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68" r:id="rId5"/>
    <p:sldId id="269" r:id="rId6"/>
    <p:sldId id="259" r:id="rId7"/>
    <p:sldId id="260" r:id="rId8"/>
    <p:sldId id="261" r:id="rId9"/>
    <p:sldId id="262" r:id="rId10"/>
    <p:sldId id="264" r:id="rId11"/>
    <p:sldId id="265" r:id="rId12"/>
    <p:sldId id="266" r:id="rId13"/>
    <p:sldId id="26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94711" autoAdjust="0"/>
  </p:normalViewPr>
  <p:slideViewPr>
    <p:cSldViewPr snapToGrid="0">
      <p:cViewPr varScale="1">
        <p:scale>
          <a:sx n="57" d="100"/>
          <a:sy n="57" d="100"/>
        </p:scale>
        <p:origin x="72" y="33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7FF31B66-B890-43FF-87B8-98311CD83EDB}" type="datetimeFigureOut">
              <a:rPr lang="en-US" smtClean="0"/>
              <a:t>3/20/2019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298A191A-0D42-4B1C-A4A2-4C126BBA2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928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31B66-B890-43FF-87B8-98311CD83EDB}" type="datetimeFigureOut">
              <a:rPr lang="en-US" smtClean="0"/>
              <a:t>3/20/2019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A191A-0D42-4B1C-A4A2-4C126BBA2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141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31B66-B890-43FF-87B8-98311CD83EDB}" type="datetimeFigureOut">
              <a:rPr lang="en-US" smtClean="0"/>
              <a:t>3/20/2019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A191A-0D42-4B1C-A4A2-4C126BBA2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53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31B66-B890-43FF-87B8-98311CD83EDB}" type="datetimeFigureOut">
              <a:rPr lang="en-US" smtClean="0"/>
              <a:t>3/20/2019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A191A-0D42-4B1C-A4A2-4C126BBA2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300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31B66-B890-43FF-87B8-98311CD83EDB}" type="datetimeFigureOut">
              <a:rPr lang="en-US" smtClean="0"/>
              <a:t>3/20/2019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A191A-0D42-4B1C-A4A2-4C126BBA2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245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31B66-B890-43FF-87B8-98311CD83EDB}" type="datetimeFigureOut">
              <a:rPr lang="en-US" smtClean="0"/>
              <a:t>3/20/2019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A191A-0D42-4B1C-A4A2-4C126BBA2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16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31B66-B890-43FF-87B8-98311CD83EDB}" type="datetimeFigureOut">
              <a:rPr lang="en-US" smtClean="0"/>
              <a:t>3/20/2019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A191A-0D42-4B1C-A4A2-4C126BBA2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616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31B66-B890-43FF-87B8-98311CD83EDB}" type="datetimeFigureOut">
              <a:rPr lang="en-US" smtClean="0"/>
              <a:t>3/20/2019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A191A-0D42-4B1C-A4A2-4C126BBA2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78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31B66-B890-43FF-87B8-98311CD83EDB}" type="datetimeFigureOut">
              <a:rPr lang="en-US" smtClean="0"/>
              <a:t>3/20/2019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A191A-0D42-4B1C-A4A2-4C126BBA2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521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31B66-B890-43FF-87B8-98311CD83EDB}" type="datetimeFigureOut">
              <a:rPr lang="en-US" smtClean="0"/>
              <a:t>3/20/2019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A191A-0D42-4B1C-A4A2-4C126BBA2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273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31B66-B890-43FF-87B8-98311CD83EDB}" type="datetimeFigureOut">
              <a:rPr lang="en-US" smtClean="0"/>
              <a:t>3/20/2019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A191A-0D42-4B1C-A4A2-4C126BBA2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6033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31B66-B890-43FF-87B8-98311CD83EDB}" type="datetimeFigureOut">
              <a:rPr lang="en-US" smtClean="0"/>
              <a:t>3/20/2019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A191A-0D42-4B1C-A4A2-4C126BBA2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7445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31B66-B890-43FF-87B8-98311CD83EDB}" type="datetimeFigureOut">
              <a:rPr lang="en-US" smtClean="0"/>
              <a:t>3/20/2019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A191A-0D42-4B1C-A4A2-4C126BBA2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889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31B66-B890-43FF-87B8-98311CD83EDB}" type="datetimeFigureOut">
              <a:rPr lang="en-US" smtClean="0"/>
              <a:t>3/20/2019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A191A-0D42-4B1C-A4A2-4C126BBA2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3517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31B66-B890-43FF-87B8-98311CD83EDB}" type="datetimeFigureOut">
              <a:rPr lang="en-US" smtClean="0"/>
              <a:t>3/20/2019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A191A-0D42-4B1C-A4A2-4C126BBA2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0983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7FF31B66-B890-43FF-87B8-98311CD83EDB}" type="datetimeFigureOut">
              <a:rPr lang="en-US" smtClean="0"/>
              <a:t>3/20/2019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A191A-0D42-4B1C-A4A2-4C126BBA2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557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7FF31B66-B890-43FF-87B8-98311CD83EDB}" type="datetimeFigureOut">
              <a:rPr lang="en-US" smtClean="0"/>
              <a:t>3/20/2019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A191A-0D42-4B1C-A4A2-4C126BBA2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223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7FF31B66-B890-43FF-87B8-98311CD83EDB}" type="datetimeFigureOut">
              <a:rPr lang="en-US" smtClean="0"/>
              <a:t>3/20/2019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298A191A-0D42-4B1C-A4A2-4C126BBA2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235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  <p:sldLayoutId id="214748378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49399" y="1122363"/>
            <a:ext cx="9144000" cy="2387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8000" dirty="0" smtClean="0"/>
              <a:t>Wake up. Wake up, sleepyhead.</a:t>
            </a:r>
            <a:endParaRPr lang="en-US" sz="8000" dirty="0"/>
          </a:p>
        </p:txBody>
      </p:sp>
      <p:sp>
        <p:nvSpPr>
          <p:cNvPr id="4" name="TextBox 3"/>
          <p:cNvSpPr txBox="1"/>
          <p:nvPr/>
        </p:nvSpPr>
        <p:spPr>
          <a:xfrm>
            <a:off x="2592227" y="4533900"/>
            <a:ext cx="705834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Welcome to Having Fun in the </a:t>
            </a:r>
          </a:p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Financial Aid Office!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72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104900"/>
            <a:ext cx="5983112" cy="3365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1104900"/>
            <a:ext cx="4572000" cy="3429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82800" y="4991100"/>
            <a:ext cx="101313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Presented by Winifred Sanderson (Judy Hager), </a:t>
            </a:r>
          </a:p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Mary Sanderson (Katie Dunphy) and Sarah Sanderson (Amy Myers)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743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88354" y="1473200"/>
            <a:ext cx="9106645" cy="3545481"/>
          </a:xfrm>
        </p:spPr>
        <p:txBody>
          <a:bodyPr/>
          <a:lstStyle/>
          <a:p>
            <a:r>
              <a:rPr lang="en-US" dirty="0" smtClean="0"/>
              <a:t>Why are we dressed like this?! It’s just one of the many ways we have fun in our office!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8014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34455" y="-960967"/>
            <a:ext cx="8825658" cy="2677648"/>
          </a:xfrm>
        </p:spPr>
        <p:txBody>
          <a:bodyPr/>
          <a:lstStyle/>
          <a:p>
            <a:r>
              <a:rPr lang="en-US" dirty="0" smtClean="0"/>
              <a:t>Why is this important?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3555" y="2197100"/>
            <a:ext cx="8825658" cy="3822700"/>
          </a:xfrm>
        </p:spPr>
        <p:txBody>
          <a:bodyPr/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Huffington post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chemeClr val="bg1"/>
                </a:solidFill>
              </a:rPr>
              <a:t>Over a lifetime, </a:t>
            </a:r>
            <a:r>
              <a:rPr lang="en-US" smtClean="0">
                <a:solidFill>
                  <a:schemeClr val="bg1"/>
                </a:solidFill>
              </a:rPr>
              <a:t>people will spend </a:t>
            </a:r>
            <a:r>
              <a:rPr lang="en-US" dirty="0" smtClean="0">
                <a:solidFill>
                  <a:schemeClr val="bg1"/>
                </a:solidFill>
              </a:rPr>
              <a:t>13 years and 2 months at work vs 328 days socializing with friends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chemeClr val="bg1"/>
                </a:solidFill>
              </a:rPr>
              <a:t>Overtime adds 1 year and 2 months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chemeClr val="bg1"/>
                </a:solidFill>
              </a:rPr>
              <a:t>Average worker spends nearly a quarter of their time on the job over 50 years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chemeClr val="bg1"/>
                </a:solidFill>
              </a:rPr>
              <a:t>Technology connects us to work from home – average 5.3 hours/week checking work emails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493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-821267"/>
            <a:ext cx="9741645" cy="2677648"/>
          </a:xfrm>
        </p:spPr>
        <p:txBody>
          <a:bodyPr/>
          <a:lstStyle/>
          <a:p>
            <a:r>
              <a:rPr lang="en-US" dirty="0" smtClean="0"/>
              <a:t>Why is this important, cont.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4" y="2070100"/>
            <a:ext cx="10097245" cy="3568700"/>
          </a:xfrm>
        </p:spPr>
        <p:txBody>
          <a:bodyPr/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Monster.com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u="sng" dirty="0" smtClean="0">
                <a:solidFill>
                  <a:schemeClr val="bg1"/>
                </a:solidFill>
              </a:rPr>
              <a:t>The levity </a:t>
            </a:r>
            <a:r>
              <a:rPr lang="en-US" u="sng" dirty="0" smtClean="0">
                <a:solidFill>
                  <a:schemeClr val="bg1"/>
                </a:solidFill>
              </a:rPr>
              <a:t>effect</a:t>
            </a:r>
            <a:r>
              <a:rPr lang="en-US" dirty="0" smtClean="0">
                <a:solidFill>
                  <a:schemeClr val="bg1"/>
                </a:solidFill>
              </a:rPr>
              <a:t> by </a:t>
            </a:r>
            <a:r>
              <a:rPr lang="en-US" dirty="0" smtClean="0">
                <a:solidFill>
                  <a:schemeClr val="bg1"/>
                </a:solidFill>
              </a:rPr>
              <a:t>Adrian </a:t>
            </a:r>
            <a:r>
              <a:rPr lang="en-US" dirty="0" err="1" smtClean="0">
                <a:solidFill>
                  <a:schemeClr val="bg1"/>
                </a:solidFill>
              </a:rPr>
              <a:t>gostick</a:t>
            </a:r>
            <a:r>
              <a:rPr lang="en-US" dirty="0" smtClean="0">
                <a:solidFill>
                  <a:schemeClr val="bg1"/>
                </a:solidFill>
              </a:rPr>
              <a:t> and </a:t>
            </a:r>
            <a:r>
              <a:rPr lang="en-US" dirty="0" err="1" smtClean="0">
                <a:solidFill>
                  <a:schemeClr val="bg1"/>
                </a:solidFill>
              </a:rPr>
              <a:t>scott</a:t>
            </a:r>
            <a:r>
              <a:rPr lang="en-US" dirty="0" smtClean="0">
                <a:solidFill>
                  <a:schemeClr val="bg1"/>
                </a:solidFill>
              </a:rPr>
              <a:t> Christopher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dirty="0"/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dirty="0" smtClean="0"/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chemeClr val="bg1"/>
                </a:solidFill>
              </a:rPr>
              <a:t>Thiokol factory 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6" name="Picture 3" descr="https://images-na.ssl-images-amazon.com/images/I/410AQok2nSL._SX320_BO1,204,203,200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7950" y="2070100"/>
            <a:ext cx="1660550" cy="257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6705" y="3356768"/>
            <a:ext cx="2676190" cy="200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0515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255" y="-1100667"/>
            <a:ext cx="9868645" cy="2677648"/>
          </a:xfrm>
        </p:spPr>
        <p:txBody>
          <a:bodyPr/>
          <a:lstStyle/>
          <a:p>
            <a:r>
              <a:rPr lang="en-US" sz="4400" dirty="0" smtClean="0"/>
              <a:t>Ways UJ Makes Their Office Fun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2465980"/>
            <a:ext cx="8825658" cy="3261720"/>
          </a:xfrm>
        </p:spPr>
        <p:txBody>
          <a:bodyPr/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Physical appearance of the office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chemeClr val="bg1"/>
                </a:solidFill>
              </a:rPr>
              <a:t>Organization of the physical office space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chemeClr val="bg1"/>
                </a:solidFill>
              </a:rPr>
              <a:t>Keep desks clean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chemeClr val="bg1"/>
                </a:solidFill>
              </a:rPr>
              <a:t>Aesthetically pleasing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chemeClr val="bg1"/>
                </a:solidFill>
              </a:rPr>
              <a:t>Money trees, money mints, treasure chest with chocolate coins, Keurig/go cups for guests, Katie’s bran muffins and much more!</a:t>
            </a:r>
          </a:p>
        </p:txBody>
      </p:sp>
    </p:spTree>
    <p:extLst>
      <p:ext uri="{BB962C8B-B14F-4D97-AF65-F5344CB8AC3E}">
        <p14:creationId xmlns:p14="http://schemas.microsoft.com/office/powerpoint/2010/main" val="2352365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-1011767"/>
            <a:ext cx="10249646" cy="2677648"/>
          </a:xfrm>
        </p:spPr>
        <p:txBody>
          <a:bodyPr/>
          <a:lstStyle/>
          <a:p>
            <a:r>
              <a:rPr lang="en-US" sz="4000" dirty="0" smtClean="0"/>
              <a:t>Ways UJ Makes Their Office Fun, Cont.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1765300"/>
            <a:ext cx="8825658" cy="4267200"/>
          </a:xfrm>
        </p:spPr>
        <p:txBody>
          <a:bodyPr>
            <a:norm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Focus on the customer who enters the office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chemeClr val="bg1"/>
                </a:solidFill>
              </a:rPr>
              <a:t>Take your eyes off your computer and put them on the customer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chemeClr val="bg1"/>
                </a:solidFill>
              </a:rPr>
              <a:t>Verbally welcome visitors to your office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chemeClr val="bg1"/>
                </a:solidFill>
              </a:rPr>
              <a:t>It’s ok to ask them to wait one second while you finish what you’re doing or jot down a reminder for yourself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chemeClr val="bg1"/>
                </a:solidFill>
              </a:rPr>
              <a:t>Turn your </a:t>
            </a:r>
            <a:r>
              <a:rPr lang="en-US" dirty="0" err="1" smtClean="0">
                <a:solidFill>
                  <a:schemeClr val="bg1"/>
                </a:solidFill>
              </a:rPr>
              <a:t>dnd</a:t>
            </a:r>
            <a:r>
              <a:rPr lang="en-US" dirty="0" smtClean="0">
                <a:solidFill>
                  <a:schemeClr val="bg1"/>
                </a:solidFill>
              </a:rPr>
              <a:t> button on if you have one, or turn the ringer off your phone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chemeClr val="bg1"/>
                </a:solidFill>
              </a:rPr>
              <a:t>Ask their name, repeat the name back to them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chemeClr val="bg1"/>
                </a:solidFill>
              </a:rPr>
              <a:t>Introduce yourself – shake their hand, be welcoming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chemeClr val="bg1"/>
                </a:solidFill>
              </a:rPr>
              <a:t>Smile!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chemeClr val="bg1"/>
                </a:solidFill>
              </a:rPr>
              <a:t>Work station/computer for students needing help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5840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-1062567"/>
            <a:ext cx="11278345" cy="2677648"/>
          </a:xfrm>
        </p:spPr>
        <p:txBody>
          <a:bodyPr/>
          <a:lstStyle/>
          <a:p>
            <a:r>
              <a:rPr lang="en-US" sz="4000" dirty="0"/>
              <a:t>Ways UJ Makes Their Office </a:t>
            </a:r>
            <a:r>
              <a:rPr lang="en-US" sz="4000" dirty="0" smtClean="0"/>
              <a:t>Fun, </a:t>
            </a:r>
            <a:r>
              <a:rPr lang="en-US" sz="4000" dirty="0"/>
              <a:t>Cont.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2425700"/>
            <a:ext cx="8825658" cy="3721100"/>
          </a:xfrm>
        </p:spPr>
        <p:txBody>
          <a:bodyPr/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Focus on the customer who enters the office, cont.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chemeClr val="bg1"/>
                </a:solidFill>
              </a:rPr>
              <a:t>Ask questions you need to know to help them let you know what they need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chemeClr val="bg1"/>
                </a:solidFill>
              </a:rPr>
              <a:t>Repeat their question back to them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chemeClr val="bg1"/>
                </a:solidFill>
              </a:rPr>
              <a:t>Speak their language/don’t condescend/show compassion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chemeClr val="bg1"/>
                </a:solidFill>
              </a:rPr>
              <a:t>Be approachable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chemeClr val="bg1"/>
                </a:solidFill>
              </a:rPr>
              <a:t>Fake it until you make it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151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-948267"/>
            <a:ext cx="10744945" cy="2677648"/>
          </a:xfrm>
        </p:spPr>
        <p:txBody>
          <a:bodyPr/>
          <a:lstStyle/>
          <a:p>
            <a:r>
              <a:rPr lang="en-US" sz="4000" dirty="0"/>
              <a:t>Ways UJ Makes Their Office Fun, Cont.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2400300"/>
            <a:ext cx="9525745" cy="3619500"/>
          </a:xfrm>
        </p:spPr>
        <p:txBody>
          <a:bodyPr/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Create productive processes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chemeClr val="bg1"/>
                </a:solidFill>
              </a:rPr>
              <a:t>Automate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chemeClr val="bg1"/>
                </a:solidFill>
              </a:rPr>
              <a:t>Do it now – </a:t>
            </a:r>
            <a:r>
              <a:rPr lang="en-US" dirty="0" err="1" smtClean="0">
                <a:solidFill>
                  <a:schemeClr val="bg1"/>
                </a:solidFill>
              </a:rPr>
              <a:t>janet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riis</a:t>
            </a:r>
            <a:r>
              <a:rPr lang="en-US" dirty="0" smtClean="0">
                <a:solidFill>
                  <a:schemeClr val="bg1"/>
                </a:solidFill>
              </a:rPr>
              <a:t> – RMASFAA leadership pipeline – 0 email inbox policy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chemeClr val="bg1"/>
                </a:solidFill>
              </a:rPr>
              <a:t>Cross train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chemeClr val="bg1"/>
                </a:solidFill>
              </a:rPr>
              <a:t>Constantly question if there’s a better way – avoid </a:t>
            </a:r>
            <a:r>
              <a:rPr lang="en-US" dirty="0" err="1" smtClean="0">
                <a:solidFill>
                  <a:schemeClr val="bg1"/>
                </a:solidFill>
              </a:rPr>
              <a:t>easter</a:t>
            </a:r>
            <a:r>
              <a:rPr lang="en-US" dirty="0" smtClean="0">
                <a:solidFill>
                  <a:schemeClr val="bg1"/>
                </a:solidFill>
              </a:rPr>
              <a:t> hams!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chemeClr val="bg1"/>
                </a:solidFill>
              </a:rPr>
              <a:t>Make sure your communications are being understood – gunning fog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chemeClr val="bg1"/>
                </a:solidFill>
              </a:rPr>
              <a:t>Communicate with students in a manner that they will see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667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-986367"/>
            <a:ext cx="10897345" cy="2677648"/>
          </a:xfrm>
        </p:spPr>
        <p:txBody>
          <a:bodyPr/>
          <a:lstStyle/>
          <a:p>
            <a:r>
              <a:rPr lang="en-US" sz="4000" dirty="0"/>
              <a:t>Ways UJ Makes Their Office Fun, Cont.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2057400"/>
            <a:ext cx="8825658" cy="3581400"/>
          </a:xfrm>
        </p:spPr>
        <p:txBody>
          <a:bodyPr>
            <a:normAutofit lnSpcReduction="10000"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Satisfied staff = satisfied customers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chemeClr val="bg1"/>
                </a:solidFill>
              </a:rPr>
              <a:t>Empower each staff member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chemeClr val="bg1"/>
                </a:solidFill>
              </a:rPr>
              <a:t>Respect one another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chemeClr val="bg1"/>
                </a:solidFill>
              </a:rPr>
              <a:t>Realize each other’s strengths – brag about them!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chemeClr val="bg1"/>
                </a:solidFill>
              </a:rPr>
              <a:t>Focus on the positive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chemeClr val="bg1"/>
                </a:solidFill>
              </a:rPr>
              <a:t>Secret codes can be helpful! – </a:t>
            </a:r>
            <a:r>
              <a:rPr lang="en-US" dirty="0" err="1" smtClean="0">
                <a:solidFill>
                  <a:schemeClr val="bg1"/>
                </a:solidFill>
              </a:rPr>
              <a:t>ddc</a:t>
            </a:r>
            <a:r>
              <a:rPr lang="en-US" dirty="0" smtClean="0">
                <a:solidFill>
                  <a:schemeClr val="bg1"/>
                </a:solidFill>
              </a:rPr>
              <a:t>, asterisk, nicknames, etc.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chemeClr val="bg1"/>
                </a:solidFill>
              </a:rPr>
              <a:t>Make it fun – </a:t>
            </a:r>
            <a:r>
              <a:rPr lang="en-US" dirty="0" err="1" smtClean="0">
                <a:solidFill>
                  <a:schemeClr val="bg1"/>
                </a:solidFill>
              </a:rPr>
              <a:t>tenzi</a:t>
            </a:r>
            <a:r>
              <a:rPr lang="en-US" dirty="0" smtClean="0">
                <a:solidFill>
                  <a:schemeClr val="bg1"/>
                </a:solidFill>
              </a:rPr>
              <a:t> on new year’s eve day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chemeClr val="bg1"/>
                </a:solidFill>
              </a:rPr>
              <a:t>Make your own little rules – if we’re late, we bring in coffee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chemeClr val="bg1"/>
                </a:solidFill>
              </a:rPr>
              <a:t>Planking!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8564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-922867"/>
            <a:ext cx="10478245" cy="2677648"/>
          </a:xfrm>
        </p:spPr>
        <p:txBody>
          <a:bodyPr/>
          <a:lstStyle/>
          <a:p>
            <a:r>
              <a:rPr lang="en-US" sz="4000" dirty="0"/>
              <a:t>Ways UJ Makes Their Office Fun, Cont.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2019300"/>
            <a:ext cx="5677645" cy="3517900"/>
          </a:xfrm>
        </p:spPr>
        <p:txBody>
          <a:bodyPr>
            <a:normAutofit fontScale="92500" lnSpcReduction="10000"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Satisfied staff = satisfied customers, cont.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chemeClr val="bg1"/>
                </a:solidFill>
              </a:rPr>
              <a:t>Share fun stories (our husbands)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chemeClr val="bg1"/>
                </a:solidFill>
              </a:rPr>
              <a:t>Get to know each other on a personal level – our coworkers can make our jobs wonderful or awful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chemeClr val="bg1"/>
                </a:solidFill>
              </a:rPr>
              <a:t>Good management vs strong leadership – servant leadership (it’s what we are all about!)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chemeClr val="bg1"/>
                </a:solidFill>
              </a:rPr>
              <a:t>Cnbc.com – most </a:t>
            </a:r>
            <a:r>
              <a:rPr lang="en-US" smtClean="0">
                <a:solidFill>
                  <a:schemeClr val="bg1"/>
                </a:solidFill>
              </a:rPr>
              <a:t>effective leaders </a:t>
            </a:r>
            <a:r>
              <a:rPr lang="en-US" dirty="0" smtClean="0">
                <a:solidFill>
                  <a:schemeClr val="bg1"/>
                </a:solidFill>
              </a:rPr>
              <a:t>6 traits: vulnerability, approachable, active participants, live in the moment, servant leaders, and compelling storytellers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6" name="Picture 4" descr="https://image.cnbcfm.com/api/v1/image/104260533-Michael_Scott.jpg?v=1529474103&amp;w=19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2463" y="2263775"/>
            <a:ext cx="4419600" cy="302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44554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-948267"/>
            <a:ext cx="10617945" cy="2677648"/>
          </a:xfrm>
        </p:spPr>
        <p:txBody>
          <a:bodyPr/>
          <a:lstStyle/>
          <a:p>
            <a:r>
              <a:rPr lang="en-US" sz="4000" dirty="0"/>
              <a:t>Ways UJ Makes Their Office Fun, Cont.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2616200"/>
            <a:ext cx="10198845" cy="3695700"/>
          </a:xfrm>
        </p:spPr>
        <p:txBody>
          <a:bodyPr/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Outside the office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chemeClr val="bg1"/>
                </a:solidFill>
              </a:rPr>
              <a:t>Get involved – support your students and coworkers (buy the cookie dough from the fundraiser that your coworker’s kid is selling)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chemeClr val="bg1"/>
                </a:solidFill>
              </a:rPr>
              <a:t>Make presentations fun – art young, Fa director at Utah state university – </a:t>
            </a:r>
            <a:r>
              <a:rPr lang="en-US" dirty="0" err="1" smtClean="0">
                <a:solidFill>
                  <a:schemeClr val="bg1"/>
                </a:solidFill>
              </a:rPr>
              <a:t>rmasfaa</a:t>
            </a:r>
            <a:r>
              <a:rPr lang="en-US" dirty="0" smtClean="0">
                <a:solidFill>
                  <a:schemeClr val="bg1"/>
                </a:solidFill>
              </a:rPr>
              <a:t> 2018 – fact or crap game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chemeClr val="bg1"/>
                </a:solidFill>
              </a:rPr>
              <a:t>Art says a good presentation needs 3 things: content that is meaningful to the audience, treats, and to end early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8024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88455" y="1706033"/>
            <a:ext cx="8825658" cy="2677648"/>
          </a:xfrm>
        </p:spPr>
        <p:txBody>
          <a:bodyPr/>
          <a:lstStyle/>
          <a:p>
            <a:r>
              <a:rPr lang="en-US" sz="9600" dirty="0" smtClean="0"/>
              <a:t>Questions?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28278211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1108</TotalTime>
  <Words>646</Words>
  <Application>Microsoft Office PowerPoint</Application>
  <PresentationFormat>Widescreen</PresentationFormat>
  <Paragraphs>72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Century Gothic</vt:lpstr>
      <vt:lpstr>Courier New</vt:lpstr>
      <vt:lpstr>Wingdings 3</vt:lpstr>
      <vt:lpstr>Ion Boardroom</vt:lpstr>
      <vt:lpstr>Wake up. Wake up, sleepyhead.</vt:lpstr>
      <vt:lpstr>PowerPoint Presentation</vt:lpstr>
      <vt:lpstr>Why are we dressed like this?! It’s just one of the many ways we have fun in our office!</vt:lpstr>
      <vt:lpstr>Why is this important?</vt:lpstr>
      <vt:lpstr>Why is this important, cont.</vt:lpstr>
      <vt:lpstr>Ways UJ Makes Their Office Fun</vt:lpstr>
      <vt:lpstr>Ways UJ Makes Their Office Fun, Cont.</vt:lpstr>
      <vt:lpstr>Ways UJ Makes Their Office Fun, Cont.</vt:lpstr>
      <vt:lpstr>Ways UJ Makes Their Office Fun, Cont.</vt:lpstr>
      <vt:lpstr>Ways UJ Makes Their Office Fun, Cont.</vt:lpstr>
      <vt:lpstr>Ways UJ Makes Their Office Fun, Cont.</vt:lpstr>
      <vt:lpstr>Ways UJ Makes Their Office Fun, Cont.</vt:lpstr>
      <vt:lpstr>Questions?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Wake up. Wake up, sleepyhead.</dc:title>
  <dc:creator>Myers, Amy</dc:creator>
  <cp:lastModifiedBy>Hager, Judy</cp:lastModifiedBy>
  <cp:revision>16</cp:revision>
  <dcterms:created xsi:type="dcterms:W3CDTF">2019-03-19T21:25:15Z</dcterms:created>
  <dcterms:modified xsi:type="dcterms:W3CDTF">2019-03-20T22:00:10Z</dcterms:modified>
</cp:coreProperties>
</file>