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68" r:id="rId2"/>
    <p:sldId id="267" r:id="rId3"/>
    <p:sldId id="274" r:id="rId4"/>
    <p:sldId id="275" r:id="rId5"/>
    <p:sldId id="279" r:id="rId6"/>
    <p:sldId id="277" r:id="rId7"/>
    <p:sldId id="281" r:id="rId8"/>
    <p:sldId id="265" r:id="rId9"/>
    <p:sldId id="264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0558E5-5C8E-4F94-9724-AEEA25B97AB9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693081-0943-4565-A182-ACE6D61B5880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springer@sa.utah.ed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Thank you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NDASFAA Participation in RMASFAA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Karrie Huber </a:t>
            </a:r>
            <a:r>
              <a:rPr lang="en-US" sz="1600" dirty="0" smtClean="0">
                <a:solidFill>
                  <a:schemeClr val="bg1"/>
                </a:solidFill>
              </a:rPr>
              <a:t>- North Dakota State </a:t>
            </a:r>
            <a:r>
              <a:rPr lang="en-US" sz="1600" dirty="0" smtClean="0">
                <a:solidFill>
                  <a:schemeClr val="bg1"/>
                </a:solidFill>
              </a:rPr>
              <a:t>Delegate/Summer Institute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Laurie Weber - Vice </a:t>
            </a:r>
            <a:r>
              <a:rPr lang="en-US" sz="1600" dirty="0" smtClean="0">
                <a:solidFill>
                  <a:schemeClr val="bg1"/>
                </a:solidFill>
              </a:rPr>
              <a:t>President/AG/F&amp;A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Shawn </a:t>
            </a:r>
            <a:r>
              <a:rPr lang="en-US" sz="1600" dirty="0" err="1" smtClean="0">
                <a:solidFill>
                  <a:schemeClr val="bg1"/>
                </a:solidFill>
              </a:rPr>
              <a:t>Rosaasen</a:t>
            </a:r>
            <a:r>
              <a:rPr lang="en-US" sz="1600" dirty="0" smtClean="0">
                <a:solidFill>
                  <a:schemeClr val="bg1"/>
                </a:solidFill>
              </a:rPr>
              <a:t> – </a:t>
            </a:r>
            <a:r>
              <a:rPr lang="en-US" sz="1600" dirty="0" smtClean="0">
                <a:solidFill>
                  <a:schemeClr val="bg1"/>
                </a:solidFill>
              </a:rPr>
              <a:t>Treasurer/Summer Institute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Jeff Jacobs – Association Governance/Conference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Association News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Heather Fink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Membership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Kathy Lowe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Summer Institute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Lindsey Benson</a:t>
            </a: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North Dakota Association of Student Financial Aid Administrat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56419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52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91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What’s Happening at the RMASFAA Board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Implementation of 2019-2021 Strategic </a:t>
            </a:r>
            <a:r>
              <a:rPr lang="en-US" dirty="0" smtClean="0">
                <a:solidFill>
                  <a:schemeClr val="bg1"/>
                </a:solidFill>
              </a:rPr>
              <a:t>Long Range 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Search </a:t>
            </a:r>
            <a:r>
              <a:rPr lang="en-US" dirty="0" smtClean="0">
                <a:solidFill>
                  <a:schemeClr val="bg1"/>
                </a:solidFill>
              </a:rPr>
              <a:t>for a new </a:t>
            </a:r>
            <a:r>
              <a:rPr lang="en-US" dirty="0" smtClean="0">
                <a:solidFill>
                  <a:schemeClr val="bg1"/>
                </a:solidFill>
              </a:rPr>
              <a:t>Website Provider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Value of RMASFAA Membership</a:t>
            </a:r>
            <a:r>
              <a:rPr lang="en-US" dirty="0" smtClean="0">
                <a:solidFill>
                  <a:schemeClr val="bg1"/>
                </a:solidFill>
              </a:rPr>
              <a:t>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Appropriate Behavior and Conduct Policy/Event Policy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NASFAA Proposal To RMASFAA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C:\Users\kkocer\Downloads\2018RMASFAA_Logo_final (5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848600" cy="119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73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2019-2021 Strategic </a:t>
            </a:r>
            <a:r>
              <a:rPr lang="en-US" dirty="0" smtClean="0">
                <a:solidFill>
                  <a:schemeClr val="bg1"/>
                </a:solidFill>
              </a:rPr>
              <a:t>Long Range Plan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1396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Strengthening the Annual Conference Experience</a:t>
            </a:r>
          </a:p>
          <a:p>
            <a:pPr marL="13716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Define the role and goals</a:t>
            </a:r>
          </a:p>
          <a:p>
            <a:pPr marL="13716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Review the conference structure</a:t>
            </a:r>
          </a:p>
          <a:p>
            <a:pPr marL="13716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Review the contract process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State &amp; Regional Collaboration and Support</a:t>
            </a:r>
          </a:p>
          <a:p>
            <a:pPr marL="13716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Define role and expectations of state delegates</a:t>
            </a:r>
          </a:p>
          <a:p>
            <a:pPr marL="13716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Support state officer development &amp; leadership training</a:t>
            </a:r>
          </a:p>
          <a:p>
            <a:pPr marL="13716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Intentional training of state delegates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Fiscal Stability and Transparency</a:t>
            </a:r>
          </a:p>
          <a:p>
            <a:pPr marL="13716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Define purpose of RMASFAA reserve funds</a:t>
            </a:r>
          </a:p>
          <a:p>
            <a:pPr marL="13716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Review reports for readability</a:t>
            </a:r>
          </a:p>
          <a:p>
            <a:pPr marL="13716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Create RMASFAA flagship event dashboards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RMASFAA Website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The RMASFAA Website is one of our most important tools in communicating with our members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Currently looking at these website providers: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err="1" smtClean="0">
                <a:solidFill>
                  <a:schemeClr val="bg1"/>
                </a:solidFill>
              </a:rPr>
              <a:t>Keybridge</a:t>
            </a: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Member Clicks</a:t>
            </a: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Member Leap</a:t>
            </a:r>
            <a:endParaRPr lang="en-US" sz="36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Each of these providers will have more functionality for users.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90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Value of RMAFAA Membership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RMASFAA provides the resources in our region to support financial aid offices by: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Training via webinars and on-site training within the region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Networking opportunities to connect with other schools to promote best practices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Leadership Development opportunities on committees and the board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Leadership Pipeline assists in developing leaders on campus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Diversity and Inclusion initiatives supporting training of administrators encouraging diversity in our profession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RMASFAA Summer Institute provides intense training at a reduced cost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Appropriate Behavior and Conduct Policy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Some regional associations have had incidents where inappropriate behavior occurred during association events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Association Governance is looking into creating an overall “Appropriate Behavior and Conduct Policy” along with an “Event Conduct Policy”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Insure all feel welcom</a:t>
            </a:r>
            <a:r>
              <a:rPr lang="en-US" dirty="0" smtClean="0">
                <a:solidFill>
                  <a:schemeClr val="bg1"/>
                </a:solidFill>
              </a:rPr>
              <a:t>e and safe at association events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Appropriate behavior is outlined and conveyed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1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NASFAA/Regional Proposal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Last year I attended NDASFAA in Fargo and we discussed the possible collaboration with NASFAA in the following areas: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Membership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Website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Events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Update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Leadership Pipeline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9016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Exceptional Professional Growth Opportunity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Recognized by NASFAA in 2008 </a:t>
            </a:r>
            <a:r>
              <a:rPr lang="en-US" dirty="0" smtClean="0">
                <a:solidFill>
                  <a:schemeClr val="bg1"/>
                </a:solidFill>
              </a:rPr>
              <a:t>with a Regional </a:t>
            </a:r>
            <a:r>
              <a:rPr lang="en-US" dirty="0" smtClean="0">
                <a:solidFill>
                  <a:schemeClr val="bg1"/>
                </a:solidFill>
              </a:rPr>
              <a:t>Training Award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Training begins at the 2019 RMASFAA Conference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Leadership Pipeline Application is due 6/30/2019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Mentees join a cohort </a:t>
            </a:r>
            <a:r>
              <a:rPr lang="en-US" dirty="0" smtClean="0">
                <a:solidFill>
                  <a:schemeClr val="bg1"/>
                </a:solidFill>
              </a:rPr>
              <a:t>and will spend a twelve month period engaging in leadership training, discussions and exercises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Mentees are strategically paired with seasoned RMASFAA mentors, building a relationship to enhance the experience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For more information: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	Chelsea Springer, University of Utah</a:t>
            </a:r>
          </a:p>
          <a:p>
            <a:pPr marL="13716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  <a:hlinkClick r:id="rId2"/>
              </a:rPr>
              <a:t>cspringer@sa.utah.edu</a:t>
            </a:r>
            <a:endParaRPr lang="en-US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(801) 585-5828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RMASFAA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Institute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Colorado College</a:t>
            </a:r>
            <a:b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Colorado Springs, CO</a:t>
            </a:r>
            <a:b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2-7, 2019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5029200"/>
            <a:ext cx="152400" cy="1524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1026" name="Picture 2" descr="https://www.rmasfaa.org/graphics/summerinstitute/SILogo20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4190"/>
            <a:ext cx="5867400" cy="508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00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057399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RMASFAA Conference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20-23, 2019</a:t>
            </a:r>
            <a:b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Billings, MT</a:t>
            </a:r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www.rmasfaa.org/graphics/conferences/2019/2019rmasfaa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762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2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6055</TotalTime>
  <Words>343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Thank you </vt:lpstr>
      <vt:lpstr>PowerPoint Presentation</vt:lpstr>
      <vt:lpstr>2019-2021 Strategic Long Range Plan</vt:lpstr>
      <vt:lpstr>RMASFAA Website</vt:lpstr>
      <vt:lpstr>Value of RMAFAA Membership</vt:lpstr>
      <vt:lpstr> Appropriate Behavior and Conduct Policy </vt:lpstr>
      <vt:lpstr>NASFAA/Regional Proposal</vt:lpstr>
      <vt:lpstr>Leadership Pipeline</vt:lpstr>
      <vt:lpstr>RMASFAA Summer Institute 2019 Colorado College Colorado Springs, CO June 2-7, 2019</vt:lpstr>
      <vt:lpstr>2019 RMASFAA Conference October 20-23, 2019 Billings, MT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On Up Where It’s Cooler</dc:title>
  <dc:creator>Kenneth Kocer</dc:creator>
  <cp:lastModifiedBy>Kenneth Kocer</cp:lastModifiedBy>
  <cp:revision>73</cp:revision>
  <dcterms:created xsi:type="dcterms:W3CDTF">2018-02-22T14:46:07Z</dcterms:created>
  <dcterms:modified xsi:type="dcterms:W3CDTF">2019-03-20T13:48:08Z</dcterms:modified>
</cp:coreProperties>
</file>