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8" r:id="rId5"/>
    <p:sldId id="269" r:id="rId6"/>
    <p:sldId id="266" r:id="rId7"/>
    <p:sldId id="267" r:id="rId8"/>
    <p:sldId id="259" r:id="rId9"/>
    <p:sldId id="257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D67C0-B24F-40FE-AFBB-254C5ED9FEB4}" v="1" dt="2022-04-04T16:13:50.8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E35E-0CF9-43FB-8E92-B1DA960E9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CF7C33-F71C-4292-BBE7-C369404C3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214F9-D8D7-4841-B0B7-D1A3160C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C1B8D-DE01-48AB-985B-260FDBA7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A919C-5DF6-4C3B-9446-70784530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7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2FFE2-CC41-4F52-954D-EA4A4D6A3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33EFA-413F-43A6-B48D-C40D67D88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8F3A0-BCD3-4D09-889B-EAC68CC8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1D7B-73CF-4392-B0FE-80E0213FE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50C72-8166-471C-BCAE-5448AFD85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4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C1DAD-B539-4094-9140-C2E1D37AD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4B609-C3A5-4EC0-BC1E-271133916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6218B-3E78-4525-A19F-4A253B30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1918-7E78-4C93-AD61-4AE5DC67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DB11E-F60D-4661-AC0F-A9EEE8077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1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3497-64A7-4348-A3BD-4C4987FA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34154-D0B8-4FFC-8A8D-B7DD1D048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089C2-C1CF-4EE7-9CA8-05D539B14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7647F-E155-4591-9B82-4EA14A474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67624-AE30-4EB4-82D8-3DA468DA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C9C9F-F512-4CB5-AEAE-2FA0E1751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75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E8F-0AA2-4F1C-95A8-2629BD7B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9BF03-DF1E-41A4-935B-7B035D0D7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F1824-D93F-4BC1-88E9-DB0C3C4B1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1A86F-1395-438F-9502-BD826863B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2B1197-0969-440A-8F57-D54401E6D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4C502-8E70-4CB9-A5E6-1EF1B555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0E8743-A6D9-4744-93E9-3F39A8D5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34738E-87F9-485F-889F-8FB327AF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CF446-F855-43D3-91C3-062468B03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344DBD-B1C4-4B25-9C51-67CF2B56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FA99A8-00CD-40D8-BC7E-34C4BC8AE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00B19-E74D-4469-B337-49E10E14A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2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4AAE00-0611-4631-907A-924385F9E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60E63-CFBE-4B97-BB15-5978E561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A3C41-30E3-4CAA-BE0A-2BE663842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A33B9-F1AA-4FAE-B262-740C523D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2EF67-8BCD-4233-A8F4-A4AF14249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18F4C-239E-44D6-83BA-5891CAA89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68042-1A87-4100-B5A7-11091352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F2E3C-6CC9-413E-A3D7-B40E1AA8B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FA2A6-7B94-44CE-BF0C-D0006C625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1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3E666-0189-4D8E-AC90-6F47FEB6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F85F1-5A9B-444A-9C9A-14051567D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AFB99-80B0-4C9E-9A48-4F74A3894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E28EF9-12FD-483E-8EEB-B1CE79F60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4D574-6B51-42BA-B12A-A3C9BAE0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87F56-2D3A-4E0A-8C62-58FF7C57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1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EECF-6F38-46A0-94F8-3E12E047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3909D-5E8D-4510-9CA6-9A08FE737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C6B34-BB71-4911-A377-36DC97CCF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4AF3-440F-41C7-B381-A424CE22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1137B-8963-4DFB-A138-09C0674D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7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C753B7-0335-4DBB-9F22-820D71DA8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3152A7-B961-4740-AFBA-5D8E7969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68D85-44E5-4397-9F9E-5A4304C2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607CE-02B5-419D-8E34-5F68E3AB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CCC2B-576A-448F-850D-BBF72C0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9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stretch>
            <a:fillRect l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19EA43-6B50-4C9D-8765-8A9C46A63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631C4-73EE-4911-8E27-71A789FD5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BAB86-D05D-4CC2-94D1-35832032C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DE86-CB2B-4E98-ADA1-6E5C07BFD3E1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9A28C-14F3-46B1-A87B-AC2B68CE3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5D26B-6307-4ABB-A525-664F0119C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9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D5590-84FA-45DD-8558-1B3568A81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85378"/>
          </a:xfrm>
        </p:spPr>
        <p:txBody>
          <a:bodyPr>
            <a:normAutofit/>
          </a:bodyPr>
          <a:lstStyle/>
          <a:p>
            <a:r>
              <a:rPr lang="en-US" sz="7200" dirty="0"/>
              <a:t>RMASFAA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17358-32CD-4A4F-8A13-56EE9A52C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050" y="4079875"/>
            <a:ext cx="9144000" cy="1655762"/>
          </a:xfrm>
        </p:spPr>
        <p:txBody>
          <a:bodyPr>
            <a:noAutofit/>
          </a:bodyPr>
          <a:lstStyle/>
          <a:p>
            <a:r>
              <a:rPr lang="en-US" sz="3200" dirty="0"/>
              <a:t>Becca Dobry, President - Elect</a:t>
            </a:r>
          </a:p>
          <a:p>
            <a:r>
              <a:rPr lang="en-US" sz="3200" dirty="0"/>
              <a:t>North Dakota State Conference</a:t>
            </a:r>
          </a:p>
          <a:p>
            <a:r>
              <a:rPr lang="en-US" sz="3200" dirty="0"/>
              <a:t>April 7, 2022</a:t>
            </a:r>
          </a:p>
        </p:txBody>
      </p:sp>
    </p:spTree>
    <p:extLst>
      <p:ext uri="{BB962C8B-B14F-4D97-AF65-F5344CB8AC3E}">
        <p14:creationId xmlns:p14="http://schemas.microsoft.com/office/powerpoint/2010/main" val="147460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A7D582-5115-48AC-8D32-CE29749666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33"/>
          <a:stretch/>
        </p:blipFill>
        <p:spPr>
          <a:xfrm>
            <a:off x="1460597" y="10"/>
            <a:ext cx="8597803" cy="6360142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3810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C005-E2E8-4DC8-A6D3-2F37ECF5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Institute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61C02-485F-4D62-8065-521B9D566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57" y="1825625"/>
            <a:ext cx="11189043" cy="4351338"/>
          </a:xfrm>
        </p:spPr>
        <p:txBody>
          <a:bodyPr/>
          <a:lstStyle/>
          <a:p>
            <a:r>
              <a:rPr lang="en-US" sz="3200" dirty="0"/>
              <a:t>40</a:t>
            </a:r>
            <a:r>
              <a:rPr lang="en-US" sz="3200" baseline="30000" dirty="0"/>
              <a:t>th</a:t>
            </a:r>
            <a:r>
              <a:rPr lang="en-US" sz="3200" dirty="0"/>
              <a:t> Anniversary year!</a:t>
            </a:r>
          </a:p>
          <a:p>
            <a:r>
              <a:rPr lang="en-US" sz="3200" dirty="0"/>
              <a:t>Registration is live on the RMASFAA website</a:t>
            </a:r>
          </a:p>
          <a:p>
            <a:r>
              <a:rPr lang="en-US" sz="3200" dirty="0"/>
              <a:t>Cost is $700 for the event</a:t>
            </a:r>
          </a:p>
          <a:p>
            <a:pPr lvl="1"/>
            <a:r>
              <a:rPr lang="en-US" sz="3200" dirty="0"/>
              <a:t>Includes meals, housing and training</a:t>
            </a:r>
          </a:p>
          <a:p>
            <a:r>
              <a:rPr lang="en-US" sz="3200" dirty="0"/>
              <a:t>DEI Scholarship application now OPEN</a:t>
            </a:r>
          </a:p>
          <a:p>
            <a:pPr lvl="1"/>
            <a:r>
              <a:rPr lang="en-US" sz="3200" dirty="0"/>
              <a:t>Covers cost of event and stipend for travel</a:t>
            </a:r>
          </a:p>
          <a:p>
            <a:r>
              <a:rPr lang="en-US" sz="3200" dirty="0"/>
              <a:t>NASFAA national chair is attending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8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">
            <a:extLst>
              <a:ext uri="{FF2B5EF4-FFF2-40B4-BE49-F238E27FC236}">
                <a16:creationId xmlns:a16="http://schemas.microsoft.com/office/drawing/2014/main" id="{14653C54-D472-4D70-9EB9-19AAD0A3A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4"/>
            <a:ext cx="12192000" cy="68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transport&#10;&#10;Description automatically generated">
            <a:extLst>
              <a:ext uri="{FF2B5EF4-FFF2-40B4-BE49-F238E27FC236}">
                <a16:creationId xmlns:a16="http://schemas.microsoft.com/office/drawing/2014/main" id="{316BAB0D-D488-463F-8BD2-BCE7B109C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4"/>
            <a:ext cx="12192000" cy="68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6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145C4-7311-482F-9E88-B7066836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4356F-9F08-463B-90F8-14444D5FA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October 9-12, 2022</a:t>
            </a:r>
          </a:p>
          <a:p>
            <a:r>
              <a:rPr lang="en-US" sz="3200" dirty="0">
                <a:effectLst/>
                <a:ea typeface="Calibri" panose="020F0502020204030204" pitchFamily="34" charset="0"/>
              </a:rPr>
              <a:t>Salt Lake City Marriott City Center </a:t>
            </a:r>
          </a:p>
          <a:p>
            <a:r>
              <a:rPr lang="en-US" sz="3200" dirty="0"/>
              <a:t>Registration will be live May 2</a:t>
            </a:r>
          </a:p>
          <a:p>
            <a:r>
              <a:rPr lang="en-US" sz="3200" dirty="0"/>
              <a:t>DEI Scholarship will be available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664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63FF-E058-4DCC-9C4F-4E938ABF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F9B1F-81B5-4578-946F-0F86F22A2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r>
              <a:rPr lang="en-US" dirty="0"/>
              <a:t>Exceptional professional development for those seeking advancement and leadership training.  </a:t>
            </a:r>
          </a:p>
          <a:p>
            <a:r>
              <a:rPr lang="en-US" dirty="0"/>
              <a:t>2022-23 class key dates and information</a:t>
            </a:r>
          </a:p>
          <a:p>
            <a:pPr lvl="1"/>
            <a:r>
              <a:rPr lang="en-US" sz="2800" dirty="0"/>
              <a:t>Application opens May 2, 2022</a:t>
            </a:r>
          </a:p>
          <a:p>
            <a:pPr lvl="1"/>
            <a:r>
              <a:rPr lang="en-US" sz="2800" dirty="0"/>
              <a:t>Class size is limited </a:t>
            </a:r>
          </a:p>
          <a:p>
            <a:pPr lvl="1"/>
            <a:r>
              <a:rPr lang="en-US" sz="2800" dirty="0"/>
              <a:t>Year long commitment-two in person meetings </a:t>
            </a:r>
          </a:p>
          <a:p>
            <a:pPr lvl="2"/>
            <a:r>
              <a:rPr lang="en-US" sz="2800" dirty="0"/>
              <a:t>Kick off meeting at 2022 Conference in Salt Lake City, UT</a:t>
            </a:r>
          </a:p>
          <a:p>
            <a:pPr lvl="2"/>
            <a:r>
              <a:rPr lang="en-US" sz="2800" dirty="0"/>
              <a:t>Graduation at 2023 Conference in Ft Collins, CO</a:t>
            </a:r>
          </a:p>
          <a:p>
            <a:pPr lvl="2"/>
            <a:r>
              <a:rPr lang="en-US" sz="2800" dirty="0"/>
              <a:t>Monthly conference calls and time with your mentor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539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7316-A704-412C-983F-30EA93B9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Nominations/Elections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5577-6F12-4D81-BCB0-48673C39B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68" y="1825625"/>
            <a:ext cx="11230232" cy="4351338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Nomination window is open until April 25.</a:t>
            </a:r>
          </a:p>
          <a:p>
            <a:pPr lvl="1"/>
            <a:r>
              <a:rPr lang="en-US" sz="3200" dirty="0"/>
              <a:t>Open positions</a:t>
            </a:r>
          </a:p>
          <a:p>
            <a:pPr lvl="2"/>
            <a:r>
              <a:rPr lang="en-US" sz="3200" dirty="0"/>
              <a:t>President Elect</a:t>
            </a:r>
          </a:p>
          <a:p>
            <a:pPr lvl="2"/>
            <a:r>
              <a:rPr lang="en-US" sz="3200" dirty="0"/>
              <a:t>Vice President</a:t>
            </a:r>
          </a:p>
          <a:p>
            <a:pPr lvl="2"/>
            <a:r>
              <a:rPr lang="en-US" sz="3200" dirty="0"/>
              <a:t>Secretary</a:t>
            </a:r>
          </a:p>
          <a:p>
            <a:pPr lvl="2"/>
            <a:r>
              <a:rPr lang="en-US" sz="3200" dirty="0"/>
              <a:t>Treasurer</a:t>
            </a:r>
          </a:p>
          <a:p>
            <a:pPr lvl="2"/>
            <a:r>
              <a:rPr lang="en-US" sz="3200" dirty="0"/>
              <a:t>Associate Member Delegate</a:t>
            </a:r>
          </a:p>
          <a:p>
            <a:pPr lvl="1"/>
            <a:r>
              <a:rPr lang="en-US" sz="3200" dirty="0"/>
              <a:t>If you have questions, please let me know</a:t>
            </a:r>
          </a:p>
        </p:txBody>
      </p:sp>
    </p:spTree>
    <p:extLst>
      <p:ext uri="{BB962C8B-B14F-4D97-AF65-F5344CB8AC3E}">
        <p14:creationId xmlns:p14="http://schemas.microsoft.com/office/powerpoint/2010/main" val="386509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320D9-F03F-4A50-B053-D6505EA8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Meeting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0BCA8-39C5-4514-A55A-72E7C360E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Board Meeting March 2, 2022, in Omaha</a:t>
            </a:r>
          </a:p>
          <a:p>
            <a:r>
              <a:rPr lang="en-US" sz="3200" dirty="0"/>
              <a:t>Board Goals for this year</a:t>
            </a:r>
          </a:p>
          <a:p>
            <a:pPr lvl="1"/>
            <a:r>
              <a:rPr lang="en-US" sz="3200" dirty="0"/>
              <a:t>Working on reinvesting in membership thorough expanded training</a:t>
            </a:r>
          </a:p>
          <a:p>
            <a:pPr lvl="1"/>
            <a:r>
              <a:rPr lang="en-US" sz="3200" dirty="0"/>
              <a:t>State swap program </a:t>
            </a:r>
          </a:p>
          <a:p>
            <a:r>
              <a:rPr lang="en-US" sz="3200" dirty="0"/>
              <a:t>We want your feedback</a:t>
            </a:r>
          </a:p>
          <a:p>
            <a:pPr lvl="1"/>
            <a:r>
              <a:rPr lang="en-US" sz="3200" dirty="0"/>
              <a:t>Thoughts and ideas??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896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11B8445-C87C-4918-BECD-CA206517B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752" y="282334"/>
            <a:ext cx="9126747" cy="161790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Thank you to all the RMASFAA volunteers from North Dakota!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BFB05C-D7A7-443A-B6CB-1DD3DBE69AAA}"/>
              </a:ext>
            </a:extLst>
          </p:cNvPr>
          <p:cNvSpPr txBox="1"/>
          <p:nvPr/>
        </p:nvSpPr>
        <p:spPr>
          <a:xfrm>
            <a:off x="990600" y="3590925"/>
            <a:ext cx="5648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Treasurer – Lindsey Benson - Minot</a:t>
            </a:r>
          </a:p>
          <a:p>
            <a:r>
              <a:rPr lang="en-US" dirty="0"/>
              <a:t>Treasurer-Elect – Jacquelyn Zeltinger</a:t>
            </a:r>
          </a:p>
          <a:p>
            <a:r>
              <a:rPr lang="en-US" dirty="0"/>
              <a:t>ND Delegate – Judy Hager</a:t>
            </a:r>
          </a:p>
          <a:p>
            <a:r>
              <a:rPr lang="en-US" dirty="0"/>
              <a:t>SI Faculty – Crystal Tangsrud</a:t>
            </a:r>
          </a:p>
          <a:p>
            <a:r>
              <a:rPr lang="en-US" dirty="0"/>
              <a:t>SI Entertainment Vice-Chair – Zackary Rittenhouse</a:t>
            </a:r>
          </a:p>
        </p:txBody>
      </p:sp>
    </p:spTree>
    <p:extLst>
      <p:ext uri="{BB962C8B-B14F-4D97-AF65-F5344CB8AC3E}">
        <p14:creationId xmlns:p14="http://schemas.microsoft.com/office/powerpoint/2010/main" val="143914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255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RMASFAA Update</vt:lpstr>
      <vt:lpstr>PowerPoint Presentation</vt:lpstr>
      <vt:lpstr>Summer Institute 2022</vt:lpstr>
      <vt:lpstr>PowerPoint Presentation</vt:lpstr>
      <vt:lpstr>PowerPoint Presentation</vt:lpstr>
      <vt:lpstr>Annual Conference</vt:lpstr>
      <vt:lpstr>Leadership Pipeline</vt:lpstr>
      <vt:lpstr>Nominations/Elections </vt:lpstr>
      <vt:lpstr>Board Meeting Update</vt:lpstr>
      <vt:lpstr> Thank you to all the RMASFAA volunteers from North Dakota!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RMASFAA Update</dc:title>
  <dc:creator>Karlin, Angela Lynn</dc:creator>
  <cp:lastModifiedBy>Tangsrud, Crystal</cp:lastModifiedBy>
  <cp:revision>7</cp:revision>
  <dcterms:created xsi:type="dcterms:W3CDTF">2021-03-24T13:55:28Z</dcterms:created>
  <dcterms:modified xsi:type="dcterms:W3CDTF">2022-04-04T16:33:59Z</dcterms:modified>
</cp:coreProperties>
</file>