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0" d="100"/>
          <a:sy n="80" d="100"/>
        </p:scale>
        <p:origin x="6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0C4289-C562-4899-B04F-654A607A57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A2A5B0-4EE7-4CBF-9097-F956C6F5AE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9465E5-25FC-48E9-B782-727FA726CB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2188C6-B1B1-4D93-9EE9-F09F9C7E1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24087A-D03F-4864-9479-C950324576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4850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EF934C-767A-45E9-BB52-E6ED1841E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5A65DA-407E-493A-9937-9C639089A7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A6EC0A-0D22-435A-8F89-0547FDEF75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7170DB-C3FB-4C32-B1C4-5F9690A9D3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896ABB-B710-48A5-BCA8-B3D8E87A0D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40698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1098A-340C-42A3-95D5-221D5DC9F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BD6C70-C465-43F7-81E6-95BA72ED1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E19A83-03B6-41A1-8CC8-BDB6FF235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246075-F9F7-469D-AA98-22EA01DCB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F16B17-38BD-4910-BDA2-7AEFD2300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3722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9A052-AEDD-4BEA-A1A0-F956B5460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68ADC7-3B0C-4965-BBA1-17B9426293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907BC9-4BC4-4057-9843-7662FA5DCF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7C57CB-EF05-49E5-B1F2-4B1FDA3887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1AB374-B223-443F-9F3D-120C261487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C8C475-7103-4C7E-95C7-356B21FE9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87928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C63CEF-7AF7-4403-81F3-3E06C933E0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F7CE5A-E9EC-4CFC-A6F3-212AB12972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2297CE-6804-4C07-A797-33BBD7C17A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55173D-3E5E-4EFE-B3FE-09D2B84A38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BE178F-7470-4D3C-9E39-83FF207B69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63A6F2-9ED3-4CAC-AF63-D791E31D0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4/1/2022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C6518FD-6559-42AD-A74B-AAB1C87F6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42A95EF-D0F2-429D-914C-CD70874631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1242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891B8-783D-44E6-A566-B7F35CEEE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E8D87F-90A1-4F4E-ADE7-6D0B727BBC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4/1/2022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28839D-7082-4AD6-AE59-DC0CACEFB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EA12C2-E8D7-4CF0-A50C-0695A08AA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4815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45BF9A0-55CD-407C-B4D1-7BAC799DC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4/1/2022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8238D9-FEDC-4BDD-9320-C329E028E0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42CEAB-0BB9-4600-BD87-10C4D14E7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8090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5A8A4C-E887-415F-A7C3-EA808B1E3E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A0BFA3-964B-4154-9570-55E1D7D863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1385A6-CCB4-4258-A602-03CAC8D9CB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0F0E53-F9E2-43CA-8495-582127694D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1530A7-EF86-4B90-B59F-335C1F25B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530B08-9414-4197-B010-0A4B35C66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8095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6AB67E-A9F6-4D60-BA88-49B5F44B5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DB6FF32-FB73-4ADA-879C-540BA2C00D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584CAF-7455-4A00-A740-8AF7724E3F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19A153-82A9-465B-9E15-96D5E55F6C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08D583-22C6-4E6F-9333-E4328B205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584220-A02C-41C3-80B9-DC1BF09A6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266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AB317-0DFC-4104-959F-7F161FD251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B7CD4F-8A64-42B3-A362-DBFB3DA3DD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933F60-D3F5-4AF2-9A67-B7BA4A0CC0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A42653-F00F-41EE-A7BF-EABF4DCB22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3E7884-9DAC-49CA-BFD1-7E8666E94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3832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8F588A0-4CA1-47B1-8D99-51355D4E11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E7A2DF7-0DBD-4476-BEC0-7B91FC0543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FFCE8E-9F10-4D1E-B26D-DFAA36C979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A3CC65-4C9F-437B-9ABF-B052C2CDA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50E470-6BFC-4218-8033-8633D89C6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254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12000"/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DEC5514-CD63-4A8E-9AFA-2CDBCE12E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112963-E860-4FB6-B8F7-FCE41F76F5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D11454-4429-4B74-87BA-62C9526932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4/1/2022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671E8C-EC0E-44C1-BF2A-FDBE4AEE21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B1BB83-ECBE-415F-B868-2266BF6A14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9868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4E6ED1-8E14-46D5-A471-ED9449DB91A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9600" b="1" dirty="0"/>
              <a:t>Listening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F007F9-CB98-4AFE-BF91-8688130910B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/>
              <a:t>The Key to Effective Communication</a:t>
            </a:r>
          </a:p>
        </p:txBody>
      </p:sp>
    </p:spTree>
    <p:extLst>
      <p:ext uri="{BB962C8B-B14F-4D97-AF65-F5344CB8AC3E}">
        <p14:creationId xmlns:p14="http://schemas.microsoft.com/office/powerpoint/2010/main" val="14332312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E62618-70D6-4919-A43B-7805A8BF23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Benefits of Good Listening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1B8ECA-EA92-49B8-8D8C-3207F42F8E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Full and Accurate Understanding</a:t>
            </a:r>
          </a:p>
          <a:p>
            <a:r>
              <a:rPr lang="en-US" sz="2800" dirty="0"/>
              <a:t>Express Interest and Concern</a:t>
            </a:r>
          </a:p>
          <a:p>
            <a:r>
              <a:rPr lang="en-US" sz="2800" dirty="0"/>
              <a:t>Critically Assess Information</a:t>
            </a:r>
          </a:p>
          <a:p>
            <a:r>
              <a:rPr lang="en-US" sz="2800" dirty="0"/>
              <a:t>Encourage Full and Honest Communication</a:t>
            </a:r>
          </a:p>
          <a:p>
            <a:r>
              <a:rPr lang="en-US" sz="2800" dirty="0"/>
              <a:t>Arrive at Shared Understanding</a:t>
            </a:r>
          </a:p>
          <a:p>
            <a:r>
              <a:rPr lang="en-US" sz="2800" dirty="0"/>
              <a:t>Builds Trust</a:t>
            </a:r>
          </a:p>
        </p:txBody>
      </p:sp>
    </p:spTree>
    <p:extLst>
      <p:ext uri="{BB962C8B-B14F-4D97-AF65-F5344CB8AC3E}">
        <p14:creationId xmlns:p14="http://schemas.microsoft.com/office/powerpoint/2010/main" val="1252924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F6B31-229A-4203-8A78-B84D5083A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Listening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0CD729-1FE2-46C2-A76D-88B8003683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We only remember between 25% and 50% of what we hear.</a:t>
            </a:r>
          </a:p>
          <a:p>
            <a:pPr marL="0" indent="0">
              <a:buNone/>
            </a:pPr>
            <a:endParaRPr lang="en-US" sz="2800" dirty="0"/>
          </a:p>
          <a:p>
            <a:r>
              <a:rPr lang="en-US" sz="2800" dirty="0"/>
              <a:t>Speech rates are 125-175 words per minute, but we can process 400-800 words per minute.</a:t>
            </a:r>
          </a:p>
        </p:txBody>
      </p:sp>
    </p:spTree>
    <p:extLst>
      <p:ext uri="{BB962C8B-B14F-4D97-AF65-F5344CB8AC3E}">
        <p14:creationId xmlns:p14="http://schemas.microsoft.com/office/powerpoint/2010/main" val="23238652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3DDFF-CC2B-4E2C-95A2-A9F809E40A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Barriers to Listening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C3D8F7-F331-49F1-94EB-F8D2ABA62E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31985"/>
            <a:ext cx="8915400" cy="5060890"/>
          </a:xfrm>
        </p:spPr>
        <p:txBody>
          <a:bodyPr>
            <a:noAutofit/>
          </a:bodyPr>
          <a:lstStyle/>
          <a:p>
            <a:r>
              <a:rPr lang="en-US" dirty="0"/>
              <a:t>Trying to listen to more than one thing at a time</a:t>
            </a:r>
          </a:p>
          <a:p>
            <a:r>
              <a:rPr lang="en-US" dirty="0"/>
              <a:t>Judging</a:t>
            </a:r>
          </a:p>
          <a:p>
            <a:r>
              <a:rPr lang="en-US" dirty="0"/>
              <a:t>Lack of interest</a:t>
            </a:r>
          </a:p>
          <a:p>
            <a:r>
              <a:rPr lang="en-US" dirty="0"/>
              <a:t>Not focusing</a:t>
            </a:r>
          </a:p>
          <a:p>
            <a:r>
              <a:rPr lang="en-US" dirty="0"/>
              <a:t>Physical state</a:t>
            </a:r>
          </a:p>
          <a:p>
            <a:r>
              <a:rPr lang="en-US" dirty="0"/>
              <a:t>Identifying rather than empathizing</a:t>
            </a:r>
          </a:p>
          <a:p>
            <a:r>
              <a:rPr lang="en-US" dirty="0"/>
              <a:t>Previous experience</a:t>
            </a:r>
          </a:p>
          <a:p>
            <a:r>
              <a:rPr lang="en-US" dirty="0"/>
              <a:t>Preoccupation</a:t>
            </a:r>
          </a:p>
          <a:p>
            <a:r>
              <a:rPr lang="en-US" dirty="0"/>
              <a:t>Close-mindedness</a:t>
            </a:r>
          </a:p>
        </p:txBody>
      </p:sp>
    </p:spTree>
    <p:extLst>
      <p:ext uri="{BB962C8B-B14F-4D97-AF65-F5344CB8AC3E}">
        <p14:creationId xmlns:p14="http://schemas.microsoft.com/office/powerpoint/2010/main" val="38830913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CBE84-8D51-461D-BD66-7EE9F4621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Principles of Effective Listening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4EE9B0-65BA-496E-96E0-D525A2F868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06106"/>
            <a:ext cx="8915400" cy="4505116"/>
          </a:xfrm>
        </p:spPr>
        <p:txBody>
          <a:bodyPr>
            <a:noAutofit/>
          </a:bodyPr>
          <a:lstStyle/>
          <a:p>
            <a:r>
              <a:rPr lang="en-US" sz="2600" dirty="0"/>
              <a:t>Remain quiet</a:t>
            </a:r>
          </a:p>
          <a:p>
            <a:r>
              <a:rPr lang="en-US" sz="2600" dirty="0"/>
              <a:t>Relax and focus</a:t>
            </a:r>
          </a:p>
          <a:p>
            <a:r>
              <a:rPr lang="en-US" sz="2600" dirty="0"/>
              <a:t>Put speaker at ease</a:t>
            </a:r>
          </a:p>
          <a:p>
            <a:r>
              <a:rPr lang="en-US" sz="2600" dirty="0"/>
              <a:t>Avoid distractions</a:t>
            </a:r>
          </a:p>
          <a:p>
            <a:r>
              <a:rPr lang="en-US" sz="2600" dirty="0"/>
              <a:t>Empathize</a:t>
            </a:r>
          </a:p>
          <a:p>
            <a:r>
              <a:rPr lang="en-US" sz="2600" dirty="0"/>
              <a:t>Be patient</a:t>
            </a:r>
          </a:p>
          <a:p>
            <a:r>
              <a:rPr lang="en-US" sz="2600" dirty="0"/>
              <a:t>Stay open-minded</a:t>
            </a:r>
          </a:p>
          <a:p>
            <a:r>
              <a:rPr lang="en-US" sz="2600" dirty="0"/>
              <a:t>Listen for ideas</a:t>
            </a:r>
          </a:p>
          <a:p>
            <a:r>
              <a:rPr lang="en-US" sz="2600" dirty="0"/>
              <a:t>Listen for paralanguage</a:t>
            </a:r>
          </a:p>
          <a:p>
            <a:r>
              <a:rPr lang="en-US" sz="2600" dirty="0"/>
              <a:t>Watch non-verbal cues</a:t>
            </a:r>
          </a:p>
        </p:txBody>
      </p:sp>
    </p:spTree>
    <p:extLst>
      <p:ext uri="{BB962C8B-B14F-4D97-AF65-F5344CB8AC3E}">
        <p14:creationId xmlns:p14="http://schemas.microsoft.com/office/powerpoint/2010/main" val="1490553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16562-A93D-43D8-B888-5B9781695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Listening Tips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8BE452-AD00-4DB2-83A5-957549E389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621766"/>
            <a:ext cx="8915400" cy="4289456"/>
          </a:xfrm>
        </p:spPr>
        <p:txBody>
          <a:bodyPr>
            <a:normAutofit/>
          </a:bodyPr>
          <a:lstStyle/>
          <a:p>
            <a:r>
              <a:rPr lang="en-US" dirty="0"/>
              <a:t>Write it down</a:t>
            </a:r>
          </a:p>
          <a:p>
            <a:r>
              <a:rPr lang="en-US" dirty="0"/>
              <a:t>Ask questions (to clarify and understand)</a:t>
            </a:r>
          </a:p>
          <a:p>
            <a:r>
              <a:rPr lang="en-US" dirty="0"/>
              <a:t>Repeat it (summarize)</a:t>
            </a:r>
          </a:p>
          <a:p>
            <a:r>
              <a:rPr lang="en-US" dirty="0"/>
              <a:t>Repeat the message mentally</a:t>
            </a:r>
          </a:p>
          <a:p>
            <a:r>
              <a:rPr lang="en-US" dirty="0"/>
              <a:t>Whole body listening</a:t>
            </a:r>
          </a:p>
        </p:txBody>
      </p:sp>
    </p:spTree>
    <p:extLst>
      <p:ext uri="{BB962C8B-B14F-4D97-AF65-F5344CB8AC3E}">
        <p14:creationId xmlns:p14="http://schemas.microsoft.com/office/powerpoint/2010/main" val="3026703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A73DB38-DD3A-4B14-847E-FB168DA4805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9600" b="1" dirty="0">
                <a:solidFill>
                  <a:srgbClr val="FF0000"/>
                </a:solidFill>
              </a:rPr>
              <a:t>Thank You!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5E591E90-3C15-4B7B-A73F-ECD2D68E25F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3954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388E6-9BCF-4522-BBF4-7059182C7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3480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>
                <a:solidFill>
                  <a:srgbClr val="FF0000"/>
                </a:solidFill>
                <a:latin typeface="+mn-lt"/>
              </a:rPr>
              <a:t>Looyenga Leadership Center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5F7DD-F217-4F1D-B7EB-18D6013110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65561"/>
            <a:ext cx="10515600" cy="351140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2800" dirty="0"/>
          </a:p>
          <a:p>
            <a:pPr marL="0" indent="0" algn="ctr">
              <a:buNone/>
            </a:pPr>
            <a:r>
              <a:rPr lang="en-US" sz="2800" dirty="0"/>
              <a:t>Jim Sturm, Director</a:t>
            </a:r>
          </a:p>
          <a:p>
            <a:pPr marL="0" indent="0" algn="ctr">
              <a:buNone/>
            </a:pPr>
            <a:r>
              <a:rPr lang="en-US" sz="2800" dirty="0"/>
              <a:t>james.p.sturm@MinotStateU.edu</a:t>
            </a:r>
          </a:p>
          <a:p>
            <a:pPr marL="0" indent="0" algn="ctr">
              <a:buNone/>
            </a:pPr>
            <a:r>
              <a:rPr lang="en-US" dirty="0"/>
              <a:t>701-858-3129</a:t>
            </a:r>
          </a:p>
          <a:p>
            <a:pPr marL="0" indent="0" algn="ctr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863320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101</TotalTime>
  <Words>168</Words>
  <Application>Microsoft Office PowerPoint</Application>
  <PresentationFormat>Widescreen</PresentationFormat>
  <Paragraphs>46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Listening</vt:lpstr>
      <vt:lpstr>Benefits of Good Listening</vt:lpstr>
      <vt:lpstr>Listening</vt:lpstr>
      <vt:lpstr>Barriers to Listening</vt:lpstr>
      <vt:lpstr>Principles of Effective Listening</vt:lpstr>
      <vt:lpstr>Listening Tips</vt:lpstr>
      <vt:lpstr>Thank You!</vt:lpstr>
      <vt:lpstr>Looyenga Leadership Center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Listening</dc:title>
  <dc:creator>Sturm, James</dc:creator>
  <cp:lastModifiedBy>Tangsrud, Crystal</cp:lastModifiedBy>
  <cp:revision>14</cp:revision>
  <dcterms:created xsi:type="dcterms:W3CDTF">2021-08-05T16:53:14Z</dcterms:created>
  <dcterms:modified xsi:type="dcterms:W3CDTF">2022-04-01T17:22:18Z</dcterms:modified>
</cp:coreProperties>
</file>