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</p:sldIdLst>
  <p:sldSz cx="7772400" cy="100584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745982" y="611122"/>
            <a:ext cx="399286" cy="46481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Relationship Id="rId10" Type="http://schemas.openxmlformats.org/officeDocument/2006/relationships/image" Target="../media/image25.png"/><Relationship Id="rId11" Type="http://schemas.openxmlformats.org/officeDocument/2006/relationships/image" Target="../media/image26.png"/><Relationship Id="rId12" Type="http://schemas.openxmlformats.org/officeDocument/2006/relationships/image" Target="../media/image27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4770" y="1088945"/>
            <a:ext cx="1407795" cy="524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10" u="sng">
                <a:latin typeface="Times New Roman"/>
                <a:cs typeface="Times New Roman"/>
              </a:rPr>
              <a:t>40</a:t>
            </a:r>
            <a:r>
              <a:rPr dirty="0" sz="1100" spc="-114" u="sng">
                <a:latin typeface="Times New Roman"/>
                <a:cs typeface="Times New Roman"/>
              </a:rPr>
              <a:t> </a:t>
            </a:r>
            <a:r>
              <a:rPr dirty="0" sz="1100" spc="-15" u="sng">
                <a:latin typeface="Times New Roman"/>
                <a:cs typeface="Times New Roman"/>
              </a:rPr>
              <a:t>Years: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101800"/>
              </a:lnSpc>
            </a:pPr>
            <a:r>
              <a:rPr dirty="0" sz="1100" spc="-5">
                <a:latin typeface="Times New Roman"/>
                <a:cs typeface="Times New Roman"/>
              </a:rPr>
              <a:t>Michele</a:t>
            </a:r>
            <a:r>
              <a:rPr dirty="0" sz="1100" spc="-60">
                <a:latin typeface="Times New Roman"/>
                <a:cs typeface="Times New Roman"/>
              </a:rPr>
              <a:t> </a:t>
            </a:r>
            <a:r>
              <a:rPr dirty="0" sz="1100" spc="-25">
                <a:latin typeface="Times New Roman"/>
                <a:cs typeface="Times New Roman"/>
              </a:rPr>
              <a:t>Rolewitz—2023  </a:t>
            </a:r>
            <a:r>
              <a:rPr dirty="0" sz="1100" spc="-20">
                <a:latin typeface="Times New Roman"/>
                <a:cs typeface="Times New Roman"/>
              </a:rPr>
              <a:t>Shelley</a:t>
            </a:r>
            <a:r>
              <a:rPr dirty="0" sz="1100" spc="-85">
                <a:latin typeface="Times New Roman"/>
                <a:cs typeface="Times New Roman"/>
              </a:rPr>
              <a:t> </a:t>
            </a:r>
            <a:r>
              <a:rPr dirty="0" sz="1100" spc="-20">
                <a:latin typeface="Times New Roman"/>
                <a:cs typeface="Times New Roman"/>
              </a:rPr>
              <a:t>Blome—2023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4770" y="1855465"/>
            <a:ext cx="1433195" cy="10363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10" u="sng">
                <a:latin typeface="Times New Roman"/>
                <a:cs typeface="Times New Roman"/>
              </a:rPr>
              <a:t>35</a:t>
            </a:r>
            <a:r>
              <a:rPr dirty="0" sz="1100" spc="-114" u="sng">
                <a:latin typeface="Times New Roman"/>
                <a:cs typeface="Times New Roman"/>
              </a:rPr>
              <a:t> </a:t>
            </a:r>
            <a:r>
              <a:rPr dirty="0" sz="1100" spc="-15" u="sng">
                <a:latin typeface="Times New Roman"/>
                <a:cs typeface="Times New Roman"/>
              </a:rPr>
              <a:t>Years:</a:t>
            </a:r>
            <a:endParaRPr sz="1100">
              <a:latin typeface="Times New Roman"/>
              <a:cs typeface="Times New Roman"/>
            </a:endParaRPr>
          </a:p>
          <a:p>
            <a:pPr marL="12700" marR="361315">
              <a:lnSpc>
                <a:spcPct val="101800"/>
              </a:lnSpc>
            </a:pPr>
            <a:r>
              <a:rPr dirty="0" sz="1100" spc="-25">
                <a:latin typeface="Times New Roman"/>
                <a:cs typeface="Times New Roman"/>
              </a:rPr>
              <a:t>Carla </a:t>
            </a:r>
            <a:r>
              <a:rPr dirty="0" sz="1100" spc="-20">
                <a:latin typeface="Times New Roman"/>
                <a:cs typeface="Times New Roman"/>
              </a:rPr>
              <a:t>Toso—2018  </a:t>
            </a:r>
            <a:r>
              <a:rPr dirty="0" sz="1100" spc="-15">
                <a:latin typeface="Times New Roman"/>
                <a:cs typeface="Times New Roman"/>
              </a:rPr>
              <a:t>Dan</a:t>
            </a:r>
            <a:r>
              <a:rPr dirty="0" sz="1100" spc="-9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Johnson-2020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101800"/>
              </a:lnSpc>
            </a:pPr>
            <a:r>
              <a:rPr dirty="0" sz="1100" spc="-20">
                <a:latin typeface="Times New Roman"/>
                <a:cs typeface="Times New Roman"/>
              </a:rPr>
              <a:t>Sandy</a:t>
            </a:r>
            <a:r>
              <a:rPr dirty="0" sz="1100" spc="-55">
                <a:latin typeface="Times New Roman"/>
                <a:cs typeface="Times New Roman"/>
              </a:rPr>
              <a:t> </a:t>
            </a:r>
            <a:r>
              <a:rPr dirty="0" sz="1100" spc="10">
                <a:latin typeface="Times New Roman"/>
                <a:cs typeface="Times New Roman"/>
              </a:rPr>
              <a:t>Prudhomme-2021  </a:t>
            </a:r>
            <a:r>
              <a:rPr dirty="0" sz="1100">
                <a:latin typeface="Times New Roman"/>
                <a:cs typeface="Times New Roman"/>
              </a:rPr>
              <a:t>Carmen Marohl-2021  </a:t>
            </a:r>
            <a:r>
              <a:rPr dirty="0" sz="1100" spc="-10">
                <a:latin typeface="Times New Roman"/>
                <a:cs typeface="Times New Roman"/>
              </a:rPr>
              <a:t>Shar</a:t>
            </a:r>
            <a:r>
              <a:rPr dirty="0" sz="1100" spc="-9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Mar8n—2023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4770" y="3050659"/>
            <a:ext cx="1134745" cy="522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10" u="sng">
                <a:latin typeface="Times New Roman"/>
                <a:cs typeface="Times New Roman"/>
              </a:rPr>
              <a:t>30</a:t>
            </a:r>
            <a:r>
              <a:rPr dirty="0" sz="1100" spc="-114" u="sng">
                <a:latin typeface="Times New Roman"/>
                <a:cs typeface="Times New Roman"/>
              </a:rPr>
              <a:t> </a:t>
            </a:r>
            <a:r>
              <a:rPr dirty="0" sz="1100" spc="-15" u="sng">
                <a:latin typeface="Times New Roman"/>
                <a:cs typeface="Times New Roman"/>
              </a:rPr>
              <a:t>Years: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100899"/>
              </a:lnSpc>
              <a:spcBef>
                <a:spcPts val="10"/>
              </a:spcBef>
            </a:pPr>
            <a:r>
              <a:rPr dirty="0" sz="1100" spc="-25">
                <a:latin typeface="Times New Roman"/>
                <a:cs typeface="Times New Roman"/>
              </a:rPr>
              <a:t>Kris8e </a:t>
            </a:r>
            <a:r>
              <a:rPr dirty="0" sz="1100" spc="-5">
                <a:latin typeface="Times New Roman"/>
                <a:cs typeface="Times New Roman"/>
              </a:rPr>
              <a:t>Myers-2020  </a:t>
            </a:r>
            <a:r>
              <a:rPr dirty="0" sz="1100" spc="-20">
                <a:latin typeface="Times New Roman"/>
                <a:cs typeface="Times New Roman"/>
              </a:rPr>
              <a:t>Karen </a:t>
            </a:r>
            <a:r>
              <a:rPr dirty="0" sz="1100" spc="-35">
                <a:latin typeface="Times New Roman"/>
                <a:cs typeface="Times New Roman"/>
              </a:rPr>
              <a:t>Keller </a:t>
            </a:r>
            <a:r>
              <a:rPr dirty="0" sz="1100" spc="-30">
                <a:latin typeface="Times New Roman"/>
                <a:cs typeface="Times New Roman"/>
              </a:rPr>
              <a:t>-</a:t>
            </a:r>
            <a:r>
              <a:rPr dirty="0" sz="1100" spc="16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2020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4770" y="3731885"/>
            <a:ext cx="1398270" cy="10363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10" u="sng">
                <a:latin typeface="Times New Roman"/>
                <a:cs typeface="Times New Roman"/>
              </a:rPr>
              <a:t>25</a:t>
            </a:r>
            <a:r>
              <a:rPr dirty="0" sz="1100" spc="-114" u="sng">
                <a:latin typeface="Times New Roman"/>
                <a:cs typeface="Times New Roman"/>
              </a:rPr>
              <a:t> </a:t>
            </a:r>
            <a:r>
              <a:rPr dirty="0" sz="1100" spc="-15" u="sng">
                <a:latin typeface="Times New Roman"/>
                <a:cs typeface="Times New Roman"/>
              </a:rPr>
              <a:t>Years: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101800"/>
              </a:lnSpc>
            </a:pPr>
            <a:r>
              <a:rPr dirty="0" sz="1100" spc="-10">
                <a:latin typeface="Times New Roman"/>
                <a:cs typeface="Times New Roman"/>
              </a:rPr>
              <a:t>Mary Gerardy—2018  </a:t>
            </a:r>
            <a:r>
              <a:rPr dirty="0" sz="1100" spc="20">
                <a:latin typeface="Times New Roman"/>
                <a:cs typeface="Times New Roman"/>
              </a:rPr>
              <a:t>Jeanne </a:t>
            </a:r>
            <a:r>
              <a:rPr dirty="0" sz="1100" spc="-15">
                <a:latin typeface="Times New Roman"/>
                <a:cs typeface="Times New Roman"/>
              </a:rPr>
              <a:t>Thomas—2018  </a:t>
            </a:r>
            <a:r>
              <a:rPr dirty="0" sz="1100" spc="-25">
                <a:latin typeface="Times New Roman"/>
                <a:cs typeface="Times New Roman"/>
              </a:rPr>
              <a:t>Laurie </a:t>
            </a:r>
            <a:r>
              <a:rPr dirty="0" sz="1100">
                <a:latin typeface="Times New Roman"/>
                <a:cs typeface="Times New Roman"/>
              </a:rPr>
              <a:t>Weber—2023  </a:t>
            </a:r>
            <a:r>
              <a:rPr dirty="0" sz="1100" spc="-40">
                <a:latin typeface="Times New Roman"/>
                <a:cs typeface="Times New Roman"/>
              </a:rPr>
              <a:t>Linda </a:t>
            </a:r>
            <a:r>
              <a:rPr dirty="0" sz="1100">
                <a:latin typeface="Times New Roman"/>
                <a:cs typeface="Times New Roman"/>
              </a:rPr>
              <a:t>Greenstein—2023  </a:t>
            </a:r>
            <a:r>
              <a:rPr dirty="0" sz="1100" spc="-25">
                <a:latin typeface="Times New Roman"/>
                <a:cs typeface="Times New Roman"/>
              </a:rPr>
              <a:t>Lance</a:t>
            </a:r>
            <a:r>
              <a:rPr dirty="0" sz="1100" spc="-70">
                <a:latin typeface="Times New Roman"/>
                <a:cs typeface="Times New Roman"/>
              </a:rPr>
              <a:t> </a:t>
            </a:r>
            <a:r>
              <a:rPr dirty="0" sz="1100" spc="-45">
                <a:latin typeface="Times New Roman"/>
                <a:cs typeface="Times New Roman"/>
              </a:rPr>
              <a:t>Hill—2023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4770" y="4909934"/>
            <a:ext cx="1389380" cy="1036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</a:pPr>
            <a:r>
              <a:rPr dirty="0" sz="1100" spc="10" u="sng">
                <a:latin typeface="Times New Roman"/>
                <a:cs typeface="Times New Roman"/>
              </a:rPr>
              <a:t>20</a:t>
            </a:r>
            <a:r>
              <a:rPr dirty="0" sz="1100" spc="-114" u="sng">
                <a:latin typeface="Times New Roman"/>
                <a:cs typeface="Times New Roman"/>
              </a:rPr>
              <a:t> </a:t>
            </a:r>
            <a:r>
              <a:rPr dirty="0" sz="1100" spc="-15" u="sng">
                <a:latin typeface="Times New Roman"/>
                <a:cs typeface="Times New Roman"/>
              </a:rPr>
              <a:t>Years:</a:t>
            </a:r>
            <a:endParaRPr sz="1100">
              <a:latin typeface="Times New Roman"/>
              <a:cs typeface="Times New Roman"/>
            </a:endParaRPr>
          </a:p>
          <a:p>
            <a:pPr algn="just" marL="12700" marR="83820">
              <a:lnSpc>
                <a:spcPts val="1340"/>
              </a:lnSpc>
              <a:spcBef>
                <a:spcPts val="50"/>
              </a:spcBef>
            </a:pPr>
            <a:r>
              <a:rPr dirty="0" sz="1100" spc="-5">
                <a:latin typeface="Times New Roman"/>
                <a:cs typeface="Times New Roman"/>
              </a:rPr>
              <a:t>Marcia </a:t>
            </a:r>
            <a:r>
              <a:rPr dirty="0" sz="1100" spc="5">
                <a:latin typeface="Times New Roman"/>
                <a:cs typeface="Times New Roman"/>
              </a:rPr>
              <a:t>Pritchert-2020  Brenda</a:t>
            </a:r>
            <a:r>
              <a:rPr dirty="0" sz="1100" spc="-8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Zastoupil-2021  </a:t>
            </a:r>
            <a:r>
              <a:rPr dirty="0" sz="1100" spc="-25">
                <a:latin typeface="Times New Roman"/>
                <a:cs typeface="Times New Roman"/>
              </a:rPr>
              <a:t>Bob</a:t>
            </a:r>
            <a:r>
              <a:rPr dirty="0" sz="1100" spc="-12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Baier-2022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ts val="1340"/>
              </a:lnSpc>
            </a:pPr>
            <a:r>
              <a:rPr dirty="0" sz="1100" spc="-20">
                <a:latin typeface="Times New Roman"/>
                <a:cs typeface="Times New Roman"/>
              </a:rPr>
              <a:t>Mike </a:t>
            </a:r>
            <a:r>
              <a:rPr dirty="0" sz="1100" spc="-10">
                <a:latin typeface="Times New Roman"/>
                <a:cs typeface="Times New Roman"/>
              </a:rPr>
              <a:t>Mutziger—2023  </a:t>
            </a:r>
            <a:r>
              <a:rPr dirty="0" sz="1100" spc="5">
                <a:latin typeface="Times New Roman"/>
                <a:cs typeface="Times New Roman"/>
              </a:rPr>
              <a:t>James</a:t>
            </a:r>
            <a:r>
              <a:rPr dirty="0" sz="1100" spc="-8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Barnhardt—2023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86575" y="980742"/>
            <a:ext cx="1575435" cy="48729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10" u="sng">
                <a:latin typeface="Times New Roman"/>
                <a:cs typeface="Times New Roman"/>
              </a:rPr>
              <a:t>15</a:t>
            </a:r>
            <a:r>
              <a:rPr dirty="0" sz="1100" spc="-114" u="sng">
                <a:latin typeface="Times New Roman"/>
                <a:cs typeface="Times New Roman"/>
              </a:rPr>
              <a:t> </a:t>
            </a:r>
            <a:r>
              <a:rPr dirty="0" sz="1100" spc="-15" u="sng">
                <a:latin typeface="Times New Roman"/>
                <a:cs typeface="Times New Roman"/>
              </a:rPr>
              <a:t>Years:</a:t>
            </a:r>
            <a:endParaRPr sz="1100">
              <a:latin typeface="Times New Roman"/>
              <a:cs typeface="Times New Roman"/>
            </a:endParaRPr>
          </a:p>
          <a:p>
            <a:pPr marL="12700" marR="120650">
              <a:lnSpc>
                <a:spcPct val="101699"/>
              </a:lnSpc>
            </a:pPr>
            <a:r>
              <a:rPr dirty="0" sz="1100" spc="-10">
                <a:latin typeface="Times New Roman"/>
                <a:cs typeface="Times New Roman"/>
              </a:rPr>
              <a:t>Michelle </a:t>
            </a:r>
            <a:r>
              <a:rPr dirty="0" sz="1100" spc="-15">
                <a:latin typeface="Times New Roman"/>
                <a:cs typeface="Times New Roman"/>
              </a:rPr>
              <a:t>Marks—2018  </a:t>
            </a:r>
            <a:r>
              <a:rPr dirty="0" sz="1100" spc="-30">
                <a:latin typeface="Times New Roman"/>
                <a:cs typeface="Times New Roman"/>
              </a:rPr>
              <a:t>Kris8n </a:t>
            </a:r>
            <a:r>
              <a:rPr dirty="0" sz="1100" spc="-25">
                <a:latin typeface="Times New Roman"/>
                <a:cs typeface="Times New Roman"/>
              </a:rPr>
              <a:t>Ellingson—2019  </a:t>
            </a:r>
            <a:r>
              <a:rPr dirty="0" sz="1100" spc="-5">
                <a:latin typeface="Times New Roman"/>
                <a:cs typeface="Times New Roman"/>
              </a:rPr>
              <a:t>Janelle </a:t>
            </a:r>
            <a:r>
              <a:rPr dirty="0" sz="1100" spc="-30">
                <a:latin typeface="Times New Roman"/>
                <a:cs typeface="Times New Roman"/>
              </a:rPr>
              <a:t>Kilgore—2020  </a:t>
            </a:r>
            <a:r>
              <a:rPr dirty="0" sz="1100" spc="-25">
                <a:latin typeface="Times New Roman"/>
                <a:cs typeface="Times New Roman"/>
              </a:rPr>
              <a:t>Angela </a:t>
            </a:r>
            <a:r>
              <a:rPr dirty="0" sz="1100" spc="5">
                <a:latin typeface="Times New Roman"/>
                <a:cs typeface="Times New Roman"/>
              </a:rPr>
              <a:t>Osborn </a:t>
            </a:r>
            <a:r>
              <a:rPr dirty="0" sz="1100" spc="-20">
                <a:latin typeface="Times New Roman"/>
                <a:cs typeface="Times New Roman"/>
              </a:rPr>
              <a:t>—2021  Carolyn Keegan—2021  </a:t>
            </a:r>
            <a:r>
              <a:rPr dirty="0" sz="1100" spc="-15">
                <a:latin typeface="Times New Roman"/>
                <a:cs typeface="Times New Roman"/>
              </a:rPr>
              <a:t>Audrey </a:t>
            </a:r>
            <a:r>
              <a:rPr dirty="0" sz="1100" spc="-20">
                <a:latin typeface="Times New Roman"/>
                <a:cs typeface="Times New Roman"/>
              </a:rPr>
              <a:t>Sayler—2021  </a:t>
            </a:r>
            <a:r>
              <a:rPr dirty="0" sz="1100" spc="-30">
                <a:latin typeface="Times New Roman"/>
                <a:cs typeface="Times New Roman"/>
              </a:rPr>
              <a:t>Kathy </a:t>
            </a:r>
            <a:r>
              <a:rPr dirty="0" sz="1100" spc="-25">
                <a:latin typeface="Times New Roman"/>
                <a:cs typeface="Times New Roman"/>
              </a:rPr>
              <a:t>Lowe—2021  </a:t>
            </a:r>
            <a:r>
              <a:rPr dirty="0" sz="1100" spc="5">
                <a:latin typeface="Times New Roman"/>
                <a:cs typeface="Times New Roman"/>
              </a:rPr>
              <a:t>Christopher</a:t>
            </a:r>
            <a:r>
              <a:rPr dirty="0" sz="1100" spc="-7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Meek—2021  </a:t>
            </a:r>
            <a:r>
              <a:rPr dirty="0" sz="1100" spc="5">
                <a:latin typeface="Times New Roman"/>
                <a:cs typeface="Times New Roman"/>
              </a:rPr>
              <a:t>Joshua </a:t>
            </a:r>
            <a:r>
              <a:rPr dirty="0" sz="1100" spc="-20">
                <a:latin typeface="Times New Roman"/>
                <a:cs typeface="Times New Roman"/>
              </a:rPr>
              <a:t>Brorby—2022  </a:t>
            </a:r>
            <a:r>
              <a:rPr dirty="0" sz="1100" spc="-35">
                <a:latin typeface="Times New Roman"/>
                <a:cs typeface="Times New Roman"/>
              </a:rPr>
              <a:t>Kimberly </a:t>
            </a:r>
            <a:r>
              <a:rPr dirty="0" sz="1100" spc="-15">
                <a:latin typeface="Times New Roman"/>
                <a:cs typeface="Times New Roman"/>
              </a:rPr>
              <a:t>Garske—2022  </a:t>
            </a:r>
            <a:r>
              <a:rPr dirty="0" sz="1100" spc="-10">
                <a:latin typeface="Times New Roman"/>
                <a:cs typeface="Times New Roman"/>
              </a:rPr>
              <a:t>Bonnie </a:t>
            </a:r>
            <a:r>
              <a:rPr dirty="0" sz="1100" spc="-85">
                <a:latin typeface="Times New Roman"/>
                <a:cs typeface="Times New Roman"/>
              </a:rPr>
              <a:t>Li�on </a:t>
            </a:r>
            <a:r>
              <a:rPr dirty="0" sz="1100" spc="-100">
                <a:latin typeface="Times New Roman"/>
                <a:cs typeface="Times New Roman"/>
              </a:rPr>
              <a:t>— </a:t>
            </a:r>
            <a:r>
              <a:rPr dirty="0" sz="1100">
                <a:latin typeface="Times New Roman"/>
                <a:cs typeface="Times New Roman"/>
              </a:rPr>
              <a:t>2022  </a:t>
            </a:r>
            <a:r>
              <a:rPr dirty="0" sz="1100" spc="-20">
                <a:latin typeface="Times New Roman"/>
                <a:cs typeface="Times New Roman"/>
              </a:rPr>
              <a:t>Tammy </a:t>
            </a:r>
            <a:r>
              <a:rPr dirty="0" sz="1100" spc="5">
                <a:latin typeface="Times New Roman"/>
                <a:cs typeface="Times New Roman"/>
              </a:rPr>
              <a:t>Fraase </a:t>
            </a:r>
            <a:r>
              <a:rPr dirty="0" sz="1100" spc="-15">
                <a:latin typeface="Times New Roman"/>
                <a:cs typeface="Times New Roman"/>
              </a:rPr>
              <a:t>—2023  </a:t>
            </a:r>
            <a:r>
              <a:rPr dirty="0" sz="1100" spc="-50">
                <a:latin typeface="Times New Roman"/>
                <a:cs typeface="Times New Roman"/>
              </a:rPr>
              <a:t>Kellie </a:t>
            </a:r>
            <a:r>
              <a:rPr dirty="0" sz="1100" spc="5">
                <a:latin typeface="Times New Roman"/>
                <a:cs typeface="Times New Roman"/>
              </a:rPr>
              <a:t>Choate </a:t>
            </a:r>
            <a:r>
              <a:rPr dirty="0" sz="1100" spc="-105">
                <a:latin typeface="Times New Roman"/>
                <a:cs typeface="Times New Roman"/>
              </a:rPr>
              <a:t>— </a:t>
            </a:r>
            <a:r>
              <a:rPr dirty="0" sz="1100" spc="5">
                <a:latin typeface="Times New Roman"/>
                <a:cs typeface="Times New Roman"/>
              </a:rPr>
              <a:t>2023  </a:t>
            </a:r>
            <a:r>
              <a:rPr dirty="0" sz="1100">
                <a:latin typeface="Times New Roman"/>
                <a:cs typeface="Times New Roman"/>
              </a:rPr>
              <a:t>Bethany </a:t>
            </a:r>
            <a:r>
              <a:rPr dirty="0" sz="1100" spc="-15">
                <a:latin typeface="Times New Roman"/>
                <a:cs typeface="Times New Roman"/>
              </a:rPr>
              <a:t>Vincent—2023  </a:t>
            </a:r>
            <a:r>
              <a:rPr dirty="0" sz="1100" spc="-10">
                <a:latin typeface="Times New Roman"/>
                <a:cs typeface="Times New Roman"/>
              </a:rPr>
              <a:t>Melissa </a:t>
            </a:r>
            <a:r>
              <a:rPr dirty="0" sz="1100" spc="-15">
                <a:latin typeface="Times New Roman"/>
                <a:cs typeface="Times New Roman"/>
              </a:rPr>
              <a:t>Rystad </a:t>
            </a:r>
            <a:r>
              <a:rPr dirty="0" sz="1100" spc="-105">
                <a:latin typeface="Times New Roman"/>
                <a:cs typeface="Times New Roman"/>
              </a:rPr>
              <a:t>— </a:t>
            </a:r>
            <a:r>
              <a:rPr dirty="0" sz="1100" spc="5">
                <a:latin typeface="Times New Roman"/>
                <a:cs typeface="Times New Roman"/>
              </a:rPr>
              <a:t>2023  </a:t>
            </a:r>
            <a:r>
              <a:rPr dirty="0" sz="1100" spc="-60">
                <a:latin typeface="Times New Roman"/>
                <a:cs typeface="Times New Roman"/>
              </a:rPr>
              <a:t>McKay</a:t>
            </a:r>
            <a:r>
              <a:rPr dirty="0" sz="1100" spc="-100">
                <a:latin typeface="Times New Roman"/>
                <a:cs typeface="Times New Roman"/>
              </a:rPr>
              <a:t> </a:t>
            </a:r>
            <a:r>
              <a:rPr dirty="0" sz="1100" spc="-20">
                <a:latin typeface="Times New Roman"/>
                <a:cs typeface="Times New Roman"/>
              </a:rPr>
              <a:t>Brekke—2023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100" spc="10" u="sng">
                <a:latin typeface="Times New Roman"/>
                <a:cs typeface="Times New Roman"/>
              </a:rPr>
              <a:t>10</a:t>
            </a:r>
            <a:r>
              <a:rPr dirty="0" sz="1100" spc="-114" u="sng">
                <a:latin typeface="Times New Roman"/>
                <a:cs typeface="Times New Roman"/>
              </a:rPr>
              <a:t> </a:t>
            </a:r>
            <a:r>
              <a:rPr dirty="0" sz="1100" spc="-15" u="sng">
                <a:latin typeface="Times New Roman"/>
                <a:cs typeface="Times New Roman"/>
              </a:rPr>
              <a:t>Years:</a:t>
            </a:r>
            <a:endParaRPr sz="1100">
              <a:latin typeface="Times New Roman"/>
              <a:cs typeface="Times New Roman"/>
            </a:endParaRPr>
          </a:p>
          <a:p>
            <a:pPr marL="12700" marR="209550">
              <a:lnSpc>
                <a:spcPct val="101699"/>
              </a:lnSpc>
            </a:pPr>
            <a:r>
              <a:rPr dirty="0" sz="1100" spc="-25">
                <a:latin typeface="Times New Roman"/>
                <a:cs typeface="Times New Roman"/>
              </a:rPr>
              <a:t>Elaine Erickson—2018  </a:t>
            </a:r>
            <a:r>
              <a:rPr dirty="0" sz="1100" spc="-5">
                <a:latin typeface="Times New Roman"/>
                <a:cs typeface="Times New Roman"/>
              </a:rPr>
              <a:t>Susan </a:t>
            </a:r>
            <a:r>
              <a:rPr dirty="0" sz="1100" spc="-15">
                <a:latin typeface="Times New Roman"/>
                <a:cs typeface="Times New Roman"/>
              </a:rPr>
              <a:t>Cordahl—2018  </a:t>
            </a:r>
            <a:r>
              <a:rPr dirty="0" sz="1100" spc="10">
                <a:latin typeface="Times New Roman"/>
                <a:cs typeface="Times New Roman"/>
              </a:rPr>
              <a:t>Megan</a:t>
            </a:r>
            <a:r>
              <a:rPr dirty="0" sz="1100" spc="-65">
                <a:latin typeface="Times New Roman"/>
                <a:cs typeface="Times New Roman"/>
              </a:rPr>
              <a:t> </a:t>
            </a:r>
            <a:r>
              <a:rPr dirty="0" sz="1100" spc="-20">
                <a:latin typeface="Times New Roman"/>
                <a:cs typeface="Times New Roman"/>
              </a:rPr>
              <a:t>Kragness—2018  </a:t>
            </a:r>
            <a:r>
              <a:rPr dirty="0" sz="1100" spc="-15">
                <a:latin typeface="Times New Roman"/>
                <a:cs typeface="Times New Roman"/>
              </a:rPr>
              <a:t>Kristen </a:t>
            </a:r>
            <a:r>
              <a:rPr dirty="0" sz="1100" spc="-20">
                <a:latin typeface="Times New Roman"/>
                <a:cs typeface="Times New Roman"/>
              </a:rPr>
              <a:t>Jezek—2018  </a:t>
            </a:r>
            <a:r>
              <a:rPr dirty="0" sz="1100" spc="-15">
                <a:latin typeface="Times New Roman"/>
                <a:cs typeface="Times New Roman"/>
              </a:rPr>
              <a:t>Rachel Minske—2019  </a:t>
            </a:r>
            <a:r>
              <a:rPr dirty="0" sz="1100" spc="-75">
                <a:latin typeface="Times New Roman"/>
                <a:cs typeface="Times New Roman"/>
              </a:rPr>
              <a:t>Sco� </a:t>
            </a:r>
            <a:r>
              <a:rPr dirty="0" sz="1100" spc="-10">
                <a:latin typeface="Times New Roman"/>
                <a:cs typeface="Times New Roman"/>
              </a:rPr>
              <a:t>Skaro-2020  </a:t>
            </a:r>
            <a:r>
              <a:rPr dirty="0" sz="1100" spc="-30">
                <a:latin typeface="Times New Roman"/>
                <a:cs typeface="Times New Roman"/>
              </a:rPr>
              <a:t>Lindsey</a:t>
            </a:r>
            <a:r>
              <a:rPr dirty="0" sz="1100" spc="-12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Benson-2021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101800"/>
              </a:lnSpc>
            </a:pPr>
            <a:r>
              <a:rPr dirty="0" sz="1100" spc="-5">
                <a:latin typeface="Times New Roman"/>
                <a:cs typeface="Times New Roman"/>
              </a:rPr>
              <a:t>Thomas</a:t>
            </a:r>
            <a:r>
              <a:rPr dirty="0" sz="1100" spc="-9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McNaughton-2021  </a:t>
            </a:r>
            <a:r>
              <a:rPr dirty="0" sz="1100" spc="-20">
                <a:latin typeface="Times New Roman"/>
                <a:cs typeface="Times New Roman"/>
              </a:rPr>
              <a:t>Sheila Dolan—2023  </a:t>
            </a:r>
            <a:r>
              <a:rPr dirty="0" sz="1100" spc="-10">
                <a:latin typeface="Times New Roman"/>
                <a:cs typeface="Times New Roman"/>
              </a:rPr>
              <a:t>Tammie</a:t>
            </a:r>
            <a:r>
              <a:rPr dirty="0" sz="1100" spc="-105">
                <a:latin typeface="Times New Roman"/>
                <a:cs typeface="Times New Roman"/>
              </a:rPr>
              <a:t> </a:t>
            </a:r>
            <a:r>
              <a:rPr dirty="0" sz="1100" spc="-15">
                <a:latin typeface="Times New Roman"/>
                <a:cs typeface="Times New Roman"/>
              </a:rPr>
              <a:t>Reger—2023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59692" y="997506"/>
            <a:ext cx="1709420" cy="73469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5" u="sng">
                <a:latin typeface="Times New Roman"/>
                <a:cs typeface="Times New Roman"/>
              </a:rPr>
              <a:t>5</a:t>
            </a:r>
            <a:r>
              <a:rPr dirty="0" sz="1100" spc="-110" u="sng">
                <a:latin typeface="Times New Roman"/>
                <a:cs typeface="Times New Roman"/>
              </a:rPr>
              <a:t> </a:t>
            </a:r>
            <a:r>
              <a:rPr dirty="0" sz="1100" spc="-15" u="sng">
                <a:latin typeface="Times New Roman"/>
                <a:cs typeface="Times New Roman"/>
              </a:rPr>
              <a:t>Years:</a:t>
            </a:r>
            <a:endParaRPr sz="1100">
              <a:latin typeface="Times New Roman"/>
              <a:cs typeface="Times New Roman"/>
            </a:endParaRPr>
          </a:p>
          <a:p>
            <a:pPr marL="12700" marR="417830">
              <a:lnSpc>
                <a:spcPct val="101699"/>
              </a:lnSpc>
            </a:pPr>
            <a:r>
              <a:rPr dirty="0" sz="1100" spc="-25">
                <a:latin typeface="Times New Roman"/>
                <a:cs typeface="Times New Roman"/>
              </a:rPr>
              <a:t>Karrie </a:t>
            </a:r>
            <a:r>
              <a:rPr dirty="0" sz="1100" spc="-10">
                <a:latin typeface="Times New Roman"/>
                <a:cs typeface="Times New Roman"/>
              </a:rPr>
              <a:t>Huber—2018  </a:t>
            </a:r>
            <a:r>
              <a:rPr dirty="0" sz="1100" spc="-25">
                <a:latin typeface="Times New Roman"/>
                <a:cs typeface="Times New Roman"/>
              </a:rPr>
              <a:t>Judy </a:t>
            </a:r>
            <a:r>
              <a:rPr dirty="0" sz="1100" spc="-15">
                <a:latin typeface="Times New Roman"/>
                <a:cs typeface="Times New Roman"/>
              </a:rPr>
              <a:t>Hager—2018  </a:t>
            </a:r>
            <a:r>
              <a:rPr dirty="0" sz="1100" spc="-75">
                <a:latin typeface="Times New Roman"/>
                <a:cs typeface="Times New Roman"/>
              </a:rPr>
              <a:t>Sco� </a:t>
            </a:r>
            <a:r>
              <a:rPr dirty="0" sz="1100" spc="-25">
                <a:latin typeface="Times New Roman"/>
                <a:cs typeface="Times New Roman"/>
              </a:rPr>
              <a:t>Lingen—2018  </a:t>
            </a:r>
            <a:r>
              <a:rPr dirty="0" sz="1100" spc="-65">
                <a:latin typeface="Times New Roman"/>
                <a:cs typeface="Times New Roman"/>
              </a:rPr>
              <a:t>Amy </a:t>
            </a:r>
            <a:r>
              <a:rPr dirty="0" sz="1100" spc="-10">
                <a:latin typeface="Times New Roman"/>
                <a:cs typeface="Times New Roman"/>
              </a:rPr>
              <a:t>Myers—2018  </a:t>
            </a:r>
            <a:r>
              <a:rPr dirty="0" sz="1100" spc="-20">
                <a:latin typeface="Times New Roman"/>
                <a:cs typeface="Times New Roman"/>
              </a:rPr>
              <a:t>Tanya </a:t>
            </a:r>
            <a:r>
              <a:rPr dirty="0" sz="1100" spc="-5">
                <a:latin typeface="Times New Roman"/>
                <a:cs typeface="Times New Roman"/>
              </a:rPr>
              <a:t>Brandt—2018  </a:t>
            </a:r>
            <a:r>
              <a:rPr dirty="0" sz="1100" spc="-10">
                <a:latin typeface="Times New Roman"/>
                <a:cs typeface="Times New Roman"/>
              </a:rPr>
              <a:t>Sherry </a:t>
            </a:r>
            <a:r>
              <a:rPr dirty="0" sz="1100" spc="-35">
                <a:latin typeface="Times New Roman"/>
                <a:cs typeface="Times New Roman"/>
              </a:rPr>
              <a:t>Bisek– </a:t>
            </a:r>
            <a:r>
              <a:rPr dirty="0" sz="1100">
                <a:latin typeface="Times New Roman"/>
                <a:cs typeface="Times New Roman"/>
              </a:rPr>
              <a:t>2018  </a:t>
            </a:r>
            <a:r>
              <a:rPr dirty="0" sz="1100" spc="-60">
                <a:latin typeface="Times New Roman"/>
                <a:cs typeface="Times New Roman"/>
              </a:rPr>
              <a:t>Roxy </a:t>
            </a:r>
            <a:r>
              <a:rPr dirty="0" sz="1100" spc="-10">
                <a:latin typeface="Times New Roman"/>
                <a:cs typeface="Times New Roman"/>
              </a:rPr>
              <a:t>Jacobson— </a:t>
            </a:r>
            <a:r>
              <a:rPr dirty="0" sz="1100">
                <a:latin typeface="Times New Roman"/>
                <a:cs typeface="Times New Roman"/>
              </a:rPr>
              <a:t>2019  </a:t>
            </a:r>
            <a:r>
              <a:rPr dirty="0" sz="1100" spc="-20">
                <a:latin typeface="Times New Roman"/>
                <a:cs typeface="Times New Roman"/>
              </a:rPr>
              <a:t>Crystal</a:t>
            </a:r>
            <a:r>
              <a:rPr dirty="0" sz="1100" spc="-9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Tangsrud-2020  </a:t>
            </a:r>
            <a:r>
              <a:rPr dirty="0" sz="1100" spc="-20">
                <a:latin typeface="Times New Roman"/>
                <a:cs typeface="Times New Roman"/>
              </a:rPr>
              <a:t>Crystal </a:t>
            </a:r>
            <a:r>
              <a:rPr dirty="0" sz="1100" spc="-45">
                <a:latin typeface="Times New Roman"/>
                <a:cs typeface="Times New Roman"/>
              </a:rPr>
              <a:t>Lovik—2020  </a:t>
            </a:r>
            <a:r>
              <a:rPr dirty="0" sz="1100" spc="-35">
                <a:latin typeface="Times New Roman"/>
                <a:cs typeface="Times New Roman"/>
              </a:rPr>
              <a:t>Tyler </a:t>
            </a:r>
            <a:r>
              <a:rPr dirty="0" sz="1100" spc="-30">
                <a:latin typeface="Times New Roman"/>
                <a:cs typeface="Times New Roman"/>
              </a:rPr>
              <a:t>Giﬀey—2020  </a:t>
            </a:r>
            <a:r>
              <a:rPr dirty="0" sz="1100" spc="-20">
                <a:latin typeface="Times New Roman"/>
                <a:cs typeface="Times New Roman"/>
              </a:rPr>
              <a:t>Tonya</a:t>
            </a:r>
            <a:r>
              <a:rPr dirty="0" sz="1100" spc="-120">
                <a:latin typeface="Times New Roman"/>
                <a:cs typeface="Times New Roman"/>
              </a:rPr>
              <a:t> </a:t>
            </a:r>
            <a:r>
              <a:rPr dirty="0" sz="1100" spc="-20">
                <a:latin typeface="Times New Roman"/>
                <a:cs typeface="Times New Roman"/>
              </a:rPr>
              <a:t>Critz-2020</a:t>
            </a:r>
            <a:endParaRPr sz="1100">
              <a:latin typeface="Times New Roman"/>
              <a:cs typeface="Times New Roman"/>
            </a:endParaRPr>
          </a:p>
          <a:p>
            <a:pPr marL="12700" marR="390525">
              <a:lnSpc>
                <a:spcPct val="101499"/>
              </a:lnSpc>
              <a:spcBef>
                <a:spcPts val="5"/>
              </a:spcBef>
            </a:pPr>
            <a:r>
              <a:rPr dirty="0" sz="1100" spc="-70">
                <a:latin typeface="Times New Roman"/>
                <a:cs typeface="Times New Roman"/>
              </a:rPr>
              <a:t>Kelli </a:t>
            </a:r>
            <a:r>
              <a:rPr dirty="0" sz="1100">
                <a:latin typeface="Times New Roman"/>
                <a:cs typeface="Times New Roman"/>
              </a:rPr>
              <a:t>Marchand—2020  </a:t>
            </a:r>
            <a:r>
              <a:rPr dirty="0" sz="1100" spc="-25">
                <a:latin typeface="Times New Roman"/>
                <a:cs typeface="Times New Roman"/>
              </a:rPr>
              <a:t>Jazalyn Corley—2020  </a:t>
            </a:r>
            <a:r>
              <a:rPr dirty="0" sz="1100" spc="-15">
                <a:latin typeface="Times New Roman"/>
                <a:cs typeface="Times New Roman"/>
              </a:rPr>
              <a:t>Alexandria</a:t>
            </a:r>
            <a:r>
              <a:rPr dirty="0" sz="1100" spc="-7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Bauer-2020  </a:t>
            </a:r>
            <a:r>
              <a:rPr dirty="0" sz="1100" spc="-60">
                <a:latin typeface="Times New Roman"/>
                <a:cs typeface="Times New Roman"/>
              </a:rPr>
              <a:t>Nikki</a:t>
            </a:r>
            <a:r>
              <a:rPr dirty="0" sz="1100" spc="-120">
                <a:latin typeface="Times New Roman"/>
                <a:cs typeface="Times New Roman"/>
              </a:rPr>
              <a:t> </a:t>
            </a:r>
            <a:r>
              <a:rPr dirty="0" sz="1100" spc="-20">
                <a:latin typeface="Times New Roman"/>
                <a:cs typeface="Times New Roman"/>
              </a:rPr>
              <a:t>Davis-2021</a:t>
            </a:r>
            <a:endParaRPr sz="1100">
              <a:latin typeface="Times New Roman"/>
              <a:cs typeface="Times New Roman"/>
            </a:endParaRPr>
          </a:p>
          <a:p>
            <a:pPr marL="12700" marR="516890">
              <a:lnSpc>
                <a:spcPct val="101800"/>
              </a:lnSpc>
            </a:pPr>
            <a:r>
              <a:rPr dirty="0" sz="1100" spc="-20">
                <a:latin typeface="Times New Roman"/>
                <a:cs typeface="Times New Roman"/>
              </a:rPr>
              <a:t>Ka8e</a:t>
            </a:r>
            <a:r>
              <a:rPr dirty="0" sz="1100" spc="-90">
                <a:latin typeface="Times New Roman"/>
                <a:cs typeface="Times New Roman"/>
              </a:rPr>
              <a:t> </a:t>
            </a:r>
            <a:r>
              <a:rPr dirty="0" sz="1100" spc="-15">
                <a:latin typeface="Times New Roman"/>
                <a:cs typeface="Times New Roman"/>
              </a:rPr>
              <a:t>Dunphy—2021  </a:t>
            </a:r>
            <a:r>
              <a:rPr dirty="0" sz="1100" spc="-40">
                <a:latin typeface="Times New Roman"/>
                <a:cs typeface="Times New Roman"/>
              </a:rPr>
              <a:t>Kaitlin Locke�-2021  </a:t>
            </a:r>
            <a:r>
              <a:rPr dirty="0" sz="1100" spc="-60">
                <a:latin typeface="Times New Roman"/>
                <a:cs typeface="Times New Roman"/>
              </a:rPr>
              <a:t>Kari</a:t>
            </a:r>
            <a:r>
              <a:rPr dirty="0" sz="1100" spc="-7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Lommen-2021</a:t>
            </a:r>
            <a:endParaRPr sz="1100">
              <a:latin typeface="Times New Roman"/>
              <a:cs typeface="Times New Roman"/>
            </a:endParaRPr>
          </a:p>
          <a:p>
            <a:pPr marL="12700" marR="82550">
              <a:lnSpc>
                <a:spcPct val="101800"/>
              </a:lnSpc>
            </a:pPr>
            <a:r>
              <a:rPr dirty="0" sz="1100" spc="-5">
                <a:latin typeface="Times New Roman"/>
                <a:cs typeface="Times New Roman"/>
              </a:rPr>
              <a:t>Chelsea</a:t>
            </a:r>
            <a:r>
              <a:rPr dirty="0" sz="1100" spc="-5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Jones-Thomas-2021  </a:t>
            </a:r>
            <a:r>
              <a:rPr dirty="0" sz="1100" spc="-25">
                <a:latin typeface="Times New Roman"/>
                <a:cs typeface="Times New Roman"/>
              </a:rPr>
              <a:t>Laurie Kovar-2021  </a:t>
            </a:r>
            <a:r>
              <a:rPr dirty="0" sz="1100" spc="-5">
                <a:latin typeface="Times New Roman"/>
                <a:cs typeface="Times New Roman"/>
              </a:rPr>
              <a:t>Jacquelyn Zel8nger-2021  </a:t>
            </a:r>
            <a:r>
              <a:rPr dirty="0" sz="1100">
                <a:latin typeface="Times New Roman"/>
                <a:cs typeface="Times New Roman"/>
              </a:rPr>
              <a:t>Andrea</a:t>
            </a:r>
            <a:r>
              <a:rPr dirty="0" sz="1100" spc="-9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Carver-2021</a:t>
            </a:r>
            <a:endParaRPr sz="1100">
              <a:latin typeface="Times New Roman"/>
              <a:cs typeface="Times New Roman"/>
            </a:endParaRPr>
          </a:p>
          <a:p>
            <a:pPr marL="12700" marR="306705">
              <a:lnSpc>
                <a:spcPct val="101600"/>
              </a:lnSpc>
            </a:pPr>
            <a:r>
              <a:rPr dirty="0" sz="1100" spc="-10">
                <a:latin typeface="Times New Roman"/>
                <a:cs typeface="Times New Roman"/>
              </a:rPr>
              <a:t>Josiah Rauser—2022  </a:t>
            </a:r>
            <a:r>
              <a:rPr dirty="0" sz="1100" spc="-5">
                <a:latin typeface="Times New Roman"/>
                <a:cs typeface="Times New Roman"/>
              </a:rPr>
              <a:t>Amanda</a:t>
            </a:r>
            <a:r>
              <a:rPr dirty="0" sz="1100" spc="-65">
                <a:latin typeface="Times New Roman"/>
                <a:cs typeface="Times New Roman"/>
              </a:rPr>
              <a:t> </a:t>
            </a:r>
            <a:r>
              <a:rPr dirty="0" sz="1100" spc="-20">
                <a:latin typeface="Times New Roman"/>
                <a:cs typeface="Times New Roman"/>
              </a:rPr>
              <a:t>Woidyla—2022  </a:t>
            </a:r>
            <a:r>
              <a:rPr dirty="0" sz="1100" spc="-55">
                <a:latin typeface="Times New Roman"/>
                <a:cs typeface="Times New Roman"/>
              </a:rPr>
              <a:t>Kodi </a:t>
            </a:r>
            <a:r>
              <a:rPr dirty="0" sz="1100" spc="-5">
                <a:latin typeface="Times New Roman"/>
                <a:cs typeface="Times New Roman"/>
              </a:rPr>
              <a:t>DeCoteau-2022  </a:t>
            </a:r>
            <a:r>
              <a:rPr dirty="0" sz="1100" spc="-25">
                <a:latin typeface="Times New Roman"/>
                <a:cs typeface="Times New Roman"/>
              </a:rPr>
              <a:t>Julie</a:t>
            </a:r>
            <a:r>
              <a:rPr dirty="0" sz="1100" spc="-90">
                <a:latin typeface="Times New Roman"/>
                <a:cs typeface="Times New Roman"/>
              </a:rPr>
              <a:t> </a:t>
            </a:r>
            <a:r>
              <a:rPr dirty="0" sz="1100" spc="-15">
                <a:latin typeface="Times New Roman"/>
                <a:cs typeface="Times New Roman"/>
              </a:rPr>
              <a:t>Flakker-2022</a:t>
            </a:r>
            <a:endParaRPr sz="1100">
              <a:latin typeface="Times New Roman"/>
              <a:cs typeface="Times New Roman"/>
            </a:endParaRPr>
          </a:p>
          <a:p>
            <a:pPr marL="12700" marR="193675">
              <a:lnSpc>
                <a:spcPct val="101800"/>
              </a:lnSpc>
            </a:pPr>
            <a:r>
              <a:rPr dirty="0" sz="1100" spc="-55">
                <a:latin typeface="Times New Roman"/>
                <a:cs typeface="Times New Roman"/>
              </a:rPr>
              <a:t>Nick </a:t>
            </a:r>
            <a:r>
              <a:rPr dirty="0" sz="1100" spc="5">
                <a:latin typeface="Times New Roman"/>
                <a:cs typeface="Times New Roman"/>
              </a:rPr>
              <a:t>Mar8nez-2022  </a:t>
            </a:r>
            <a:r>
              <a:rPr dirty="0" sz="1100" spc="-15">
                <a:latin typeface="Times New Roman"/>
                <a:cs typeface="Times New Roman"/>
              </a:rPr>
              <a:t>Kristen </a:t>
            </a:r>
            <a:r>
              <a:rPr dirty="0" sz="1100" spc="-35">
                <a:latin typeface="Times New Roman"/>
                <a:cs typeface="Times New Roman"/>
              </a:rPr>
              <a:t>Kihle—2023  </a:t>
            </a:r>
            <a:r>
              <a:rPr dirty="0" sz="1100">
                <a:latin typeface="Times New Roman"/>
                <a:cs typeface="Times New Roman"/>
              </a:rPr>
              <a:t>Melonie </a:t>
            </a:r>
            <a:r>
              <a:rPr dirty="0" sz="1100" spc="-35">
                <a:latin typeface="Times New Roman"/>
                <a:cs typeface="Times New Roman"/>
              </a:rPr>
              <a:t>Bald </a:t>
            </a:r>
            <a:r>
              <a:rPr dirty="0" sz="1100" spc="-25">
                <a:latin typeface="Times New Roman"/>
                <a:cs typeface="Times New Roman"/>
              </a:rPr>
              <a:t>Eagle—2023  </a:t>
            </a:r>
            <a:r>
              <a:rPr dirty="0" sz="1100" spc="-40">
                <a:latin typeface="Times New Roman"/>
                <a:cs typeface="Times New Roman"/>
              </a:rPr>
              <a:t>Kris8 </a:t>
            </a:r>
            <a:r>
              <a:rPr dirty="0" sz="1100" spc="-20">
                <a:latin typeface="Times New Roman"/>
                <a:cs typeface="Times New Roman"/>
              </a:rPr>
              <a:t>Baker—2023  </a:t>
            </a:r>
            <a:r>
              <a:rPr dirty="0" sz="1100">
                <a:latin typeface="Times New Roman"/>
                <a:cs typeface="Times New Roman"/>
              </a:rPr>
              <a:t>Marjorie</a:t>
            </a:r>
            <a:r>
              <a:rPr dirty="0" sz="1100" spc="-60">
                <a:latin typeface="Times New Roman"/>
                <a:cs typeface="Times New Roman"/>
              </a:rPr>
              <a:t> </a:t>
            </a:r>
            <a:r>
              <a:rPr dirty="0" sz="1100" spc="-25">
                <a:latin typeface="Times New Roman"/>
                <a:cs typeface="Times New Roman"/>
              </a:rPr>
              <a:t>Evers—2023</a:t>
            </a:r>
            <a:endParaRPr sz="1100">
              <a:latin typeface="Times New Roman"/>
              <a:cs typeface="Times New Roman"/>
            </a:endParaRPr>
          </a:p>
          <a:p>
            <a:pPr marL="12700" marR="368935">
              <a:lnSpc>
                <a:spcPct val="101699"/>
              </a:lnSpc>
            </a:pPr>
            <a:r>
              <a:rPr dirty="0" sz="1100" spc="-55">
                <a:latin typeface="Times New Roman"/>
                <a:cs typeface="Times New Roman"/>
              </a:rPr>
              <a:t>Lori </a:t>
            </a:r>
            <a:r>
              <a:rPr dirty="0" sz="1100" spc="-5">
                <a:latin typeface="Times New Roman"/>
                <a:cs typeface="Times New Roman"/>
              </a:rPr>
              <a:t>Morken—2023  </a:t>
            </a:r>
            <a:r>
              <a:rPr dirty="0" sz="1100" spc="-65">
                <a:latin typeface="Times New Roman"/>
                <a:cs typeface="Times New Roman"/>
              </a:rPr>
              <a:t>Ma� </a:t>
            </a:r>
            <a:r>
              <a:rPr dirty="0" sz="1100" spc="-30">
                <a:latin typeface="Times New Roman"/>
                <a:cs typeface="Times New Roman"/>
              </a:rPr>
              <a:t>Lukach—2023  Kathy </a:t>
            </a:r>
            <a:r>
              <a:rPr dirty="0" sz="1100" spc="-20">
                <a:latin typeface="Times New Roman"/>
                <a:cs typeface="Times New Roman"/>
              </a:rPr>
              <a:t>Foss—2023  </a:t>
            </a:r>
            <a:r>
              <a:rPr dirty="0" sz="1100" spc="-10">
                <a:latin typeface="Times New Roman"/>
                <a:cs typeface="Times New Roman"/>
              </a:rPr>
              <a:t>Melissa</a:t>
            </a:r>
            <a:r>
              <a:rPr dirty="0" sz="1100" spc="-80">
                <a:latin typeface="Times New Roman"/>
                <a:cs typeface="Times New Roman"/>
              </a:rPr>
              <a:t> </a:t>
            </a:r>
            <a:r>
              <a:rPr dirty="0" sz="1100" spc="-15">
                <a:latin typeface="Times New Roman"/>
                <a:cs typeface="Times New Roman"/>
              </a:rPr>
              <a:t>Dietrich—2023  </a:t>
            </a:r>
            <a:r>
              <a:rPr dirty="0" sz="1100" spc="-30">
                <a:latin typeface="Times New Roman"/>
                <a:cs typeface="Times New Roman"/>
              </a:rPr>
              <a:t>Heidi </a:t>
            </a:r>
            <a:r>
              <a:rPr dirty="0" sz="1100" spc="-10">
                <a:latin typeface="Times New Roman"/>
                <a:cs typeface="Times New Roman"/>
              </a:rPr>
              <a:t>Smart—2023  Mary </a:t>
            </a:r>
            <a:r>
              <a:rPr dirty="0" sz="1100" spc="-5">
                <a:latin typeface="Times New Roman"/>
                <a:cs typeface="Times New Roman"/>
              </a:rPr>
              <a:t>Anderson—2023  </a:t>
            </a:r>
            <a:r>
              <a:rPr dirty="0" sz="1100" spc="5">
                <a:latin typeface="Times New Roman"/>
                <a:cs typeface="Times New Roman"/>
              </a:rPr>
              <a:t>Jane </a:t>
            </a:r>
            <a:r>
              <a:rPr dirty="0" sz="1100" spc="-20">
                <a:latin typeface="Times New Roman"/>
                <a:cs typeface="Times New Roman"/>
              </a:rPr>
              <a:t>Thorvilson—2023  </a:t>
            </a:r>
            <a:r>
              <a:rPr dirty="0" sz="1100" spc="-50">
                <a:latin typeface="Times New Roman"/>
                <a:cs typeface="Times New Roman"/>
              </a:rPr>
              <a:t>Ciel </a:t>
            </a:r>
            <a:r>
              <a:rPr dirty="0" sz="1100" spc="-5">
                <a:latin typeface="Times New Roman"/>
                <a:cs typeface="Times New Roman"/>
              </a:rPr>
              <a:t>Senechal—2023  </a:t>
            </a:r>
            <a:r>
              <a:rPr dirty="0" sz="1100" spc="-10">
                <a:latin typeface="Times New Roman"/>
                <a:cs typeface="Times New Roman"/>
              </a:rPr>
              <a:t>Deb Gossman—2023  </a:t>
            </a:r>
            <a:r>
              <a:rPr dirty="0" sz="1100" spc="-20">
                <a:latin typeface="Times New Roman"/>
                <a:cs typeface="Times New Roman"/>
              </a:rPr>
              <a:t>Karen</a:t>
            </a:r>
            <a:r>
              <a:rPr dirty="0" sz="1100" spc="-100">
                <a:latin typeface="Times New Roman"/>
                <a:cs typeface="Times New Roman"/>
              </a:rPr>
              <a:t> </a:t>
            </a:r>
            <a:r>
              <a:rPr dirty="0" sz="1100" spc="-20">
                <a:latin typeface="Times New Roman"/>
                <a:cs typeface="Times New Roman"/>
              </a:rPr>
              <a:t>Crooks—2023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100" spc="-10">
                <a:latin typeface="Times New Roman"/>
                <a:cs typeface="Times New Roman"/>
              </a:rPr>
              <a:t>Connie </a:t>
            </a:r>
            <a:r>
              <a:rPr dirty="0" sz="1100" spc="-75">
                <a:latin typeface="Times New Roman"/>
                <a:cs typeface="Times New Roman"/>
              </a:rPr>
              <a:t>King</a:t>
            </a:r>
            <a:r>
              <a:rPr dirty="0" sz="1100" spc="-100">
                <a:latin typeface="Times New Roman"/>
                <a:cs typeface="Times New Roman"/>
              </a:rPr>
              <a:t> </a:t>
            </a:r>
            <a:r>
              <a:rPr dirty="0" sz="1100" spc="-40">
                <a:latin typeface="Times New Roman"/>
                <a:cs typeface="Times New Roman"/>
              </a:rPr>
              <a:t>Go�schall—2023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10790" y="256666"/>
            <a:ext cx="453465" cy="5715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110790" y="256666"/>
            <a:ext cx="454025" cy="572135"/>
          </a:xfrm>
          <a:custGeom>
            <a:avLst/>
            <a:gdLst/>
            <a:ahLst/>
            <a:cxnLst/>
            <a:rect l="l" t="t" r="r" b="b"/>
            <a:pathLst>
              <a:path w="454025" h="572135">
                <a:moveTo>
                  <a:pt x="135292" y="571574"/>
                </a:moveTo>
                <a:lnTo>
                  <a:pt x="135292" y="563154"/>
                </a:lnTo>
                <a:lnTo>
                  <a:pt x="135292" y="554721"/>
                </a:lnTo>
                <a:lnTo>
                  <a:pt x="135292" y="546289"/>
                </a:lnTo>
                <a:lnTo>
                  <a:pt x="135292" y="537869"/>
                </a:lnTo>
                <a:lnTo>
                  <a:pt x="151408" y="537428"/>
                </a:lnTo>
                <a:lnTo>
                  <a:pt x="189305" y="527747"/>
                </a:lnTo>
                <a:lnTo>
                  <a:pt x="196368" y="466570"/>
                </a:lnTo>
                <a:lnTo>
                  <a:pt x="197600" y="426576"/>
                </a:lnTo>
                <a:lnTo>
                  <a:pt x="197687" y="419245"/>
                </a:lnTo>
                <a:lnTo>
                  <a:pt x="197775" y="411913"/>
                </a:lnTo>
                <a:lnTo>
                  <a:pt x="197814" y="404595"/>
                </a:lnTo>
                <a:lnTo>
                  <a:pt x="197548" y="380067"/>
                </a:lnTo>
                <a:lnTo>
                  <a:pt x="193369" y="336726"/>
                </a:lnTo>
                <a:lnTo>
                  <a:pt x="176270" y="298946"/>
                </a:lnTo>
                <a:lnTo>
                  <a:pt x="140779" y="229971"/>
                </a:lnTo>
                <a:lnTo>
                  <a:pt x="119731" y="190984"/>
                </a:lnTo>
                <a:lnTo>
                  <a:pt x="85052" y="131071"/>
                </a:lnTo>
                <a:lnTo>
                  <a:pt x="60283" y="93665"/>
                </a:lnTo>
                <a:lnTo>
                  <a:pt x="31394" y="63004"/>
                </a:lnTo>
                <a:lnTo>
                  <a:pt x="22504" y="58597"/>
                </a:lnTo>
                <a:lnTo>
                  <a:pt x="16395" y="58597"/>
                </a:lnTo>
                <a:lnTo>
                  <a:pt x="10909" y="58902"/>
                </a:lnTo>
                <a:lnTo>
                  <a:pt x="5422" y="59131"/>
                </a:lnTo>
                <a:lnTo>
                  <a:pt x="0" y="59359"/>
                </a:lnTo>
                <a:lnTo>
                  <a:pt x="0" y="51467"/>
                </a:lnTo>
                <a:lnTo>
                  <a:pt x="0" y="43549"/>
                </a:lnTo>
                <a:lnTo>
                  <a:pt x="0" y="35615"/>
                </a:lnTo>
                <a:lnTo>
                  <a:pt x="0" y="27673"/>
                </a:lnTo>
                <a:lnTo>
                  <a:pt x="28310" y="21640"/>
                </a:lnTo>
                <a:lnTo>
                  <a:pt x="56418" y="15079"/>
                </a:lnTo>
                <a:lnTo>
                  <a:pt x="84322" y="7897"/>
                </a:lnTo>
                <a:lnTo>
                  <a:pt x="112026" y="0"/>
                </a:lnTo>
                <a:lnTo>
                  <a:pt x="120657" y="5327"/>
                </a:lnTo>
                <a:lnTo>
                  <a:pt x="151649" y="36324"/>
                </a:lnTo>
                <a:lnTo>
                  <a:pt x="176046" y="76166"/>
                </a:lnTo>
                <a:lnTo>
                  <a:pt x="206998" y="136721"/>
                </a:lnTo>
                <a:lnTo>
                  <a:pt x="225627" y="176383"/>
                </a:lnTo>
                <a:lnTo>
                  <a:pt x="246352" y="222684"/>
                </a:lnTo>
                <a:lnTo>
                  <a:pt x="268934" y="275741"/>
                </a:lnTo>
                <a:lnTo>
                  <a:pt x="275871" y="261791"/>
                </a:lnTo>
                <a:lnTo>
                  <a:pt x="296874" y="219925"/>
                </a:lnTo>
                <a:lnTo>
                  <a:pt x="331509" y="149458"/>
                </a:lnTo>
                <a:lnTo>
                  <a:pt x="351829" y="107269"/>
                </a:lnTo>
                <a:lnTo>
                  <a:pt x="373948" y="60294"/>
                </a:lnTo>
                <a:lnTo>
                  <a:pt x="397712" y="8420"/>
                </a:lnTo>
                <a:lnTo>
                  <a:pt x="411638" y="8420"/>
                </a:lnTo>
                <a:lnTo>
                  <a:pt x="425588" y="8420"/>
                </a:lnTo>
                <a:lnTo>
                  <a:pt x="439538" y="8420"/>
                </a:lnTo>
                <a:lnTo>
                  <a:pt x="453465" y="8420"/>
                </a:lnTo>
                <a:lnTo>
                  <a:pt x="453465" y="15151"/>
                </a:lnTo>
                <a:lnTo>
                  <a:pt x="453465" y="21793"/>
                </a:lnTo>
                <a:lnTo>
                  <a:pt x="453465" y="28524"/>
                </a:lnTo>
                <a:lnTo>
                  <a:pt x="442501" y="45222"/>
                </a:lnTo>
                <a:lnTo>
                  <a:pt x="408620" y="102913"/>
                </a:lnTo>
                <a:lnTo>
                  <a:pt x="386155" y="144093"/>
                </a:lnTo>
                <a:lnTo>
                  <a:pt x="352073" y="207952"/>
                </a:lnTo>
                <a:lnTo>
                  <a:pt x="326195" y="256894"/>
                </a:lnTo>
                <a:lnTo>
                  <a:pt x="308770" y="291083"/>
                </a:lnTo>
                <a:lnTo>
                  <a:pt x="295937" y="334107"/>
                </a:lnTo>
                <a:lnTo>
                  <a:pt x="294588" y="372909"/>
                </a:lnTo>
                <a:lnTo>
                  <a:pt x="294782" y="416625"/>
                </a:lnTo>
                <a:lnTo>
                  <a:pt x="296410" y="482992"/>
                </a:lnTo>
                <a:lnTo>
                  <a:pt x="301001" y="522273"/>
                </a:lnTo>
                <a:lnTo>
                  <a:pt x="339879" y="536796"/>
                </a:lnTo>
                <a:lnTo>
                  <a:pt x="360501" y="537869"/>
                </a:lnTo>
                <a:lnTo>
                  <a:pt x="360501" y="546289"/>
                </a:lnTo>
                <a:lnTo>
                  <a:pt x="360501" y="554721"/>
                </a:lnTo>
                <a:lnTo>
                  <a:pt x="360501" y="563154"/>
                </a:lnTo>
                <a:lnTo>
                  <a:pt x="360501" y="571574"/>
                </a:lnTo>
                <a:lnTo>
                  <a:pt x="335520" y="570256"/>
                </a:lnTo>
                <a:lnTo>
                  <a:pt x="310288" y="569398"/>
                </a:lnTo>
                <a:lnTo>
                  <a:pt x="284795" y="568933"/>
                </a:lnTo>
                <a:lnTo>
                  <a:pt x="259028" y="568793"/>
                </a:lnTo>
                <a:lnTo>
                  <a:pt x="229966" y="568933"/>
                </a:lnTo>
                <a:lnTo>
                  <a:pt x="199699" y="569398"/>
                </a:lnTo>
                <a:lnTo>
                  <a:pt x="168162" y="570256"/>
                </a:lnTo>
                <a:lnTo>
                  <a:pt x="135292" y="571574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602863" y="437704"/>
            <a:ext cx="296544" cy="3989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602863" y="437704"/>
            <a:ext cx="296545" cy="399415"/>
          </a:xfrm>
          <a:custGeom>
            <a:avLst/>
            <a:gdLst/>
            <a:ahLst/>
            <a:cxnLst/>
            <a:rect l="l" t="t" r="r" b="b"/>
            <a:pathLst>
              <a:path w="296544" h="399415">
                <a:moveTo>
                  <a:pt x="278510" y="313079"/>
                </a:moveTo>
                <a:lnTo>
                  <a:pt x="281812" y="316940"/>
                </a:lnTo>
                <a:lnTo>
                  <a:pt x="285114" y="320801"/>
                </a:lnTo>
                <a:lnTo>
                  <a:pt x="288416" y="324674"/>
                </a:lnTo>
                <a:lnTo>
                  <a:pt x="284568" y="334330"/>
                </a:lnTo>
                <a:lnTo>
                  <a:pt x="280685" y="343959"/>
                </a:lnTo>
                <a:lnTo>
                  <a:pt x="276825" y="353588"/>
                </a:lnTo>
                <a:lnTo>
                  <a:pt x="247665" y="378955"/>
                </a:lnTo>
                <a:lnTo>
                  <a:pt x="206118" y="394097"/>
                </a:lnTo>
                <a:lnTo>
                  <a:pt x="160273" y="398956"/>
                </a:lnTo>
                <a:lnTo>
                  <a:pt x="125009" y="395835"/>
                </a:lnTo>
                <a:lnTo>
                  <a:pt x="66244" y="370490"/>
                </a:lnTo>
                <a:lnTo>
                  <a:pt x="24377" y="320038"/>
                </a:lnTo>
                <a:lnTo>
                  <a:pt x="2744" y="248889"/>
                </a:lnTo>
                <a:lnTo>
                  <a:pt x="0" y="205472"/>
                </a:lnTo>
                <a:lnTo>
                  <a:pt x="787" y="177582"/>
                </a:lnTo>
                <a:lnTo>
                  <a:pt x="7125" y="129431"/>
                </a:lnTo>
                <a:lnTo>
                  <a:pt x="26257" y="80960"/>
                </a:lnTo>
                <a:lnTo>
                  <a:pt x="58469" y="47580"/>
                </a:lnTo>
                <a:lnTo>
                  <a:pt x="100456" y="18478"/>
                </a:lnTo>
                <a:lnTo>
                  <a:pt x="149516" y="1104"/>
                </a:lnTo>
                <a:lnTo>
                  <a:pt x="167385" y="0"/>
                </a:lnTo>
                <a:lnTo>
                  <a:pt x="194247" y="2294"/>
                </a:lnTo>
                <a:lnTo>
                  <a:pt x="240733" y="20713"/>
                </a:lnTo>
                <a:lnTo>
                  <a:pt x="275916" y="58196"/>
                </a:lnTo>
                <a:lnTo>
                  <a:pt x="294224" y="117419"/>
                </a:lnTo>
                <a:lnTo>
                  <a:pt x="296544" y="155307"/>
                </a:lnTo>
                <a:lnTo>
                  <a:pt x="296488" y="161021"/>
                </a:lnTo>
                <a:lnTo>
                  <a:pt x="267223" y="191864"/>
                </a:lnTo>
                <a:lnTo>
                  <a:pt x="253215" y="194857"/>
                </a:lnTo>
                <a:lnTo>
                  <a:pt x="207390" y="199367"/>
                </a:lnTo>
                <a:lnTo>
                  <a:pt x="164083" y="199910"/>
                </a:lnTo>
                <a:lnTo>
                  <a:pt x="145605" y="199910"/>
                </a:lnTo>
                <a:lnTo>
                  <a:pt x="127126" y="199910"/>
                </a:lnTo>
                <a:lnTo>
                  <a:pt x="108648" y="199910"/>
                </a:lnTo>
                <a:lnTo>
                  <a:pt x="90169" y="199910"/>
                </a:lnTo>
                <a:lnTo>
                  <a:pt x="94329" y="232382"/>
                </a:lnTo>
                <a:lnTo>
                  <a:pt x="112029" y="284538"/>
                </a:lnTo>
                <a:lnTo>
                  <a:pt x="141422" y="319592"/>
                </a:lnTo>
                <a:lnTo>
                  <a:pt x="179696" y="336973"/>
                </a:lnTo>
                <a:lnTo>
                  <a:pt x="201929" y="339127"/>
                </a:lnTo>
                <a:lnTo>
                  <a:pt x="211712" y="338694"/>
                </a:lnTo>
                <a:lnTo>
                  <a:pt x="250060" y="328617"/>
                </a:lnTo>
                <a:lnTo>
                  <a:pt x="269058" y="319039"/>
                </a:lnTo>
                <a:lnTo>
                  <a:pt x="278510" y="313079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691000" y="481074"/>
            <a:ext cx="118745" cy="117475"/>
          </a:xfrm>
          <a:custGeom>
            <a:avLst/>
            <a:gdLst/>
            <a:ahLst/>
            <a:cxnLst/>
            <a:rect l="l" t="t" r="r" b="b"/>
            <a:pathLst>
              <a:path w="118744" h="117475">
                <a:moveTo>
                  <a:pt x="0" y="113944"/>
                </a:moveTo>
                <a:lnTo>
                  <a:pt x="15408" y="115330"/>
                </a:lnTo>
                <a:lnTo>
                  <a:pt x="30781" y="116350"/>
                </a:lnTo>
                <a:lnTo>
                  <a:pt x="46130" y="116980"/>
                </a:lnTo>
                <a:lnTo>
                  <a:pt x="61467" y="117195"/>
                </a:lnTo>
                <a:lnTo>
                  <a:pt x="75213" y="116980"/>
                </a:lnTo>
                <a:lnTo>
                  <a:pt x="118236" y="113944"/>
                </a:lnTo>
                <a:lnTo>
                  <a:pt x="118490" y="101345"/>
                </a:lnTo>
                <a:lnTo>
                  <a:pt x="118617" y="95084"/>
                </a:lnTo>
                <a:lnTo>
                  <a:pt x="114744" y="52374"/>
                </a:lnTo>
                <a:lnTo>
                  <a:pt x="94900" y="12815"/>
                </a:lnTo>
                <a:lnTo>
                  <a:pt x="61467" y="0"/>
                </a:lnTo>
                <a:lnTo>
                  <a:pt x="52613" y="658"/>
                </a:lnTo>
                <a:lnTo>
                  <a:pt x="18145" y="23766"/>
                </a:lnTo>
                <a:lnTo>
                  <a:pt x="4238" y="68865"/>
                </a:lnTo>
                <a:lnTo>
                  <a:pt x="1958" y="89278"/>
                </a:lnTo>
                <a:lnTo>
                  <a:pt x="0" y="113944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950715" y="437704"/>
            <a:ext cx="310006" cy="3989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950715" y="437704"/>
            <a:ext cx="310515" cy="399415"/>
          </a:xfrm>
          <a:custGeom>
            <a:avLst/>
            <a:gdLst/>
            <a:ahLst/>
            <a:cxnLst/>
            <a:rect l="l" t="t" r="r" b="b"/>
            <a:pathLst>
              <a:path w="310514" h="399415">
                <a:moveTo>
                  <a:pt x="310006" y="357605"/>
                </a:moveTo>
                <a:lnTo>
                  <a:pt x="310006" y="365835"/>
                </a:lnTo>
                <a:lnTo>
                  <a:pt x="310006" y="374066"/>
                </a:lnTo>
                <a:lnTo>
                  <a:pt x="310006" y="382299"/>
                </a:lnTo>
                <a:lnTo>
                  <a:pt x="310006" y="390536"/>
                </a:lnTo>
                <a:lnTo>
                  <a:pt x="303338" y="390242"/>
                </a:lnTo>
                <a:lnTo>
                  <a:pt x="296671" y="389942"/>
                </a:lnTo>
                <a:lnTo>
                  <a:pt x="290003" y="389629"/>
                </a:lnTo>
                <a:lnTo>
                  <a:pt x="283336" y="389292"/>
                </a:lnTo>
                <a:lnTo>
                  <a:pt x="272898" y="388790"/>
                </a:lnTo>
                <a:lnTo>
                  <a:pt x="262508" y="388428"/>
                </a:lnTo>
                <a:lnTo>
                  <a:pt x="252118" y="388209"/>
                </a:lnTo>
                <a:lnTo>
                  <a:pt x="241680" y="388136"/>
                </a:lnTo>
                <a:lnTo>
                  <a:pt x="225745" y="388282"/>
                </a:lnTo>
                <a:lnTo>
                  <a:pt x="210311" y="388726"/>
                </a:lnTo>
                <a:lnTo>
                  <a:pt x="195353" y="389475"/>
                </a:lnTo>
                <a:lnTo>
                  <a:pt x="180847" y="390536"/>
                </a:lnTo>
                <a:lnTo>
                  <a:pt x="179704" y="389215"/>
                </a:lnTo>
                <a:lnTo>
                  <a:pt x="178561" y="387907"/>
                </a:lnTo>
                <a:lnTo>
                  <a:pt x="177418" y="386510"/>
                </a:lnTo>
                <a:lnTo>
                  <a:pt x="178275" y="372660"/>
                </a:lnTo>
                <a:lnTo>
                  <a:pt x="179133" y="358813"/>
                </a:lnTo>
                <a:lnTo>
                  <a:pt x="179990" y="344978"/>
                </a:lnTo>
                <a:lnTo>
                  <a:pt x="180847" y="331164"/>
                </a:lnTo>
                <a:lnTo>
                  <a:pt x="163031" y="346955"/>
                </a:lnTo>
                <a:lnTo>
                  <a:pt x="145097" y="362638"/>
                </a:lnTo>
                <a:lnTo>
                  <a:pt x="127162" y="378334"/>
                </a:lnTo>
                <a:lnTo>
                  <a:pt x="109346" y="394168"/>
                </a:lnTo>
                <a:lnTo>
                  <a:pt x="100157" y="396288"/>
                </a:lnTo>
                <a:lnTo>
                  <a:pt x="91455" y="397782"/>
                </a:lnTo>
                <a:lnTo>
                  <a:pt x="83254" y="398665"/>
                </a:lnTo>
                <a:lnTo>
                  <a:pt x="75564" y="398956"/>
                </a:lnTo>
                <a:lnTo>
                  <a:pt x="58441" y="397399"/>
                </a:lnTo>
                <a:lnTo>
                  <a:pt x="19811" y="373683"/>
                </a:lnTo>
                <a:lnTo>
                  <a:pt x="1256" y="322665"/>
                </a:lnTo>
                <a:lnTo>
                  <a:pt x="0" y="299782"/>
                </a:lnTo>
                <a:lnTo>
                  <a:pt x="1702" y="272189"/>
                </a:lnTo>
                <a:lnTo>
                  <a:pt x="15108" y="230109"/>
                </a:lnTo>
                <a:lnTo>
                  <a:pt x="49260" y="199904"/>
                </a:lnTo>
                <a:lnTo>
                  <a:pt x="126396" y="171343"/>
                </a:lnTo>
                <a:lnTo>
                  <a:pt x="180847" y="158165"/>
                </a:lnTo>
                <a:lnTo>
                  <a:pt x="179718" y="136013"/>
                </a:lnTo>
                <a:lnTo>
                  <a:pt x="166877" y="89522"/>
                </a:lnTo>
                <a:lnTo>
                  <a:pt x="127122" y="61620"/>
                </a:lnTo>
                <a:lnTo>
                  <a:pt x="108711" y="59753"/>
                </a:lnTo>
                <a:lnTo>
                  <a:pt x="102615" y="59753"/>
                </a:lnTo>
                <a:lnTo>
                  <a:pt x="66349" y="81387"/>
                </a:lnTo>
                <a:lnTo>
                  <a:pt x="62547" y="92112"/>
                </a:lnTo>
                <a:lnTo>
                  <a:pt x="58745" y="102837"/>
                </a:lnTo>
                <a:lnTo>
                  <a:pt x="54990" y="113563"/>
                </a:lnTo>
                <a:lnTo>
                  <a:pt x="47243" y="111239"/>
                </a:lnTo>
                <a:lnTo>
                  <a:pt x="39369" y="109080"/>
                </a:lnTo>
                <a:lnTo>
                  <a:pt x="31495" y="106755"/>
                </a:lnTo>
                <a:lnTo>
                  <a:pt x="31749" y="100723"/>
                </a:lnTo>
                <a:lnTo>
                  <a:pt x="31876" y="94703"/>
                </a:lnTo>
                <a:lnTo>
                  <a:pt x="32130" y="88671"/>
                </a:lnTo>
                <a:lnTo>
                  <a:pt x="32130" y="82791"/>
                </a:lnTo>
                <a:lnTo>
                  <a:pt x="31876" y="76923"/>
                </a:lnTo>
                <a:lnTo>
                  <a:pt x="31876" y="71043"/>
                </a:lnTo>
                <a:lnTo>
                  <a:pt x="31749" y="65709"/>
                </a:lnTo>
                <a:lnTo>
                  <a:pt x="31622" y="60299"/>
                </a:lnTo>
                <a:lnTo>
                  <a:pt x="31495" y="54965"/>
                </a:lnTo>
                <a:lnTo>
                  <a:pt x="76279" y="23947"/>
                </a:lnTo>
                <a:lnTo>
                  <a:pt x="115853" y="4012"/>
                </a:lnTo>
                <a:lnTo>
                  <a:pt x="153161" y="0"/>
                </a:lnTo>
                <a:lnTo>
                  <a:pt x="172421" y="877"/>
                </a:lnTo>
                <a:lnTo>
                  <a:pt x="218820" y="14452"/>
                </a:lnTo>
                <a:lnTo>
                  <a:pt x="248967" y="41689"/>
                </a:lnTo>
                <a:lnTo>
                  <a:pt x="264333" y="83556"/>
                </a:lnTo>
                <a:lnTo>
                  <a:pt x="267207" y="124840"/>
                </a:lnTo>
                <a:lnTo>
                  <a:pt x="267151" y="136652"/>
                </a:lnTo>
                <a:lnTo>
                  <a:pt x="266953" y="152304"/>
                </a:lnTo>
                <a:lnTo>
                  <a:pt x="266564" y="171871"/>
                </a:lnTo>
                <a:lnTo>
                  <a:pt x="265937" y="195427"/>
                </a:lnTo>
                <a:lnTo>
                  <a:pt x="265290" y="220282"/>
                </a:lnTo>
                <a:lnTo>
                  <a:pt x="264857" y="242501"/>
                </a:lnTo>
                <a:lnTo>
                  <a:pt x="264615" y="262169"/>
                </a:lnTo>
                <a:lnTo>
                  <a:pt x="264540" y="279373"/>
                </a:lnTo>
                <a:lnTo>
                  <a:pt x="264667" y="301934"/>
                </a:lnTo>
                <a:lnTo>
                  <a:pt x="266953" y="340359"/>
                </a:lnTo>
                <a:lnTo>
                  <a:pt x="296026" y="355773"/>
                </a:lnTo>
                <a:lnTo>
                  <a:pt x="310006" y="357605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035550" y="630350"/>
            <a:ext cx="96520" cy="134620"/>
          </a:xfrm>
          <a:custGeom>
            <a:avLst/>
            <a:gdLst/>
            <a:ahLst/>
            <a:cxnLst/>
            <a:rect l="l" t="t" r="r" b="b"/>
            <a:pathLst>
              <a:path w="96519" h="134620">
                <a:moveTo>
                  <a:pt x="96011" y="0"/>
                </a:moveTo>
                <a:lnTo>
                  <a:pt x="46450" y="16251"/>
                </a:lnTo>
                <a:lnTo>
                  <a:pt x="10233" y="43144"/>
                </a:lnTo>
                <a:lnTo>
                  <a:pt x="0" y="81470"/>
                </a:lnTo>
                <a:lnTo>
                  <a:pt x="716" y="93131"/>
                </a:lnTo>
                <a:lnTo>
                  <a:pt x="24431" y="130519"/>
                </a:lnTo>
                <a:lnTo>
                  <a:pt x="40639" y="134035"/>
                </a:lnTo>
                <a:lnTo>
                  <a:pt x="54292" y="131814"/>
                </a:lnTo>
                <a:lnTo>
                  <a:pt x="68135" y="125137"/>
                </a:lnTo>
                <a:lnTo>
                  <a:pt x="82073" y="113981"/>
                </a:lnTo>
                <a:lnTo>
                  <a:pt x="96011" y="98323"/>
                </a:lnTo>
                <a:lnTo>
                  <a:pt x="96011" y="73739"/>
                </a:lnTo>
                <a:lnTo>
                  <a:pt x="96011" y="49156"/>
                </a:lnTo>
                <a:lnTo>
                  <a:pt x="96011" y="24576"/>
                </a:lnTo>
                <a:lnTo>
                  <a:pt x="96011" y="0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283327" y="437704"/>
            <a:ext cx="256285" cy="3905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283327" y="437704"/>
            <a:ext cx="256540" cy="390525"/>
          </a:xfrm>
          <a:custGeom>
            <a:avLst/>
            <a:gdLst/>
            <a:ahLst/>
            <a:cxnLst/>
            <a:rect l="l" t="t" r="r" b="b"/>
            <a:pathLst>
              <a:path w="256539" h="390525">
                <a:moveTo>
                  <a:pt x="0" y="390536"/>
                </a:moveTo>
                <a:lnTo>
                  <a:pt x="0" y="382299"/>
                </a:lnTo>
                <a:lnTo>
                  <a:pt x="0" y="374066"/>
                </a:lnTo>
                <a:lnTo>
                  <a:pt x="0" y="365835"/>
                </a:lnTo>
                <a:lnTo>
                  <a:pt x="0" y="357605"/>
                </a:lnTo>
                <a:lnTo>
                  <a:pt x="15353" y="356614"/>
                </a:lnTo>
                <a:lnTo>
                  <a:pt x="49037" y="329757"/>
                </a:lnTo>
                <a:lnTo>
                  <a:pt x="51192" y="274033"/>
                </a:lnTo>
                <a:lnTo>
                  <a:pt x="51867" y="220619"/>
                </a:lnTo>
                <a:lnTo>
                  <a:pt x="51942" y="195884"/>
                </a:lnTo>
                <a:lnTo>
                  <a:pt x="51801" y="154251"/>
                </a:lnTo>
                <a:lnTo>
                  <a:pt x="50710" y="99304"/>
                </a:lnTo>
                <a:lnTo>
                  <a:pt x="17113" y="66463"/>
                </a:lnTo>
                <a:lnTo>
                  <a:pt x="0" y="65404"/>
                </a:lnTo>
                <a:lnTo>
                  <a:pt x="0" y="57690"/>
                </a:lnTo>
                <a:lnTo>
                  <a:pt x="0" y="49971"/>
                </a:lnTo>
                <a:lnTo>
                  <a:pt x="0" y="42237"/>
                </a:lnTo>
                <a:lnTo>
                  <a:pt x="0" y="34480"/>
                </a:lnTo>
                <a:lnTo>
                  <a:pt x="31880" y="30379"/>
                </a:lnTo>
                <a:lnTo>
                  <a:pt x="58927" y="25974"/>
                </a:lnTo>
                <a:lnTo>
                  <a:pt x="81117" y="21107"/>
                </a:lnTo>
                <a:lnTo>
                  <a:pt x="98424" y="15620"/>
                </a:lnTo>
                <a:lnTo>
                  <a:pt x="107153" y="11701"/>
                </a:lnTo>
                <a:lnTo>
                  <a:pt x="115966" y="7810"/>
                </a:lnTo>
                <a:lnTo>
                  <a:pt x="124802" y="3919"/>
                </a:lnTo>
                <a:lnTo>
                  <a:pt x="133603" y="0"/>
                </a:lnTo>
                <a:lnTo>
                  <a:pt x="136651" y="0"/>
                </a:lnTo>
                <a:lnTo>
                  <a:pt x="138302" y="2400"/>
                </a:lnTo>
                <a:lnTo>
                  <a:pt x="138302" y="7581"/>
                </a:lnTo>
                <a:lnTo>
                  <a:pt x="138302" y="9512"/>
                </a:lnTo>
                <a:lnTo>
                  <a:pt x="138048" y="11366"/>
                </a:lnTo>
                <a:lnTo>
                  <a:pt x="138048" y="13220"/>
                </a:lnTo>
                <a:lnTo>
                  <a:pt x="137548" y="27227"/>
                </a:lnTo>
                <a:lnTo>
                  <a:pt x="137191" y="43987"/>
                </a:lnTo>
                <a:lnTo>
                  <a:pt x="136977" y="63532"/>
                </a:lnTo>
                <a:lnTo>
                  <a:pt x="136905" y="85889"/>
                </a:lnTo>
                <a:lnTo>
                  <a:pt x="145886" y="75305"/>
                </a:lnTo>
                <a:lnTo>
                  <a:pt x="155415" y="63545"/>
                </a:lnTo>
                <a:lnTo>
                  <a:pt x="165373" y="50512"/>
                </a:lnTo>
                <a:lnTo>
                  <a:pt x="175640" y="36106"/>
                </a:lnTo>
                <a:lnTo>
                  <a:pt x="183193" y="25863"/>
                </a:lnTo>
                <a:lnTo>
                  <a:pt x="216597" y="1722"/>
                </a:lnTo>
                <a:lnTo>
                  <a:pt x="234060" y="0"/>
                </a:lnTo>
                <a:lnTo>
                  <a:pt x="241172" y="0"/>
                </a:lnTo>
                <a:lnTo>
                  <a:pt x="248665" y="1549"/>
                </a:lnTo>
                <a:lnTo>
                  <a:pt x="256285" y="4800"/>
                </a:lnTo>
                <a:lnTo>
                  <a:pt x="254880" y="26712"/>
                </a:lnTo>
                <a:lnTo>
                  <a:pt x="253713" y="52152"/>
                </a:lnTo>
                <a:lnTo>
                  <a:pt x="252784" y="81202"/>
                </a:lnTo>
                <a:lnTo>
                  <a:pt x="252094" y="113944"/>
                </a:lnTo>
                <a:lnTo>
                  <a:pt x="247014" y="116192"/>
                </a:lnTo>
                <a:lnTo>
                  <a:pt x="241807" y="118198"/>
                </a:lnTo>
                <a:lnTo>
                  <a:pt x="236727" y="120357"/>
                </a:lnTo>
                <a:lnTo>
                  <a:pt x="232836" y="113148"/>
                </a:lnTo>
                <a:lnTo>
                  <a:pt x="195071" y="91909"/>
                </a:lnTo>
                <a:lnTo>
                  <a:pt x="185163" y="92648"/>
                </a:lnTo>
                <a:lnTo>
                  <a:pt x="147780" y="117919"/>
                </a:lnTo>
                <a:lnTo>
                  <a:pt x="139080" y="159770"/>
                </a:lnTo>
                <a:lnTo>
                  <a:pt x="138302" y="215137"/>
                </a:lnTo>
                <a:lnTo>
                  <a:pt x="138447" y="260715"/>
                </a:lnTo>
                <a:lnTo>
                  <a:pt x="139642" y="320157"/>
                </a:lnTo>
                <a:lnTo>
                  <a:pt x="164035" y="354318"/>
                </a:lnTo>
                <a:lnTo>
                  <a:pt x="198881" y="357605"/>
                </a:lnTo>
                <a:lnTo>
                  <a:pt x="198881" y="365835"/>
                </a:lnTo>
                <a:lnTo>
                  <a:pt x="198881" y="374066"/>
                </a:lnTo>
                <a:lnTo>
                  <a:pt x="198881" y="382299"/>
                </a:lnTo>
                <a:lnTo>
                  <a:pt x="198881" y="390536"/>
                </a:lnTo>
                <a:lnTo>
                  <a:pt x="189263" y="390242"/>
                </a:lnTo>
                <a:lnTo>
                  <a:pt x="179656" y="389942"/>
                </a:lnTo>
                <a:lnTo>
                  <a:pt x="170074" y="389629"/>
                </a:lnTo>
                <a:lnTo>
                  <a:pt x="160527" y="389292"/>
                </a:lnTo>
                <a:lnTo>
                  <a:pt x="142914" y="388790"/>
                </a:lnTo>
                <a:lnTo>
                  <a:pt x="126491" y="388428"/>
                </a:lnTo>
                <a:lnTo>
                  <a:pt x="111307" y="388209"/>
                </a:lnTo>
                <a:lnTo>
                  <a:pt x="97408" y="388136"/>
                </a:lnTo>
                <a:lnTo>
                  <a:pt x="84272" y="388209"/>
                </a:lnTo>
                <a:lnTo>
                  <a:pt x="70040" y="388428"/>
                </a:lnTo>
                <a:lnTo>
                  <a:pt x="54760" y="388790"/>
                </a:lnTo>
                <a:lnTo>
                  <a:pt x="38480" y="389292"/>
                </a:lnTo>
                <a:lnTo>
                  <a:pt x="28860" y="389629"/>
                </a:lnTo>
                <a:lnTo>
                  <a:pt x="19240" y="389942"/>
                </a:lnTo>
                <a:lnTo>
                  <a:pt x="9620" y="390242"/>
                </a:lnTo>
                <a:lnTo>
                  <a:pt x="0" y="390536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576061" y="437704"/>
            <a:ext cx="256031" cy="3989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576061" y="437704"/>
            <a:ext cx="256540" cy="399415"/>
          </a:xfrm>
          <a:custGeom>
            <a:avLst/>
            <a:gdLst/>
            <a:ahLst/>
            <a:cxnLst/>
            <a:rect l="l" t="t" r="r" b="b"/>
            <a:pathLst>
              <a:path w="256539" h="399415">
                <a:moveTo>
                  <a:pt x="34162" y="260514"/>
                </a:moveTo>
                <a:lnTo>
                  <a:pt x="36020" y="300803"/>
                </a:lnTo>
                <a:lnTo>
                  <a:pt x="57124" y="340597"/>
                </a:lnTo>
                <a:lnTo>
                  <a:pt x="101321" y="358874"/>
                </a:lnTo>
                <a:lnTo>
                  <a:pt x="114553" y="359612"/>
                </a:lnTo>
                <a:lnTo>
                  <a:pt x="130198" y="358643"/>
                </a:lnTo>
                <a:lnTo>
                  <a:pt x="171959" y="334777"/>
                </a:lnTo>
                <a:lnTo>
                  <a:pt x="181228" y="300633"/>
                </a:lnTo>
                <a:lnTo>
                  <a:pt x="180450" y="289811"/>
                </a:lnTo>
                <a:lnTo>
                  <a:pt x="150526" y="251708"/>
                </a:lnTo>
                <a:lnTo>
                  <a:pt x="90862" y="233379"/>
                </a:lnTo>
                <a:lnTo>
                  <a:pt x="68944" y="226419"/>
                </a:lnTo>
                <a:lnTo>
                  <a:pt x="32228" y="207467"/>
                </a:lnTo>
                <a:lnTo>
                  <a:pt x="7397" y="168432"/>
                </a:lnTo>
                <a:lnTo>
                  <a:pt x="1396" y="126390"/>
                </a:lnTo>
                <a:lnTo>
                  <a:pt x="2393" y="108532"/>
                </a:lnTo>
                <a:lnTo>
                  <a:pt x="17144" y="60997"/>
                </a:lnTo>
                <a:lnTo>
                  <a:pt x="48309" y="25034"/>
                </a:lnTo>
                <a:lnTo>
                  <a:pt x="96313" y="3886"/>
                </a:lnTo>
                <a:lnTo>
                  <a:pt x="140207" y="0"/>
                </a:lnTo>
                <a:lnTo>
                  <a:pt x="165071" y="1170"/>
                </a:lnTo>
                <a:lnTo>
                  <a:pt x="189007" y="4725"/>
                </a:lnTo>
                <a:lnTo>
                  <a:pt x="212037" y="10731"/>
                </a:lnTo>
                <a:lnTo>
                  <a:pt x="234187" y="19253"/>
                </a:lnTo>
                <a:lnTo>
                  <a:pt x="232074" y="38015"/>
                </a:lnTo>
                <a:lnTo>
                  <a:pt x="230329" y="61167"/>
                </a:lnTo>
                <a:lnTo>
                  <a:pt x="228990" y="88756"/>
                </a:lnTo>
                <a:lnTo>
                  <a:pt x="228091" y="120827"/>
                </a:lnTo>
                <a:lnTo>
                  <a:pt x="221275" y="120827"/>
                </a:lnTo>
                <a:lnTo>
                  <a:pt x="214518" y="120827"/>
                </a:lnTo>
                <a:lnTo>
                  <a:pt x="207785" y="120827"/>
                </a:lnTo>
                <a:lnTo>
                  <a:pt x="201040" y="120827"/>
                </a:lnTo>
                <a:lnTo>
                  <a:pt x="199877" y="101394"/>
                </a:lnTo>
                <a:lnTo>
                  <a:pt x="187800" y="59089"/>
                </a:lnTo>
                <a:lnTo>
                  <a:pt x="144476" y="40003"/>
                </a:lnTo>
                <a:lnTo>
                  <a:pt x="133349" y="39344"/>
                </a:lnTo>
                <a:lnTo>
                  <a:pt x="119796" y="40240"/>
                </a:lnTo>
                <a:lnTo>
                  <a:pt x="82006" y="62274"/>
                </a:lnTo>
                <a:lnTo>
                  <a:pt x="72897" y="92303"/>
                </a:lnTo>
                <a:lnTo>
                  <a:pt x="73798" y="102309"/>
                </a:lnTo>
                <a:lnTo>
                  <a:pt x="111489" y="138324"/>
                </a:lnTo>
                <a:lnTo>
                  <a:pt x="155574" y="150126"/>
                </a:lnTo>
                <a:lnTo>
                  <a:pt x="172792" y="154063"/>
                </a:lnTo>
                <a:lnTo>
                  <a:pt x="187118" y="157862"/>
                </a:lnTo>
                <a:lnTo>
                  <a:pt x="228281" y="180106"/>
                </a:lnTo>
                <a:lnTo>
                  <a:pt x="249066" y="212742"/>
                </a:lnTo>
                <a:lnTo>
                  <a:pt x="256031" y="258888"/>
                </a:lnTo>
                <a:lnTo>
                  <a:pt x="253187" y="290842"/>
                </a:lnTo>
                <a:lnTo>
                  <a:pt x="230688" y="342690"/>
                </a:lnTo>
                <a:lnTo>
                  <a:pt x="187997" y="378773"/>
                </a:lnTo>
                <a:lnTo>
                  <a:pt x="134637" y="396740"/>
                </a:lnTo>
                <a:lnTo>
                  <a:pt x="104647" y="398956"/>
                </a:lnTo>
                <a:lnTo>
                  <a:pt x="94114" y="398659"/>
                </a:lnTo>
                <a:lnTo>
                  <a:pt x="46402" y="390671"/>
                </a:lnTo>
                <a:lnTo>
                  <a:pt x="4825" y="377316"/>
                </a:lnTo>
                <a:lnTo>
                  <a:pt x="3301" y="374991"/>
                </a:lnTo>
                <a:lnTo>
                  <a:pt x="1650" y="372756"/>
                </a:lnTo>
                <a:lnTo>
                  <a:pt x="0" y="370432"/>
                </a:lnTo>
                <a:lnTo>
                  <a:pt x="1903" y="350496"/>
                </a:lnTo>
                <a:lnTo>
                  <a:pt x="3413" y="325560"/>
                </a:lnTo>
                <a:lnTo>
                  <a:pt x="4518" y="295580"/>
                </a:lnTo>
                <a:lnTo>
                  <a:pt x="5206" y="260514"/>
                </a:lnTo>
                <a:lnTo>
                  <a:pt x="12445" y="260514"/>
                </a:lnTo>
                <a:lnTo>
                  <a:pt x="19684" y="260514"/>
                </a:lnTo>
                <a:lnTo>
                  <a:pt x="26923" y="260514"/>
                </a:lnTo>
                <a:lnTo>
                  <a:pt x="34162" y="260514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062089" y="437704"/>
            <a:ext cx="333120" cy="3989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062089" y="437704"/>
            <a:ext cx="333375" cy="399415"/>
          </a:xfrm>
          <a:custGeom>
            <a:avLst/>
            <a:gdLst/>
            <a:ahLst/>
            <a:cxnLst/>
            <a:rect l="l" t="t" r="r" b="b"/>
            <a:pathLst>
              <a:path w="333375" h="399415">
                <a:moveTo>
                  <a:pt x="0" y="199910"/>
                </a:moveTo>
                <a:lnTo>
                  <a:pt x="2414" y="155287"/>
                </a:lnTo>
                <a:lnTo>
                  <a:pt x="9604" y="116611"/>
                </a:lnTo>
                <a:lnTo>
                  <a:pt x="37972" y="56972"/>
                </a:lnTo>
                <a:lnTo>
                  <a:pt x="93376" y="14079"/>
                </a:lnTo>
                <a:lnTo>
                  <a:pt x="169163" y="0"/>
                </a:lnTo>
                <a:lnTo>
                  <a:pt x="209063" y="2817"/>
                </a:lnTo>
                <a:lnTo>
                  <a:pt x="271479" y="25438"/>
                </a:lnTo>
                <a:lnTo>
                  <a:pt x="310992" y="71540"/>
                </a:lnTo>
                <a:lnTo>
                  <a:pt x="330649" y="143287"/>
                </a:lnTo>
                <a:lnTo>
                  <a:pt x="333120" y="189000"/>
                </a:lnTo>
                <a:lnTo>
                  <a:pt x="330254" y="236416"/>
                </a:lnTo>
                <a:lnTo>
                  <a:pt x="321721" y="278061"/>
                </a:lnTo>
                <a:lnTo>
                  <a:pt x="307617" y="314021"/>
                </a:lnTo>
                <a:lnTo>
                  <a:pt x="263242" y="368433"/>
                </a:lnTo>
                <a:lnTo>
                  <a:pt x="200131" y="395603"/>
                </a:lnTo>
                <a:lnTo>
                  <a:pt x="162051" y="398956"/>
                </a:lnTo>
                <a:lnTo>
                  <a:pt x="124695" y="395824"/>
                </a:lnTo>
                <a:lnTo>
                  <a:pt x="64271" y="370458"/>
                </a:lnTo>
                <a:lnTo>
                  <a:pt x="23360" y="319448"/>
                </a:lnTo>
                <a:lnTo>
                  <a:pt x="2627" y="245474"/>
                </a:lnTo>
                <a:lnTo>
                  <a:pt x="0" y="199910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156704" y="477048"/>
            <a:ext cx="144145" cy="320675"/>
          </a:xfrm>
          <a:custGeom>
            <a:avLst/>
            <a:gdLst/>
            <a:ahLst/>
            <a:cxnLst/>
            <a:rect l="l" t="t" r="r" b="b"/>
            <a:pathLst>
              <a:path w="144145" h="320675">
                <a:moveTo>
                  <a:pt x="0" y="132816"/>
                </a:moveTo>
                <a:lnTo>
                  <a:pt x="1506" y="182560"/>
                </a:lnTo>
                <a:lnTo>
                  <a:pt x="5953" y="224551"/>
                </a:lnTo>
                <a:lnTo>
                  <a:pt x="23240" y="285330"/>
                </a:lnTo>
                <a:lnTo>
                  <a:pt x="60531" y="318102"/>
                </a:lnTo>
                <a:lnTo>
                  <a:pt x="77596" y="320267"/>
                </a:lnTo>
                <a:lnTo>
                  <a:pt x="92636" y="318412"/>
                </a:lnTo>
                <a:lnTo>
                  <a:pt x="126872" y="290587"/>
                </a:lnTo>
                <a:lnTo>
                  <a:pt x="139525" y="248736"/>
                </a:lnTo>
                <a:lnTo>
                  <a:pt x="143890" y="182587"/>
                </a:lnTo>
                <a:lnTo>
                  <a:pt x="142523" y="132874"/>
                </a:lnTo>
                <a:lnTo>
                  <a:pt x="138477" y="91435"/>
                </a:lnTo>
                <a:lnTo>
                  <a:pt x="122681" y="33324"/>
                </a:lnTo>
                <a:lnTo>
                  <a:pt x="85659" y="2086"/>
                </a:lnTo>
                <a:lnTo>
                  <a:pt x="68452" y="0"/>
                </a:lnTo>
                <a:lnTo>
                  <a:pt x="53349" y="1861"/>
                </a:lnTo>
                <a:lnTo>
                  <a:pt x="18541" y="30073"/>
                </a:lnTo>
                <a:lnTo>
                  <a:pt x="4698" y="71091"/>
                </a:lnTo>
                <a:lnTo>
                  <a:pt x="0" y="132816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427721" y="228523"/>
            <a:ext cx="264794" cy="59971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427721" y="228523"/>
            <a:ext cx="264795" cy="600075"/>
          </a:xfrm>
          <a:custGeom>
            <a:avLst/>
            <a:gdLst/>
            <a:ahLst/>
            <a:cxnLst/>
            <a:rect l="l" t="t" r="r" b="b"/>
            <a:pathLst>
              <a:path w="264795" h="600075">
                <a:moveTo>
                  <a:pt x="0" y="599717"/>
                </a:moveTo>
                <a:lnTo>
                  <a:pt x="0" y="591480"/>
                </a:lnTo>
                <a:lnTo>
                  <a:pt x="0" y="583247"/>
                </a:lnTo>
                <a:lnTo>
                  <a:pt x="0" y="575016"/>
                </a:lnTo>
                <a:lnTo>
                  <a:pt x="0" y="566786"/>
                </a:lnTo>
                <a:lnTo>
                  <a:pt x="7111" y="566088"/>
                </a:lnTo>
                <a:lnTo>
                  <a:pt x="14096" y="565466"/>
                </a:lnTo>
                <a:lnTo>
                  <a:pt x="21208" y="564780"/>
                </a:lnTo>
                <a:lnTo>
                  <a:pt x="30745" y="563888"/>
                </a:lnTo>
                <a:lnTo>
                  <a:pt x="53974" y="523886"/>
                </a:lnTo>
                <a:lnTo>
                  <a:pt x="56038" y="462147"/>
                </a:lnTo>
                <a:lnTo>
                  <a:pt x="56768" y="388987"/>
                </a:lnTo>
                <a:lnTo>
                  <a:pt x="56578" y="364696"/>
                </a:lnTo>
                <a:lnTo>
                  <a:pt x="56387" y="340403"/>
                </a:lnTo>
                <a:lnTo>
                  <a:pt x="56197" y="316110"/>
                </a:lnTo>
                <a:lnTo>
                  <a:pt x="56006" y="291819"/>
                </a:lnTo>
                <a:lnTo>
                  <a:pt x="39844" y="292793"/>
                </a:lnTo>
                <a:lnTo>
                  <a:pt x="25098" y="293826"/>
                </a:lnTo>
                <a:lnTo>
                  <a:pt x="11805" y="294859"/>
                </a:lnTo>
                <a:lnTo>
                  <a:pt x="0" y="295833"/>
                </a:lnTo>
                <a:lnTo>
                  <a:pt x="0" y="288886"/>
                </a:lnTo>
                <a:lnTo>
                  <a:pt x="0" y="281926"/>
                </a:lnTo>
                <a:lnTo>
                  <a:pt x="0" y="274967"/>
                </a:lnTo>
                <a:lnTo>
                  <a:pt x="8116" y="270031"/>
                </a:lnTo>
                <a:lnTo>
                  <a:pt x="16255" y="265149"/>
                </a:lnTo>
                <a:lnTo>
                  <a:pt x="24395" y="260268"/>
                </a:lnTo>
                <a:lnTo>
                  <a:pt x="32511" y="255332"/>
                </a:lnTo>
                <a:lnTo>
                  <a:pt x="34416" y="254253"/>
                </a:lnTo>
                <a:lnTo>
                  <a:pt x="36448" y="253173"/>
                </a:lnTo>
                <a:lnTo>
                  <a:pt x="38353" y="252081"/>
                </a:lnTo>
                <a:lnTo>
                  <a:pt x="39369" y="251472"/>
                </a:lnTo>
                <a:lnTo>
                  <a:pt x="40639" y="250773"/>
                </a:lnTo>
                <a:lnTo>
                  <a:pt x="41782" y="250075"/>
                </a:lnTo>
                <a:lnTo>
                  <a:pt x="44957" y="248068"/>
                </a:lnTo>
                <a:lnTo>
                  <a:pt x="48259" y="246138"/>
                </a:lnTo>
                <a:lnTo>
                  <a:pt x="51688" y="244042"/>
                </a:lnTo>
                <a:lnTo>
                  <a:pt x="51688" y="234637"/>
                </a:lnTo>
                <a:lnTo>
                  <a:pt x="51688" y="225211"/>
                </a:lnTo>
                <a:lnTo>
                  <a:pt x="51688" y="215771"/>
                </a:lnTo>
                <a:lnTo>
                  <a:pt x="51688" y="206323"/>
                </a:lnTo>
                <a:lnTo>
                  <a:pt x="52421" y="185280"/>
                </a:lnTo>
                <a:lnTo>
                  <a:pt x="60832" y="140537"/>
                </a:lnTo>
                <a:lnTo>
                  <a:pt x="90300" y="99304"/>
                </a:lnTo>
                <a:lnTo>
                  <a:pt x="130351" y="55644"/>
                </a:lnTo>
                <a:lnTo>
                  <a:pt x="162375" y="23839"/>
                </a:lnTo>
                <a:lnTo>
                  <a:pt x="195309" y="4116"/>
                </a:lnTo>
                <a:lnTo>
                  <a:pt x="223900" y="0"/>
                </a:lnTo>
                <a:lnTo>
                  <a:pt x="230377" y="0"/>
                </a:lnTo>
                <a:lnTo>
                  <a:pt x="264794" y="8889"/>
                </a:lnTo>
                <a:lnTo>
                  <a:pt x="262145" y="32740"/>
                </a:lnTo>
                <a:lnTo>
                  <a:pt x="259603" y="57302"/>
                </a:lnTo>
                <a:lnTo>
                  <a:pt x="257275" y="82531"/>
                </a:lnTo>
                <a:lnTo>
                  <a:pt x="255269" y="108381"/>
                </a:lnTo>
                <a:lnTo>
                  <a:pt x="250824" y="109537"/>
                </a:lnTo>
                <a:lnTo>
                  <a:pt x="246379" y="110540"/>
                </a:lnTo>
                <a:lnTo>
                  <a:pt x="241934" y="111632"/>
                </a:lnTo>
                <a:lnTo>
                  <a:pt x="234558" y="103692"/>
                </a:lnTo>
                <a:lnTo>
                  <a:pt x="197643" y="80327"/>
                </a:lnTo>
                <a:lnTo>
                  <a:pt x="183260" y="78308"/>
                </a:lnTo>
                <a:lnTo>
                  <a:pt x="174368" y="78905"/>
                </a:lnTo>
                <a:lnTo>
                  <a:pt x="144704" y="110237"/>
                </a:lnTo>
                <a:lnTo>
                  <a:pt x="141382" y="163366"/>
                </a:lnTo>
                <a:lnTo>
                  <a:pt x="140842" y="244042"/>
                </a:lnTo>
                <a:lnTo>
                  <a:pt x="149532" y="244042"/>
                </a:lnTo>
                <a:lnTo>
                  <a:pt x="158257" y="244042"/>
                </a:lnTo>
                <a:lnTo>
                  <a:pt x="167006" y="244042"/>
                </a:lnTo>
                <a:lnTo>
                  <a:pt x="175767" y="244042"/>
                </a:lnTo>
                <a:lnTo>
                  <a:pt x="189926" y="243688"/>
                </a:lnTo>
                <a:lnTo>
                  <a:pt x="204358" y="242604"/>
                </a:lnTo>
                <a:lnTo>
                  <a:pt x="219004" y="240752"/>
                </a:lnTo>
                <a:lnTo>
                  <a:pt x="233806" y="238099"/>
                </a:lnTo>
                <a:lnTo>
                  <a:pt x="235203" y="240181"/>
                </a:lnTo>
                <a:lnTo>
                  <a:pt x="236600" y="242340"/>
                </a:lnTo>
                <a:lnTo>
                  <a:pt x="237870" y="244512"/>
                </a:lnTo>
                <a:lnTo>
                  <a:pt x="235266" y="256379"/>
                </a:lnTo>
                <a:lnTo>
                  <a:pt x="232949" y="268559"/>
                </a:lnTo>
                <a:lnTo>
                  <a:pt x="230869" y="281045"/>
                </a:lnTo>
                <a:lnTo>
                  <a:pt x="228980" y="293826"/>
                </a:lnTo>
                <a:lnTo>
                  <a:pt x="219102" y="292993"/>
                </a:lnTo>
                <a:lnTo>
                  <a:pt x="209485" y="292361"/>
                </a:lnTo>
                <a:lnTo>
                  <a:pt x="200155" y="291960"/>
                </a:lnTo>
                <a:lnTo>
                  <a:pt x="191134" y="291819"/>
                </a:lnTo>
                <a:lnTo>
                  <a:pt x="178543" y="291819"/>
                </a:lnTo>
                <a:lnTo>
                  <a:pt x="165940" y="291819"/>
                </a:lnTo>
                <a:lnTo>
                  <a:pt x="153362" y="291819"/>
                </a:lnTo>
                <a:lnTo>
                  <a:pt x="140842" y="291819"/>
                </a:lnTo>
                <a:lnTo>
                  <a:pt x="140963" y="371536"/>
                </a:lnTo>
                <a:lnTo>
                  <a:pt x="141334" y="436048"/>
                </a:lnTo>
                <a:lnTo>
                  <a:pt x="141967" y="485341"/>
                </a:lnTo>
                <a:lnTo>
                  <a:pt x="143706" y="532961"/>
                </a:lnTo>
                <a:lnTo>
                  <a:pt x="169639" y="562881"/>
                </a:lnTo>
                <a:lnTo>
                  <a:pt x="211200" y="566786"/>
                </a:lnTo>
                <a:lnTo>
                  <a:pt x="211200" y="575016"/>
                </a:lnTo>
                <a:lnTo>
                  <a:pt x="211200" y="583247"/>
                </a:lnTo>
                <a:lnTo>
                  <a:pt x="211200" y="591480"/>
                </a:lnTo>
                <a:lnTo>
                  <a:pt x="211200" y="599717"/>
                </a:lnTo>
                <a:lnTo>
                  <a:pt x="186328" y="598657"/>
                </a:lnTo>
                <a:lnTo>
                  <a:pt x="161956" y="597908"/>
                </a:lnTo>
                <a:lnTo>
                  <a:pt x="138012" y="597464"/>
                </a:lnTo>
                <a:lnTo>
                  <a:pt x="114426" y="597317"/>
                </a:lnTo>
                <a:lnTo>
                  <a:pt x="89868" y="597464"/>
                </a:lnTo>
                <a:lnTo>
                  <a:pt x="62642" y="597908"/>
                </a:lnTo>
                <a:lnTo>
                  <a:pt x="32702" y="598657"/>
                </a:lnTo>
                <a:lnTo>
                  <a:pt x="0" y="599717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908288" y="257441"/>
            <a:ext cx="356361" cy="57883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908288" y="257441"/>
            <a:ext cx="356870" cy="579120"/>
          </a:xfrm>
          <a:custGeom>
            <a:avLst/>
            <a:gdLst/>
            <a:ahLst/>
            <a:cxnLst/>
            <a:rect l="l" t="t" r="r" b="b"/>
            <a:pathLst>
              <a:path w="356870" h="579119">
                <a:moveTo>
                  <a:pt x="11302" y="401433"/>
                </a:moveTo>
                <a:lnTo>
                  <a:pt x="18754" y="401433"/>
                </a:lnTo>
                <a:lnTo>
                  <a:pt x="26241" y="401433"/>
                </a:lnTo>
                <a:lnTo>
                  <a:pt x="33752" y="401433"/>
                </a:lnTo>
                <a:lnTo>
                  <a:pt x="41274" y="401433"/>
                </a:lnTo>
                <a:lnTo>
                  <a:pt x="41685" y="428081"/>
                </a:lnTo>
                <a:lnTo>
                  <a:pt x="44703" y="470851"/>
                </a:lnTo>
                <a:lnTo>
                  <a:pt x="73153" y="505769"/>
                </a:lnTo>
                <a:lnTo>
                  <a:pt x="107568" y="524648"/>
                </a:lnTo>
                <a:lnTo>
                  <a:pt x="148323" y="534435"/>
                </a:lnTo>
                <a:lnTo>
                  <a:pt x="162305" y="535087"/>
                </a:lnTo>
                <a:lnTo>
                  <a:pt x="185211" y="533236"/>
                </a:lnTo>
                <a:lnTo>
                  <a:pt x="223830" y="518226"/>
                </a:lnTo>
                <a:lnTo>
                  <a:pt x="251989" y="489163"/>
                </a:lnTo>
                <a:lnTo>
                  <a:pt x="266399" y="451899"/>
                </a:lnTo>
                <a:lnTo>
                  <a:pt x="268223" y="430338"/>
                </a:lnTo>
                <a:lnTo>
                  <a:pt x="266977" y="410824"/>
                </a:lnTo>
                <a:lnTo>
                  <a:pt x="249046" y="366876"/>
                </a:lnTo>
                <a:lnTo>
                  <a:pt x="200254" y="340962"/>
                </a:lnTo>
                <a:lnTo>
                  <a:pt x="138306" y="328495"/>
                </a:lnTo>
                <a:lnTo>
                  <a:pt x="107854" y="321306"/>
                </a:lnTo>
                <a:lnTo>
                  <a:pt x="66547" y="305878"/>
                </a:lnTo>
                <a:lnTo>
                  <a:pt x="30864" y="272703"/>
                </a:lnTo>
                <a:lnTo>
                  <a:pt x="9905" y="222460"/>
                </a:lnTo>
                <a:lnTo>
                  <a:pt x="5714" y="180657"/>
                </a:lnTo>
                <a:lnTo>
                  <a:pt x="8582" y="144431"/>
                </a:lnTo>
                <a:lnTo>
                  <a:pt x="31271" y="80423"/>
                </a:lnTo>
                <a:lnTo>
                  <a:pt x="76721" y="29542"/>
                </a:lnTo>
                <a:lnTo>
                  <a:pt x="149028" y="3267"/>
                </a:lnTo>
                <a:lnTo>
                  <a:pt x="195325" y="0"/>
                </a:lnTo>
                <a:lnTo>
                  <a:pt x="214323" y="432"/>
                </a:lnTo>
                <a:lnTo>
                  <a:pt x="264794" y="6870"/>
                </a:lnTo>
                <a:lnTo>
                  <a:pt x="310157" y="22365"/>
                </a:lnTo>
                <a:lnTo>
                  <a:pt x="327532" y="36169"/>
                </a:lnTo>
                <a:lnTo>
                  <a:pt x="328675" y="39344"/>
                </a:lnTo>
                <a:lnTo>
                  <a:pt x="321182" y="85102"/>
                </a:lnTo>
                <a:lnTo>
                  <a:pt x="317896" y="132590"/>
                </a:lnTo>
                <a:lnTo>
                  <a:pt x="317118" y="155765"/>
                </a:lnTo>
                <a:lnTo>
                  <a:pt x="309728" y="155765"/>
                </a:lnTo>
                <a:lnTo>
                  <a:pt x="302386" y="155765"/>
                </a:lnTo>
                <a:lnTo>
                  <a:pt x="295044" y="155765"/>
                </a:lnTo>
                <a:lnTo>
                  <a:pt x="287654" y="155765"/>
                </a:lnTo>
                <a:lnTo>
                  <a:pt x="286753" y="128195"/>
                </a:lnTo>
                <a:lnTo>
                  <a:pt x="282574" y="86347"/>
                </a:lnTo>
                <a:lnTo>
                  <a:pt x="249681" y="58203"/>
                </a:lnTo>
                <a:lnTo>
                  <a:pt x="205586" y="44639"/>
                </a:lnTo>
                <a:lnTo>
                  <a:pt x="188848" y="43751"/>
                </a:lnTo>
                <a:lnTo>
                  <a:pt x="166839" y="45383"/>
                </a:lnTo>
                <a:lnTo>
                  <a:pt x="130537" y="58592"/>
                </a:lnTo>
                <a:lnTo>
                  <a:pt x="96964" y="101099"/>
                </a:lnTo>
                <a:lnTo>
                  <a:pt x="90423" y="139293"/>
                </a:lnTo>
                <a:lnTo>
                  <a:pt x="91090" y="151776"/>
                </a:lnTo>
                <a:lnTo>
                  <a:pt x="106967" y="192806"/>
                </a:lnTo>
                <a:lnTo>
                  <a:pt x="142957" y="216701"/>
                </a:lnTo>
                <a:lnTo>
                  <a:pt x="183637" y="227132"/>
                </a:lnTo>
                <a:lnTo>
                  <a:pt x="238312" y="237919"/>
                </a:lnTo>
                <a:lnTo>
                  <a:pt x="259825" y="242821"/>
                </a:lnTo>
                <a:lnTo>
                  <a:pt x="304660" y="261428"/>
                </a:lnTo>
                <a:lnTo>
                  <a:pt x="339343" y="300239"/>
                </a:lnTo>
                <a:lnTo>
                  <a:pt x="351995" y="336641"/>
                </a:lnTo>
                <a:lnTo>
                  <a:pt x="356361" y="381329"/>
                </a:lnTo>
                <a:lnTo>
                  <a:pt x="352852" y="421977"/>
                </a:lnTo>
                <a:lnTo>
                  <a:pt x="342391" y="459057"/>
                </a:lnTo>
                <a:lnTo>
                  <a:pt x="300989" y="522641"/>
                </a:lnTo>
                <a:lnTo>
                  <a:pt x="270941" y="547335"/>
                </a:lnTo>
                <a:lnTo>
                  <a:pt x="235584" y="564885"/>
                </a:lnTo>
                <a:lnTo>
                  <a:pt x="195083" y="575362"/>
                </a:lnTo>
                <a:lnTo>
                  <a:pt x="149605" y="578839"/>
                </a:lnTo>
                <a:lnTo>
                  <a:pt x="128803" y="578258"/>
                </a:lnTo>
                <a:lnTo>
                  <a:pt x="90009" y="573615"/>
                </a:lnTo>
                <a:lnTo>
                  <a:pt x="36591" y="556931"/>
                </a:lnTo>
                <a:lnTo>
                  <a:pt x="0" y="537869"/>
                </a:lnTo>
                <a:lnTo>
                  <a:pt x="2752" y="524094"/>
                </a:lnTo>
                <a:lnTo>
                  <a:pt x="5064" y="511037"/>
                </a:lnTo>
                <a:lnTo>
                  <a:pt x="9302" y="469623"/>
                </a:lnTo>
                <a:lnTo>
                  <a:pt x="10842" y="426868"/>
                </a:lnTo>
                <a:lnTo>
                  <a:pt x="11302" y="401433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324847" y="437704"/>
            <a:ext cx="296671" cy="39895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324847" y="437704"/>
            <a:ext cx="297180" cy="399415"/>
          </a:xfrm>
          <a:custGeom>
            <a:avLst/>
            <a:gdLst/>
            <a:ahLst/>
            <a:cxnLst/>
            <a:rect l="l" t="t" r="r" b="b"/>
            <a:pathLst>
              <a:path w="297179" h="399415">
                <a:moveTo>
                  <a:pt x="278510" y="313079"/>
                </a:moveTo>
                <a:lnTo>
                  <a:pt x="281812" y="316940"/>
                </a:lnTo>
                <a:lnTo>
                  <a:pt x="285114" y="320801"/>
                </a:lnTo>
                <a:lnTo>
                  <a:pt x="288416" y="324674"/>
                </a:lnTo>
                <a:lnTo>
                  <a:pt x="284568" y="334330"/>
                </a:lnTo>
                <a:lnTo>
                  <a:pt x="280685" y="343959"/>
                </a:lnTo>
                <a:lnTo>
                  <a:pt x="276825" y="353588"/>
                </a:lnTo>
                <a:lnTo>
                  <a:pt x="247601" y="378955"/>
                </a:lnTo>
                <a:lnTo>
                  <a:pt x="206011" y="394097"/>
                </a:lnTo>
                <a:lnTo>
                  <a:pt x="160273" y="398956"/>
                </a:lnTo>
                <a:lnTo>
                  <a:pt x="124991" y="395835"/>
                </a:lnTo>
                <a:lnTo>
                  <a:pt x="66190" y="370490"/>
                </a:lnTo>
                <a:lnTo>
                  <a:pt x="24377" y="320038"/>
                </a:lnTo>
                <a:lnTo>
                  <a:pt x="2744" y="248889"/>
                </a:lnTo>
                <a:lnTo>
                  <a:pt x="0" y="205472"/>
                </a:lnTo>
                <a:lnTo>
                  <a:pt x="785" y="177582"/>
                </a:lnTo>
                <a:lnTo>
                  <a:pt x="7072" y="129431"/>
                </a:lnTo>
                <a:lnTo>
                  <a:pt x="26193" y="80960"/>
                </a:lnTo>
                <a:lnTo>
                  <a:pt x="58487" y="47580"/>
                </a:lnTo>
                <a:lnTo>
                  <a:pt x="100456" y="18478"/>
                </a:lnTo>
                <a:lnTo>
                  <a:pt x="149516" y="1104"/>
                </a:lnTo>
                <a:lnTo>
                  <a:pt x="167385" y="0"/>
                </a:lnTo>
                <a:lnTo>
                  <a:pt x="194230" y="2294"/>
                </a:lnTo>
                <a:lnTo>
                  <a:pt x="240680" y="20713"/>
                </a:lnTo>
                <a:lnTo>
                  <a:pt x="275882" y="58196"/>
                </a:lnTo>
                <a:lnTo>
                  <a:pt x="294313" y="117419"/>
                </a:lnTo>
                <a:lnTo>
                  <a:pt x="296671" y="155307"/>
                </a:lnTo>
                <a:lnTo>
                  <a:pt x="296595" y="161021"/>
                </a:lnTo>
                <a:lnTo>
                  <a:pt x="267254" y="191864"/>
                </a:lnTo>
                <a:lnTo>
                  <a:pt x="253215" y="194857"/>
                </a:lnTo>
                <a:lnTo>
                  <a:pt x="239140" y="197890"/>
                </a:lnTo>
                <a:lnTo>
                  <a:pt x="224680" y="198731"/>
                </a:lnTo>
                <a:lnTo>
                  <a:pt x="207374" y="199367"/>
                </a:lnTo>
                <a:lnTo>
                  <a:pt x="187187" y="199769"/>
                </a:lnTo>
                <a:lnTo>
                  <a:pt x="164083" y="199910"/>
                </a:lnTo>
                <a:lnTo>
                  <a:pt x="145551" y="199910"/>
                </a:lnTo>
                <a:lnTo>
                  <a:pt x="127079" y="199910"/>
                </a:lnTo>
                <a:lnTo>
                  <a:pt x="108630" y="199910"/>
                </a:lnTo>
                <a:lnTo>
                  <a:pt x="90169" y="199910"/>
                </a:lnTo>
                <a:lnTo>
                  <a:pt x="94255" y="232382"/>
                </a:lnTo>
                <a:lnTo>
                  <a:pt x="111904" y="284538"/>
                </a:lnTo>
                <a:lnTo>
                  <a:pt x="141350" y="319592"/>
                </a:lnTo>
                <a:lnTo>
                  <a:pt x="179641" y="336973"/>
                </a:lnTo>
                <a:lnTo>
                  <a:pt x="201929" y="339127"/>
                </a:lnTo>
                <a:lnTo>
                  <a:pt x="211658" y="338694"/>
                </a:lnTo>
                <a:lnTo>
                  <a:pt x="250006" y="328617"/>
                </a:lnTo>
                <a:lnTo>
                  <a:pt x="269040" y="319039"/>
                </a:lnTo>
                <a:lnTo>
                  <a:pt x="278510" y="313079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412984" y="481074"/>
            <a:ext cx="118745" cy="117475"/>
          </a:xfrm>
          <a:custGeom>
            <a:avLst/>
            <a:gdLst/>
            <a:ahLst/>
            <a:cxnLst/>
            <a:rect l="l" t="t" r="r" b="b"/>
            <a:pathLst>
              <a:path w="118745" h="117475">
                <a:moveTo>
                  <a:pt x="0" y="113944"/>
                </a:moveTo>
                <a:lnTo>
                  <a:pt x="15355" y="115330"/>
                </a:lnTo>
                <a:lnTo>
                  <a:pt x="30733" y="116350"/>
                </a:lnTo>
                <a:lnTo>
                  <a:pt x="46112" y="116980"/>
                </a:lnTo>
                <a:lnTo>
                  <a:pt x="61467" y="117195"/>
                </a:lnTo>
                <a:lnTo>
                  <a:pt x="75213" y="116980"/>
                </a:lnTo>
                <a:lnTo>
                  <a:pt x="118236" y="113944"/>
                </a:lnTo>
                <a:lnTo>
                  <a:pt x="118490" y="101345"/>
                </a:lnTo>
                <a:lnTo>
                  <a:pt x="118617" y="95084"/>
                </a:lnTo>
                <a:lnTo>
                  <a:pt x="114680" y="52374"/>
                </a:lnTo>
                <a:lnTo>
                  <a:pt x="94829" y="12815"/>
                </a:lnTo>
                <a:lnTo>
                  <a:pt x="61467" y="0"/>
                </a:lnTo>
                <a:lnTo>
                  <a:pt x="52613" y="658"/>
                </a:lnTo>
                <a:lnTo>
                  <a:pt x="18145" y="23766"/>
                </a:lnTo>
                <a:lnTo>
                  <a:pt x="4190" y="68865"/>
                </a:lnTo>
                <a:lnTo>
                  <a:pt x="1904" y="89278"/>
                </a:lnTo>
                <a:lnTo>
                  <a:pt x="0" y="113944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655300" y="437704"/>
            <a:ext cx="256285" cy="39053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655300" y="437704"/>
            <a:ext cx="256540" cy="390525"/>
          </a:xfrm>
          <a:custGeom>
            <a:avLst/>
            <a:gdLst/>
            <a:ahLst/>
            <a:cxnLst/>
            <a:rect l="l" t="t" r="r" b="b"/>
            <a:pathLst>
              <a:path w="256539" h="390525">
                <a:moveTo>
                  <a:pt x="0" y="390536"/>
                </a:moveTo>
                <a:lnTo>
                  <a:pt x="0" y="382299"/>
                </a:lnTo>
                <a:lnTo>
                  <a:pt x="0" y="374066"/>
                </a:lnTo>
                <a:lnTo>
                  <a:pt x="0" y="365835"/>
                </a:lnTo>
                <a:lnTo>
                  <a:pt x="0" y="357605"/>
                </a:lnTo>
                <a:lnTo>
                  <a:pt x="15353" y="356614"/>
                </a:lnTo>
                <a:lnTo>
                  <a:pt x="49085" y="329757"/>
                </a:lnTo>
                <a:lnTo>
                  <a:pt x="51192" y="274033"/>
                </a:lnTo>
                <a:lnTo>
                  <a:pt x="51867" y="220619"/>
                </a:lnTo>
                <a:lnTo>
                  <a:pt x="51942" y="195884"/>
                </a:lnTo>
                <a:lnTo>
                  <a:pt x="51803" y="154251"/>
                </a:lnTo>
                <a:lnTo>
                  <a:pt x="50764" y="99304"/>
                </a:lnTo>
                <a:lnTo>
                  <a:pt x="17166" y="66463"/>
                </a:lnTo>
                <a:lnTo>
                  <a:pt x="0" y="65404"/>
                </a:lnTo>
                <a:lnTo>
                  <a:pt x="0" y="57690"/>
                </a:lnTo>
                <a:lnTo>
                  <a:pt x="0" y="49971"/>
                </a:lnTo>
                <a:lnTo>
                  <a:pt x="0" y="42237"/>
                </a:lnTo>
                <a:lnTo>
                  <a:pt x="0" y="34480"/>
                </a:lnTo>
                <a:lnTo>
                  <a:pt x="31934" y="30379"/>
                </a:lnTo>
                <a:lnTo>
                  <a:pt x="58975" y="25974"/>
                </a:lnTo>
                <a:lnTo>
                  <a:pt x="81134" y="21107"/>
                </a:lnTo>
                <a:lnTo>
                  <a:pt x="98424" y="15620"/>
                </a:lnTo>
                <a:lnTo>
                  <a:pt x="107207" y="11701"/>
                </a:lnTo>
                <a:lnTo>
                  <a:pt x="116014" y="7810"/>
                </a:lnTo>
                <a:lnTo>
                  <a:pt x="124820" y="3919"/>
                </a:lnTo>
                <a:lnTo>
                  <a:pt x="133603" y="0"/>
                </a:lnTo>
                <a:lnTo>
                  <a:pt x="136651" y="0"/>
                </a:lnTo>
                <a:lnTo>
                  <a:pt x="138429" y="2400"/>
                </a:lnTo>
                <a:lnTo>
                  <a:pt x="138429" y="7581"/>
                </a:lnTo>
                <a:lnTo>
                  <a:pt x="138302" y="9512"/>
                </a:lnTo>
                <a:lnTo>
                  <a:pt x="138175" y="11366"/>
                </a:lnTo>
                <a:lnTo>
                  <a:pt x="138048" y="13220"/>
                </a:lnTo>
                <a:lnTo>
                  <a:pt x="137622" y="27227"/>
                </a:lnTo>
                <a:lnTo>
                  <a:pt x="137302" y="43987"/>
                </a:lnTo>
                <a:lnTo>
                  <a:pt x="137102" y="63532"/>
                </a:lnTo>
                <a:lnTo>
                  <a:pt x="137032" y="85889"/>
                </a:lnTo>
                <a:lnTo>
                  <a:pt x="145940" y="75305"/>
                </a:lnTo>
                <a:lnTo>
                  <a:pt x="155431" y="63545"/>
                </a:lnTo>
                <a:lnTo>
                  <a:pt x="165375" y="50512"/>
                </a:lnTo>
                <a:lnTo>
                  <a:pt x="175640" y="36106"/>
                </a:lnTo>
                <a:lnTo>
                  <a:pt x="183210" y="25863"/>
                </a:lnTo>
                <a:lnTo>
                  <a:pt x="216550" y="1722"/>
                </a:lnTo>
                <a:lnTo>
                  <a:pt x="234060" y="0"/>
                </a:lnTo>
                <a:lnTo>
                  <a:pt x="241172" y="0"/>
                </a:lnTo>
                <a:lnTo>
                  <a:pt x="248792" y="1549"/>
                </a:lnTo>
                <a:lnTo>
                  <a:pt x="256285" y="4800"/>
                </a:lnTo>
                <a:lnTo>
                  <a:pt x="254882" y="26712"/>
                </a:lnTo>
                <a:lnTo>
                  <a:pt x="253729" y="52152"/>
                </a:lnTo>
                <a:lnTo>
                  <a:pt x="252838" y="81202"/>
                </a:lnTo>
                <a:lnTo>
                  <a:pt x="252221" y="113944"/>
                </a:lnTo>
                <a:lnTo>
                  <a:pt x="247141" y="116192"/>
                </a:lnTo>
                <a:lnTo>
                  <a:pt x="241934" y="118198"/>
                </a:lnTo>
                <a:lnTo>
                  <a:pt x="236854" y="120357"/>
                </a:lnTo>
                <a:lnTo>
                  <a:pt x="232889" y="113148"/>
                </a:lnTo>
                <a:lnTo>
                  <a:pt x="204977" y="91909"/>
                </a:lnTo>
                <a:lnTo>
                  <a:pt x="195198" y="91909"/>
                </a:lnTo>
                <a:lnTo>
                  <a:pt x="153205" y="110931"/>
                </a:lnTo>
                <a:lnTo>
                  <a:pt x="139144" y="159770"/>
                </a:lnTo>
                <a:lnTo>
                  <a:pt x="138429" y="215137"/>
                </a:lnTo>
                <a:lnTo>
                  <a:pt x="138556" y="260715"/>
                </a:lnTo>
                <a:lnTo>
                  <a:pt x="139715" y="320157"/>
                </a:lnTo>
                <a:lnTo>
                  <a:pt x="164051" y="354318"/>
                </a:lnTo>
                <a:lnTo>
                  <a:pt x="198881" y="357605"/>
                </a:lnTo>
                <a:lnTo>
                  <a:pt x="198881" y="365835"/>
                </a:lnTo>
                <a:lnTo>
                  <a:pt x="198881" y="374066"/>
                </a:lnTo>
                <a:lnTo>
                  <a:pt x="198881" y="382299"/>
                </a:lnTo>
                <a:lnTo>
                  <a:pt x="198881" y="390536"/>
                </a:lnTo>
                <a:lnTo>
                  <a:pt x="189281" y="390242"/>
                </a:lnTo>
                <a:lnTo>
                  <a:pt x="179704" y="389942"/>
                </a:lnTo>
                <a:lnTo>
                  <a:pt x="170127" y="389629"/>
                </a:lnTo>
                <a:lnTo>
                  <a:pt x="160527" y="389292"/>
                </a:lnTo>
                <a:lnTo>
                  <a:pt x="142932" y="388790"/>
                </a:lnTo>
                <a:lnTo>
                  <a:pt x="126539" y="388428"/>
                </a:lnTo>
                <a:lnTo>
                  <a:pt x="111360" y="388209"/>
                </a:lnTo>
                <a:lnTo>
                  <a:pt x="97408" y="388136"/>
                </a:lnTo>
                <a:lnTo>
                  <a:pt x="84274" y="388209"/>
                </a:lnTo>
                <a:lnTo>
                  <a:pt x="70056" y="388428"/>
                </a:lnTo>
                <a:lnTo>
                  <a:pt x="54814" y="388790"/>
                </a:lnTo>
                <a:lnTo>
                  <a:pt x="38607" y="389292"/>
                </a:lnTo>
                <a:lnTo>
                  <a:pt x="28914" y="389629"/>
                </a:lnTo>
                <a:lnTo>
                  <a:pt x="19256" y="389942"/>
                </a:lnTo>
                <a:lnTo>
                  <a:pt x="9622" y="390242"/>
                </a:lnTo>
                <a:lnTo>
                  <a:pt x="0" y="390536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921745" y="446518"/>
            <a:ext cx="377316" cy="38172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921745" y="446518"/>
            <a:ext cx="377825" cy="382270"/>
          </a:xfrm>
          <a:custGeom>
            <a:avLst/>
            <a:gdLst/>
            <a:ahLst/>
            <a:cxnLst/>
            <a:rect l="l" t="t" r="r" b="b"/>
            <a:pathLst>
              <a:path w="377825" h="382269">
                <a:moveTo>
                  <a:pt x="0" y="32931"/>
                </a:moveTo>
                <a:lnTo>
                  <a:pt x="0" y="24699"/>
                </a:lnTo>
                <a:lnTo>
                  <a:pt x="0" y="16465"/>
                </a:lnTo>
                <a:lnTo>
                  <a:pt x="0" y="8231"/>
                </a:lnTo>
                <a:lnTo>
                  <a:pt x="0" y="0"/>
                </a:lnTo>
                <a:lnTo>
                  <a:pt x="22000" y="625"/>
                </a:lnTo>
                <a:lnTo>
                  <a:pt x="43989" y="1228"/>
                </a:lnTo>
                <a:lnTo>
                  <a:pt x="65954" y="1818"/>
                </a:lnTo>
                <a:lnTo>
                  <a:pt x="87883" y="2400"/>
                </a:lnTo>
                <a:lnTo>
                  <a:pt x="110515" y="2253"/>
                </a:lnTo>
                <a:lnTo>
                  <a:pt x="133873" y="1809"/>
                </a:lnTo>
                <a:lnTo>
                  <a:pt x="158017" y="1060"/>
                </a:lnTo>
                <a:lnTo>
                  <a:pt x="183006" y="0"/>
                </a:lnTo>
                <a:lnTo>
                  <a:pt x="183006" y="8231"/>
                </a:lnTo>
                <a:lnTo>
                  <a:pt x="183006" y="16465"/>
                </a:lnTo>
                <a:lnTo>
                  <a:pt x="183006" y="24699"/>
                </a:lnTo>
                <a:lnTo>
                  <a:pt x="183006" y="32931"/>
                </a:lnTo>
                <a:lnTo>
                  <a:pt x="168647" y="33664"/>
                </a:lnTo>
                <a:lnTo>
                  <a:pt x="139191" y="42976"/>
                </a:lnTo>
                <a:lnTo>
                  <a:pt x="139191" y="48158"/>
                </a:lnTo>
                <a:lnTo>
                  <a:pt x="139191" y="51409"/>
                </a:lnTo>
                <a:lnTo>
                  <a:pt x="152844" y="100566"/>
                </a:lnTo>
                <a:lnTo>
                  <a:pt x="157979" y="117304"/>
                </a:lnTo>
                <a:lnTo>
                  <a:pt x="163067" y="134048"/>
                </a:lnTo>
                <a:lnTo>
                  <a:pt x="174404" y="168797"/>
                </a:lnTo>
                <a:lnTo>
                  <a:pt x="185848" y="203504"/>
                </a:lnTo>
                <a:lnTo>
                  <a:pt x="197268" y="238210"/>
                </a:lnTo>
                <a:lnTo>
                  <a:pt x="208533" y="272960"/>
                </a:lnTo>
                <a:lnTo>
                  <a:pt x="219679" y="242102"/>
                </a:lnTo>
                <a:lnTo>
                  <a:pt x="230933" y="211313"/>
                </a:lnTo>
                <a:lnTo>
                  <a:pt x="253237" y="149732"/>
                </a:lnTo>
                <a:lnTo>
                  <a:pt x="266778" y="111295"/>
                </a:lnTo>
                <a:lnTo>
                  <a:pt x="282383" y="60887"/>
                </a:lnTo>
                <a:lnTo>
                  <a:pt x="284352" y="48932"/>
                </a:lnTo>
                <a:lnTo>
                  <a:pt x="284352" y="43370"/>
                </a:lnTo>
                <a:lnTo>
                  <a:pt x="239267" y="32931"/>
                </a:lnTo>
                <a:lnTo>
                  <a:pt x="239267" y="24699"/>
                </a:lnTo>
                <a:lnTo>
                  <a:pt x="239267" y="16465"/>
                </a:lnTo>
                <a:lnTo>
                  <a:pt x="239267" y="8231"/>
                </a:lnTo>
                <a:lnTo>
                  <a:pt x="239267" y="0"/>
                </a:lnTo>
                <a:lnTo>
                  <a:pt x="260587" y="1060"/>
                </a:lnTo>
                <a:lnTo>
                  <a:pt x="279812" y="1809"/>
                </a:lnTo>
                <a:lnTo>
                  <a:pt x="296988" y="2253"/>
                </a:lnTo>
                <a:lnTo>
                  <a:pt x="312165" y="2400"/>
                </a:lnTo>
                <a:lnTo>
                  <a:pt x="327542" y="2253"/>
                </a:lnTo>
                <a:lnTo>
                  <a:pt x="343550" y="1809"/>
                </a:lnTo>
                <a:lnTo>
                  <a:pt x="360153" y="1060"/>
                </a:lnTo>
                <a:lnTo>
                  <a:pt x="377316" y="0"/>
                </a:lnTo>
                <a:lnTo>
                  <a:pt x="377316" y="8231"/>
                </a:lnTo>
                <a:lnTo>
                  <a:pt x="377316" y="16465"/>
                </a:lnTo>
                <a:lnTo>
                  <a:pt x="377316" y="24699"/>
                </a:lnTo>
                <a:lnTo>
                  <a:pt x="377316" y="32931"/>
                </a:lnTo>
                <a:lnTo>
                  <a:pt x="364995" y="33883"/>
                </a:lnTo>
                <a:lnTo>
                  <a:pt x="329818" y="66828"/>
                </a:lnTo>
                <a:lnTo>
                  <a:pt x="303910" y="130492"/>
                </a:lnTo>
                <a:lnTo>
                  <a:pt x="289757" y="166972"/>
                </a:lnTo>
                <a:lnTo>
                  <a:pt x="273288" y="210297"/>
                </a:lnTo>
                <a:lnTo>
                  <a:pt x="254624" y="260504"/>
                </a:lnTo>
                <a:lnTo>
                  <a:pt x="233887" y="317634"/>
                </a:lnTo>
                <a:lnTo>
                  <a:pt x="211200" y="381722"/>
                </a:lnTo>
                <a:lnTo>
                  <a:pt x="196224" y="381722"/>
                </a:lnTo>
                <a:lnTo>
                  <a:pt x="181212" y="381722"/>
                </a:lnTo>
                <a:lnTo>
                  <a:pt x="166177" y="381722"/>
                </a:lnTo>
                <a:lnTo>
                  <a:pt x="151129" y="381722"/>
                </a:lnTo>
                <a:lnTo>
                  <a:pt x="138499" y="341531"/>
                </a:lnTo>
                <a:lnTo>
                  <a:pt x="122856" y="293855"/>
                </a:lnTo>
                <a:lnTo>
                  <a:pt x="104427" y="238630"/>
                </a:lnTo>
                <a:lnTo>
                  <a:pt x="83438" y="175792"/>
                </a:lnTo>
                <a:lnTo>
                  <a:pt x="69937" y="135940"/>
                </a:lnTo>
                <a:lnTo>
                  <a:pt x="49791" y="79084"/>
                </a:lnTo>
                <a:lnTo>
                  <a:pt x="33611" y="42916"/>
                </a:lnTo>
                <a:lnTo>
                  <a:pt x="10995" y="34057"/>
                </a:lnTo>
                <a:lnTo>
                  <a:pt x="0" y="32931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331192" y="245845"/>
            <a:ext cx="192404" cy="58239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372975" y="245845"/>
            <a:ext cx="106680" cy="125095"/>
          </a:xfrm>
          <a:custGeom>
            <a:avLst/>
            <a:gdLst/>
            <a:ahLst/>
            <a:cxnLst/>
            <a:rect l="l" t="t" r="r" b="b"/>
            <a:pathLst>
              <a:path w="106679" h="125095">
                <a:moveTo>
                  <a:pt x="53212" y="0"/>
                </a:moveTo>
                <a:lnTo>
                  <a:pt x="90931" y="18008"/>
                </a:lnTo>
                <a:lnTo>
                  <a:pt x="106298" y="62610"/>
                </a:lnTo>
                <a:lnTo>
                  <a:pt x="105308" y="75010"/>
                </a:lnTo>
                <a:lnTo>
                  <a:pt x="82605" y="114532"/>
                </a:lnTo>
                <a:lnTo>
                  <a:pt x="52958" y="124840"/>
                </a:lnTo>
                <a:lnTo>
                  <a:pt x="42338" y="123714"/>
                </a:lnTo>
                <a:lnTo>
                  <a:pt x="8786" y="96827"/>
                </a:lnTo>
                <a:lnTo>
                  <a:pt x="0" y="62610"/>
                </a:lnTo>
                <a:lnTo>
                  <a:pt x="976" y="50142"/>
                </a:lnTo>
                <a:lnTo>
                  <a:pt x="23727" y="10072"/>
                </a:lnTo>
                <a:lnTo>
                  <a:pt x="53212" y="0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331192" y="437704"/>
            <a:ext cx="192405" cy="390525"/>
          </a:xfrm>
          <a:custGeom>
            <a:avLst/>
            <a:gdLst/>
            <a:ahLst/>
            <a:cxnLst/>
            <a:rect l="l" t="t" r="r" b="b"/>
            <a:pathLst>
              <a:path w="192404" h="390525">
                <a:moveTo>
                  <a:pt x="0" y="390536"/>
                </a:moveTo>
                <a:lnTo>
                  <a:pt x="0" y="382299"/>
                </a:lnTo>
                <a:lnTo>
                  <a:pt x="0" y="374066"/>
                </a:lnTo>
                <a:lnTo>
                  <a:pt x="0" y="365835"/>
                </a:lnTo>
                <a:lnTo>
                  <a:pt x="0" y="357605"/>
                </a:lnTo>
                <a:lnTo>
                  <a:pt x="17256" y="356602"/>
                </a:lnTo>
                <a:lnTo>
                  <a:pt x="52323" y="329538"/>
                </a:lnTo>
                <a:lnTo>
                  <a:pt x="54276" y="288944"/>
                </a:lnTo>
                <a:lnTo>
                  <a:pt x="54990" y="217918"/>
                </a:lnTo>
                <a:lnTo>
                  <a:pt x="54941" y="199620"/>
                </a:lnTo>
                <a:lnTo>
                  <a:pt x="54784" y="182038"/>
                </a:lnTo>
                <a:lnTo>
                  <a:pt x="54508" y="165137"/>
                </a:lnTo>
                <a:lnTo>
                  <a:pt x="54101" y="148881"/>
                </a:lnTo>
                <a:lnTo>
                  <a:pt x="53818" y="137161"/>
                </a:lnTo>
                <a:lnTo>
                  <a:pt x="53546" y="125424"/>
                </a:lnTo>
                <a:lnTo>
                  <a:pt x="53298" y="113688"/>
                </a:lnTo>
                <a:lnTo>
                  <a:pt x="53085" y="101968"/>
                </a:lnTo>
                <a:lnTo>
                  <a:pt x="52806" y="91338"/>
                </a:lnTo>
                <a:lnTo>
                  <a:pt x="25653" y="66636"/>
                </a:lnTo>
                <a:lnTo>
                  <a:pt x="19270" y="66299"/>
                </a:lnTo>
                <a:lnTo>
                  <a:pt x="12874" y="65987"/>
                </a:lnTo>
                <a:lnTo>
                  <a:pt x="6455" y="65691"/>
                </a:lnTo>
                <a:lnTo>
                  <a:pt x="0" y="65404"/>
                </a:lnTo>
                <a:lnTo>
                  <a:pt x="0" y="57690"/>
                </a:lnTo>
                <a:lnTo>
                  <a:pt x="0" y="49971"/>
                </a:lnTo>
                <a:lnTo>
                  <a:pt x="0" y="42237"/>
                </a:lnTo>
                <a:lnTo>
                  <a:pt x="0" y="34480"/>
                </a:lnTo>
                <a:lnTo>
                  <a:pt x="39427" y="29612"/>
                </a:lnTo>
                <a:lnTo>
                  <a:pt x="75199" y="22283"/>
                </a:lnTo>
                <a:lnTo>
                  <a:pt x="107280" y="12433"/>
                </a:lnTo>
                <a:lnTo>
                  <a:pt x="135635" y="0"/>
                </a:lnTo>
                <a:lnTo>
                  <a:pt x="138556" y="2781"/>
                </a:lnTo>
                <a:lnTo>
                  <a:pt x="141350" y="5562"/>
                </a:lnTo>
                <a:lnTo>
                  <a:pt x="144271" y="8432"/>
                </a:lnTo>
                <a:lnTo>
                  <a:pt x="142084" y="51080"/>
                </a:lnTo>
                <a:lnTo>
                  <a:pt x="140493" y="102585"/>
                </a:lnTo>
                <a:lnTo>
                  <a:pt x="139521" y="162903"/>
                </a:lnTo>
                <a:lnTo>
                  <a:pt x="139191" y="231990"/>
                </a:lnTo>
                <a:lnTo>
                  <a:pt x="139312" y="270210"/>
                </a:lnTo>
                <a:lnTo>
                  <a:pt x="140316" y="321379"/>
                </a:lnTo>
                <a:lnTo>
                  <a:pt x="161099" y="353978"/>
                </a:lnTo>
                <a:lnTo>
                  <a:pt x="192404" y="357605"/>
                </a:lnTo>
                <a:lnTo>
                  <a:pt x="192404" y="365835"/>
                </a:lnTo>
                <a:lnTo>
                  <a:pt x="192404" y="374066"/>
                </a:lnTo>
                <a:lnTo>
                  <a:pt x="192404" y="382299"/>
                </a:lnTo>
                <a:lnTo>
                  <a:pt x="192404" y="390536"/>
                </a:lnTo>
                <a:lnTo>
                  <a:pt x="163156" y="389475"/>
                </a:lnTo>
                <a:lnTo>
                  <a:pt x="137493" y="388726"/>
                </a:lnTo>
                <a:lnTo>
                  <a:pt x="115377" y="388282"/>
                </a:lnTo>
                <a:lnTo>
                  <a:pt x="96773" y="388136"/>
                </a:lnTo>
                <a:lnTo>
                  <a:pt x="84028" y="388282"/>
                </a:lnTo>
                <a:lnTo>
                  <a:pt x="63674" y="388726"/>
                </a:lnTo>
                <a:lnTo>
                  <a:pt x="35676" y="389475"/>
                </a:lnTo>
                <a:lnTo>
                  <a:pt x="0" y="390536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560934" y="437704"/>
            <a:ext cx="264794" cy="39895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560934" y="437704"/>
            <a:ext cx="264795" cy="399415"/>
          </a:xfrm>
          <a:custGeom>
            <a:avLst/>
            <a:gdLst/>
            <a:ahLst/>
            <a:cxnLst/>
            <a:rect l="l" t="t" r="r" b="b"/>
            <a:pathLst>
              <a:path w="264795" h="399415">
                <a:moveTo>
                  <a:pt x="250824" y="144474"/>
                </a:moveTo>
                <a:lnTo>
                  <a:pt x="243777" y="144474"/>
                </a:lnTo>
                <a:lnTo>
                  <a:pt x="236743" y="144474"/>
                </a:lnTo>
                <a:lnTo>
                  <a:pt x="229732" y="144474"/>
                </a:lnTo>
                <a:lnTo>
                  <a:pt x="222757" y="144474"/>
                </a:lnTo>
                <a:lnTo>
                  <a:pt x="221429" y="123194"/>
                </a:lnTo>
                <a:lnTo>
                  <a:pt x="213706" y="83949"/>
                </a:lnTo>
                <a:lnTo>
                  <a:pt x="179101" y="62104"/>
                </a:lnTo>
                <a:lnTo>
                  <a:pt x="157479" y="59753"/>
                </a:lnTo>
                <a:lnTo>
                  <a:pt x="140548" y="61256"/>
                </a:lnTo>
                <a:lnTo>
                  <a:pt x="104901" y="84264"/>
                </a:lnTo>
                <a:lnTo>
                  <a:pt x="89185" y="142648"/>
                </a:lnTo>
                <a:lnTo>
                  <a:pt x="88137" y="171767"/>
                </a:lnTo>
                <a:lnTo>
                  <a:pt x="90106" y="209527"/>
                </a:lnTo>
                <a:lnTo>
                  <a:pt x="105711" y="271309"/>
                </a:lnTo>
                <a:lnTo>
                  <a:pt x="135859" y="314668"/>
                </a:lnTo>
                <a:lnTo>
                  <a:pt x="175884" y="336443"/>
                </a:lnTo>
                <a:lnTo>
                  <a:pt x="199135" y="339127"/>
                </a:lnTo>
                <a:lnTo>
                  <a:pt x="207971" y="338909"/>
                </a:lnTo>
                <a:lnTo>
                  <a:pt x="246157" y="331104"/>
                </a:lnTo>
                <a:lnTo>
                  <a:pt x="258952" y="325131"/>
                </a:lnTo>
                <a:lnTo>
                  <a:pt x="260984" y="328078"/>
                </a:lnTo>
                <a:lnTo>
                  <a:pt x="262889" y="331011"/>
                </a:lnTo>
                <a:lnTo>
                  <a:pt x="264794" y="333945"/>
                </a:lnTo>
                <a:lnTo>
                  <a:pt x="261075" y="343580"/>
                </a:lnTo>
                <a:lnTo>
                  <a:pt x="257523" y="353255"/>
                </a:lnTo>
                <a:lnTo>
                  <a:pt x="254114" y="363017"/>
                </a:lnTo>
                <a:lnTo>
                  <a:pt x="250824" y="372909"/>
                </a:lnTo>
                <a:lnTo>
                  <a:pt x="239499" y="379097"/>
                </a:lnTo>
                <a:lnTo>
                  <a:pt x="193180" y="395436"/>
                </a:lnTo>
                <a:lnTo>
                  <a:pt x="157479" y="398956"/>
                </a:lnTo>
                <a:lnTo>
                  <a:pt x="122326" y="395982"/>
                </a:lnTo>
                <a:lnTo>
                  <a:pt x="64307" y="371830"/>
                </a:lnTo>
                <a:lnTo>
                  <a:pt x="23574" y="323646"/>
                </a:lnTo>
                <a:lnTo>
                  <a:pt x="2651" y="255068"/>
                </a:lnTo>
                <a:lnTo>
                  <a:pt x="0" y="213130"/>
                </a:lnTo>
                <a:lnTo>
                  <a:pt x="335" y="196997"/>
                </a:lnTo>
                <a:lnTo>
                  <a:pt x="5460" y="153288"/>
                </a:lnTo>
                <a:lnTo>
                  <a:pt x="20446" y="107987"/>
                </a:lnTo>
                <a:lnTo>
                  <a:pt x="47206" y="72599"/>
                </a:lnTo>
                <a:lnTo>
                  <a:pt x="76721" y="50442"/>
                </a:lnTo>
                <a:lnTo>
                  <a:pt x="99694" y="33324"/>
                </a:lnTo>
                <a:lnTo>
                  <a:pt x="136163" y="9023"/>
                </a:lnTo>
                <a:lnTo>
                  <a:pt x="181101" y="0"/>
                </a:lnTo>
                <a:lnTo>
                  <a:pt x="191243" y="218"/>
                </a:lnTo>
                <a:lnTo>
                  <a:pt x="230716" y="5608"/>
                </a:lnTo>
                <a:lnTo>
                  <a:pt x="262889" y="19253"/>
                </a:lnTo>
                <a:lnTo>
                  <a:pt x="264794" y="21640"/>
                </a:lnTo>
                <a:lnTo>
                  <a:pt x="259378" y="54406"/>
                </a:lnTo>
                <a:lnTo>
                  <a:pt x="255189" y="85791"/>
                </a:lnTo>
                <a:lnTo>
                  <a:pt x="252310" y="115809"/>
                </a:lnTo>
                <a:lnTo>
                  <a:pt x="250824" y="144474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880085" y="437704"/>
            <a:ext cx="296544" cy="39895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880085" y="437704"/>
            <a:ext cx="296545" cy="399415"/>
          </a:xfrm>
          <a:custGeom>
            <a:avLst/>
            <a:gdLst/>
            <a:ahLst/>
            <a:cxnLst/>
            <a:rect l="l" t="t" r="r" b="b"/>
            <a:pathLst>
              <a:path w="296545" h="399415">
                <a:moveTo>
                  <a:pt x="278510" y="313079"/>
                </a:moveTo>
                <a:lnTo>
                  <a:pt x="281812" y="316940"/>
                </a:lnTo>
                <a:lnTo>
                  <a:pt x="285114" y="320801"/>
                </a:lnTo>
                <a:lnTo>
                  <a:pt x="288416" y="324674"/>
                </a:lnTo>
                <a:lnTo>
                  <a:pt x="284568" y="334330"/>
                </a:lnTo>
                <a:lnTo>
                  <a:pt x="280685" y="343959"/>
                </a:lnTo>
                <a:lnTo>
                  <a:pt x="276825" y="353588"/>
                </a:lnTo>
                <a:lnTo>
                  <a:pt x="247601" y="378955"/>
                </a:lnTo>
                <a:lnTo>
                  <a:pt x="206064" y="394097"/>
                </a:lnTo>
                <a:lnTo>
                  <a:pt x="160273" y="398956"/>
                </a:lnTo>
                <a:lnTo>
                  <a:pt x="124991" y="395835"/>
                </a:lnTo>
                <a:lnTo>
                  <a:pt x="66190" y="370490"/>
                </a:lnTo>
                <a:lnTo>
                  <a:pt x="24377" y="320038"/>
                </a:lnTo>
                <a:lnTo>
                  <a:pt x="2744" y="248889"/>
                </a:lnTo>
                <a:lnTo>
                  <a:pt x="0" y="205472"/>
                </a:lnTo>
                <a:lnTo>
                  <a:pt x="787" y="177582"/>
                </a:lnTo>
                <a:lnTo>
                  <a:pt x="7125" y="129431"/>
                </a:lnTo>
                <a:lnTo>
                  <a:pt x="26209" y="80960"/>
                </a:lnTo>
                <a:lnTo>
                  <a:pt x="58469" y="47580"/>
                </a:lnTo>
                <a:lnTo>
                  <a:pt x="100456" y="18478"/>
                </a:lnTo>
                <a:lnTo>
                  <a:pt x="149516" y="1104"/>
                </a:lnTo>
                <a:lnTo>
                  <a:pt x="167385" y="0"/>
                </a:lnTo>
                <a:lnTo>
                  <a:pt x="194230" y="2294"/>
                </a:lnTo>
                <a:lnTo>
                  <a:pt x="240680" y="20713"/>
                </a:lnTo>
                <a:lnTo>
                  <a:pt x="275916" y="58196"/>
                </a:lnTo>
                <a:lnTo>
                  <a:pt x="294224" y="117419"/>
                </a:lnTo>
                <a:lnTo>
                  <a:pt x="296544" y="155307"/>
                </a:lnTo>
                <a:lnTo>
                  <a:pt x="296470" y="161021"/>
                </a:lnTo>
                <a:lnTo>
                  <a:pt x="267254" y="191864"/>
                </a:lnTo>
                <a:lnTo>
                  <a:pt x="253215" y="194857"/>
                </a:lnTo>
                <a:lnTo>
                  <a:pt x="239140" y="197890"/>
                </a:lnTo>
                <a:lnTo>
                  <a:pt x="224680" y="198731"/>
                </a:lnTo>
                <a:lnTo>
                  <a:pt x="207374" y="199367"/>
                </a:lnTo>
                <a:lnTo>
                  <a:pt x="187187" y="199769"/>
                </a:lnTo>
                <a:lnTo>
                  <a:pt x="164083" y="199910"/>
                </a:lnTo>
                <a:lnTo>
                  <a:pt x="145605" y="199910"/>
                </a:lnTo>
                <a:lnTo>
                  <a:pt x="127126" y="199910"/>
                </a:lnTo>
                <a:lnTo>
                  <a:pt x="108648" y="199910"/>
                </a:lnTo>
                <a:lnTo>
                  <a:pt x="90169" y="199910"/>
                </a:lnTo>
                <a:lnTo>
                  <a:pt x="94273" y="232382"/>
                </a:lnTo>
                <a:lnTo>
                  <a:pt x="111958" y="284538"/>
                </a:lnTo>
                <a:lnTo>
                  <a:pt x="141350" y="319592"/>
                </a:lnTo>
                <a:lnTo>
                  <a:pt x="179641" y="336973"/>
                </a:lnTo>
                <a:lnTo>
                  <a:pt x="201929" y="339127"/>
                </a:lnTo>
                <a:lnTo>
                  <a:pt x="211712" y="338694"/>
                </a:lnTo>
                <a:lnTo>
                  <a:pt x="250006" y="328617"/>
                </a:lnTo>
                <a:lnTo>
                  <a:pt x="269040" y="319039"/>
                </a:lnTo>
                <a:lnTo>
                  <a:pt x="278510" y="313079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5968222" y="481074"/>
            <a:ext cx="118745" cy="117475"/>
          </a:xfrm>
          <a:custGeom>
            <a:avLst/>
            <a:gdLst/>
            <a:ahLst/>
            <a:cxnLst/>
            <a:rect l="l" t="t" r="r" b="b"/>
            <a:pathLst>
              <a:path w="118745" h="117475">
                <a:moveTo>
                  <a:pt x="0" y="113944"/>
                </a:moveTo>
                <a:lnTo>
                  <a:pt x="15408" y="115330"/>
                </a:lnTo>
                <a:lnTo>
                  <a:pt x="30781" y="116350"/>
                </a:lnTo>
                <a:lnTo>
                  <a:pt x="46130" y="116980"/>
                </a:lnTo>
                <a:lnTo>
                  <a:pt x="61467" y="117195"/>
                </a:lnTo>
                <a:lnTo>
                  <a:pt x="75213" y="116980"/>
                </a:lnTo>
                <a:lnTo>
                  <a:pt x="118236" y="113944"/>
                </a:lnTo>
                <a:lnTo>
                  <a:pt x="118490" y="101345"/>
                </a:lnTo>
                <a:lnTo>
                  <a:pt x="118617" y="95084"/>
                </a:lnTo>
                <a:lnTo>
                  <a:pt x="114696" y="52374"/>
                </a:lnTo>
                <a:lnTo>
                  <a:pt x="94900" y="12815"/>
                </a:lnTo>
                <a:lnTo>
                  <a:pt x="61467" y="0"/>
                </a:lnTo>
                <a:lnTo>
                  <a:pt x="52613" y="658"/>
                </a:lnTo>
                <a:lnTo>
                  <a:pt x="18145" y="23766"/>
                </a:lnTo>
                <a:lnTo>
                  <a:pt x="4238" y="68865"/>
                </a:lnTo>
                <a:lnTo>
                  <a:pt x="1958" y="89278"/>
                </a:lnTo>
                <a:lnTo>
                  <a:pt x="0" y="113944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44893" y="8763613"/>
            <a:ext cx="2608065" cy="60185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4770" y="1317494"/>
            <a:ext cx="2216150" cy="5121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91490">
              <a:lnSpc>
                <a:spcPct val="100000"/>
              </a:lnSpc>
            </a:pPr>
            <a:r>
              <a:rPr dirty="0" sz="1400" spc="15" u="sng">
                <a:latin typeface="Times New Roman"/>
                <a:cs typeface="Times New Roman"/>
              </a:rPr>
              <a:t>President’s</a:t>
            </a:r>
            <a:r>
              <a:rPr dirty="0" sz="1400" spc="-105" u="sng">
                <a:latin typeface="Times New Roman"/>
                <a:cs typeface="Times New Roman"/>
              </a:rPr>
              <a:t> </a:t>
            </a:r>
            <a:r>
              <a:rPr dirty="0" sz="1400" spc="-5" u="sng">
                <a:latin typeface="Times New Roman"/>
                <a:cs typeface="Times New Roman"/>
              </a:rPr>
              <a:t>Award</a:t>
            </a:r>
            <a:endParaRPr sz="1400">
              <a:latin typeface="Times New Roman"/>
              <a:cs typeface="Times New Roman"/>
            </a:endParaRPr>
          </a:p>
          <a:p>
            <a:pPr marL="12700" marR="464820">
              <a:lnSpc>
                <a:spcPct val="101699"/>
              </a:lnSpc>
              <a:spcBef>
                <a:spcPts val="920"/>
              </a:spcBef>
            </a:pPr>
            <a:r>
              <a:rPr dirty="0" sz="1400" spc="-40">
                <a:latin typeface="Times New Roman"/>
                <a:cs typeface="Times New Roman"/>
              </a:rPr>
              <a:t>Lindsey </a:t>
            </a:r>
            <a:r>
              <a:rPr dirty="0" sz="1400">
                <a:latin typeface="Times New Roman"/>
                <a:cs typeface="Times New Roman"/>
              </a:rPr>
              <a:t>Benson-2021  </a:t>
            </a:r>
            <a:r>
              <a:rPr dirty="0" sz="1400" spc="-5">
                <a:latin typeface="Times New Roman"/>
                <a:cs typeface="Times New Roman"/>
              </a:rPr>
              <a:t>Bethany </a:t>
            </a:r>
            <a:r>
              <a:rPr dirty="0" sz="1400" spc="-10">
                <a:latin typeface="Times New Roman"/>
                <a:cs typeface="Times New Roman"/>
              </a:rPr>
              <a:t>Vincent-2017  </a:t>
            </a:r>
            <a:r>
              <a:rPr dirty="0" sz="1400" spc="-25">
                <a:latin typeface="Times New Roman"/>
                <a:cs typeface="Times New Roman"/>
              </a:rPr>
              <a:t>Rohit </a:t>
            </a:r>
            <a:r>
              <a:rPr dirty="0" sz="1400" spc="-50">
                <a:latin typeface="Times New Roman"/>
                <a:cs typeface="Times New Roman"/>
              </a:rPr>
              <a:t>Kulkarni </a:t>
            </a:r>
            <a:r>
              <a:rPr dirty="0" sz="1400" spc="-25">
                <a:latin typeface="Times New Roman"/>
                <a:cs typeface="Times New Roman"/>
              </a:rPr>
              <a:t>—2014  </a:t>
            </a:r>
            <a:r>
              <a:rPr dirty="0" sz="1400" spc="-10">
                <a:latin typeface="Times New Roman"/>
                <a:cs typeface="Times New Roman"/>
              </a:rPr>
              <a:t>Marcia </a:t>
            </a:r>
            <a:r>
              <a:rPr dirty="0" sz="1400" spc="10">
                <a:latin typeface="Times New Roman"/>
                <a:cs typeface="Times New Roman"/>
              </a:rPr>
              <a:t>Pritchert</a:t>
            </a:r>
            <a:r>
              <a:rPr dirty="0" sz="1400" spc="-9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—2012  </a:t>
            </a:r>
            <a:r>
              <a:rPr dirty="0" sz="1400">
                <a:latin typeface="Times New Roman"/>
                <a:cs typeface="Times New Roman"/>
              </a:rPr>
              <a:t>Donna </a:t>
            </a:r>
            <a:r>
              <a:rPr dirty="0" sz="1400" spc="-5">
                <a:latin typeface="Times New Roman"/>
                <a:cs typeface="Times New Roman"/>
              </a:rPr>
              <a:t>Seaboy </a:t>
            </a:r>
            <a:r>
              <a:rPr dirty="0" sz="1400" spc="-25">
                <a:latin typeface="Times New Roman"/>
                <a:cs typeface="Times New Roman"/>
              </a:rPr>
              <a:t>—2011  </a:t>
            </a:r>
            <a:r>
              <a:rPr dirty="0" sz="1400" spc="-30">
                <a:latin typeface="Times New Roman"/>
                <a:cs typeface="Times New Roman"/>
              </a:rPr>
              <a:t>Julie </a:t>
            </a:r>
            <a:r>
              <a:rPr dirty="0" sz="1400" spc="-50">
                <a:latin typeface="Times New Roman"/>
                <a:cs typeface="Times New Roman"/>
              </a:rPr>
              <a:t>Kubisiak </a:t>
            </a:r>
            <a:r>
              <a:rPr dirty="0" sz="1400">
                <a:latin typeface="Times New Roman"/>
                <a:cs typeface="Times New Roman"/>
              </a:rPr>
              <a:t>–2010  </a:t>
            </a:r>
            <a:r>
              <a:rPr dirty="0" sz="1400" spc="-15">
                <a:latin typeface="Times New Roman"/>
                <a:cs typeface="Times New Roman"/>
              </a:rPr>
              <a:t>Bruce </a:t>
            </a:r>
            <a:r>
              <a:rPr dirty="0" sz="1400" spc="-5">
                <a:latin typeface="Times New Roman"/>
                <a:cs typeface="Times New Roman"/>
              </a:rPr>
              <a:t>Helgerud </a:t>
            </a:r>
            <a:r>
              <a:rPr dirty="0" sz="1400" spc="-25">
                <a:latin typeface="Times New Roman"/>
                <a:cs typeface="Times New Roman"/>
              </a:rPr>
              <a:t>—2010  </a:t>
            </a:r>
            <a:r>
              <a:rPr dirty="0" sz="1400" spc="-55">
                <a:latin typeface="Times New Roman"/>
                <a:cs typeface="Times New Roman"/>
              </a:rPr>
              <a:t>Wally </a:t>
            </a:r>
            <a:r>
              <a:rPr dirty="0" sz="1400" spc="5">
                <a:latin typeface="Times New Roman"/>
                <a:cs typeface="Times New Roman"/>
              </a:rPr>
              <a:t>Erhardt </a:t>
            </a:r>
            <a:r>
              <a:rPr dirty="0" sz="1400" spc="-25">
                <a:latin typeface="Times New Roman"/>
                <a:cs typeface="Times New Roman"/>
              </a:rPr>
              <a:t>—2009  Don </a:t>
            </a:r>
            <a:r>
              <a:rPr dirty="0" sz="1400" spc="-5">
                <a:latin typeface="Times New Roman"/>
                <a:cs typeface="Times New Roman"/>
              </a:rPr>
              <a:t>Flaherty</a:t>
            </a:r>
            <a:r>
              <a:rPr dirty="0" sz="1400" spc="-12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—2008</a:t>
            </a:r>
            <a:endParaRPr sz="1400">
              <a:latin typeface="Times New Roman"/>
              <a:cs typeface="Times New Roman"/>
            </a:endParaRPr>
          </a:p>
          <a:p>
            <a:pPr marL="12700" marR="190500">
              <a:lnSpc>
                <a:spcPct val="101400"/>
              </a:lnSpc>
              <a:spcBef>
                <a:spcPts val="10"/>
              </a:spcBef>
            </a:pPr>
            <a:r>
              <a:rPr dirty="0" sz="1400">
                <a:latin typeface="Times New Roman"/>
                <a:cs typeface="Times New Roman"/>
              </a:rPr>
              <a:t>Educa8on </a:t>
            </a:r>
            <a:r>
              <a:rPr dirty="0" sz="1400" spc="-25">
                <a:latin typeface="Times New Roman"/>
                <a:cs typeface="Times New Roman"/>
              </a:rPr>
              <a:t>Asst.</a:t>
            </a:r>
            <a:r>
              <a:rPr dirty="0" sz="1400" spc="-15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Corp—2007  </a:t>
            </a:r>
            <a:r>
              <a:rPr dirty="0" sz="1400" spc="-165">
                <a:latin typeface="Times New Roman"/>
                <a:cs typeface="Times New Roman"/>
              </a:rPr>
              <a:t>SLND</a:t>
            </a:r>
            <a:r>
              <a:rPr dirty="0" sz="1400" spc="-12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—2007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400" spc="-5">
                <a:latin typeface="Times New Roman"/>
                <a:cs typeface="Times New Roman"/>
              </a:rPr>
              <a:t>Margery</a:t>
            </a:r>
            <a:r>
              <a:rPr dirty="0" sz="1400" spc="-11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Michael—2006</a:t>
            </a:r>
            <a:endParaRPr sz="1400">
              <a:latin typeface="Times New Roman"/>
              <a:cs typeface="Times New Roman"/>
            </a:endParaRPr>
          </a:p>
          <a:p>
            <a:pPr marL="12700" marR="737235">
              <a:lnSpc>
                <a:spcPct val="101800"/>
              </a:lnSpc>
              <a:spcBef>
                <a:spcPts val="5"/>
              </a:spcBef>
            </a:pPr>
            <a:r>
              <a:rPr dirty="0" sz="1400" spc="-30">
                <a:latin typeface="Times New Roman"/>
                <a:cs typeface="Times New Roman"/>
              </a:rPr>
              <a:t>Ka8e </a:t>
            </a:r>
            <a:r>
              <a:rPr dirty="0" sz="1400" spc="-45">
                <a:latin typeface="Times New Roman"/>
                <a:cs typeface="Times New Roman"/>
              </a:rPr>
              <a:t>Ne�ell—2005  </a:t>
            </a:r>
            <a:r>
              <a:rPr dirty="0" sz="1400" spc="-85">
                <a:latin typeface="Times New Roman"/>
                <a:cs typeface="Times New Roman"/>
              </a:rPr>
              <a:t>Lynn </a:t>
            </a:r>
            <a:r>
              <a:rPr dirty="0" sz="1400" spc="-20">
                <a:latin typeface="Times New Roman"/>
                <a:cs typeface="Times New Roman"/>
              </a:rPr>
              <a:t>Aaberg—2004  </a:t>
            </a:r>
            <a:r>
              <a:rPr dirty="0" sz="1400" spc="-10">
                <a:latin typeface="Times New Roman"/>
                <a:cs typeface="Times New Roman"/>
              </a:rPr>
              <a:t>Ruth </a:t>
            </a:r>
            <a:r>
              <a:rPr dirty="0" sz="1400" spc="-20">
                <a:latin typeface="Times New Roman"/>
                <a:cs typeface="Times New Roman"/>
              </a:rPr>
              <a:t>Gress—2003  </a:t>
            </a:r>
            <a:r>
              <a:rPr dirty="0" sz="1400" spc="-25">
                <a:latin typeface="Times New Roman"/>
                <a:cs typeface="Times New Roman"/>
              </a:rPr>
              <a:t>Jeﬀ </a:t>
            </a:r>
            <a:r>
              <a:rPr dirty="0" sz="1400" spc="-15">
                <a:latin typeface="Times New Roman"/>
                <a:cs typeface="Times New Roman"/>
              </a:rPr>
              <a:t>Jacobs—2001  </a:t>
            </a:r>
            <a:r>
              <a:rPr dirty="0" sz="1400" spc="-25">
                <a:latin typeface="Times New Roman"/>
                <a:cs typeface="Times New Roman"/>
              </a:rPr>
              <a:t>Dale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Gehring—2000</a:t>
            </a:r>
            <a:endParaRPr sz="1400">
              <a:latin typeface="Times New Roman"/>
              <a:cs typeface="Times New Roman"/>
            </a:endParaRPr>
          </a:p>
          <a:p>
            <a:pPr marL="12700" marR="236220">
              <a:lnSpc>
                <a:spcPct val="101400"/>
              </a:lnSpc>
            </a:pPr>
            <a:r>
              <a:rPr dirty="0" sz="1400" spc="-15">
                <a:latin typeface="Times New Roman"/>
                <a:cs typeface="Times New Roman"/>
              </a:rPr>
              <a:t>Diane </a:t>
            </a:r>
            <a:r>
              <a:rPr dirty="0" sz="1400" spc="-10">
                <a:latin typeface="Times New Roman"/>
                <a:cs typeface="Times New Roman"/>
              </a:rPr>
              <a:t>Christenson—1999  </a:t>
            </a:r>
            <a:r>
              <a:rPr dirty="0" sz="1400">
                <a:latin typeface="Times New Roman"/>
                <a:cs typeface="Times New Roman"/>
              </a:rPr>
              <a:t>Charlene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Schuchard—1998</a:t>
            </a:r>
            <a:endParaRPr sz="1400">
              <a:latin typeface="Times New Roman"/>
              <a:cs typeface="Times New Roman"/>
            </a:endParaRPr>
          </a:p>
          <a:p>
            <a:pPr marL="12700" marR="615950">
              <a:lnSpc>
                <a:spcPct val="101400"/>
              </a:lnSpc>
              <a:spcBef>
                <a:spcPts val="10"/>
              </a:spcBef>
            </a:pPr>
            <a:r>
              <a:rPr dirty="0" sz="1400" spc="-30">
                <a:latin typeface="Times New Roman"/>
                <a:cs typeface="Times New Roman"/>
              </a:rPr>
              <a:t>Bob </a:t>
            </a:r>
            <a:r>
              <a:rPr dirty="0" sz="1400" spc="-15">
                <a:latin typeface="Times New Roman"/>
                <a:cs typeface="Times New Roman"/>
              </a:rPr>
              <a:t>Neas—1997  Wayne</a:t>
            </a:r>
            <a:r>
              <a:rPr dirty="0" sz="1400" spc="-11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Tesmer—1996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1400" spc="-110">
                <a:latin typeface="Times New Roman"/>
                <a:cs typeface="Times New Roman"/>
              </a:rPr>
              <a:t>Be�y </a:t>
            </a:r>
            <a:r>
              <a:rPr dirty="0" sz="1400" spc="-70">
                <a:latin typeface="Times New Roman"/>
                <a:cs typeface="Times New Roman"/>
              </a:rPr>
              <a:t>Kuss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Schumacher—1995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4770" y="6644496"/>
            <a:ext cx="1879600" cy="29502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03885">
              <a:lnSpc>
                <a:spcPct val="100000"/>
              </a:lnSpc>
            </a:pPr>
            <a:r>
              <a:rPr dirty="0" sz="1400" spc="-10" u="sng">
                <a:latin typeface="Times New Roman"/>
                <a:cs typeface="Times New Roman"/>
              </a:rPr>
              <a:t>Special</a:t>
            </a:r>
            <a:r>
              <a:rPr dirty="0" sz="1400" spc="-85" u="sng">
                <a:latin typeface="Times New Roman"/>
                <a:cs typeface="Times New Roman"/>
              </a:rPr>
              <a:t> </a:t>
            </a:r>
            <a:r>
              <a:rPr dirty="0" sz="1400" spc="-5" u="sng">
                <a:latin typeface="Times New Roman"/>
                <a:cs typeface="Times New Roman"/>
              </a:rPr>
              <a:t>Awards</a:t>
            </a:r>
            <a:endParaRPr sz="1400">
              <a:latin typeface="Times New Roman"/>
              <a:cs typeface="Times New Roman"/>
            </a:endParaRPr>
          </a:p>
          <a:p>
            <a:pPr marL="131445" marR="215265" indent="-119380">
              <a:lnSpc>
                <a:spcPct val="101699"/>
              </a:lnSpc>
              <a:spcBef>
                <a:spcPts val="920"/>
              </a:spcBef>
            </a:pPr>
            <a:r>
              <a:rPr dirty="0" sz="1400" spc="-25" u="sng">
                <a:latin typeface="Times New Roman"/>
                <a:cs typeface="Times New Roman"/>
              </a:rPr>
              <a:t>Life8me </a:t>
            </a:r>
            <a:r>
              <a:rPr dirty="0" sz="1400" spc="-5" u="sng">
                <a:latin typeface="Times New Roman"/>
                <a:cs typeface="Times New Roman"/>
              </a:rPr>
              <a:t>Achievement:  </a:t>
            </a:r>
            <a:r>
              <a:rPr dirty="0" sz="1400" spc="25">
                <a:latin typeface="Times New Roman"/>
                <a:cs typeface="Times New Roman"/>
              </a:rPr>
              <a:t>Jeanne</a:t>
            </a:r>
            <a:r>
              <a:rPr dirty="0" sz="1400" spc="-1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Enebo—2014  </a:t>
            </a:r>
            <a:r>
              <a:rPr dirty="0" sz="1400" spc="-25">
                <a:latin typeface="Times New Roman"/>
                <a:cs typeface="Times New Roman"/>
              </a:rPr>
              <a:t>Dale </a:t>
            </a:r>
            <a:r>
              <a:rPr dirty="0" sz="1400" spc="-15">
                <a:latin typeface="Times New Roman"/>
                <a:cs typeface="Times New Roman"/>
              </a:rPr>
              <a:t>Gehring—2013  </a:t>
            </a:r>
            <a:r>
              <a:rPr dirty="0" sz="1400" spc="-30">
                <a:latin typeface="Times New Roman"/>
                <a:cs typeface="Times New Roman"/>
              </a:rPr>
              <a:t>Peggy</a:t>
            </a:r>
            <a:r>
              <a:rPr dirty="0" sz="1400" spc="-135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Wipf—2012</a:t>
            </a:r>
            <a:endParaRPr sz="1400">
              <a:latin typeface="Times New Roman"/>
              <a:cs typeface="Times New Roman"/>
            </a:endParaRPr>
          </a:p>
          <a:p>
            <a:pPr marL="131445" marR="437515" indent="-119380">
              <a:lnSpc>
                <a:spcPct val="101400"/>
              </a:lnSpc>
              <a:spcBef>
                <a:spcPts val="10"/>
              </a:spcBef>
            </a:pPr>
            <a:r>
              <a:rPr dirty="0" sz="1400" spc="-10" u="sng">
                <a:latin typeface="Times New Roman"/>
                <a:cs typeface="Times New Roman"/>
              </a:rPr>
              <a:t>Friend </a:t>
            </a:r>
            <a:r>
              <a:rPr dirty="0" sz="1400" u="sng">
                <a:latin typeface="Times New Roman"/>
                <a:cs typeface="Times New Roman"/>
              </a:rPr>
              <a:t>of</a:t>
            </a:r>
            <a:r>
              <a:rPr dirty="0" sz="1400" spc="-125" u="sng">
                <a:latin typeface="Times New Roman"/>
                <a:cs typeface="Times New Roman"/>
              </a:rPr>
              <a:t> </a:t>
            </a:r>
            <a:r>
              <a:rPr dirty="0" sz="1400" spc="-160" u="sng">
                <a:latin typeface="Times New Roman"/>
                <a:cs typeface="Times New Roman"/>
              </a:rPr>
              <a:t>NDASFAA:  </a:t>
            </a:r>
            <a:r>
              <a:rPr dirty="0" sz="1400" spc="-95">
                <a:latin typeface="Times New Roman"/>
                <a:cs typeface="Times New Roman"/>
              </a:rPr>
              <a:t>Bre�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Lief—2008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400" u="sng">
                <a:latin typeface="Times New Roman"/>
                <a:cs typeface="Times New Roman"/>
              </a:rPr>
              <a:t>Inspira8onal</a:t>
            </a:r>
            <a:r>
              <a:rPr dirty="0" sz="1400" spc="-55" u="sng">
                <a:latin typeface="Times New Roman"/>
                <a:cs typeface="Times New Roman"/>
              </a:rPr>
              <a:t> </a:t>
            </a:r>
            <a:r>
              <a:rPr dirty="0" sz="1400" spc="-10" u="sng">
                <a:latin typeface="Times New Roman"/>
                <a:cs typeface="Times New Roman"/>
              </a:rPr>
              <a:t>Leadership:</a:t>
            </a:r>
            <a:endParaRPr sz="1400">
              <a:latin typeface="Times New Roman"/>
              <a:cs typeface="Times New Roman"/>
            </a:endParaRPr>
          </a:p>
          <a:p>
            <a:pPr marL="131445" marR="5080">
              <a:lnSpc>
                <a:spcPct val="101800"/>
              </a:lnSpc>
              <a:spcBef>
                <a:spcPts val="5"/>
              </a:spcBef>
            </a:pPr>
            <a:r>
              <a:rPr dirty="0" sz="1400" spc="-30">
                <a:latin typeface="Times New Roman"/>
                <a:cs typeface="Times New Roman"/>
              </a:rPr>
              <a:t>Ka8e </a:t>
            </a:r>
            <a:r>
              <a:rPr dirty="0" sz="1400" spc="-45">
                <a:latin typeface="Times New Roman"/>
                <a:cs typeface="Times New Roman"/>
              </a:rPr>
              <a:t>Ne�ell—2008  </a:t>
            </a:r>
            <a:r>
              <a:rPr dirty="0" sz="1400" spc="-30">
                <a:latin typeface="Times New Roman"/>
                <a:cs typeface="Times New Roman"/>
              </a:rPr>
              <a:t>Laura </a:t>
            </a:r>
            <a:r>
              <a:rPr dirty="0" sz="1400" spc="-35">
                <a:latin typeface="Times New Roman"/>
                <a:cs typeface="Times New Roman"/>
              </a:rPr>
              <a:t>Teigen—2008  </a:t>
            </a:r>
            <a:r>
              <a:rPr dirty="0" sz="1400">
                <a:latin typeface="Times New Roman"/>
                <a:cs typeface="Times New Roman"/>
              </a:rPr>
              <a:t>Brenda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Zastoupil—2008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400" u="sng">
                <a:latin typeface="Times New Roman"/>
                <a:cs typeface="Times New Roman"/>
              </a:rPr>
              <a:t>Super</a:t>
            </a:r>
            <a:r>
              <a:rPr dirty="0" sz="1400" spc="-100" u="sng">
                <a:latin typeface="Times New Roman"/>
                <a:cs typeface="Times New Roman"/>
              </a:rPr>
              <a:t> </a:t>
            </a:r>
            <a:r>
              <a:rPr dirty="0" sz="1400" spc="-5" u="sng">
                <a:latin typeface="Times New Roman"/>
                <a:cs typeface="Times New Roman"/>
              </a:rPr>
              <a:t>Star:</a:t>
            </a:r>
            <a:endParaRPr sz="1400">
              <a:latin typeface="Times New Roman"/>
              <a:cs typeface="Times New Roman"/>
            </a:endParaRPr>
          </a:p>
          <a:p>
            <a:pPr marL="131445">
              <a:lnSpc>
                <a:spcPct val="100000"/>
              </a:lnSpc>
              <a:spcBef>
                <a:spcPts val="25"/>
              </a:spcBef>
            </a:pPr>
            <a:r>
              <a:rPr dirty="0" sz="1400" spc="-30">
                <a:latin typeface="Times New Roman"/>
                <a:cs typeface="Times New Roman"/>
              </a:rPr>
              <a:t>Laurie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Weber—2007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51523" y="1317494"/>
            <a:ext cx="2019935" cy="64236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7350">
              <a:lnSpc>
                <a:spcPct val="100000"/>
              </a:lnSpc>
            </a:pPr>
            <a:r>
              <a:rPr dirty="0" sz="1400" spc="-10" u="sng">
                <a:latin typeface="Times New Roman"/>
                <a:cs typeface="Times New Roman"/>
              </a:rPr>
              <a:t>Rookie </a:t>
            </a:r>
            <a:r>
              <a:rPr dirty="0" sz="1400" spc="15" u="sng">
                <a:latin typeface="Times New Roman"/>
                <a:cs typeface="Times New Roman"/>
              </a:rPr>
              <a:t>of </a:t>
            </a:r>
            <a:r>
              <a:rPr dirty="0" sz="1400" spc="75" u="sng">
                <a:latin typeface="Times New Roman"/>
                <a:cs typeface="Times New Roman"/>
              </a:rPr>
              <a:t>the</a:t>
            </a:r>
            <a:r>
              <a:rPr dirty="0" sz="1400" spc="-210" u="sng">
                <a:latin typeface="Times New Roman"/>
                <a:cs typeface="Times New Roman"/>
              </a:rPr>
              <a:t> </a:t>
            </a:r>
            <a:r>
              <a:rPr dirty="0" sz="1400" spc="-55" u="sng">
                <a:latin typeface="Times New Roman"/>
                <a:cs typeface="Times New Roman"/>
              </a:rPr>
              <a:t>Year</a:t>
            </a:r>
            <a:endParaRPr sz="1400">
              <a:latin typeface="Times New Roman"/>
              <a:cs typeface="Times New Roman"/>
            </a:endParaRPr>
          </a:p>
          <a:p>
            <a:pPr marL="12700" marR="219075">
              <a:lnSpc>
                <a:spcPct val="101699"/>
              </a:lnSpc>
              <a:spcBef>
                <a:spcPts val="920"/>
              </a:spcBef>
            </a:pPr>
            <a:r>
              <a:rPr dirty="0" sz="1400" spc="-130">
                <a:latin typeface="Times New Roman"/>
                <a:cs typeface="Times New Roman"/>
              </a:rPr>
              <a:t>To </a:t>
            </a:r>
            <a:r>
              <a:rPr dirty="0" sz="1400" spc="-45">
                <a:latin typeface="Times New Roman"/>
                <a:cs typeface="Times New Roman"/>
              </a:rPr>
              <a:t>Be </a:t>
            </a:r>
            <a:r>
              <a:rPr dirty="0" sz="1400" spc="-5">
                <a:latin typeface="Times New Roman"/>
                <a:cs typeface="Times New Roman"/>
              </a:rPr>
              <a:t>Announced—2023  </a:t>
            </a:r>
            <a:r>
              <a:rPr dirty="0" sz="1400" spc="-10">
                <a:latin typeface="Times New Roman"/>
                <a:cs typeface="Times New Roman"/>
              </a:rPr>
              <a:t>Sherry </a:t>
            </a:r>
            <a:r>
              <a:rPr dirty="0" sz="1400" spc="-30">
                <a:latin typeface="Times New Roman"/>
                <a:cs typeface="Times New Roman"/>
              </a:rPr>
              <a:t>Bisek-2022  </a:t>
            </a:r>
            <a:r>
              <a:rPr dirty="0" sz="1400" spc="-55">
                <a:latin typeface="Times New Roman"/>
                <a:cs typeface="Times New Roman"/>
              </a:rPr>
              <a:t>Kelsey </a:t>
            </a:r>
            <a:r>
              <a:rPr dirty="0" sz="1400" spc="-5">
                <a:latin typeface="Times New Roman"/>
                <a:cs typeface="Times New Roman"/>
              </a:rPr>
              <a:t>Walters-2021  </a:t>
            </a:r>
            <a:r>
              <a:rPr dirty="0" sz="1400" spc="-30">
                <a:latin typeface="Times New Roman"/>
                <a:cs typeface="Times New Roman"/>
              </a:rPr>
              <a:t>Crystal </a:t>
            </a:r>
            <a:r>
              <a:rPr dirty="0" sz="1400" spc="-15">
                <a:latin typeface="Times New Roman"/>
                <a:cs typeface="Times New Roman"/>
              </a:rPr>
              <a:t>Tangsrud-2020  </a:t>
            </a:r>
            <a:r>
              <a:rPr dirty="0" sz="1400" spc="-55">
                <a:latin typeface="Times New Roman"/>
                <a:cs typeface="Times New Roman"/>
              </a:rPr>
              <a:t>Becky </a:t>
            </a:r>
            <a:r>
              <a:rPr dirty="0" sz="1400" spc="-5">
                <a:latin typeface="Times New Roman"/>
                <a:cs typeface="Times New Roman"/>
              </a:rPr>
              <a:t>Gunn-2019  </a:t>
            </a:r>
            <a:r>
              <a:rPr dirty="0" sz="1400" spc="-55">
                <a:latin typeface="Times New Roman"/>
                <a:cs typeface="Times New Roman"/>
              </a:rPr>
              <a:t>Tammy </a:t>
            </a:r>
            <a:r>
              <a:rPr dirty="0" sz="1400" spc="-20">
                <a:latin typeface="Times New Roman"/>
                <a:cs typeface="Times New Roman"/>
              </a:rPr>
              <a:t>Fraase— </a:t>
            </a:r>
            <a:r>
              <a:rPr dirty="0" sz="1400" spc="5">
                <a:latin typeface="Times New Roman"/>
                <a:cs typeface="Times New Roman"/>
              </a:rPr>
              <a:t>2018  </a:t>
            </a:r>
            <a:r>
              <a:rPr dirty="0" sz="1400" spc="-100">
                <a:latin typeface="Times New Roman"/>
                <a:cs typeface="Times New Roman"/>
              </a:rPr>
              <a:t>Sco� </a:t>
            </a:r>
            <a:r>
              <a:rPr dirty="0" sz="1400" spc="-60">
                <a:latin typeface="Times New Roman"/>
                <a:cs typeface="Times New Roman"/>
              </a:rPr>
              <a:t>Lingen— </a:t>
            </a:r>
            <a:r>
              <a:rPr dirty="0" sz="1400" spc="10">
                <a:latin typeface="Times New Roman"/>
                <a:cs typeface="Times New Roman"/>
              </a:rPr>
              <a:t>2017  </a:t>
            </a:r>
            <a:r>
              <a:rPr dirty="0" sz="1400" spc="20">
                <a:latin typeface="Times New Roman"/>
                <a:cs typeface="Times New Roman"/>
              </a:rPr>
              <a:t>Heather </a:t>
            </a:r>
            <a:r>
              <a:rPr dirty="0" sz="1400" spc="-40">
                <a:latin typeface="Times New Roman"/>
                <a:cs typeface="Times New Roman"/>
              </a:rPr>
              <a:t>Fink—2016  </a:t>
            </a:r>
            <a:r>
              <a:rPr dirty="0" sz="1400">
                <a:latin typeface="Times New Roman"/>
                <a:cs typeface="Times New Roman"/>
              </a:rPr>
              <a:t>Donna </a:t>
            </a:r>
            <a:r>
              <a:rPr dirty="0" sz="1400" spc="-25">
                <a:latin typeface="Times New Roman"/>
                <a:cs typeface="Times New Roman"/>
              </a:rPr>
              <a:t>Joyce—2015  </a:t>
            </a:r>
            <a:r>
              <a:rPr dirty="0" sz="1400" spc="-15">
                <a:latin typeface="Times New Roman"/>
                <a:cs typeface="Times New Roman"/>
              </a:rPr>
              <a:t>Andrew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Berntson—2014  </a:t>
            </a:r>
            <a:r>
              <a:rPr dirty="0" sz="1400" spc="-75">
                <a:latin typeface="Times New Roman"/>
                <a:cs typeface="Times New Roman"/>
              </a:rPr>
              <a:t>Tom </a:t>
            </a:r>
            <a:r>
              <a:rPr dirty="0" sz="1400" spc="-20">
                <a:latin typeface="Times New Roman"/>
                <a:cs typeface="Times New Roman"/>
              </a:rPr>
              <a:t>Ternes—2013  </a:t>
            </a:r>
            <a:r>
              <a:rPr dirty="0" sz="1400" spc="-35">
                <a:latin typeface="Times New Roman"/>
                <a:cs typeface="Times New Roman"/>
              </a:rPr>
              <a:t>Valerie </a:t>
            </a:r>
            <a:r>
              <a:rPr dirty="0" sz="1400" spc="-20">
                <a:latin typeface="Times New Roman"/>
                <a:cs typeface="Times New Roman"/>
              </a:rPr>
              <a:t>Heilman—2012  </a:t>
            </a:r>
            <a:r>
              <a:rPr dirty="0" sz="1400" spc="-5">
                <a:latin typeface="Times New Roman"/>
                <a:cs typeface="Times New Roman"/>
              </a:rPr>
              <a:t>Janelle </a:t>
            </a:r>
            <a:r>
              <a:rPr dirty="0" sz="1400" spc="-40">
                <a:latin typeface="Times New Roman"/>
                <a:cs typeface="Times New Roman"/>
              </a:rPr>
              <a:t>Kilgore—2010  </a:t>
            </a:r>
            <a:r>
              <a:rPr dirty="0" sz="1400" spc="-50">
                <a:latin typeface="Times New Roman"/>
                <a:cs typeface="Times New Roman"/>
              </a:rPr>
              <a:t>Tara </a:t>
            </a:r>
            <a:r>
              <a:rPr dirty="0" sz="1400" spc="-15">
                <a:latin typeface="Times New Roman"/>
                <a:cs typeface="Times New Roman"/>
              </a:rPr>
              <a:t>Thorson—2009  </a:t>
            </a:r>
            <a:r>
              <a:rPr dirty="0" sz="1400" spc="-55">
                <a:latin typeface="Times New Roman"/>
                <a:cs typeface="Times New Roman"/>
              </a:rPr>
              <a:t>Kathy </a:t>
            </a:r>
            <a:r>
              <a:rPr dirty="0" sz="1400" spc="-35">
                <a:latin typeface="Times New Roman"/>
                <a:cs typeface="Times New Roman"/>
              </a:rPr>
              <a:t>Lowe—2009  Robyn </a:t>
            </a:r>
            <a:r>
              <a:rPr dirty="0" sz="1400" spc="-5">
                <a:latin typeface="Times New Roman"/>
                <a:cs typeface="Times New Roman"/>
              </a:rPr>
              <a:t>Bancro0—2008  </a:t>
            </a:r>
            <a:r>
              <a:rPr dirty="0" sz="1400" spc="-30">
                <a:latin typeface="Times New Roman"/>
                <a:cs typeface="Times New Roman"/>
              </a:rPr>
              <a:t>Laura </a:t>
            </a:r>
            <a:r>
              <a:rPr dirty="0" sz="1400" spc="-35">
                <a:latin typeface="Times New Roman"/>
                <a:cs typeface="Times New Roman"/>
              </a:rPr>
              <a:t>Teigen—2007  </a:t>
            </a:r>
            <a:r>
              <a:rPr dirty="0" sz="1400">
                <a:latin typeface="Times New Roman"/>
                <a:cs typeface="Times New Roman"/>
              </a:rPr>
              <a:t>Brenda </a:t>
            </a:r>
            <a:r>
              <a:rPr dirty="0" sz="1400" spc="-20">
                <a:latin typeface="Times New Roman"/>
                <a:cs typeface="Times New Roman"/>
              </a:rPr>
              <a:t>Zastoupil—2006  </a:t>
            </a:r>
            <a:r>
              <a:rPr dirty="0" sz="1400" spc="-5">
                <a:latin typeface="Times New Roman"/>
                <a:cs typeface="Times New Roman"/>
              </a:rPr>
              <a:t>Margery </a:t>
            </a:r>
            <a:r>
              <a:rPr dirty="0" sz="1400" spc="-15">
                <a:latin typeface="Times New Roman"/>
                <a:cs typeface="Times New Roman"/>
              </a:rPr>
              <a:t>Michael—2005  </a:t>
            </a:r>
            <a:r>
              <a:rPr dirty="0" sz="1400" spc="-30">
                <a:latin typeface="Times New Roman"/>
                <a:cs typeface="Times New Roman"/>
              </a:rPr>
              <a:t>Peggy </a:t>
            </a:r>
            <a:r>
              <a:rPr dirty="0" sz="1400" spc="-10">
                <a:latin typeface="Times New Roman"/>
                <a:cs typeface="Times New Roman"/>
              </a:rPr>
              <a:t>Anderson—2004  </a:t>
            </a:r>
            <a:r>
              <a:rPr dirty="0" sz="1400" spc="-35">
                <a:latin typeface="Times New Roman"/>
                <a:cs typeface="Times New Roman"/>
              </a:rPr>
              <a:t>Kris8e </a:t>
            </a:r>
            <a:r>
              <a:rPr dirty="0" sz="1400" spc="-25">
                <a:latin typeface="Times New Roman"/>
                <a:cs typeface="Times New Roman"/>
              </a:rPr>
              <a:t>Holler—2003  </a:t>
            </a:r>
            <a:r>
              <a:rPr dirty="0" sz="1400" spc="-60">
                <a:latin typeface="Times New Roman"/>
                <a:cs typeface="Times New Roman"/>
              </a:rPr>
              <a:t>Holly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Schirado—2001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ct val="101400"/>
              </a:lnSpc>
            </a:pPr>
            <a:r>
              <a:rPr dirty="0" sz="1400" spc="-15">
                <a:latin typeface="Times New Roman"/>
                <a:cs typeface="Times New Roman"/>
              </a:rPr>
              <a:t>MaryAnne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Whitman—2001  </a:t>
            </a:r>
            <a:r>
              <a:rPr dirty="0" sz="1400" spc="-10">
                <a:latin typeface="Times New Roman"/>
                <a:cs typeface="Times New Roman"/>
              </a:rPr>
              <a:t>Ruth</a:t>
            </a:r>
            <a:r>
              <a:rPr dirty="0" sz="1400" spc="-9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Gress—2000</a:t>
            </a:r>
            <a:endParaRPr sz="1400">
              <a:latin typeface="Times New Roman"/>
              <a:cs typeface="Times New Roman"/>
            </a:endParaRPr>
          </a:p>
          <a:p>
            <a:pPr marL="12700" marR="388620">
              <a:lnSpc>
                <a:spcPct val="101699"/>
              </a:lnSpc>
              <a:spcBef>
                <a:spcPts val="5"/>
              </a:spcBef>
            </a:pPr>
            <a:r>
              <a:rPr dirty="0" sz="1400" spc="-85">
                <a:latin typeface="Times New Roman"/>
                <a:cs typeface="Times New Roman"/>
              </a:rPr>
              <a:t>Lynn </a:t>
            </a:r>
            <a:r>
              <a:rPr dirty="0" sz="1400" spc="-20">
                <a:latin typeface="Times New Roman"/>
                <a:cs typeface="Times New Roman"/>
              </a:rPr>
              <a:t>Aaberg—1999  </a:t>
            </a:r>
            <a:r>
              <a:rPr dirty="0" sz="1400" spc="-85">
                <a:latin typeface="Times New Roman"/>
                <a:cs typeface="Times New Roman"/>
              </a:rPr>
              <a:t>Lynn </a:t>
            </a:r>
            <a:r>
              <a:rPr dirty="0" sz="1400" spc="-25">
                <a:latin typeface="Times New Roman"/>
                <a:cs typeface="Times New Roman"/>
              </a:rPr>
              <a:t>Haverlock—1999  </a:t>
            </a:r>
            <a:r>
              <a:rPr dirty="0" sz="1400" spc="-30">
                <a:latin typeface="Times New Roman"/>
                <a:cs typeface="Times New Roman"/>
              </a:rPr>
              <a:t>Ka8e </a:t>
            </a:r>
            <a:r>
              <a:rPr dirty="0" sz="1400" spc="-45">
                <a:latin typeface="Times New Roman"/>
                <a:cs typeface="Times New Roman"/>
              </a:rPr>
              <a:t>Ne�ell—1998  </a:t>
            </a:r>
            <a:r>
              <a:rPr dirty="0" sz="1400">
                <a:latin typeface="Times New Roman"/>
                <a:cs typeface="Times New Roman"/>
              </a:rPr>
              <a:t>Beth</a:t>
            </a:r>
            <a:r>
              <a:rPr dirty="0" sz="1400" spc="-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Boustead—1995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91375" y="7947893"/>
            <a:ext cx="1442085" cy="229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25" u="sng">
                <a:latin typeface="Times New Roman"/>
                <a:cs typeface="Times New Roman"/>
              </a:rPr>
              <a:t>Re8rees</a:t>
            </a:r>
            <a:r>
              <a:rPr dirty="0" sz="1400" spc="-100" u="sng">
                <a:latin typeface="Times New Roman"/>
                <a:cs typeface="Times New Roman"/>
              </a:rPr>
              <a:t> </a:t>
            </a:r>
            <a:r>
              <a:rPr dirty="0" sz="1400" u="sng">
                <a:latin typeface="Times New Roman"/>
                <a:cs typeface="Times New Roman"/>
              </a:rPr>
              <a:t>2022-2023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74575" y="1311489"/>
            <a:ext cx="1800860" cy="4514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74015" marR="5080" indent="-361950">
              <a:lnSpc>
                <a:spcPct val="102099"/>
              </a:lnSpc>
            </a:pPr>
            <a:r>
              <a:rPr dirty="0" sz="1400" spc="-145" u="sng">
                <a:latin typeface="Times New Roman"/>
                <a:cs typeface="Times New Roman"/>
              </a:rPr>
              <a:t>RMASFAA </a:t>
            </a:r>
            <a:r>
              <a:rPr dirty="0" sz="1400" spc="10" u="sng">
                <a:latin typeface="Times New Roman"/>
                <a:cs typeface="Times New Roman"/>
              </a:rPr>
              <a:t>Dis8nguished  </a:t>
            </a:r>
            <a:r>
              <a:rPr dirty="0" sz="1400" spc="-5" u="sng">
                <a:latin typeface="Times New Roman"/>
                <a:cs typeface="Times New Roman"/>
              </a:rPr>
              <a:t>Service</a:t>
            </a:r>
            <a:r>
              <a:rPr dirty="0" sz="1400" spc="-130" u="sng">
                <a:latin typeface="Times New Roman"/>
                <a:cs typeface="Times New Roman"/>
              </a:rPr>
              <a:t> </a:t>
            </a:r>
            <a:r>
              <a:rPr dirty="0" sz="1400" spc="-5" u="sng">
                <a:latin typeface="Times New Roman"/>
                <a:cs typeface="Times New Roman"/>
              </a:rPr>
              <a:t>Award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21844" y="1968241"/>
            <a:ext cx="1306195" cy="229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25">
                <a:latin typeface="Times New Roman"/>
                <a:cs typeface="Times New Roman"/>
              </a:rPr>
              <a:t>Jeﬀ</a:t>
            </a:r>
            <a:r>
              <a:rPr dirty="0" sz="1400" spc="-11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Jacobs—2015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15723" y="2401055"/>
            <a:ext cx="1718945" cy="229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45" u="sng">
                <a:latin typeface="Times New Roman"/>
                <a:cs typeface="Times New Roman"/>
              </a:rPr>
              <a:t>RMASFAA </a:t>
            </a:r>
            <a:r>
              <a:rPr dirty="0" sz="1400" spc="-40" u="sng">
                <a:latin typeface="Times New Roman"/>
                <a:cs typeface="Times New Roman"/>
              </a:rPr>
              <a:t>Hall </a:t>
            </a:r>
            <a:r>
              <a:rPr dirty="0" sz="1400" spc="15" u="sng">
                <a:latin typeface="Times New Roman"/>
                <a:cs typeface="Times New Roman"/>
              </a:rPr>
              <a:t>of </a:t>
            </a:r>
            <a:r>
              <a:rPr dirty="0" sz="1400" u="sng">
                <a:latin typeface="Times New Roman"/>
                <a:cs typeface="Times New Roman"/>
              </a:rPr>
              <a:t>Fame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75183" y="2835394"/>
            <a:ext cx="1199515" cy="229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25">
                <a:latin typeface="Times New Roman"/>
                <a:cs typeface="Times New Roman"/>
              </a:rPr>
              <a:t>Jeﬀ</a:t>
            </a:r>
            <a:r>
              <a:rPr dirty="0" sz="1400" spc="-114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Jacobs-2018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52655" y="3266273"/>
            <a:ext cx="2043430" cy="6673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 indent="-635">
              <a:lnSpc>
                <a:spcPct val="101800"/>
              </a:lnSpc>
            </a:pPr>
            <a:r>
              <a:rPr dirty="0" sz="1400" spc="-145" u="sng">
                <a:latin typeface="Times New Roman"/>
                <a:cs typeface="Times New Roman"/>
              </a:rPr>
              <a:t>RMASFAA </a:t>
            </a:r>
            <a:r>
              <a:rPr dirty="0" sz="1400" spc="-25" u="sng">
                <a:latin typeface="Times New Roman"/>
                <a:cs typeface="Times New Roman"/>
              </a:rPr>
              <a:t>Ron </a:t>
            </a:r>
            <a:r>
              <a:rPr dirty="0" sz="1400" spc="20" u="sng">
                <a:latin typeface="Times New Roman"/>
                <a:cs typeface="Times New Roman"/>
              </a:rPr>
              <a:t>Smout  </a:t>
            </a:r>
            <a:r>
              <a:rPr dirty="0" sz="1400" spc="-5" u="sng">
                <a:latin typeface="Times New Roman"/>
                <a:cs typeface="Times New Roman"/>
              </a:rPr>
              <a:t>Award </a:t>
            </a:r>
            <a:r>
              <a:rPr dirty="0" sz="1400" spc="5" u="sng">
                <a:latin typeface="Times New Roman"/>
                <a:cs typeface="Times New Roman"/>
              </a:rPr>
              <a:t>for </a:t>
            </a:r>
            <a:r>
              <a:rPr dirty="0" sz="1400" spc="-20" u="sng">
                <a:latin typeface="Times New Roman"/>
                <a:cs typeface="Times New Roman"/>
              </a:rPr>
              <a:t>Teaching </a:t>
            </a:r>
            <a:r>
              <a:rPr dirty="0" sz="1400" spc="-105" u="sng">
                <a:latin typeface="Times New Roman"/>
                <a:cs typeface="Times New Roman"/>
              </a:rPr>
              <a:t>&amp;</a:t>
            </a:r>
            <a:r>
              <a:rPr dirty="0" sz="1400" spc="-195" u="sng">
                <a:latin typeface="Times New Roman"/>
                <a:cs typeface="Times New Roman"/>
              </a:rPr>
              <a:t> </a:t>
            </a:r>
            <a:r>
              <a:rPr dirty="0" sz="1400" spc="15" u="sng">
                <a:latin typeface="Times New Roman"/>
                <a:cs typeface="Times New Roman"/>
              </a:rPr>
              <a:t>Men-  </a:t>
            </a:r>
            <a:r>
              <a:rPr dirty="0" sz="1400" spc="20" u="sng">
                <a:latin typeface="Times New Roman"/>
                <a:cs typeface="Times New Roman"/>
              </a:rPr>
              <a:t>toring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43155" y="4138792"/>
            <a:ext cx="1663064" cy="229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5">
                <a:latin typeface="Times New Roman"/>
                <a:cs typeface="Times New Roman"/>
              </a:rPr>
              <a:t>Bruce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Helgerud—2003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60275" y="4573131"/>
            <a:ext cx="2027555" cy="8801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2540">
              <a:lnSpc>
                <a:spcPct val="100000"/>
              </a:lnSpc>
            </a:pPr>
            <a:r>
              <a:rPr dirty="0" sz="1400" spc="-145" u="sng">
                <a:latin typeface="Times New Roman"/>
                <a:cs typeface="Times New Roman"/>
              </a:rPr>
              <a:t>RMASFAA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dirty="0" sz="1400" u="sng">
                <a:latin typeface="Times New Roman"/>
                <a:cs typeface="Times New Roman"/>
              </a:rPr>
              <a:t>Oscar </a:t>
            </a:r>
            <a:r>
              <a:rPr dirty="0" sz="1400" spc="-55" u="sng">
                <a:latin typeface="Times New Roman"/>
                <a:cs typeface="Times New Roman"/>
              </a:rPr>
              <a:t>R. </a:t>
            </a:r>
            <a:r>
              <a:rPr dirty="0" sz="1400" spc="-20" u="sng">
                <a:latin typeface="Times New Roman"/>
                <a:cs typeface="Times New Roman"/>
              </a:rPr>
              <a:t>“Jack”</a:t>
            </a:r>
            <a:r>
              <a:rPr dirty="0" sz="1400" spc="-135" u="sng">
                <a:latin typeface="Times New Roman"/>
                <a:cs typeface="Times New Roman"/>
              </a:rPr>
              <a:t> </a:t>
            </a:r>
            <a:r>
              <a:rPr dirty="0" sz="1400" spc="-5" u="sng">
                <a:latin typeface="Times New Roman"/>
                <a:cs typeface="Times New Roman"/>
              </a:rPr>
              <a:t>Hendrix</a:t>
            </a:r>
            <a:endParaRPr sz="1400">
              <a:latin typeface="Times New Roman"/>
              <a:cs typeface="Times New Roman"/>
            </a:endParaRPr>
          </a:p>
          <a:p>
            <a:pPr algn="ctr" marL="635">
              <a:lnSpc>
                <a:spcPct val="100000"/>
              </a:lnSpc>
              <a:spcBef>
                <a:spcPts val="20"/>
              </a:spcBef>
            </a:pPr>
            <a:r>
              <a:rPr dirty="0" sz="1400" spc="-5" u="sng">
                <a:latin typeface="Times New Roman"/>
                <a:cs typeface="Times New Roman"/>
              </a:rPr>
              <a:t>Award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dirty="0" sz="1400" spc="5" u="sng">
                <a:latin typeface="Times New Roman"/>
                <a:cs typeface="Times New Roman"/>
              </a:rPr>
              <a:t>(</a:t>
            </a:r>
            <a:r>
              <a:rPr dirty="0" sz="1300" spc="5" u="sng">
                <a:latin typeface="Times New Roman"/>
                <a:cs typeface="Times New Roman"/>
              </a:rPr>
              <a:t>formerly </a:t>
            </a:r>
            <a:r>
              <a:rPr dirty="0" sz="1300" spc="-5" u="sng">
                <a:latin typeface="Times New Roman"/>
                <a:cs typeface="Times New Roman"/>
              </a:rPr>
              <a:t>Rookie </a:t>
            </a:r>
            <a:r>
              <a:rPr dirty="0" sz="1300" spc="15" u="sng">
                <a:latin typeface="Times New Roman"/>
                <a:cs typeface="Times New Roman"/>
              </a:rPr>
              <a:t>of </a:t>
            </a:r>
            <a:r>
              <a:rPr dirty="0" sz="1300" spc="70" u="sng">
                <a:latin typeface="Times New Roman"/>
                <a:cs typeface="Times New Roman"/>
              </a:rPr>
              <a:t>the</a:t>
            </a:r>
            <a:r>
              <a:rPr dirty="0" sz="1300" spc="-210" u="sng">
                <a:latin typeface="Times New Roman"/>
                <a:cs typeface="Times New Roman"/>
              </a:rPr>
              <a:t> </a:t>
            </a:r>
            <a:r>
              <a:rPr dirty="0" sz="1300" spc="-30" u="sng">
                <a:latin typeface="Times New Roman"/>
                <a:cs typeface="Times New Roman"/>
              </a:rPr>
              <a:t>Year)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55346" y="5654842"/>
            <a:ext cx="1638935" cy="883919"/>
          </a:xfrm>
          <a:prstGeom prst="rect">
            <a:avLst/>
          </a:prstGeom>
        </p:spPr>
        <p:txBody>
          <a:bodyPr wrap="square" lIns="0" tIns="635" rIns="0" bIns="0" rtlCol="0" vert="horz">
            <a:spAutoFit/>
          </a:bodyPr>
          <a:lstStyle/>
          <a:p>
            <a:pPr algn="ctr" marL="12065" marR="5080">
              <a:lnSpc>
                <a:spcPct val="101400"/>
              </a:lnSpc>
              <a:spcBef>
                <a:spcPts val="5"/>
              </a:spcBef>
            </a:pPr>
            <a:r>
              <a:rPr dirty="0" sz="1400" spc="-30">
                <a:latin typeface="Times New Roman"/>
                <a:cs typeface="Times New Roman"/>
              </a:rPr>
              <a:t>Ka8e </a:t>
            </a:r>
            <a:r>
              <a:rPr dirty="0" sz="1400" spc="-45">
                <a:latin typeface="Times New Roman"/>
                <a:cs typeface="Times New Roman"/>
              </a:rPr>
              <a:t>Ne�ell—2000  </a:t>
            </a:r>
            <a:r>
              <a:rPr dirty="0" sz="1400" spc="-25">
                <a:latin typeface="Times New Roman"/>
                <a:cs typeface="Times New Roman"/>
              </a:rPr>
              <a:t>Rohit</a:t>
            </a:r>
            <a:r>
              <a:rPr dirty="0" sz="1400" spc="-95">
                <a:latin typeface="Times New Roman"/>
                <a:cs typeface="Times New Roman"/>
              </a:rPr>
              <a:t> </a:t>
            </a:r>
            <a:r>
              <a:rPr dirty="0" sz="1400" spc="-35">
                <a:latin typeface="Times New Roman"/>
                <a:cs typeface="Times New Roman"/>
              </a:rPr>
              <a:t>Kulkarni-2014</a:t>
            </a:r>
            <a:endParaRPr sz="1400">
              <a:latin typeface="Times New Roman"/>
              <a:cs typeface="Times New Roman"/>
            </a:endParaRPr>
          </a:p>
          <a:p>
            <a:pPr algn="ctr" marL="12065" marR="5080">
              <a:lnSpc>
                <a:spcPct val="101400"/>
              </a:lnSpc>
              <a:spcBef>
                <a:spcPts val="10"/>
              </a:spcBef>
            </a:pPr>
            <a:r>
              <a:rPr dirty="0" sz="1400" spc="-10">
                <a:latin typeface="Times New Roman"/>
                <a:cs typeface="Times New Roman"/>
              </a:rPr>
              <a:t>Shawn</a:t>
            </a:r>
            <a:r>
              <a:rPr dirty="0" sz="1400" spc="-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Rosaasen-2018  </a:t>
            </a:r>
            <a:r>
              <a:rPr dirty="0" sz="1400" spc="-40">
                <a:latin typeface="Times New Roman"/>
                <a:cs typeface="Times New Roman"/>
              </a:rPr>
              <a:t>Lindsey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Benson-2019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74575" y="6740568"/>
            <a:ext cx="1800860" cy="448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74015" marR="5080" indent="-361950">
              <a:lnSpc>
                <a:spcPct val="101400"/>
              </a:lnSpc>
            </a:pPr>
            <a:r>
              <a:rPr dirty="0" sz="1400" spc="-145" u="sng">
                <a:latin typeface="Times New Roman"/>
                <a:cs typeface="Times New Roman"/>
              </a:rPr>
              <a:t>RMASFAA </a:t>
            </a:r>
            <a:r>
              <a:rPr dirty="0" sz="1400" spc="10" u="sng">
                <a:latin typeface="Times New Roman"/>
                <a:cs typeface="Times New Roman"/>
              </a:rPr>
              <a:t>Dis8nguished  </a:t>
            </a:r>
            <a:r>
              <a:rPr dirty="0" sz="1400" spc="-5" u="sng">
                <a:latin typeface="Times New Roman"/>
                <a:cs typeface="Times New Roman"/>
              </a:rPr>
              <a:t>Service</a:t>
            </a:r>
            <a:r>
              <a:rPr dirty="0" sz="1400" spc="-130" u="sng">
                <a:latin typeface="Times New Roman"/>
                <a:cs typeface="Times New Roman"/>
              </a:rPr>
              <a:t> </a:t>
            </a:r>
            <a:r>
              <a:rPr dirty="0" sz="1400" spc="-5" u="sng">
                <a:latin typeface="Times New Roman"/>
                <a:cs typeface="Times New Roman"/>
              </a:rPr>
              <a:t>Award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13282" y="7394682"/>
            <a:ext cx="1122045" cy="229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30">
                <a:latin typeface="Times New Roman"/>
                <a:cs typeface="Times New Roman"/>
              </a:rPr>
              <a:t>Bob</a:t>
            </a:r>
            <a:r>
              <a:rPr dirty="0" sz="1400" spc="-10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Neas-2002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80087" y="7829021"/>
            <a:ext cx="1989455" cy="229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55" u="sng">
                <a:latin typeface="Times New Roman"/>
                <a:cs typeface="Times New Roman"/>
              </a:rPr>
              <a:t>NASFAA  </a:t>
            </a:r>
            <a:r>
              <a:rPr dirty="0" sz="1400" spc="5" u="sng">
                <a:latin typeface="Times New Roman"/>
                <a:cs typeface="Times New Roman"/>
              </a:rPr>
              <a:t>Leadership</a:t>
            </a:r>
            <a:r>
              <a:rPr dirty="0" sz="1400" spc="-150" u="sng">
                <a:latin typeface="Times New Roman"/>
                <a:cs typeface="Times New Roman"/>
              </a:rPr>
              <a:t> </a:t>
            </a:r>
            <a:r>
              <a:rPr dirty="0" sz="1400" spc="-5" u="sng">
                <a:latin typeface="Times New Roman"/>
                <a:cs typeface="Times New Roman"/>
              </a:rPr>
              <a:t>Award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99543" y="8260373"/>
            <a:ext cx="1550670" cy="448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160020">
              <a:lnSpc>
                <a:spcPct val="101400"/>
              </a:lnSpc>
            </a:pPr>
            <a:r>
              <a:rPr dirty="0" sz="1400" spc="-30">
                <a:latin typeface="Times New Roman"/>
                <a:cs typeface="Times New Roman"/>
              </a:rPr>
              <a:t>Bob </a:t>
            </a:r>
            <a:r>
              <a:rPr dirty="0" sz="1400" spc="-15">
                <a:latin typeface="Times New Roman"/>
                <a:cs typeface="Times New Roman"/>
              </a:rPr>
              <a:t>Neas—2002  </a:t>
            </a:r>
            <a:r>
              <a:rPr dirty="0" sz="1400">
                <a:latin typeface="Times New Roman"/>
                <a:cs typeface="Times New Roman"/>
              </a:rPr>
              <a:t>Donna</a:t>
            </a:r>
            <a:r>
              <a:rPr dirty="0" sz="1400" spc="-13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Johnson-1997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336290" y="257441"/>
            <a:ext cx="598041" cy="5788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336290" y="257441"/>
            <a:ext cx="598170" cy="579120"/>
          </a:xfrm>
          <a:custGeom>
            <a:avLst/>
            <a:gdLst/>
            <a:ahLst/>
            <a:cxnLst/>
            <a:rect l="l" t="t" r="r" b="b"/>
            <a:pathLst>
              <a:path w="598169" h="579119">
                <a:moveTo>
                  <a:pt x="294385" y="578839"/>
                </a:moveTo>
                <a:lnTo>
                  <a:pt x="239881" y="575846"/>
                </a:lnTo>
                <a:lnTo>
                  <a:pt x="190704" y="566808"/>
                </a:lnTo>
                <a:lnTo>
                  <a:pt x="146911" y="551637"/>
                </a:lnTo>
                <a:lnTo>
                  <a:pt x="108555" y="530243"/>
                </a:lnTo>
                <a:lnTo>
                  <a:pt x="75691" y="502537"/>
                </a:lnTo>
                <a:lnTo>
                  <a:pt x="48556" y="469691"/>
                </a:lnTo>
                <a:lnTo>
                  <a:pt x="27377" y="432420"/>
                </a:lnTo>
                <a:lnTo>
                  <a:pt x="12196" y="390662"/>
                </a:lnTo>
                <a:lnTo>
                  <a:pt x="3056" y="344353"/>
                </a:lnTo>
                <a:lnTo>
                  <a:pt x="0" y="293432"/>
                </a:lnTo>
                <a:lnTo>
                  <a:pt x="2359" y="248593"/>
                </a:lnTo>
                <a:lnTo>
                  <a:pt x="9350" y="207320"/>
                </a:lnTo>
                <a:lnTo>
                  <a:pt x="20841" y="169467"/>
                </a:lnTo>
                <a:lnTo>
                  <a:pt x="56657" y="104233"/>
                </a:lnTo>
                <a:lnTo>
                  <a:pt x="107854" y="54410"/>
                </a:lnTo>
                <a:lnTo>
                  <a:pt x="173574" y="19497"/>
                </a:lnTo>
                <a:lnTo>
                  <a:pt x="213089" y="8596"/>
                </a:lnTo>
                <a:lnTo>
                  <a:pt x="257343" y="2131"/>
                </a:lnTo>
                <a:lnTo>
                  <a:pt x="306323" y="0"/>
                </a:lnTo>
                <a:lnTo>
                  <a:pt x="353440" y="2052"/>
                </a:lnTo>
                <a:lnTo>
                  <a:pt x="396080" y="8250"/>
                </a:lnTo>
                <a:lnTo>
                  <a:pt x="434196" y="18650"/>
                </a:lnTo>
                <a:lnTo>
                  <a:pt x="497201" y="51901"/>
                </a:lnTo>
                <a:lnTo>
                  <a:pt x="545695" y="98268"/>
                </a:lnTo>
                <a:lnTo>
                  <a:pt x="579074" y="158051"/>
                </a:lnTo>
                <a:lnTo>
                  <a:pt x="595910" y="231275"/>
                </a:lnTo>
                <a:lnTo>
                  <a:pt x="598041" y="272947"/>
                </a:lnTo>
                <a:lnTo>
                  <a:pt x="595676" y="318304"/>
                </a:lnTo>
                <a:lnTo>
                  <a:pt x="588643" y="360447"/>
                </a:lnTo>
                <a:lnTo>
                  <a:pt x="577038" y="399384"/>
                </a:lnTo>
                <a:lnTo>
                  <a:pt x="560957" y="435126"/>
                </a:lnTo>
                <a:lnTo>
                  <a:pt x="540625" y="467537"/>
                </a:lnTo>
                <a:lnTo>
                  <a:pt x="488198" y="520354"/>
                </a:lnTo>
                <a:lnTo>
                  <a:pt x="421007" y="557831"/>
                </a:lnTo>
                <a:lnTo>
                  <a:pt x="382173" y="569598"/>
                </a:lnTo>
                <a:lnTo>
                  <a:pt x="339958" y="576552"/>
                </a:lnTo>
                <a:lnTo>
                  <a:pt x="294385" y="578839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455035" y="300798"/>
            <a:ext cx="360680" cy="492125"/>
          </a:xfrm>
          <a:custGeom>
            <a:avLst/>
            <a:gdLst/>
            <a:ahLst/>
            <a:cxnLst/>
            <a:rect l="l" t="t" r="r" b="b"/>
            <a:pathLst>
              <a:path w="360680" h="492125">
                <a:moveTo>
                  <a:pt x="190372" y="492111"/>
                </a:moveTo>
                <a:lnTo>
                  <a:pt x="260428" y="477212"/>
                </a:lnTo>
                <a:lnTo>
                  <a:pt x="314578" y="432281"/>
                </a:lnTo>
                <a:lnTo>
                  <a:pt x="334513" y="398537"/>
                </a:lnTo>
                <a:lnTo>
                  <a:pt x="348899" y="357192"/>
                </a:lnTo>
                <a:lnTo>
                  <a:pt x="357619" y="308152"/>
                </a:lnTo>
                <a:lnTo>
                  <a:pt x="360552" y="251319"/>
                </a:lnTo>
                <a:lnTo>
                  <a:pt x="357170" y="191228"/>
                </a:lnTo>
                <a:lnTo>
                  <a:pt x="347121" y="138589"/>
                </a:lnTo>
                <a:lnTo>
                  <a:pt x="330548" y="93344"/>
                </a:lnTo>
                <a:lnTo>
                  <a:pt x="307593" y="55435"/>
                </a:lnTo>
                <a:lnTo>
                  <a:pt x="253142" y="13744"/>
                </a:lnTo>
                <a:lnTo>
                  <a:pt x="175259" y="0"/>
                </a:lnTo>
                <a:lnTo>
                  <a:pt x="135788" y="3572"/>
                </a:lnTo>
                <a:lnTo>
                  <a:pt x="71086" y="32259"/>
                </a:lnTo>
                <a:lnTo>
                  <a:pt x="26038" y="90283"/>
                </a:lnTo>
                <a:lnTo>
                  <a:pt x="11652" y="130671"/>
                </a:lnTo>
                <a:lnTo>
                  <a:pt x="2932" y="178701"/>
                </a:lnTo>
                <a:lnTo>
                  <a:pt x="0" y="234466"/>
                </a:lnTo>
                <a:lnTo>
                  <a:pt x="1625" y="275758"/>
                </a:lnTo>
                <a:lnTo>
                  <a:pt x="6429" y="313668"/>
                </a:lnTo>
                <a:lnTo>
                  <a:pt x="25145" y="379716"/>
                </a:lnTo>
                <a:lnTo>
                  <a:pt x="53736" y="431065"/>
                </a:lnTo>
                <a:lnTo>
                  <a:pt x="89280" y="465593"/>
                </a:lnTo>
                <a:lnTo>
                  <a:pt x="133968" y="485576"/>
                </a:lnTo>
                <a:lnTo>
                  <a:pt x="190372" y="492111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974210" y="305205"/>
            <a:ext cx="256920" cy="5314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974210" y="305205"/>
            <a:ext cx="257175" cy="531495"/>
          </a:xfrm>
          <a:custGeom>
            <a:avLst/>
            <a:gdLst/>
            <a:ahLst/>
            <a:cxnLst/>
            <a:rect l="l" t="t" r="r" b="b"/>
            <a:pathLst>
              <a:path w="257175" h="531494">
                <a:moveTo>
                  <a:pt x="0" y="200291"/>
                </a:moveTo>
                <a:lnTo>
                  <a:pt x="12822" y="191540"/>
                </a:lnTo>
                <a:lnTo>
                  <a:pt x="25717" y="182860"/>
                </a:lnTo>
                <a:lnTo>
                  <a:pt x="38611" y="174180"/>
                </a:lnTo>
                <a:lnTo>
                  <a:pt x="51434" y="165429"/>
                </a:lnTo>
                <a:lnTo>
                  <a:pt x="50839" y="131015"/>
                </a:lnTo>
                <a:lnTo>
                  <a:pt x="50006" y="98823"/>
                </a:lnTo>
                <a:lnTo>
                  <a:pt x="48934" y="68819"/>
                </a:lnTo>
                <a:lnTo>
                  <a:pt x="47624" y="40970"/>
                </a:lnTo>
                <a:lnTo>
                  <a:pt x="73669" y="32041"/>
                </a:lnTo>
                <a:lnTo>
                  <a:pt x="99012" y="22318"/>
                </a:lnTo>
                <a:lnTo>
                  <a:pt x="123616" y="11679"/>
                </a:lnTo>
                <a:lnTo>
                  <a:pt x="147446" y="0"/>
                </a:lnTo>
                <a:lnTo>
                  <a:pt x="151256" y="3174"/>
                </a:lnTo>
                <a:lnTo>
                  <a:pt x="155193" y="6108"/>
                </a:lnTo>
                <a:lnTo>
                  <a:pt x="159003" y="9283"/>
                </a:lnTo>
                <a:lnTo>
                  <a:pt x="155054" y="40912"/>
                </a:lnTo>
                <a:lnTo>
                  <a:pt x="151796" y="77417"/>
                </a:lnTo>
                <a:lnTo>
                  <a:pt x="149252" y="118891"/>
                </a:lnTo>
                <a:lnTo>
                  <a:pt x="147446" y="165429"/>
                </a:lnTo>
                <a:lnTo>
                  <a:pt x="156408" y="166772"/>
                </a:lnTo>
                <a:lnTo>
                  <a:pt x="165226" y="167769"/>
                </a:lnTo>
                <a:lnTo>
                  <a:pt x="173949" y="168390"/>
                </a:lnTo>
                <a:lnTo>
                  <a:pt x="182625" y="168604"/>
                </a:lnTo>
                <a:lnTo>
                  <a:pt x="201895" y="168245"/>
                </a:lnTo>
                <a:lnTo>
                  <a:pt x="220106" y="167174"/>
                </a:lnTo>
                <a:lnTo>
                  <a:pt x="237292" y="165406"/>
                </a:lnTo>
                <a:lnTo>
                  <a:pt x="253491" y="162953"/>
                </a:lnTo>
                <a:lnTo>
                  <a:pt x="254634" y="163804"/>
                </a:lnTo>
                <a:lnTo>
                  <a:pt x="255777" y="164578"/>
                </a:lnTo>
                <a:lnTo>
                  <a:pt x="256920" y="165429"/>
                </a:lnTo>
                <a:lnTo>
                  <a:pt x="255777" y="170230"/>
                </a:lnTo>
                <a:lnTo>
                  <a:pt x="254634" y="175018"/>
                </a:lnTo>
                <a:lnTo>
                  <a:pt x="253491" y="179806"/>
                </a:lnTo>
                <a:lnTo>
                  <a:pt x="250822" y="190814"/>
                </a:lnTo>
                <a:lnTo>
                  <a:pt x="248522" y="201416"/>
                </a:lnTo>
                <a:lnTo>
                  <a:pt x="246579" y="211554"/>
                </a:lnTo>
                <a:lnTo>
                  <a:pt x="244982" y="221169"/>
                </a:lnTo>
                <a:lnTo>
                  <a:pt x="223832" y="219821"/>
                </a:lnTo>
                <a:lnTo>
                  <a:pt x="205707" y="218825"/>
                </a:lnTo>
                <a:lnTo>
                  <a:pt x="190582" y="218207"/>
                </a:lnTo>
                <a:lnTo>
                  <a:pt x="178434" y="217994"/>
                </a:lnTo>
                <a:lnTo>
                  <a:pt x="170556" y="218075"/>
                </a:lnTo>
                <a:lnTo>
                  <a:pt x="146922" y="258082"/>
                </a:lnTo>
                <a:lnTo>
                  <a:pt x="146684" y="291438"/>
                </a:lnTo>
                <a:lnTo>
                  <a:pt x="147198" y="351567"/>
                </a:lnTo>
                <a:lnTo>
                  <a:pt x="148700" y="397129"/>
                </a:lnTo>
                <a:lnTo>
                  <a:pt x="154431" y="444727"/>
                </a:lnTo>
                <a:lnTo>
                  <a:pt x="191134" y="463205"/>
                </a:lnTo>
                <a:lnTo>
                  <a:pt x="196976" y="463205"/>
                </a:lnTo>
                <a:lnTo>
                  <a:pt x="203199" y="462431"/>
                </a:lnTo>
                <a:lnTo>
                  <a:pt x="209803" y="461186"/>
                </a:lnTo>
                <a:lnTo>
                  <a:pt x="216407" y="459954"/>
                </a:lnTo>
                <a:lnTo>
                  <a:pt x="223265" y="458024"/>
                </a:lnTo>
                <a:lnTo>
                  <a:pt x="230631" y="455624"/>
                </a:lnTo>
                <a:lnTo>
                  <a:pt x="232790" y="460729"/>
                </a:lnTo>
                <a:lnTo>
                  <a:pt x="235076" y="465745"/>
                </a:lnTo>
                <a:lnTo>
                  <a:pt x="237235" y="470851"/>
                </a:lnTo>
                <a:lnTo>
                  <a:pt x="225722" y="484542"/>
                </a:lnTo>
                <a:lnTo>
                  <a:pt x="214280" y="498326"/>
                </a:lnTo>
                <a:lnTo>
                  <a:pt x="202981" y="512326"/>
                </a:lnTo>
                <a:lnTo>
                  <a:pt x="191896" y="526667"/>
                </a:lnTo>
                <a:lnTo>
                  <a:pt x="184859" y="527800"/>
                </a:lnTo>
                <a:lnTo>
                  <a:pt x="150113" y="531455"/>
                </a:lnTo>
                <a:lnTo>
                  <a:pt x="143636" y="531455"/>
                </a:lnTo>
                <a:lnTo>
                  <a:pt x="100827" y="524902"/>
                </a:lnTo>
                <a:lnTo>
                  <a:pt x="63297" y="498604"/>
                </a:lnTo>
                <a:lnTo>
                  <a:pt x="48281" y="451886"/>
                </a:lnTo>
                <a:lnTo>
                  <a:pt x="47624" y="434758"/>
                </a:lnTo>
                <a:lnTo>
                  <a:pt x="47761" y="421171"/>
                </a:lnTo>
                <a:lnTo>
                  <a:pt x="48148" y="399782"/>
                </a:lnTo>
                <a:lnTo>
                  <a:pt x="48750" y="370582"/>
                </a:lnTo>
                <a:lnTo>
                  <a:pt x="49529" y="333564"/>
                </a:lnTo>
                <a:lnTo>
                  <a:pt x="50309" y="299551"/>
                </a:lnTo>
                <a:lnTo>
                  <a:pt x="50910" y="269201"/>
                </a:lnTo>
                <a:lnTo>
                  <a:pt x="51297" y="242546"/>
                </a:lnTo>
                <a:lnTo>
                  <a:pt x="51434" y="219620"/>
                </a:lnTo>
                <a:lnTo>
                  <a:pt x="44830" y="219315"/>
                </a:lnTo>
                <a:lnTo>
                  <a:pt x="38353" y="219074"/>
                </a:lnTo>
                <a:lnTo>
                  <a:pt x="31749" y="218769"/>
                </a:lnTo>
                <a:lnTo>
                  <a:pt x="25163" y="218916"/>
                </a:lnTo>
                <a:lnTo>
                  <a:pt x="17637" y="219360"/>
                </a:lnTo>
                <a:lnTo>
                  <a:pt x="9229" y="220109"/>
                </a:lnTo>
                <a:lnTo>
                  <a:pt x="0" y="221169"/>
                </a:lnTo>
                <a:lnTo>
                  <a:pt x="0" y="214210"/>
                </a:lnTo>
                <a:lnTo>
                  <a:pt x="0" y="207250"/>
                </a:lnTo>
                <a:lnTo>
                  <a:pt x="0" y="200291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247386" y="230999"/>
            <a:ext cx="451483" cy="59724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247386" y="230999"/>
            <a:ext cx="451484" cy="597535"/>
          </a:xfrm>
          <a:custGeom>
            <a:avLst/>
            <a:gdLst/>
            <a:ahLst/>
            <a:cxnLst/>
            <a:rect l="l" t="t" r="r" b="b"/>
            <a:pathLst>
              <a:path w="451485" h="597535">
                <a:moveTo>
                  <a:pt x="0" y="597241"/>
                </a:moveTo>
                <a:lnTo>
                  <a:pt x="0" y="589004"/>
                </a:lnTo>
                <a:lnTo>
                  <a:pt x="0" y="580771"/>
                </a:lnTo>
                <a:lnTo>
                  <a:pt x="0" y="572540"/>
                </a:lnTo>
                <a:lnTo>
                  <a:pt x="0" y="564310"/>
                </a:lnTo>
                <a:lnTo>
                  <a:pt x="18680" y="563030"/>
                </a:lnTo>
                <a:lnTo>
                  <a:pt x="55520" y="542635"/>
                </a:lnTo>
                <a:lnTo>
                  <a:pt x="58038" y="477645"/>
                </a:lnTo>
                <a:lnTo>
                  <a:pt x="58229" y="440717"/>
                </a:lnTo>
                <a:lnTo>
                  <a:pt x="58419" y="403789"/>
                </a:lnTo>
                <a:lnTo>
                  <a:pt x="58610" y="366860"/>
                </a:lnTo>
                <a:lnTo>
                  <a:pt x="58800" y="329932"/>
                </a:lnTo>
                <a:lnTo>
                  <a:pt x="58657" y="272263"/>
                </a:lnTo>
                <a:lnTo>
                  <a:pt x="58229" y="217277"/>
                </a:lnTo>
                <a:lnTo>
                  <a:pt x="57514" y="164930"/>
                </a:lnTo>
                <a:lnTo>
                  <a:pt x="56514" y="115176"/>
                </a:lnTo>
                <a:lnTo>
                  <a:pt x="49529" y="72199"/>
                </a:lnTo>
                <a:lnTo>
                  <a:pt x="0" y="64630"/>
                </a:lnTo>
                <a:lnTo>
                  <a:pt x="0" y="57382"/>
                </a:lnTo>
                <a:lnTo>
                  <a:pt x="0" y="50142"/>
                </a:lnTo>
                <a:lnTo>
                  <a:pt x="0" y="42916"/>
                </a:lnTo>
                <a:lnTo>
                  <a:pt x="0" y="35712"/>
                </a:lnTo>
                <a:lnTo>
                  <a:pt x="13154" y="35133"/>
                </a:lnTo>
                <a:lnTo>
                  <a:pt x="68071" y="26441"/>
                </a:lnTo>
                <a:lnTo>
                  <a:pt x="108552" y="16592"/>
                </a:lnTo>
                <a:lnTo>
                  <a:pt x="148589" y="1549"/>
                </a:lnTo>
                <a:lnTo>
                  <a:pt x="153161" y="0"/>
                </a:lnTo>
                <a:lnTo>
                  <a:pt x="154431" y="0"/>
                </a:lnTo>
                <a:lnTo>
                  <a:pt x="158622" y="0"/>
                </a:lnTo>
                <a:lnTo>
                  <a:pt x="160527" y="2400"/>
                </a:lnTo>
                <a:lnTo>
                  <a:pt x="160527" y="7569"/>
                </a:lnTo>
                <a:lnTo>
                  <a:pt x="160527" y="8508"/>
                </a:lnTo>
                <a:lnTo>
                  <a:pt x="160527" y="9512"/>
                </a:lnTo>
                <a:lnTo>
                  <a:pt x="160527" y="10439"/>
                </a:lnTo>
                <a:lnTo>
                  <a:pt x="160081" y="15923"/>
                </a:lnTo>
                <a:lnTo>
                  <a:pt x="159717" y="22726"/>
                </a:lnTo>
                <a:lnTo>
                  <a:pt x="159473" y="30806"/>
                </a:lnTo>
                <a:lnTo>
                  <a:pt x="159384" y="40119"/>
                </a:lnTo>
                <a:lnTo>
                  <a:pt x="158717" y="72309"/>
                </a:lnTo>
                <a:lnTo>
                  <a:pt x="157384" y="136752"/>
                </a:lnTo>
                <a:lnTo>
                  <a:pt x="156443" y="193365"/>
                </a:lnTo>
                <a:lnTo>
                  <a:pt x="156181" y="247550"/>
                </a:lnTo>
                <a:lnTo>
                  <a:pt x="156336" y="277367"/>
                </a:lnTo>
                <a:lnTo>
                  <a:pt x="168969" y="266075"/>
                </a:lnTo>
                <a:lnTo>
                  <a:pt x="181673" y="254869"/>
                </a:lnTo>
                <a:lnTo>
                  <a:pt x="194376" y="243663"/>
                </a:lnTo>
                <a:lnTo>
                  <a:pt x="207009" y="232371"/>
                </a:lnTo>
                <a:lnTo>
                  <a:pt x="214605" y="226012"/>
                </a:lnTo>
                <a:lnTo>
                  <a:pt x="253634" y="208773"/>
                </a:lnTo>
                <a:lnTo>
                  <a:pt x="279399" y="206704"/>
                </a:lnTo>
                <a:lnTo>
                  <a:pt x="307875" y="208635"/>
                </a:lnTo>
                <a:lnTo>
                  <a:pt x="352729" y="224385"/>
                </a:lnTo>
                <a:lnTo>
                  <a:pt x="381475" y="256384"/>
                </a:lnTo>
                <a:lnTo>
                  <a:pt x="395921" y="305862"/>
                </a:lnTo>
                <a:lnTo>
                  <a:pt x="397763" y="337501"/>
                </a:lnTo>
                <a:lnTo>
                  <a:pt x="397382" y="377377"/>
                </a:lnTo>
                <a:lnTo>
                  <a:pt x="397001" y="417228"/>
                </a:lnTo>
                <a:lnTo>
                  <a:pt x="396620" y="457066"/>
                </a:lnTo>
                <a:lnTo>
                  <a:pt x="396239" y="496898"/>
                </a:lnTo>
                <a:lnTo>
                  <a:pt x="396387" y="516190"/>
                </a:lnTo>
                <a:lnTo>
                  <a:pt x="403223" y="556652"/>
                </a:lnTo>
                <a:lnTo>
                  <a:pt x="451483" y="564310"/>
                </a:lnTo>
                <a:lnTo>
                  <a:pt x="451483" y="572540"/>
                </a:lnTo>
                <a:lnTo>
                  <a:pt x="451483" y="580771"/>
                </a:lnTo>
                <a:lnTo>
                  <a:pt x="451483" y="589004"/>
                </a:lnTo>
                <a:lnTo>
                  <a:pt x="451483" y="597241"/>
                </a:lnTo>
                <a:lnTo>
                  <a:pt x="428389" y="596180"/>
                </a:lnTo>
                <a:lnTo>
                  <a:pt x="406557" y="595431"/>
                </a:lnTo>
                <a:lnTo>
                  <a:pt x="386011" y="594987"/>
                </a:lnTo>
                <a:lnTo>
                  <a:pt x="366775" y="594841"/>
                </a:lnTo>
                <a:lnTo>
                  <a:pt x="349280" y="594987"/>
                </a:lnTo>
                <a:lnTo>
                  <a:pt x="331500" y="595431"/>
                </a:lnTo>
                <a:lnTo>
                  <a:pt x="313482" y="596180"/>
                </a:lnTo>
                <a:lnTo>
                  <a:pt x="295274" y="597241"/>
                </a:lnTo>
                <a:lnTo>
                  <a:pt x="293623" y="594917"/>
                </a:lnTo>
                <a:lnTo>
                  <a:pt x="291845" y="592682"/>
                </a:lnTo>
                <a:lnTo>
                  <a:pt x="290194" y="590434"/>
                </a:lnTo>
                <a:lnTo>
                  <a:pt x="293494" y="551737"/>
                </a:lnTo>
                <a:lnTo>
                  <a:pt x="295925" y="513337"/>
                </a:lnTo>
                <a:lnTo>
                  <a:pt x="297427" y="475239"/>
                </a:lnTo>
                <a:lnTo>
                  <a:pt x="297941" y="437450"/>
                </a:lnTo>
                <a:lnTo>
                  <a:pt x="297207" y="390937"/>
                </a:lnTo>
                <a:lnTo>
                  <a:pt x="291404" y="327419"/>
                </a:lnTo>
                <a:lnTo>
                  <a:pt x="264651" y="286703"/>
                </a:lnTo>
                <a:lnTo>
                  <a:pt x="230631" y="278904"/>
                </a:lnTo>
                <a:lnTo>
                  <a:pt x="219018" y="279641"/>
                </a:lnTo>
                <a:lnTo>
                  <a:pt x="179541" y="296856"/>
                </a:lnTo>
                <a:lnTo>
                  <a:pt x="156955" y="341273"/>
                </a:lnTo>
                <a:lnTo>
                  <a:pt x="155193" y="378090"/>
                </a:lnTo>
                <a:lnTo>
                  <a:pt x="155574" y="408989"/>
                </a:lnTo>
                <a:lnTo>
                  <a:pt x="155955" y="439888"/>
                </a:lnTo>
                <a:lnTo>
                  <a:pt x="156336" y="470787"/>
                </a:lnTo>
                <a:lnTo>
                  <a:pt x="156717" y="501686"/>
                </a:lnTo>
                <a:lnTo>
                  <a:pt x="157170" y="520407"/>
                </a:lnTo>
                <a:lnTo>
                  <a:pt x="166877" y="557503"/>
                </a:lnTo>
                <a:lnTo>
                  <a:pt x="217042" y="564310"/>
                </a:lnTo>
                <a:lnTo>
                  <a:pt x="217042" y="572540"/>
                </a:lnTo>
                <a:lnTo>
                  <a:pt x="217042" y="580771"/>
                </a:lnTo>
                <a:lnTo>
                  <a:pt x="217042" y="589004"/>
                </a:lnTo>
                <a:lnTo>
                  <a:pt x="217042" y="597241"/>
                </a:lnTo>
                <a:lnTo>
                  <a:pt x="194511" y="596180"/>
                </a:lnTo>
                <a:lnTo>
                  <a:pt x="171481" y="595431"/>
                </a:lnTo>
                <a:lnTo>
                  <a:pt x="147926" y="594987"/>
                </a:lnTo>
                <a:lnTo>
                  <a:pt x="123824" y="594841"/>
                </a:lnTo>
                <a:lnTo>
                  <a:pt x="89725" y="594987"/>
                </a:lnTo>
                <a:lnTo>
                  <a:pt x="57721" y="595431"/>
                </a:lnTo>
                <a:lnTo>
                  <a:pt x="27812" y="596180"/>
                </a:lnTo>
                <a:lnTo>
                  <a:pt x="0" y="597241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743447" y="437704"/>
            <a:ext cx="335787" cy="3989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743447" y="437704"/>
            <a:ext cx="335915" cy="399415"/>
          </a:xfrm>
          <a:custGeom>
            <a:avLst/>
            <a:gdLst/>
            <a:ahLst/>
            <a:cxnLst/>
            <a:rect l="l" t="t" r="r" b="b"/>
            <a:pathLst>
              <a:path w="335914" h="399415">
                <a:moveTo>
                  <a:pt x="315340" y="313079"/>
                </a:moveTo>
                <a:lnTo>
                  <a:pt x="319023" y="317016"/>
                </a:lnTo>
                <a:lnTo>
                  <a:pt x="322833" y="320801"/>
                </a:lnTo>
                <a:lnTo>
                  <a:pt x="326516" y="324674"/>
                </a:lnTo>
                <a:lnTo>
                  <a:pt x="322190" y="334330"/>
                </a:lnTo>
                <a:lnTo>
                  <a:pt x="317816" y="343959"/>
                </a:lnTo>
                <a:lnTo>
                  <a:pt x="313443" y="353588"/>
                </a:lnTo>
                <a:lnTo>
                  <a:pt x="280383" y="378955"/>
                </a:lnTo>
                <a:lnTo>
                  <a:pt x="233292" y="394097"/>
                </a:lnTo>
                <a:lnTo>
                  <a:pt x="181482" y="398956"/>
                </a:lnTo>
                <a:lnTo>
                  <a:pt x="141527" y="395835"/>
                </a:lnTo>
                <a:lnTo>
                  <a:pt x="74951" y="370490"/>
                </a:lnTo>
                <a:lnTo>
                  <a:pt x="27485" y="320006"/>
                </a:lnTo>
                <a:lnTo>
                  <a:pt x="3081" y="248878"/>
                </a:lnTo>
                <a:lnTo>
                  <a:pt x="0" y="205472"/>
                </a:lnTo>
                <a:lnTo>
                  <a:pt x="902" y="177582"/>
                </a:lnTo>
                <a:lnTo>
                  <a:pt x="8090" y="129431"/>
                </a:lnTo>
                <a:lnTo>
                  <a:pt x="29670" y="80960"/>
                </a:lnTo>
                <a:lnTo>
                  <a:pt x="66212" y="47580"/>
                </a:lnTo>
                <a:lnTo>
                  <a:pt x="113664" y="18478"/>
                </a:lnTo>
                <a:lnTo>
                  <a:pt x="149827" y="4486"/>
                </a:lnTo>
                <a:lnTo>
                  <a:pt x="189610" y="0"/>
                </a:lnTo>
                <a:lnTo>
                  <a:pt x="219949" y="2283"/>
                </a:lnTo>
                <a:lnTo>
                  <a:pt x="272531" y="20681"/>
                </a:lnTo>
                <a:lnTo>
                  <a:pt x="312427" y="58228"/>
                </a:lnTo>
                <a:lnTo>
                  <a:pt x="333159" y="117429"/>
                </a:lnTo>
                <a:lnTo>
                  <a:pt x="335787" y="155307"/>
                </a:lnTo>
                <a:lnTo>
                  <a:pt x="335709" y="161021"/>
                </a:lnTo>
                <a:lnTo>
                  <a:pt x="302560" y="191864"/>
                </a:lnTo>
                <a:lnTo>
                  <a:pt x="286668" y="194857"/>
                </a:lnTo>
                <a:lnTo>
                  <a:pt x="270763" y="197890"/>
                </a:lnTo>
                <a:lnTo>
                  <a:pt x="254396" y="198731"/>
                </a:lnTo>
                <a:lnTo>
                  <a:pt x="234790" y="199367"/>
                </a:lnTo>
                <a:lnTo>
                  <a:pt x="211898" y="199769"/>
                </a:lnTo>
                <a:lnTo>
                  <a:pt x="185673" y="199910"/>
                </a:lnTo>
                <a:lnTo>
                  <a:pt x="164811" y="199910"/>
                </a:lnTo>
                <a:lnTo>
                  <a:pt x="143938" y="199910"/>
                </a:lnTo>
                <a:lnTo>
                  <a:pt x="123040" y="199910"/>
                </a:lnTo>
                <a:lnTo>
                  <a:pt x="102107" y="199910"/>
                </a:lnTo>
                <a:lnTo>
                  <a:pt x="106767" y="232369"/>
                </a:lnTo>
                <a:lnTo>
                  <a:pt x="126753" y="284500"/>
                </a:lnTo>
                <a:lnTo>
                  <a:pt x="160110" y="319624"/>
                </a:lnTo>
                <a:lnTo>
                  <a:pt x="203457" y="336984"/>
                </a:lnTo>
                <a:lnTo>
                  <a:pt x="228726" y="339127"/>
                </a:lnTo>
                <a:lnTo>
                  <a:pt x="239694" y="338694"/>
                </a:lnTo>
                <a:lnTo>
                  <a:pt x="283068" y="328627"/>
                </a:lnTo>
                <a:lnTo>
                  <a:pt x="304630" y="319072"/>
                </a:lnTo>
                <a:lnTo>
                  <a:pt x="315340" y="313079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843268" y="481074"/>
            <a:ext cx="134620" cy="117475"/>
          </a:xfrm>
          <a:custGeom>
            <a:avLst/>
            <a:gdLst/>
            <a:ahLst/>
            <a:cxnLst/>
            <a:rect l="l" t="t" r="r" b="b"/>
            <a:pathLst>
              <a:path w="134619" h="117475">
                <a:moveTo>
                  <a:pt x="0" y="113944"/>
                </a:moveTo>
                <a:lnTo>
                  <a:pt x="17375" y="115330"/>
                </a:lnTo>
                <a:lnTo>
                  <a:pt x="34797" y="116350"/>
                </a:lnTo>
                <a:lnTo>
                  <a:pt x="52220" y="116980"/>
                </a:lnTo>
                <a:lnTo>
                  <a:pt x="69595" y="117195"/>
                </a:lnTo>
                <a:lnTo>
                  <a:pt x="85173" y="116980"/>
                </a:lnTo>
                <a:lnTo>
                  <a:pt x="133857" y="113944"/>
                </a:lnTo>
                <a:lnTo>
                  <a:pt x="134111" y="101345"/>
                </a:lnTo>
                <a:lnTo>
                  <a:pt x="134238" y="95084"/>
                </a:lnTo>
                <a:lnTo>
                  <a:pt x="129825" y="52374"/>
                </a:lnTo>
                <a:lnTo>
                  <a:pt x="107350" y="12815"/>
                </a:lnTo>
                <a:lnTo>
                  <a:pt x="69595" y="0"/>
                </a:lnTo>
                <a:lnTo>
                  <a:pt x="59550" y="658"/>
                </a:lnTo>
                <a:lnTo>
                  <a:pt x="20510" y="23766"/>
                </a:lnTo>
                <a:lnTo>
                  <a:pt x="4730" y="68865"/>
                </a:lnTo>
                <a:lnTo>
                  <a:pt x="2174" y="89278"/>
                </a:lnTo>
                <a:lnTo>
                  <a:pt x="0" y="113944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117588" y="437704"/>
            <a:ext cx="290194" cy="3905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117588" y="437704"/>
            <a:ext cx="290195" cy="390525"/>
          </a:xfrm>
          <a:custGeom>
            <a:avLst/>
            <a:gdLst/>
            <a:ahLst/>
            <a:cxnLst/>
            <a:rect l="l" t="t" r="r" b="b"/>
            <a:pathLst>
              <a:path w="290195" h="390525">
                <a:moveTo>
                  <a:pt x="0" y="390536"/>
                </a:moveTo>
                <a:lnTo>
                  <a:pt x="0" y="382299"/>
                </a:lnTo>
                <a:lnTo>
                  <a:pt x="0" y="374066"/>
                </a:lnTo>
                <a:lnTo>
                  <a:pt x="0" y="365835"/>
                </a:lnTo>
                <a:lnTo>
                  <a:pt x="0" y="357605"/>
                </a:lnTo>
                <a:lnTo>
                  <a:pt x="17398" y="356614"/>
                </a:lnTo>
                <a:lnTo>
                  <a:pt x="54062" y="338908"/>
                </a:lnTo>
                <a:lnTo>
                  <a:pt x="57997" y="274033"/>
                </a:lnTo>
                <a:lnTo>
                  <a:pt x="58723" y="220619"/>
                </a:lnTo>
                <a:lnTo>
                  <a:pt x="58800" y="195884"/>
                </a:lnTo>
                <a:lnTo>
                  <a:pt x="58655" y="154251"/>
                </a:lnTo>
                <a:lnTo>
                  <a:pt x="57461" y="99304"/>
                </a:lnTo>
                <a:lnTo>
                  <a:pt x="34194" y="67805"/>
                </a:lnTo>
                <a:lnTo>
                  <a:pt x="0" y="65404"/>
                </a:lnTo>
                <a:lnTo>
                  <a:pt x="0" y="57690"/>
                </a:lnTo>
                <a:lnTo>
                  <a:pt x="0" y="49971"/>
                </a:lnTo>
                <a:lnTo>
                  <a:pt x="0" y="42237"/>
                </a:lnTo>
                <a:lnTo>
                  <a:pt x="0" y="34480"/>
                </a:lnTo>
                <a:lnTo>
                  <a:pt x="36119" y="30379"/>
                </a:lnTo>
                <a:lnTo>
                  <a:pt x="66738" y="25974"/>
                </a:lnTo>
                <a:lnTo>
                  <a:pt x="91832" y="21107"/>
                </a:lnTo>
                <a:lnTo>
                  <a:pt x="111378" y="15620"/>
                </a:lnTo>
                <a:lnTo>
                  <a:pt x="121377" y="11701"/>
                </a:lnTo>
                <a:lnTo>
                  <a:pt x="131365" y="7810"/>
                </a:lnTo>
                <a:lnTo>
                  <a:pt x="141328" y="3919"/>
                </a:lnTo>
                <a:lnTo>
                  <a:pt x="151256" y="0"/>
                </a:lnTo>
                <a:lnTo>
                  <a:pt x="154812" y="0"/>
                </a:lnTo>
                <a:lnTo>
                  <a:pt x="156717" y="2400"/>
                </a:lnTo>
                <a:lnTo>
                  <a:pt x="156717" y="7581"/>
                </a:lnTo>
                <a:lnTo>
                  <a:pt x="156590" y="9512"/>
                </a:lnTo>
                <a:lnTo>
                  <a:pt x="156463" y="11366"/>
                </a:lnTo>
                <a:lnTo>
                  <a:pt x="156336" y="13220"/>
                </a:lnTo>
                <a:lnTo>
                  <a:pt x="155836" y="27227"/>
                </a:lnTo>
                <a:lnTo>
                  <a:pt x="155479" y="43987"/>
                </a:lnTo>
                <a:lnTo>
                  <a:pt x="155265" y="63532"/>
                </a:lnTo>
                <a:lnTo>
                  <a:pt x="155193" y="85889"/>
                </a:lnTo>
                <a:lnTo>
                  <a:pt x="165288" y="75316"/>
                </a:lnTo>
                <a:lnTo>
                  <a:pt x="176037" y="63574"/>
                </a:lnTo>
                <a:lnTo>
                  <a:pt x="187286" y="50544"/>
                </a:lnTo>
                <a:lnTo>
                  <a:pt x="198881" y="36106"/>
                </a:lnTo>
                <a:lnTo>
                  <a:pt x="207455" y="25830"/>
                </a:lnTo>
                <a:lnTo>
                  <a:pt x="245220" y="1722"/>
                </a:lnTo>
                <a:lnTo>
                  <a:pt x="265048" y="0"/>
                </a:lnTo>
                <a:lnTo>
                  <a:pt x="271209" y="292"/>
                </a:lnTo>
                <a:lnTo>
                  <a:pt x="277478" y="1181"/>
                </a:lnTo>
                <a:lnTo>
                  <a:pt x="283818" y="2678"/>
                </a:lnTo>
                <a:lnTo>
                  <a:pt x="290194" y="4800"/>
                </a:lnTo>
                <a:lnTo>
                  <a:pt x="288602" y="26712"/>
                </a:lnTo>
                <a:lnTo>
                  <a:pt x="287273" y="52152"/>
                </a:lnTo>
                <a:lnTo>
                  <a:pt x="286229" y="81202"/>
                </a:lnTo>
                <a:lnTo>
                  <a:pt x="285495" y="113944"/>
                </a:lnTo>
                <a:lnTo>
                  <a:pt x="279780" y="116192"/>
                </a:lnTo>
                <a:lnTo>
                  <a:pt x="273938" y="118198"/>
                </a:lnTo>
                <a:lnTo>
                  <a:pt x="268096" y="120357"/>
                </a:lnTo>
                <a:lnTo>
                  <a:pt x="263651" y="113148"/>
                </a:lnTo>
                <a:lnTo>
                  <a:pt x="229004" y="92283"/>
                </a:lnTo>
                <a:lnTo>
                  <a:pt x="220979" y="91909"/>
                </a:lnTo>
                <a:lnTo>
                  <a:pt x="209712" y="92648"/>
                </a:lnTo>
                <a:lnTo>
                  <a:pt x="173481" y="110931"/>
                </a:lnTo>
                <a:lnTo>
                  <a:pt x="157527" y="159770"/>
                </a:lnTo>
                <a:lnTo>
                  <a:pt x="156717" y="215137"/>
                </a:lnTo>
                <a:lnTo>
                  <a:pt x="156866" y="260715"/>
                </a:lnTo>
                <a:lnTo>
                  <a:pt x="158164" y="320157"/>
                </a:lnTo>
                <a:lnTo>
                  <a:pt x="185768" y="354318"/>
                </a:lnTo>
                <a:lnTo>
                  <a:pt x="225170" y="357605"/>
                </a:lnTo>
                <a:lnTo>
                  <a:pt x="225170" y="365835"/>
                </a:lnTo>
                <a:lnTo>
                  <a:pt x="225170" y="374066"/>
                </a:lnTo>
                <a:lnTo>
                  <a:pt x="225170" y="382299"/>
                </a:lnTo>
                <a:lnTo>
                  <a:pt x="225170" y="390536"/>
                </a:lnTo>
                <a:lnTo>
                  <a:pt x="214331" y="390242"/>
                </a:lnTo>
                <a:lnTo>
                  <a:pt x="203516" y="389942"/>
                </a:lnTo>
                <a:lnTo>
                  <a:pt x="192702" y="389629"/>
                </a:lnTo>
                <a:lnTo>
                  <a:pt x="181863" y="389292"/>
                </a:lnTo>
                <a:lnTo>
                  <a:pt x="161920" y="388790"/>
                </a:lnTo>
                <a:lnTo>
                  <a:pt x="143287" y="388428"/>
                </a:lnTo>
                <a:lnTo>
                  <a:pt x="126035" y="388209"/>
                </a:lnTo>
                <a:lnTo>
                  <a:pt x="110235" y="388136"/>
                </a:lnTo>
                <a:lnTo>
                  <a:pt x="95390" y="388209"/>
                </a:lnTo>
                <a:lnTo>
                  <a:pt x="79295" y="388428"/>
                </a:lnTo>
                <a:lnTo>
                  <a:pt x="62033" y="388790"/>
                </a:lnTo>
                <a:lnTo>
                  <a:pt x="43687" y="389292"/>
                </a:lnTo>
                <a:lnTo>
                  <a:pt x="32807" y="389629"/>
                </a:lnTo>
                <a:lnTo>
                  <a:pt x="21891" y="389942"/>
                </a:lnTo>
                <a:lnTo>
                  <a:pt x="10951" y="390242"/>
                </a:lnTo>
                <a:lnTo>
                  <a:pt x="0" y="390536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640318" y="260679"/>
            <a:ext cx="583055" cy="56756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640318" y="260679"/>
            <a:ext cx="583565" cy="567690"/>
          </a:xfrm>
          <a:custGeom>
            <a:avLst/>
            <a:gdLst/>
            <a:ahLst/>
            <a:cxnLst/>
            <a:rect l="l" t="t" r="r" b="b"/>
            <a:pathLst>
              <a:path w="583564" h="567690">
                <a:moveTo>
                  <a:pt x="0" y="530998"/>
                </a:moveTo>
                <a:lnTo>
                  <a:pt x="38844" y="525969"/>
                </a:lnTo>
                <a:lnTo>
                  <a:pt x="62991" y="492885"/>
                </a:lnTo>
                <a:lnTo>
                  <a:pt x="90074" y="430543"/>
                </a:lnTo>
                <a:lnTo>
                  <a:pt x="106068" y="391853"/>
                </a:lnTo>
                <a:lnTo>
                  <a:pt x="123443" y="348017"/>
                </a:lnTo>
                <a:lnTo>
                  <a:pt x="142790" y="298215"/>
                </a:lnTo>
                <a:lnTo>
                  <a:pt x="162348" y="248500"/>
                </a:lnTo>
                <a:lnTo>
                  <a:pt x="182033" y="198836"/>
                </a:lnTo>
                <a:lnTo>
                  <a:pt x="201759" y="149189"/>
                </a:lnTo>
                <a:lnTo>
                  <a:pt x="221444" y="99524"/>
                </a:lnTo>
                <a:lnTo>
                  <a:pt x="241002" y="49806"/>
                </a:lnTo>
                <a:lnTo>
                  <a:pt x="260349" y="0"/>
                </a:lnTo>
                <a:lnTo>
                  <a:pt x="274561" y="0"/>
                </a:lnTo>
                <a:lnTo>
                  <a:pt x="288797" y="0"/>
                </a:lnTo>
                <a:lnTo>
                  <a:pt x="303033" y="0"/>
                </a:lnTo>
                <a:lnTo>
                  <a:pt x="317245" y="0"/>
                </a:lnTo>
                <a:lnTo>
                  <a:pt x="336442" y="47989"/>
                </a:lnTo>
                <a:lnTo>
                  <a:pt x="355814" y="95907"/>
                </a:lnTo>
                <a:lnTo>
                  <a:pt x="375312" y="143777"/>
                </a:lnTo>
                <a:lnTo>
                  <a:pt x="394885" y="191618"/>
                </a:lnTo>
                <a:lnTo>
                  <a:pt x="414483" y="239451"/>
                </a:lnTo>
                <a:lnTo>
                  <a:pt x="434056" y="287297"/>
                </a:lnTo>
                <a:lnTo>
                  <a:pt x="453554" y="335178"/>
                </a:lnTo>
                <a:lnTo>
                  <a:pt x="472926" y="383114"/>
                </a:lnTo>
                <a:lnTo>
                  <a:pt x="492123" y="431125"/>
                </a:lnTo>
                <a:lnTo>
                  <a:pt x="507445" y="467447"/>
                </a:lnTo>
                <a:lnTo>
                  <a:pt x="528610" y="512062"/>
                </a:lnTo>
                <a:lnTo>
                  <a:pt x="564577" y="529431"/>
                </a:lnTo>
                <a:lnTo>
                  <a:pt x="583055" y="530998"/>
                </a:lnTo>
                <a:lnTo>
                  <a:pt x="583055" y="540142"/>
                </a:lnTo>
                <a:lnTo>
                  <a:pt x="583055" y="549275"/>
                </a:lnTo>
                <a:lnTo>
                  <a:pt x="583055" y="558410"/>
                </a:lnTo>
                <a:lnTo>
                  <a:pt x="583055" y="567561"/>
                </a:lnTo>
                <a:lnTo>
                  <a:pt x="551922" y="566242"/>
                </a:lnTo>
                <a:lnTo>
                  <a:pt x="521730" y="565385"/>
                </a:lnTo>
                <a:lnTo>
                  <a:pt x="492419" y="564920"/>
                </a:lnTo>
                <a:lnTo>
                  <a:pt x="463929" y="564780"/>
                </a:lnTo>
                <a:lnTo>
                  <a:pt x="430882" y="564920"/>
                </a:lnTo>
                <a:lnTo>
                  <a:pt x="398620" y="565385"/>
                </a:lnTo>
                <a:lnTo>
                  <a:pt x="367167" y="566242"/>
                </a:lnTo>
                <a:lnTo>
                  <a:pt x="336549" y="567561"/>
                </a:lnTo>
                <a:lnTo>
                  <a:pt x="336549" y="558410"/>
                </a:lnTo>
                <a:lnTo>
                  <a:pt x="336549" y="549275"/>
                </a:lnTo>
                <a:lnTo>
                  <a:pt x="336549" y="540142"/>
                </a:lnTo>
                <a:lnTo>
                  <a:pt x="336549" y="530998"/>
                </a:lnTo>
                <a:lnTo>
                  <a:pt x="357119" y="530044"/>
                </a:lnTo>
                <a:lnTo>
                  <a:pt x="397001" y="519784"/>
                </a:lnTo>
                <a:lnTo>
                  <a:pt x="397001" y="514145"/>
                </a:lnTo>
                <a:lnTo>
                  <a:pt x="380618" y="463205"/>
                </a:lnTo>
                <a:lnTo>
                  <a:pt x="361508" y="412640"/>
                </a:lnTo>
                <a:lnTo>
                  <a:pt x="355218" y="395794"/>
                </a:lnTo>
                <a:lnTo>
                  <a:pt x="330445" y="395241"/>
                </a:lnTo>
                <a:lnTo>
                  <a:pt x="304291" y="394853"/>
                </a:lnTo>
                <a:lnTo>
                  <a:pt x="276708" y="394624"/>
                </a:lnTo>
                <a:lnTo>
                  <a:pt x="247649" y="394549"/>
                </a:lnTo>
                <a:lnTo>
                  <a:pt x="222416" y="394624"/>
                </a:lnTo>
                <a:lnTo>
                  <a:pt x="198468" y="394853"/>
                </a:lnTo>
                <a:lnTo>
                  <a:pt x="175711" y="395241"/>
                </a:lnTo>
                <a:lnTo>
                  <a:pt x="154050" y="395794"/>
                </a:lnTo>
                <a:lnTo>
                  <a:pt x="149746" y="407133"/>
                </a:lnTo>
                <a:lnTo>
                  <a:pt x="145430" y="418444"/>
                </a:lnTo>
                <a:lnTo>
                  <a:pt x="129111" y="464120"/>
                </a:lnTo>
                <a:lnTo>
                  <a:pt x="119887" y="496136"/>
                </a:lnTo>
                <a:lnTo>
                  <a:pt x="118363" y="501305"/>
                </a:lnTo>
                <a:lnTo>
                  <a:pt x="117601" y="506563"/>
                </a:lnTo>
                <a:lnTo>
                  <a:pt x="117601" y="510970"/>
                </a:lnTo>
                <a:lnTo>
                  <a:pt x="117601" y="517003"/>
                </a:lnTo>
                <a:lnTo>
                  <a:pt x="158513" y="529202"/>
                </a:lnTo>
                <a:lnTo>
                  <a:pt x="179577" y="530998"/>
                </a:lnTo>
                <a:lnTo>
                  <a:pt x="179577" y="540142"/>
                </a:lnTo>
                <a:lnTo>
                  <a:pt x="179577" y="549275"/>
                </a:lnTo>
                <a:lnTo>
                  <a:pt x="179577" y="558410"/>
                </a:lnTo>
                <a:lnTo>
                  <a:pt x="179577" y="567561"/>
                </a:lnTo>
                <a:lnTo>
                  <a:pt x="159491" y="566242"/>
                </a:lnTo>
                <a:lnTo>
                  <a:pt x="137000" y="565385"/>
                </a:lnTo>
                <a:lnTo>
                  <a:pt x="112176" y="564920"/>
                </a:lnTo>
                <a:lnTo>
                  <a:pt x="85089" y="564780"/>
                </a:lnTo>
                <a:lnTo>
                  <a:pt x="59578" y="564920"/>
                </a:lnTo>
                <a:lnTo>
                  <a:pt x="36925" y="565385"/>
                </a:lnTo>
                <a:lnTo>
                  <a:pt x="17081" y="566242"/>
                </a:lnTo>
                <a:lnTo>
                  <a:pt x="0" y="567561"/>
                </a:lnTo>
                <a:lnTo>
                  <a:pt x="0" y="558410"/>
                </a:lnTo>
                <a:lnTo>
                  <a:pt x="0" y="549275"/>
                </a:lnTo>
                <a:lnTo>
                  <a:pt x="0" y="540142"/>
                </a:lnTo>
                <a:lnTo>
                  <a:pt x="0" y="530998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812530" y="402373"/>
            <a:ext cx="164465" cy="208915"/>
          </a:xfrm>
          <a:custGeom>
            <a:avLst/>
            <a:gdLst/>
            <a:ahLst/>
            <a:cxnLst/>
            <a:rect l="l" t="t" r="r" b="b"/>
            <a:pathLst>
              <a:path w="164464" h="208915">
                <a:moveTo>
                  <a:pt x="81660" y="0"/>
                </a:moveTo>
                <a:lnTo>
                  <a:pt x="61346" y="51635"/>
                </a:lnTo>
                <a:lnTo>
                  <a:pt x="40782" y="103166"/>
                </a:lnTo>
                <a:lnTo>
                  <a:pt x="20242" y="154695"/>
                </a:lnTo>
                <a:lnTo>
                  <a:pt x="0" y="206323"/>
                </a:lnTo>
                <a:lnTo>
                  <a:pt x="18139" y="207162"/>
                </a:lnTo>
                <a:lnTo>
                  <a:pt x="37290" y="207793"/>
                </a:lnTo>
                <a:lnTo>
                  <a:pt x="57417" y="208191"/>
                </a:lnTo>
                <a:lnTo>
                  <a:pt x="78485" y="208330"/>
                </a:lnTo>
                <a:lnTo>
                  <a:pt x="100633" y="208191"/>
                </a:lnTo>
                <a:lnTo>
                  <a:pt x="122316" y="207793"/>
                </a:lnTo>
                <a:lnTo>
                  <a:pt x="143547" y="207162"/>
                </a:lnTo>
                <a:lnTo>
                  <a:pt x="164337" y="206323"/>
                </a:lnTo>
                <a:lnTo>
                  <a:pt x="143811" y="154695"/>
                </a:lnTo>
                <a:lnTo>
                  <a:pt x="122999" y="103166"/>
                </a:lnTo>
                <a:lnTo>
                  <a:pt x="102187" y="51635"/>
                </a:lnTo>
                <a:lnTo>
                  <a:pt x="81660" y="0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235312" y="435697"/>
            <a:ext cx="642745" cy="39254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235312" y="435697"/>
            <a:ext cx="643255" cy="393065"/>
          </a:xfrm>
          <a:custGeom>
            <a:avLst/>
            <a:gdLst/>
            <a:ahLst/>
            <a:cxnLst/>
            <a:rect l="l" t="t" r="r" b="b"/>
            <a:pathLst>
              <a:path w="643254" h="393065">
                <a:moveTo>
                  <a:pt x="0" y="43751"/>
                </a:moveTo>
                <a:lnTo>
                  <a:pt x="0" y="35519"/>
                </a:lnTo>
                <a:lnTo>
                  <a:pt x="0" y="27285"/>
                </a:lnTo>
                <a:lnTo>
                  <a:pt x="0" y="19051"/>
                </a:lnTo>
                <a:lnTo>
                  <a:pt x="0" y="10820"/>
                </a:lnTo>
                <a:lnTo>
                  <a:pt x="25687" y="12101"/>
                </a:lnTo>
                <a:lnTo>
                  <a:pt x="54435" y="12963"/>
                </a:lnTo>
                <a:lnTo>
                  <a:pt x="86349" y="13449"/>
                </a:lnTo>
                <a:lnTo>
                  <a:pt x="121538" y="13601"/>
                </a:lnTo>
                <a:lnTo>
                  <a:pt x="147500" y="13449"/>
                </a:lnTo>
                <a:lnTo>
                  <a:pt x="172068" y="12963"/>
                </a:lnTo>
                <a:lnTo>
                  <a:pt x="195279" y="12101"/>
                </a:lnTo>
                <a:lnTo>
                  <a:pt x="217169" y="10820"/>
                </a:lnTo>
                <a:lnTo>
                  <a:pt x="217169" y="19051"/>
                </a:lnTo>
                <a:lnTo>
                  <a:pt x="217169" y="27285"/>
                </a:lnTo>
                <a:lnTo>
                  <a:pt x="217169" y="35519"/>
                </a:lnTo>
                <a:lnTo>
                  <a:pt x="217169" y="43751"/>
                </a:lnTo>
                <a:lnTo>
                  <a:pt x="208787" y="44132"/>
                </a:lnTo>
                <a:lnTo>
                  <a:pt x="200405" y="44526"/>
                </a:lnTo>
                <a:lnTo>
                  <a:pt x="192023" y="44907"/>
                </a:lnTo>
                <a:lnTo>
                  <a:pt x="182841" y="45396"/>
                </a:lnTo>
                <a:lnTo>
                  <a:pt x="161416" y="54965"/>
                </a:lnTo>
                <a:lnTo>
                  <a:pt x="161416" y="60223"/>
                </a:lnTo>
                <a:lnTo>
                  <a:pt x="175005" y="120433"/>
                </a:lnTo>
                <a:lnTo>
                  <a:pt x="193928" y="192839"/>
                </a:lnTo>
                <a:lnTo>
                  <a:pt x="203473" y="229047"/>
                </a:lnTo>
                <a:lnTo>
                  <a:pt x="212851" y="265302"/>
                </a:lnTo>
                <a:lnTo>
                  <a:pt x="232097" y="220986"/>
                </a:lnTo>
                <a:lnTo>
                  <a:pt x="251570" y="176789"/>
                </a:lnTo>
                <a:lnTo>
                  <a:pt x="271019" y="132593"/>
                </a:lnTo>
                <a:lnTo>
                  <a:pt x="290194" y="88277"/>
                </a:lnTo>
                <a:lnTo>
                  <a:pt x="312562" y="35671"/>
                </a:lnTo>
                <a:lnTo>
                  <a:pt x="326643" y="0"/>
                </a:lnTo>
                <a:lnTo>
                  <a:pt x="336856" y="0"/>
                </a:lnTo>
                <a:lnTo>
                  <a:pt x="347106" y="0"/>
                </a:lnTo>
                <a:lnTo>
                  <a:pt x="357379" y="0"/>
                </a:lnTo>
                <a:lnTo>
                  <a:pt x="367664" y="0"/>
                </a:lnTo>
                <a:lnTo>
                  <a:pt x="377907" y="28287"/>
                </a:lnTo>
                <a:lnTo>
                  <a:pt x="408399" y="103919"/>
                </a:lnTo>
                <a:lnTo>
                  <a:pt x="428379" y="151302"/>
                </a:lnTo>
                <a:lnTo>
                  <a:pt x="451336" y="205090"/>
                </a:lnTo>
                <a:lnTo>
                  <a:pt x="477137" y="265302"/>
                </a:lnTo>
                <a:lnTo>
                  <a:pt x="485694" y="238496"/>
                </a:lnTo>
                <a:lnTo>
                  <a:pt x="494346" y="211733"/>
                </a:lnTo>
                <a:lnTo>
                  <a:pt x="511554" y="158165"/>
                </a:lnTo>
                <a:lnTo>
                  <a:pt x="522835" y="121597"/>
                </a:lnTo>
                <a:lnTo>
                  <a:pt x="535825" y="73622"/>
                </a:lnTo>
                <a:lnTo>
                  <a:pt x="537462" y="62229"/>
                </a:lnTo>
                <a:lnTo>
                  <a:pt x="537462" y="56197"/>
                </a:lnTo>
                <a:lnTo>
                  <a:pt x="500950" y="44964"/>
                </a:lnTo>
                <a:lnTo>
                  <a:pt x="481836" y="43751"/>
                </a:lnTo>
                <a:lnTo>
                  <a:pt x="481836" y="35519"/>
                </a:lnTo>
                <a:lnTo>
                  <a:pt x="481836" y="27285"/>
                </a:lnTo>
                <a:lnTo>
                  <a:pt x="481836" y="19051"/>
                </a:lnTo>
                <a:lnTo>
                  <a:pt x="481836" y="10820"/>
                </a:lnTo>
                <a:lnTo>
                  <a:pt x="507782" y="11653"/>
                </a:lnTo>
                <a:lnTo>
                  <a:pt x="530620" y="12285"/>
                </a:lnTo>
                <a:lnTo>
                  <a:pt x="550434" y="12686"/>
                </a:lnTo>
                <a:lnTo>
                  <a:pt x="567307" y="12826"/>
                </a:lnTo>
                <a:lnTo>
                  <a:pt x="584434" y="12686"/>
                </a:lnTo>
                <a:lnTo>
                  <a:pt x="602692" y="12285"/>
                </a:lnTo>
                <a:lnTo>
                  <a:pt x="622117" y="11653"/>
                </a:lnTo>
                <a:lnTo>
                  <a:pt x="642745" y="10820"/>
                </a:lnTo>
                <a:lnTo>
                  <a:pt x="642745" y="19051"/>
                </a:lnTo>
                <a:lnTo>
                  <a:pt x="642745" y="27285"/>
                </a:lnTo>
                <a:lnTo>
                  <a:pt x="642745" y="35519"/>
                </a:lnTo>
                <a:lnTo>
                  <a:pt x="642745" y="43751"/>
                </a:lnTo>
                <a:lnTo>
                  <a:pt x="629073" y="44486"/>
                </a:lnTo>
                <a:lnTo>
                  <a:pt x="588839" y="76774"/>
                </a:lnTo>
                <a:lnTo>
                  <a:pt x="562562" y="147914"/>
                </a:lnTo>
                <a:lnTo>
                  <a:pt x="544066" y="202691"/>
                </a:lnTo>
                <a:lnTo>
                  <a:pt x="529449" y="247745"/>
                </a:lnTo>
                <a:lnTo>
                  <a:pt x="514666" y="294307"/>
                </a:lnTo>
                <a:lnTo>
                  <a:pt x="499882" y="342524"/>
                </a:lnTo>
                <a:lnTo>
                  <a:pt x="485265" y="392543"/>
                </a:lnTo>
                <a:lnTo>
                  <a:pt x="469378" y="392543"/>
                </a:lnTo>
                <a:lnTo>
                  <a:pt x="453515" y="392543"/>
                </a:lnTo>
                <a:lnTo>
                  <a:pt x="437652" y="392543"/>
                </a:lnTo>
                <a:lnTo>
                  <a:pt x="421765" y="392543"/>
                </a:lnTo>
                <a:lnTo>
                  <a:pt x="403766" y="345778"/>
                </a:lnTo>
                <a:lnTo>
                  <a:pt x="384023" y="297180"/>
                </a:lnTo>
                <a:lnTo>
                  <a:pt x="362714" y="246680"/>
                </a:lnTo>
                <a:lnTo>
                  <a:pt x="340014" y="194205"/>
                </a:lnTo>
                <a:lnTo>
                  <a:pt x="316102" y="139686"/>
                </a:lnTo>
                <a:lnTo>
                  <a:pt x="290471" y="195570"/>
                </a:lnTo>
                <a:lnTo>
                  <a:pt x="266596" y="248715"/>
                </a:lnTo>
                <a:lnTo>
                  <a:pt x="244678" y="299205"/>
                </a:lnTo>
                <a:lnTo>
                  <a:pt x="224918" y="347120"/>
                </a:lnTo>
                <a:lnTo>
                  <a:pt x="207517" y="392543"/>
                </a:lnTo>
                <a:lnTo>
                  <a:pt x="191517" y="392543"/>
                </a:lnTo>
                <a:lnTo>
                  <a:pt x="175529" y="392543"/>
                </a:lnTo>
                <a:lnTo>
                  <a:pt x="159565" y="392543"/>
                </a:lnTo>
                <a:lnTo>
                  <a:pt x="143636" y="392543"/>
                </a:lnTo>
                <a:lnTo>
                  <a:pt x="134139" y="352881"/>
                </a:lnTo>
                <a:lnTo>
                  <a:pt x="122332" y="306828"/>
                </a:lnTo>
                <a:lnTo>
                  <a:pt x="108382" y="254369"/>
                </a:lnTo>
                <a:lnTo>
                  <a:pt x="92455" y="195490"/>
                </a:lnTo>
                <a:lnTo>
                  <a:pt x="77291" y="140668"/>
                </a:lnTo>
                <a:lnTo>
                  <a:pt x="65436" y="99824"/>
                </a:lnTo>
                <a:lnTo>
                  <a:pt x="52323" y="60223"/>
                </a:lnTo>
                <a:lnTo>
                  <a:pt x="16531" y="45097"/>
                </a:lnTo>
                <a:lnTo>
                  <a:pt x="0" y="43751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920221" y="437704"/>
            <a:ext cx="350900" cy="39895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920221" y="437704"/>
            <a:ext cx="351155" cy="399415"/>
          </a:xfrm>
          <a:custGeom>
            <a:avLst/>
            <a:gdLst/>
            <a:ahLst/>
            <a:cxnLst/>
            <a:rect l="l" t="t" r="r" b="b"/>
            <a:pathLst>
              <a:path w="351154" h="399415">
                <a:moveTo>
                  <a:pt x="350900" y="357605"/>
                </a:moveTo>
                <a:lnTo>
                  <a:pt x="350900" y="365835"/>
                </a:lnTo>
                <a:lnTo>
                  <a:pt x="350900" y="374066"/>
                </a:lnTo>
                <a:lnTo>
                  <a:pt x="350900" y="382299"/>
                </a:lnTo>
                <a:lnTo>
                  <a:pt x="350900" y="390536"/>
                </a:lnTo>
                <a:lnTo>
                  <a:pt x="343373" y="390242"/>
                </a:lnTo>
                <a:lnTo>
                  <a:pt x="335834" y="389942"/>
                </a:lnTo>
                <a:lnTo>
                  <a:pt x="328272" y="389629"/>
                </a:lnTo>
                <a:lnTo>
                  <a:pt x="320674" y="389292"/>
                </a:lnTo>
                <a:lnTo>
                  <a:pt x="308900" y="388790"/>
                </a:lnTo>
                <a:lnTo>
                  <a:pt x="297163" y="388428"/>
                </a:lnTo>
                <a:lnTo>
                  <a:pt x="285402" y="388209"/>
                </a:lnTo>
                <a:lnTo>
                  <a:pt x="273557" y="388136"/>
                </a:lnTo>
                <a:lnTo>
                  <a:pt x="255551" y="388282"/>
                </a:lnTo>
                <a:lnTo>
                  <a:pt x="238092" y="388726"/>
                </a:lnTo>
                <a:lnTo>
                  <a:pt x="221158" y="389475"/>
                </a:lnTo>
                <a:lnTo>
                  <a:pt x="204723" y="390536"/>
                </a:lnTo>
                <a:lnTo>
                  <a:pt x="203326" y="389215"/>
                </a:lnTo>
                <a:lnTo>
                  <a:pt x="202056" y="387907"/>
                </a:lnTo>
                <a:lnTo>
                  <a:pt x="200786" y="386510"/>
                </a:lnTo>
                <a:lnTo>
                  <a:pt x="201758" y="372660"/>
                </a:lnTo>
                <a:lnTo>
                  <a:pt x="202754" y="358813"/>
                </a:lnTo>
                <a:lnTo>
                  <a:pt x="203751" y="344978"/>
                </a:lnTo>
                <a:lnTo>
                  <a:pt x="204723" y="331164"/>
                </a:lnTo>
                <a:lnTo>
                  <a:pt x="184546" y="346988"/>
                </a:lnTo>
                <a:lnTo>
                  <a:pt x="164274" y="362666"/>
                </a:lnTo>
                <a:lnTo>
                  <a:pt x="144001" y="378345"/>
                </a:lnTo>
                <a:lnTo>
                  <a:pt x="103457" y="397782"/>
                </a:lnTo>
                <a:lnTo>
                  <a:pt x="85470" y="398956"/>
                </a:lnTo>
                <a:lnTo>
                  <a:pt x="66089" y="397399"/>
                </a:lnTo>
                <a:lnTo>
                  <a:pt x="22351" y="373683"/>
                </a:lnTo>
                <a:lnTo>
                  <a:pt x="1402" y="322665"/>
                </a:lnTo>
                <a:lnTo>
                  <a:pt x="0" y="299782"/>
                </a:lnTo>
                <a:lnTo>
                  <a:pt x="1901" y="272200"/>
                </a:lnTo>
                <a:lnTo>
                  <a:pt x="17037" y="230142"/>
                </a:lnTo>
                <a:lnTo>
                  <a:pt x="55794" y="199904"/>
                </a:lnTo>
                <a:lnTo>
                  <a:pt x="93424" y="185217"/>
                </a:lnTo>
                <a:lnTo>
                  <a:pt x="143079" y="171343"/>
                </a:lnTo>
                <a:lnTo>
                  <a:pt x="204723" y="158165"/>
                </a:lnTo>
                <a:lnTo>
                  <a:pt x="203475" y="136024"/>
                </a:lnTo>
                <a:lnTo>
                  <a:pt x="188848" y="89522"/>
                </a:lnTo>
                <a:lnTo>
                  <a:pt x="143896" y="61609"/>
                </a:lnTo>
                <a:lnTo>
                  <a:pt x="123062" y="59753"/>
                </a:lnTo>
                <a:lnTo>
                  <a:pt x="116077" y="59753"/>
                </a:lnTo>
                <a:lnTo>
                  <a:pt x="79247" y="70662"/>
                </a:lnTo>
                <a:lnTo>
                  <a:pt x="75072" y="81387"/>
                </a:lnTo>
                <a:lnTo>
                  <a:pt x="70802" y="92112"/>
                </a:lnTo>
                <a:lnTo>
                  <a:pt x="66531" y="102837"/>
                </a:lnTo>
                <a:lnTo>
                  <a:pt x="62356" y="113563"/>
                </a:lnTo>
                <a:lnTo>
                  <a:pt x="55689" y="111845"/>
                </a:lnTo>
                <a:lnTo>
                  <a:pt x="49021" y="110159"/>
                </a:lnTo>
                <a:lnTo>
                  <a:pt x="42354" y="108473"/>
                </a:lnTo>
                <a:lnTo>
                  <a:pt x="35686" y="106755"/>
                </a:lnTo>
                <a:lnTo>
                  <a:pt x="35813" y="100723"/>
                </a:lnTo>
                <a:lnTo>
                  <a:pt x="36067" y="94703"/>
                </a:lnTo>
                <a:lnTo>
                  <a:pt x="36448" y="88671"/>
                </a:lnTo>
                <a:lnTo>
                  <a:pt x="36194" y="82791"/>
                </a:lnTo>
                <a:lnTo>
                  <a:pt x="36067" y="76923"/>
                </a:lnTo>
                <a:lnTo>
                  <a:pt x="36067" y="71043"/>
                </a:lnTo>
                <a:lnTo>
                  <a:pt x="35813" y="65709"/>
                </a:lnTo>
                <a:lnTo>
                  <a:pt x="35686" y="60299"/>
                </a:lnTo>
                <a:lnTo>
                  <a:pt x="35686" y="54965"/>
                </a:lnTo>
                <a:lnTo>
                  <a:pt x="86375" y="23918"/>
                </a:lnTo>
                <a:lnTo>
                  <a:pt x="120776" y="7188"/>
                </a:lnTo>
                <a:lnTo>
                  <a:pt x="173354" y="0"/>
                </a:lnTo>
                <a:lnTo>
                  <a:pt x="195214" y="877"/>
                </a:lnTo>
                <a:lnTo>
                  <a:pt x="247649" y="14452"/>
                </a:lnTo>
                <a:lnTo>
                  <a:pt x="281867" y="41652"/>
                </a:lnTo>
                <a:lnTo>
                  <a:pt x="299258" y="83556"/>
                </a:lnTo>
                <a:lnTo>
                  <a:pt x="302513" y="124840"/>
                </a:lnTo>
                <a:lnTo>
                  <a:pt x="302435" y="136652"/>
                </a:lnTo>
                <a:lnTo>
                  <a:pt x="302179" y="152304"/>
                </a:lnTo>
                <a:lnTo>
                  <a:pt x="301709" y="171871"/>
                </a:lnTo>
                <a:lnTo>
                  <a:pt x="300989" y="195427"/>
                </a:lnTo>
                <a:lnTo>
                  <a:pt x="300268" y="220282"/>
                </a:lnTo>
                <a:lnTo>
                  <a:pt x="299798" y="242501"/>
                </a:lnTo>
                <a:lnTo>
                  <a:pt x="299542" y="262169"/>
                </a:lnTo>
                <a:lnTo>
                  <a:pt x="299465" y="279373"/>
                </a:lnTo>
                <a:lnTo>
                  <a:pt x="299631" y="301934"/>
                </a:lnTo>
                <a:lnTo>
                  <a:pt x="302132" y="340359"/>
                </a:lnTo>
                <a:lnTo>
                  <a:pt x="335132" y="355773"/>
                </a:lnTo>
                <a:lnTo>
                  <a:pt x="350900" y="357605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016106" y="630350"/>
            <a:ext cx="109220" cy="134620"/>
          </a:xfrm>
          <a:custGeom>
            <a:avLst/>
            <a:gdLst/>
            <a:ahLst/>
            <a:cxnLst/>
            <a:rect l="l" t="t" r="r" b="b"/>
            <a:pathLst>
              <a:path w="109220" h="134620">
                <a:moveTo>
                  <a:pt x="108838" y="0"/>
                </a:moveTo>
                <a:lnTo>
                  <a:pt x="52800" y="16251"/>
                </a:lnTo>
                <a:lnTo>
                  <a:pt x="11680" y="43176"/>
                </a:lnTo>
                <a:lnTo>
                  <a:pt x="0" y="81470"/>
                </a:lnTo>
                <a:lnTo>
                  <a:pt x="831" y="93131"/>
                </a:lnTo>
                <a:lnTo>
                  <a:pt x="20044" y="126143"/>
                </a:lnTo>
                <a:lnTo>
                  <a:pt x="46100" y="134035"/>
                </a:lnTo>
                <a:lnTo>
                  <a:pt x="61565" y="131814"/>
                </a:lnTo>
                <a:lnTo>
                  <a:pt x="77231" y="125137"/>
                </a:lnTo>
                <a:lnTo>
                  <a:pt x="93017" y="113981"/>
                </a:lnTo>
                <a:lnTo>
                  <a:pt x="108838" y="98323"/>
                </a:lnTo>
                <a:lnTo>
                  <a:pt x="108838" y="73739"/>
                </a:lnTo>
                <a:lnTo>
                  <a:pt x="108838" y="49156"/>
                </a:lnTo>
                <a:lnTo>
                  <a:pt x="108838" y="24576"/>
                </a:lnTo>
                <a:lnTo>
                  <a:pt x="108838" y="0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296648" y="437704"/>
            <a:ext cx="290194" cy="39053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296648" y="437704"/>
            <a:ext cx="290195" cy="390525"/>
          </a:xfrm>
          <a:custGeom>
            <a:avLst/>
            <a:gdLst/>
            <a:ahLst/>
            <a:cxnLst/>
            <a:rect l="l" t="t" r="r" b="b"/>
            <a:pathLst>
              <a:path w="290195" h="390525">
                <a:moveTo>
                  <a:pt x="0" y="390536"/>
                </a:moveTo>
                <a:lnTo>
                  <a:pt x="0" y="382299"/>
                </a:lnTo>
                <a:lnTo>
                  <a:pt x="0" y="374066"/>
                </a:lnTo>
                <a:lnTo>
                  <a:pt x="0" y="365835"/>
                </a:lnTo>
                <a:lnTo>
                  <a:pt x="0" y="357605"/>
                </a:lnTo>
                <a:lnTo>
                  <a:pt x="17418" y="356614"/>
                </a:lnTo>
                <a:lnTo>
                  <a:pt x="54115" y="338908"/>
                </a:lnTo>
                <a:lnTo>
                  <a:pt x="58017" y="274033"/>
                </a:lnTo>
                <a:lnTo>
                  <a:pt x="58830" y="220619"/>
                </a:lnTo>
                <a:lnTo>
                  <a:pt x="58927" y="195884"/>
                </a:lnTo>
                <a:lnTo>
                  <a:pt x="58765" y="154251"/>
                </a:lnTo>
                <a:lnTo>
                  <a:pt x="57534" y="99304"/>
                </a:lnTo>
                <a:lnTo>
                  <a:pt x="34242" y="67805"/>
                </a:lnTo>
                <a:lnTo>
                  <a:pt x="0" y="65404"/>
                </a:lnTo>
                <a:lnTo>
                  <a:pt x="0" y="57690"/>
                </a:lnTo>
                <a:lnTo>
                  <a:pt x="0" y="49971"/>
                </a:lnTo>
                <a:lnTo>
                  <a:pt x="0" y="42237"/>
                </a:lnTo>
                <a:lnTo>
                  <a:pt x="0" y="34480"/>
                </a:lnTo>
                <a:lnTo>
                  <a:pt x="36192" y="30379"/>
                </a:lnTo>
                <a:lnTo>
                  <a:pt x="66849" y="25974"/>
                </a:lnTo>
                <a:lnTo>
                  <a:pt x="91957" y="21107"/>
                </a:lnTo>
                <a:lnTo>
                  <a:pt x="111505" y="15620"/>
                </a:lnTo>
                <a:lnTo>
                  <a:pt x="121433" y="11701"/>
                </a:lnTo>
                <a:lnTo>
                  <a:pt x="131397" y="7810"/>
                </a:lnTo>
                <a:lnTo>
                  <a:pt x="141384" y="3919"/>
                </a:lnTo>
                <a:lnTo>
                  <a:pt x="151383" y="0"/>
                </a:lnTo>
                <a:lnTo>
                  <a:pt x="154812" y="0"/>
                </a:lnTo>
                <a:lnTo>
                  <a:pt x="156717" y="2400"/>
                </a:lnTo>
                <a:lnTo>
                  <a:pt x="156717" y="7581"/>
                </a:lnTo>
                <a:lnTo>
                  <a:pt x="156590" y="9512"/>
                </a:lnTo>
                <a:lnTo>
                  <a:pt x="156463" y="11366"/>
                </a:lnTo>
                <a:lnTo>
                  <a:pt x="156336" y="13220"/>
                </a:lnTo>
                <a:lnTo>
                  <a:pt x="155836" y="27227"/>
                </a:lnTo>
                <a:lnTo>
                  <a:pt x="155479" y="43987"/>
                </a:lnTo>
                <a:lnTo>
                  <a:pt x="155265" y="63532"/>
                </a:lnTo>
                <a:lnTo>
                  <a:pt x="155193" y="85889"/>
                </a:lnTo>
                <a:lnTo>
                  <a:pt x="165341" y="75316"/>
                </a:lnTo>
                <a:lnTo>
                  <a:pt x="176085" y="63574"/>
                </a:lnTo>
                <a:lnTo>
                  <a:pt x="187304" y="50544"/>
                </a:lnTo>
                <a:lnTo>
                  <a:pt x="198881" y="36106"/>
                </a:lnTo>
                <a:lnTo>
                  <a:pt x="207509" y="25830"/>
                </a:lnTo>
                <a:lnTo>
                  <a:pt x="245284" y="1722"/>
                </a:lnTo>
                <a:lnTo>
                  <a:pt x="265175" y="0"/>
                </a:lnTo>
                <a:lnTo>
                  <a:pt x="271263" y="292"/>
                </a:lnTo>
                <a:lnTo>
                  <a:pt x="277494" y="1181"/>
                </a:lnTo>
                <a:lnTo>
                  <a:pt x="283820" y="2678"/>
                </a:lnTo>
                <a:lnTo>
                  <a:pt x="290194" y="4800"/>
                </a:lnTo>
                <a:lnTo>
                  <a:pt x="288622" y="26712"/>
                </a:lnTo>
                <a:lnTo>
                  <a:pt x="287336" y="52152"/>
                </a:lnTo>
                <a:lnTo>
                  <a:pt x="286336" y="81202"/>
                </a:lnTo>
                <a:lnTo>
                  <a:pt x="285622" y="113944"/>
                </a:lnTo>
                <a:lnTo>
                  <a:pt x="279780" y="116192"/>
                </a:lnTo>
                <a:lnTo>
                  <a:pt x="273938" y="118198"/>
                </a:lnTo>
                <a:lnTo>
                  <a:pt x="268223" y="120357"/>
                </a:lnTo>
                <a:lnTo>
                  <a:pt x="263758" y="113148"/>
                </a:lnTo>
                <a:lnTo>
                  <a:pt x="229022" y="92283"/>
                </a:lnTo>
                <a:lnTo>
                  <a:pt x="220979" y="91909"/>
                </a:lnTo>
                <a:lnTo>
                  <a:pt x="209783" y="92648"/>
                </a:lnTo>
                <a:lnTo>
                  <a:pt x="173481" y="110931"/>
                </a:lnTo>
                <a:lnTo>
                  <a:pt x="157574" y="159770"/>
                </a:lnTo>
                <a:lnTo>
                  <a:pt x="156717" y="215137"/>
                </a:lnTo>
                <a:lnTo>
                  <a:pt x="156884" y="260715"/>
                </a:lnTo>
                <a:lnTo>
                  <a:pt x="158217" y="320157"/>
                </a:lnTo>
                <a:lnTo>
                  <a:pt x="185864" y="354318"/>
                </a:lnTo>
                <a:lnTo>
                  <a:pt x="225170" y="357605"/>
                </a:lnTo>
                <a:lnTo>
                  <a:pt x="225170" y="365835"/>
                </a:lnTo>
                <a:lnTo>
                  <a:pt x="225170" y="374066"/>
                </a:lnTo>
                <a:lnTo>
                  <a:pt x="225170" y="382299"/>
                </a:lnTo>
                <a:lnTo>
                  <a:pt x="225170" y="390536"/>
                </a:lnTo>
                <a:lnTo>
                  <a:pt x="214385" y="390242"/>
                </a:lnTo>
                <a:lnTo>
                  <a:pt x="203564" y="389942"/>
                </a:lnTo>
                <a:lnTo>
                  <a:pt x="192720" y="389629"/>
                </a:lnTo>
                <a:lnTo>
                  <a:pt x="181863" y="389292"/>
                </a:lnTo>
                <a:lnTo>
                  <a:pt x="161940" y="388790"/>
                </a:lnTo>
                <a:lnTo>
                  <a:pt x="143350" y="388428"/>
                </a:lnTo>
                <a:lnTo>
                  <a:pt x="126142" y="388209"/>
                </a:lnTo>
                <a:lnTo>
                  <a:pt x="110362" y="388136"/>
                </a:lnTo>
                <a:lnTo>
                  <a:pt x="95464" y="388209"/>
                </a:lnTo>
                <a:lnTo>
                  <a:pt x="79374" y="388428"/>
                </a:lnTo>
                <a:lnTo>
                  <a:pt x="62142" y="388790"/>
                </a:lnTo>
                <a:lnTo>
                  <a:pt x="43814" y="389292"/>
                </a:lnTo>
                <a:lnTo>
                  <a:pt x="32861" y="389629"/>
                </a:lnTo>
                <a:lnTo>
                  <a:pt x="21907" y="389942"/>
                </a:lnTo>
                <a:lnTo>
                  <a:pt x="10953" y="390242"/>
                </a:lnTo>
                <a:lnTo>
                  <a:pt x="0" y="390536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636499" y="228523"/>
            <a:ext cx="427861" cy="60813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636499" y="228523"/>
            <a:ext cx="427990" cy="608330"/>
          </a:xfrm>
          <a:custGeom>
            <a:avLst/>
            <a:gdLst/>
            <a:ahLst/>
            <a:cxnLst/>
            <a:rect l="l" t="t" r="r" b="b"/>
            <a:pathLst>
              <a:path w="427989" h="608330">
                <a:moveTo>
                  <a:pt x="274954" y="226427"/>
                </a:moveTo>
                <a:lnTo>
                  <a:pt x="274954" y="209161"/>
                </a:lnTo>
                <a:lnTo>
                  <a:pt x="274954" y="191909"/>
                </a:lnTo>
                <a:lnTo>
                  <a:pt x="274954" y="174657"/>
                </a:lnTo>
                <a:lnTo>
                  <a:pt x="274954" y="157390"/>
                </a:lnTo>
                <a:lnTo>
                  <a:pt x="274805" y="128487"/>
                </a:lnTo>
                <a:lnTo>
                  <a:pt x="272287" y="82333"/>
                </a:lnTo>
                <a:lnTo>
                  <a:pt x="233417" y="68148"/>
                </a:lnTo>
                <a:lnTo>
                  <a:pt x="212724" y="67487"/>
                </a:lnTo>
                <a:lnTo>
                  <a:pt x="212724" y="60251"/>
                </a:lnTo>
                <a:lnTo>
                  <a:pt x="212724" y="53030"/>
                </a:lnTo>
                <a:lnTo>
                  <a:pt x="212724" y="45811"/>
                </a:lnTo>
                <a:lnTo>
                  <a:pt x="212724" y="38582"/>
                </a:lnTo>
                <a:lnTo>
                  <a:pt x="256765" y="32325"/>
                </a:lnTo>
                <a:lnTo>
                  <a:pt x="297211" y="23901"/>
                </a:lnTo>
                <a:lnTo>
                  <a:pt x="333989" y="13172"/>
                </a:lnTo>
                <a:lnTo>
                  <a:pt x="367029" y="0"/>
                </a:lnTo>
                <a:lnTo>
                  <a:pt x="370331" y="3403"/>
                </a:lnTo>
                <a:lnTo>
                  <a:pt x="373760" y="6730"/>
                </a:lnTo>
                <a:lnTo>
                  <a:pt x="377062" y="10045"/>
                </a:lnTo>
                <a:lnTo>
                  <a:pt x="375329" y="41901"/>
                </a:lnTo>
                <a:lnTo>
                  <a:pt x="373966" y="72958"/>
                </a:lnTo>
                <a:lnTo>
                  <a:pt x="373007" y="103171"/>
                </a:lnTo>
                <a:lnTo>
                  <a:pt x="372490" y="132498"/>
                </a:lnTo>
                <a:lnTo>
                  <a:pt x="372109" y="185020"/>
                </a:lnTo>
                <a:lnTo>
                  <a:pt x="371728" y="237533"/>
                </a:lnTo>
                <a:lnTo>
                  <a:pt x="371347" y="290041"/>
                </a:lnTo>
                <a:lnTo>
                  <a:pt x="370966" y="342550"/>
                </a:lnTo>
                <a:lnTo>
                  <a:pt x="370585" y="395063"/>
                </a:lnTo>
                <a:lnTo>
                  <a:pt x="370204" y="447584"/>
                </a:lnTo>
                <a:lnTo>
                  <a:pt x="370352" y="483179"/>
                </a:lnTo>
                <a:lnTo>
                  <a:pt x="371650" y="531352"/>
                </a:lnTo>
                <a:lnTo>
                  <a:pt x="395381" y="562910"/>
                </a:lnTo>
                <a:lnTo>
                  <a:pt x="427861" y="566786"/>
                </a:lnTo>
                <a:lnTo>
                  <a:pt x="427861" y="575016"/>
                </a:lnTo>
                <a:lnTo>
                  <a:pt x="427861" y="583247"/>
                </a:lnTo>
                <a:lnTo>
                  <a:pt x="427861" y="591480"/>
                </a:lnTo>
                <a:lnTo>
                  <a:pt x="427861" y="599717"/>
                </a:lnTo>
                <a:lnTo>
                  <a:pt x="404200" y="598657"/>
                </a:lnTo>
                <a:lnTo>
                  <a:pt x="380872" y="597908"/>
                </a:lnTo>
                <a:lnTo>
                  <a:pt x="357924" y="597464"/>
                </a:lnTo>
                <a:lnTo>
                  <a:pt x="335406" y="597317"/>
                </a:lnTo>
                <a:lnTo>
                  <a:pt x="319400" y="597464"/>
                </a:lnTo>
                <a:lnTo>
                  <a:pt x="303941" y="597908"/>
                </a:lnTo>
                <a:lnTo>
                  <a:pt x="289007" y="598657"/>
                </a:lnTo>
                <a:lnTo>
                  <a:pt x="274573" y="599717"/>
                </a:lnTo>
                <a:lnTo>
                  <a:pt x="272414" y="598092"/>
                </a:lnTo>
                <a:lnTo>
                  <a:pt x="270255" y="596542"/>
                </a:lnTo>
                <a:lnTo>
                  <a:pt x="268096" y="594917"/>
                </a:lnTo>
                <a:lnTo>
                  <a:pt x="270185" y="575654"/>
                </a:lnTo>
                <a:lnTo>
                  <a:pt x="272049" y="558268"/>
                </a:lnTo>
                <a:lnTo>
                  <a:pt x="273650" y="542839"/>
                </a:lnTo>
                <a:lnTo>
                  <a:pt x="274954" y="529448"/>
                </a:lnTo>
                <a:lnTo>
                  <a:pt x="259944" y="541523"/>
                </a:lnTo>
                <a:lnTo>
                  <a:pt x="240791" y="557130"/>
                </a:lnTo>
                <a:lnTo>
                  <a:pt x="217733" y="576463"/>
                </a:lnTo>
                <a:lnTo>
                  <a:pt x="191007" y="599717"/>
                </a:lnTo>
                <a:lnTo>
                  <a:pt x="180180" y="603444"/>
                </a:lnTo>
                <a:lnTo>
                  <a:pt x="169639" y="606071"/>
                </a:lnTo>
                <a:lnTo>
                  <a:pt x="159432" y="607626"/>
                </a:lnTo>
                <a:lnTo>
                  <a:pt x="149605" y="608137"/>
                </a:lnTo>
                <a:lnTo>
                  <a:pt x="118736" y="605088"/>
                </a:lnTo>
                <a:lnTo>
                  <a:pt x="65238" y="580320"/>
                </a:lnTo>
                <a:lnTo>
                  <a:pt x="24217" y="531524"/>
                </a:lnTo>
                <a:lnTo>
                  <a:pt x="2722" y="465801"/>
                </a:lnTo>
                <a:lnTo>
                  <a:pt x="0" y="426706"/>
                </a:lnTo>
                <a:lnTo>
                  <a:pt x="585" y="407053"/>
                </a:lnTo>
                <a:lnTo>
                  <a:pt x="8889" y="353656"/>
                </a:lnTo>
                <a:lnTo>
                  <a:pt x="23552" y="313917"/>
                </a:lnTo>
                <a:lnTo>
                  <a:pt x="60358" y="274976"/>
                </a:lnTo>
                <a:lnTo>
                  <a:pt x="98974" y="246538"/>
                </a:lnTo>
                <a:lnTo>
                  <a:pt x="134427" y="224536"/>
                </a:lnTo>
                <a:lnTo>
                  <a:pt x="170465" y="211492"/>
                </a:lnTo>
                <a:lnTo>
                  <a:pt x="195706" y="209181"/>
                </a:lnTo>
                <a:lnTo>
                  <a:pt x="205259" y="209406"/>
                </a:lnTo>
                <a:lnTo>
                  <a:pt x="244343" y="215619"/>
                </a:lnTo>
                <a:lnTo>
                  <a:pt x="264623" y="222186"/>
                </a:lnTo>
                <a:lnTo>
                  <a:pt x="274954" y="226427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5736194" y="487488"/>
            <a:ext cx="175260" cy="271145"/>
          </a:xfrm>
          <a:custGeom>
            <a:avLst/>
            <a:gdLst/>
            <a:ahLst/>
            <a:cxnLst/>
            <a:rect l="l" t="t" r="r" b="b"/>
            <a:pathLst>
              <a:path w="175260" h="271145">
                <a:moveTo>
                  <a:pt x="175259" y="53720"/>
                </a:moveTo>
                <a:lnTo>
                  <a:pt x="145255" y="20938"/>
                </a:lnTo>
                <a:lnTo>
                  <a:pt x="109489" y="3248"/>
                </a:lnTo>
                <a:lnTo>
                  <a:pt x="82422" y="0"/>
                </a:lnTo>
                <a:lnTo>
                  <a:pt x="63608" y="1854"/>
                </a:lnTo>
                <a:lnTo>
                  <a:pt x="21335" y="29679"/>
                </a:lnTo>
                <a:lnTo>
                  <a:pt x="5333" y="69352"/>
                </a:lnTo>
                <a:lnTo>
                  <a:pt x="0" y="128790"/>
                </a:lnTo>
                <a:lnTo>
                  <a:pt x="1696" y="162274"/>
                </a:lnTo>
                <a:lnTo>
                  <a:pt x="14948" y="215568"/>
                </a:lnTo>
                <a:lnTo>
                  <a:pt x="40116" y="251181"/>
                </a:lnTo>
                <a:lnTo>
                  <a:pt x="92836" y="270941"/>
                </a:lnTo>
                <a:lnTo>
                  <a:pt x="106280" y="269912"/>
                </a:lnTo>
                <a:lnTo>
                  <a:pt x="144017" y="254481"/>
                </a:lnTo>
                <a:lnTo>
                  <a:pt x="171449" y="224332"/>
                </a:lnTo>
                <a:lnTo>
                  <a:pt x="175039" y="160915"/>
                </a:lnTo>
                <a:lnTo>
                  <a:pt x="175259" y="120827"/>
                </a:lnTo>
                <a:lnTo>
                  <a:pt x="175259" y="104028"/>
                </a:lnTo>
                <a:lnTo>
                  <a:pt x="175259" y="87250"/>
                </a:lnTo>
                <a:lnTo>
                  <a:pt x="175259" y="70483"/>
                </a:lnTo>
                <a:lnTo>
                  <a:pt x="175259" y="53720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6112367" y="437704"/>
            <a:ext cx="289686" cy="39895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6112367" y="437704"/>
            <a:ext cx="290195" cy="399415"/>
          </a:xfrm>
          <a:custGeom>
            <a:avLst/>
            <a:gdLst/>
            <a:ahLst/>
            <a:cxnLst/>
            <a:rect l="l" t="t" r="r" b="b"/>
            <a:pathLst>
              <a:path w="290195" h="399415">
                <a:moveTo>
                  <a:pt x="38607" y="260514"/>
                </a:moveTo>
                <a:lnTo>
                  <a:pt x="40671" y="300803"/>
                </a:lnTo>
                <a:lnTo>
                  <a:pt x="64523" y="340560"/>
                </a:lnTo>
                <a:lnTo>
                  <a:pt x="100583" y="356608"/>
                </a:lnTo>
                <a:lnTo>
                  <a:pt x="129539" y="359612"/>
                </a:lnTo>
                <a:lnTo>
                  <a:pt x="147252" y="358643"/>
                </a:lnTo>
                <a:lnTo>
                  <a:pt x="186435" y="343534"/>
                </a:lnTo>
                <a:lnTo>
                  <a:pt x="204977" y="300633"/>
                </a:lnTo>
                <a:lnTo>
                  <a:pt x="204104" y="289811"/>
                </a:lnTo>
                <a:lnTo>
                  <a:pt x="182820" y="257661"/>
                </a:lnTo>
                <a:lnTo>
                  <a:pt x="133349" y="240804"/>
                </a:lnTo>
                <a:lnTo>
                  <a:pt x="102677" y="233379"/>
                </a:lnTo>
                <a:lnTo>
                  <a:pt x="77898" y="226419"/>
                </a:lnTo>
                <a:lnTo>
                  <a:pt x="36339" y="207467"/>
                </a:lnTo>
                <a:lnTo>
                  <a:pt x="8221" y="168432"/>
                </a:lnTo>
                <a:lnTo>
                  <a:pt x="1523" y="126390"/>
                </a:lnTo>
                <a:lnTo>
                  <a:pt x="2641" y="108532"/>
                </a:lnTo>
                <a:lnTo>
                  <a:pt x="19303" y="60997"/>
                </a:lnTo>
                <a:lnTo>
                  <a:pt x="54558" y="25034"/>
                </a:lnTo>
                <a:lnTo>
                  <a:pt x="108918" y="3886"/>
                </a:lnTo>
                <a:lnTo>
                  <a:pt x="158622" y="0"/>
                </a:lnTo>
                <a:lnTo>
                  <a:pt x="186751" y="1170"/>
                </a:lnTo>
                <a:lnTo>
                  <a:pt x="213819" y="4725"/>
                </a:lnTo>
                <a:lnTo>
                  <a:pt x="239864" y="10731"/>
                </a:lnTo>
                <a:lnTo>
                  <a:pt x="264921" y="19253"/>
                </a:lnTo>
                <a:lnTo>
                  <a:pt x="262617" y="38015"/>
                </a:lnTo>
                <a:lnTo>
                  <a:pt x="260682" y="61167"/>
                </a:lnTo>
                <a:lnTo>
                  <a:pt x="259152" y="88756"/>
                </a:lnTo>
                <a:lnTo>
                  <a:pt x="258063" y="120827"/>
                </a:lnTo>
                <a:lnTo>
                  <a:pt x="250369" y="120827"/>
                </a:lnTo>
                <a:lnTo>
                  <a:pt x="242712" y="120827"/>
                </a:lnTo>
                <a:lnTo>
                  <a:pt x="235078" y="120827"/>
                </a:lnTo>
                <a:lnTo>
                  <a:pt x="227456" y="120827"/>
                </a:lnTo>
                <a:lnTo>
                  <a:pt x="226156" y="101394"/>
                </a:lnTo>
                <a:lnTo>
                  <a:pt x="217328" y="64250"/>
                </a:lnTo>
                <a:lnTo>
                  <a:pt x="175577" y="42003"/>
                </a:lnTo>
                <a:lnTo>
                  <a:pt x="150875" y="39344"/>
                </a:lnTo>
                <a:lnTo>
                  <a:pt x="135516" y="40230"/>
                </a:lnTo>
                <a:lnTo>
                  <a:pt x="92709" y="62274"/>
                </a:lnTo>
                <a:lnTo>
                  <a:pt x="82422" y="92303"/>
                </a:lnTo>
                <a:lnTo>
                  <a:pt x="83442" y="102309"/>
                </a:lnTo>
                <a:lnTo>
                  <a:pt x="109495" y="132295"/>
                </a:lnTo>
                <a:lnTo>
                  <a:pt x="148289" y="144268"/>
                </a:lnTo>
                <a:lnTo>
                  <a:pt x="195525" y="154063"/>
                </a:lnTo>
                <a:lnTo>
                  <a:pt x="211756" y="157862"/>
                </a:lnTo>
                <a:lnTo>
                  <a:pt x="247179" y="171939"/>
                </a:lnTo>
                <a:lnTo>
                  <a:pt x="275843" y="200291"/>
                </a:lnTo>
                <a:lnTo>
                  <a:pt x="288809" y="241958"/>
                </a:lnTo>
                <a:lnTo>
                  <a:pt x="289686" y="258888"/>
                </a:lnTo>
                <a:lnTo>
                  <a:pt x="286465" y="290842"/>
                </a:lnTo>
                <a:lnTo>
                  <a:pt x="261022" y="342690"/>
                </a:lnTo>
                <a:lnTo>
                  <a:pt x="212660" y="378773"/>
                </a:lnTo>
                <a:lnTo>
                  <a:pt x="152288" y="396740"/>
                </a:lnTo>
                <a:lnTo>
                  <a:pt x="118363" y="398956"/>
                </a:lnTo>
                <a:lnTo>
                  <a:pt x="106451" y="398659"/>
                </a:lnTo>
                <a:lnTo>
                  <a:pt x="66928" y="393775"/>
                </a:lnTo>
                <a:lnTo>
                  <a:pt x="21619" y="382463"/>
                </a:lnTo>
                <a:lnTo>
                  <a:pt x="3555" y="374991"/>
                </a:lnTo>
                <a:lnTo>
                  <a:pt x="1777" y="372756"/>
                </a:lnTo>
                <a:lnTo>
                  <a:pt x="0" y="370432"/>
                </a:lnTo>
                <a:lnTo>
                  <a:pt x="2018" y="350496"/>
                </a:lnTo>
                <a:lnTo>
                  <a:pt x="3667" y="325560"/>
                </a:lnTo>
                <a:lnTo>
                  <a:pt x="4911" y="295580"/>
                </a:lnTo>
                <a:lnTo>
                  <a:pt x="5714" y="260514"/>
                </a:lnTo>
                <a:lnTo>
                  <a:pt x="13979" y="260514"/>
                </a:lnTo>
                <a:lnTo>
                  <a:pt x="22209" y="260514"/>
                </a:lnTo>
                <a:lnTo>
                  <a:pt x="30414" y="260514"/>
                </a:lnTo>
                <a:lnTo>
                  <a:pt x="38607" y="260514"/>
                </a:lnTo>
                <a:close/>
              </a:path>
            </a:pathLst>
          </a:custGeom>
          <a:ln w="200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klkihle</dc:creator>
  <dc:title>C:\Users\klkihle\AppData\Local\Temp\msoC52E.tmp</dc:title>
  <dcterms:created xsi:type="dcterms:W3CDTF">2023-03-29T08:21:18Z</dcterms:created>
  <dcterms:modified xsi:type="dcterms:W3CDTF">2023-03-29T08:21:18Z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2023-03-28T00:00:00Z</vt:filetime>
  </property>
  <property fmtid="{D5CDD505-2E9C-101B-9397-08002B2CF9AE}" pid="3" name="LastSaved">
    <vt:filetime>2023-03-29T00:00:00Z</vt:filetime>
  </property>
</Properties>
</file>