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4" r:id="rId3"/>
    <p:sldId id="269" r:id="rId4"/>
    <p:sldId id="266" r:id="rId5"/>
    <p:sldId id="271" r:id="rId6"/>
    <p:sldId id="267" r:id="rId7"/>
    <p:sldId id="259" r:id="rId8"/>
    <p:sldId id="270" r:id="rId9"/>
    <p:sldId id="257" r:id="rId10"/>
    <p:sldId id="262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FE64B35-A6BD-41F1-95F0-B939E838F7CF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382F294-2B4C-4FE2-B9FB-110BD114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40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82F294-2B4C-4FE2-B9FB-110BD11450E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795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82F294-2B4C-4FE2-B9FB-110BD11450E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937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82F294-2B4C-4FE2-B9FB-110BD11450E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89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82F294-2B4C-4FE2-B9FB-110BD11450E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114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82F294-2B4C-4FE2-B9FB-110BD11450E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990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82F294-2B4C-4FE2-B9FB-110BD11450E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136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82F294-2B4C-4FE2-B9FB-110BD11450E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480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82F294-2B4C-4FE2-B9FB-110BD11450E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960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82F294-2B4C-4FE2-B9FB-110BD11450E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0644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82F294-2B4C-4FE2-B9FB-110BD11450E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998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EE35E-0CF9-43FB-8E92-B1DA960E91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CF7C33-F71C-4292-BBE7-C369404C32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C214F9-D8D7-4841-B0B7-D1A3160CA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C1B8D-DE01-48AB-985B-260FDBA79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A919C-5DF6-4C3B-9446-707845309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979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2FFE2-CC41-4F52-954D-EA4A4D6A3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33EFA-413F-43A6-B48D-C40D67D88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98F3A0-BCD3-4D09-889B-EAC68CC85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D1D7B-73CF-4392-B0FE-80E0213FE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B50C72-8166-471C-BCAE-5448AFD85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740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C1DAD-B539-4094-9140-C2E1D37AD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14B609-C3A5-4EC0-BC1E-271133916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6218B-3E78-4525-A19F-4A253B30E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01918-7E78-4C93-AD61-4AE5DC67C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DB11E-F60D-4661-AC0F-A9EEE8077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71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D3497-64A7-4348-A3BD-4C4987FA0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34154-D0B8-4FFC-8A8D-B7DD1D0483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1089C2-C1CF-4EE7-9CA8-05D539B14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17647F-E155-4591-9B82-4EA14A474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067624-AE30-4EB4-82D8-3DA468DA8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CC9C9F-F512-4CB5-AEAE-2FA0E1751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775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15E8F-0AA2-4F1C-95A8-2629BD7B0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49BF03-DF1E-41A4-935B-7B035D0D7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EF1824-D93F-4BC1-88E9-DB0C3C4B1D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01A86F-1395-438F-9502-BD826863B7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2B1197-0969-440A-8F57-D54401E6D8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54C502-8E70-4CB9-A5E6-1EF1B5550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0E8743-A6D9-4744-93E9-3F39A8D5F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34738E-87F9-485F-889F-8FB327AF3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53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CF446-F855-43D3-91C3-062468B03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344DBD-B1C4-4B25-9C51-67CF2B56D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FA99A8-00CD-40D8-BC7E-34C4BC8AE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F00B19-E74D-4469-B337-49E10E14A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027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4AAE00-0611-4631-907A-924385F9E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D60E63-CFBE-4B97-BB15-5978E5619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A3C41-30E3-4CAA-BE0A-2BE663842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96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A33B9-F1AA-4FAE-B262-740C523D1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2EF67-8BCD-4233-A8F4-A4AF14249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318F4C-239E-44D6-83BA-5891CAA896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68042-1A87-4100-B5A7-11091352B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DF2E3C-6CC9-413E-A3D7-B40E1AA8B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BFA2A6-7B94-44CE-BF0C-D0006C625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719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3E666-0189-4D8E-AC90-6F47FEB62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AF85F1-5A9B-444A-9C9A-14051567D3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AFB99-80B0-4C9E-9A48-4F74A38944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E28EF9-12FD-483E-8EEB-B1CE79F60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A4D574-6B51-42BA-B12A-A3C9BAE01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87F56-2D3A-4E0A-8C62-58FF7C574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610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6EECF-6F38-46A0-94F8-3E12E0479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F3909D-5E8D-4510-9CA6-9A08FE7374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C6B34-BB71-4911-A377-36DC97CCF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54AF3-440F-41C7-B381-A424CE225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1137B-8963-4DFB-A138-09C0674D1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879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C753B7-0335-4DBB-9F22-820D71DA8B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3152A7-B961-4740-AFBA-5D8E7969B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68D85-44E5-4397-9F9E-5A4304C20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DE86-CB2B-4E98-ADA1-6E5C07BFD3E1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607CE-02B5-419D-8E34-5F68E3AB4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ACCC2B-576A-448F-850D-BBF72C022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392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7000"/>
            <a:lum/>
          </a:blip>
          <a:srcRect/>
          <a:stretch>
            <a:fillRect l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19EA43-6B50-4C9D-8765-8A9C46A63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9631C4-73EE-4911-8E27-71A789FD5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BAB86-D05D-4CC2-94D1-35832032CB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DE86-CB2B-4E98-ADA1-6E5C07BFD3E1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9A28C-14F3-46B1-A87B-AC2B68CE36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C5D26B-6307-4ABB-A525-664F0119C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59B29-187B-4F8C-A7A9-16195998D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98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D5590-84FA-45DD-8558-1B3568A81C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85378"/>
          </a:xfrm>
        </p:spPr>
        <p:txBody>
          <a:bodyPr>
            <a:normAutofit/>
          </a:bodyPr>
          <a:lstStyle/>
          <a:p>
            <a:r>
              <a:rPr lang="en-US" sz="7200" dirty="0"/>
              <a:t>RMASFAA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117358-32CD-4A4F-8A13-56EE9A52C3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1050" y="4079875"/>
            <a:ext cx="9144000" cy="1655762"/>
          </a:xfrm>
        </p:spPr>
        <p:txBody>
          <a:bodyPr>
            <a:noAutofit/>
          </a:bodyPr>
          <a:lstStyle/>
          <a:p>
            <a:r>
              <a:rPr lang="en-US" sz="3200" dirty="0"/>
              <a:t>Lindsey Benson, Treasurer</a:t>
            </a:r>
          </a:p>
          <a:p>
            <a:r>
              <a:rPr lang="en-US" sz="3200" dirty="0"/>
              <a:t>North Dakota State Conference</a:t>
            </a:r>
          </a:p>
          <a:p>
            <a:r>
              <a:rPr lang="en-US" sz="3200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1474608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47">
            <a:extLst>
              <a:ext uri="{FF2B5EF4-FFF2-40B4-BE49-F238E27FC236}">
                <a16:creationId xmlns:a16="http://schemas.microsoft.com/office/drawing/2014/main" id="{59264BFD-360D-430E-B593-7BC0D00FB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Group 49">
            <a:extLst>
              <a:ext uri="{FF2B5EF4-FFF2-40B4-BE49-F238E27FC236}">
                <a16:creationId xmlns:a16="http://schemas.microsoft.com/office/drawing/2014/main" id="{A4538145-ACBA-40C0-AFBD-DE742723D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12191996" cy="6858000"/>
            <a:chOff x="1" y="0"/>
            <a:chExt cx="12191996" cy="6858000"/>
          </a:xfrm>
        </p:grpSpPr>
        <p:sp useBgFill="1">
          <p:nvSpPr>
            <p:cNvPr id="61" name="Rectangle 50">
              <a:extLst>
                <a:ext uri="{FF2B5EF4-FFF2-40B4-BE49-F238E27FC236}">
                  <a16:creationId xmlns:a16="http://schemas.microsoft.com/office/drawing/2014/main" id="{7BAD3960-6DE9-4457-8083-F6FFBD58D7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ltGray">
            <a:xfrm>
              <a:off x="1" y="0"/>
              <a:ext cx="12191996" cy="6858000"/>
            </a:xfrm>
            <a:prstGeom prst="rect">
              <a:avLst/>
            </a:prstGeom>
            <a:ln w="0">
              <a:noFill/>
              <a:prstDash val="solid"/>
              <a:round/>
              <a:headEnd/>
              <a:tailEnd/>
            </a:ln>
          </p:spPr>
          <p:txBody>
            <a:bodyPr rtlCol="0" anchor="ctr"/>
            <a:lstStyle/>
            <a:p>
              <a:pPr algn="ctr" defTabSz="457200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3F5E368-26F9-408D-9C1D-D007FCE0C2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ltGray">
            <a:xfrm>
              <a:off x="1" y="0"/>
              <a:ext cx="12191996" cy="6858000"/>
            </a:xfrm>
            <a:prstGeom prst="rect">
              <a:avLst/>
            </a:prstGeom>
            <a:solidFill>
              <a:schemeClr val="accent1">
                <a:lumMod val="50000"/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tlCol="0" anchor="ctr"/>
            <a:lstStyle/>
            <a:p>
              <a:pPr algn="ctr" defTabSz="45720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535573AC-FBC7-1CB2-D4A1-ABC0BD36FF88}"/>
              </a:ext>
            </a:extLst>
          </p:cNvPr>
          <p:cNvSpPr txBox="1">
            <a:spLocks/>
          </p:cNvSpPr>
          <p:nvPr/>
        </p:nvSpPr>
        <p:spPr>
          <a:xfrm>
            <a:off x="765051" y="662400"/>
            <a:ext cx="4738127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dirty="0"/>
              <a:t>Summer Institute 2023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869952B-C4A5-5527-8161-B9AB28F44D48}"/>
              </a:ext>
            </a:extLst>
          </p:cNvPr>
          <p:cNvSpPr txBox="1">
            <a:spLocks/>
          </p:cNvSpPr>
          <p:nvPr/>
        </p:nvSpPr>
        <p:spPr>
          <a:xfrm>
            <a:off x="678254" y="2154532"/>
            <a:ext cx="5728138" cy="3794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alpha val="60000"/>
                  </a:schemeClr>
                </a:solidFill>
              </a:rPr>
              <a:t>June 4-8 in Wichita, KS</a:t>
            </a:r>
          </a:p>
          <a:p>
            <a:r>
              <a:rPr lang="en-US" sz="2400" dirty="0">
                <a:solidFill>
                  <a:schemeClr val="tx1">
                    <a:alpha val="60000"/>
                  </a:schemeClr>
                </a:solidFill>
              </a:rPr>
              <a:t>Registration is live on the RMASFAA website</a:t>
            </a:r>
          </a:p>
          <a:p>
            <a:r>
              <a:rPr lang="en-US" sz="2400" dirty="0">
                <a:solidFill>
                  <a:schemeClr val="tx1">
                    <a:alpha val="60000"/>
                  </a:schemeClr>
                </a:solidFill>
              </a:rPr>
              <a:t>Cost is $700 for the event</a:t>
            </a:r>
          </a:p>
          <a:p>
            <a:pPr lvl="1"/>
            <a:r>
              <a:rPr lang="en-US" dirty="0">
                <a:solidFill>
                  <a:schemeClr val="tx1">
                    <a:alpha val="60000"/>
                  </a:schemeClr>
                </a:solidFill>
              </a:rPr>
              <a:t>Includes meals, housing and training</a:t>
            </a:r>
          </a:p>
          <a:p>
            <a:r>
              <a:rPr lang="en-US" sz="2400" dirty="0">
                <a:solidFill>
                  <a:schemeClr val="tx1">
                    <a:alpha val="60000"/>
                  </a:schemeClr>
                </a:solidFill>
              </a:rPr>
              <a:t>DEI Scholarship application now OPEN</a:t>
            </a:r>
          </a:p>
          <a:p>
            <a:pPr lvl="1"/>
            <a:r>
              <a:rPr lang="en-US" dirty="0">
                <a:solidFill>
                  <a:schemeClr val="tx1">
                    <a:alpha val="60000"/>
                  </a:schemeClr>
                </a:solidFill>
              </a:rPr>
              <a:t>Covers cost of event and stipend for travel</a:t>
            </a:r>
          </a:p>
          <a:p>
            <a:r>
              <a:rPr lang="en-US" sz="2400" dirty="0">
                <a:solidFill>
                  <a:schemeClr val="tx1">
                    <a:alpha val="60000"/>
                  </a:schemeClr>
                </a:solidFill>
              </a:rPr>
              <a:t>NASFAA national chair is attending</a:t>
            </a:r>
          </a:p>
        </p:txBody>
      </p:sp>
      <p:sp>
        <p:nvSpPr>
          <p:cNvPr id="62" name="Freeform: Shape 53">
            <a:extLst>
              <a:ext uri="{FF2B5EF4-FFF2-40B4-BE49-F238E27FC236}">
                <a16:creationId xmlns:a16="http://schemas.microsoft.com/office/drawing/2014/main" id="{F249C1C3-EBDE-4C27-BD12-A6AE40A4D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87375" y="0"/>
            <a:ext cx="6404625" cy="6373368"/>
          </a:xfrm>
          <a:custGeom>
            <a:avLst/>
            <a:gdLst>
              <a:gd name="connsiteX0" fmla="*/ 353272 w 6404625"/>
              <a:gd name="connsiteY0" fmla="*/ 0 h 6373368"/>
              <a:gd name="connsiteX1" fmla="*/ 6404625 w 6404625"/>
              <a:gd name="connsiteY1" fmla="*/ 0 h 6373368"/>
              <a:gd name="connsiteX2" fmla="*/ 6404625 w 6404625"/>
              <a:gd name="connsiteY2" fmla="*/ 6008204 h 6373368"/>
              <a:gd name="connsiteX3" fmla="*/ 6374459 w 6404625"/>
              <a:gd name="connsiteY3" fmla="*/ 6023890 h 6373368"/>
              <a:gd name="connsiteX4" fmla="*/ 6290584 w 6404625"/>
              <a:gd name="connsiteY4" fmla="*/ 6049055 h 6373368"/>
              <a:gd name="connsiteX5" fmla="*/ 6203913 w 6404625"/>
              <a:gd name="connsiteY5" fmla="*/ 6060237 h 6373368"/>
              <a:gd name="connsiteX6" fmla="*/ 6114448 w 6404625"/>
              <a:gd name="connsiteY6" fmla="*/ 6063033 h 6373368"/>
              <a:gd name="connsiteX7" fmla="*/ 6019391 w 6404625"/>
              <a:gd name="connsiteY7" fmla="*/ 6054644 h 6373368"/>
              <a:gd name="connsiteX8" fmla="*/ 5924332 w 6404625"/>
              <a:gd name="connsiteY8" fmla="*/ 6043462 h 6373368"/>
              <a:gd name="connsiteX9" fmla="*/ 5829275 w 6404625"/>
              <a:gd name="connsiteY9" fmla="*/ 6029482 h 6373368"/>
              <a:gd name="connsiteX10" fmla="*/ 5734216 w 6404625"/>
              <a:gd name="connsiteY10" fmla="*/ 6018300 h 6373368"/>
              <a:gd name="connsiteX11" fmla="*/ 5639159 w 6404625"/>
              <a:gd name="connsiteY11" fmla="*/ 6012708 h 6373368"/>
              <a:gd name="connsiteX12" fmla="*/ 5546898 w 6404625"/>
              <a:gd name="connsiteY12" fmla="*/ 6012708 h 6373368"/>
              <a:gd name="connsiteX13" fmla="*/ 5460227 w 6404625"/>
              <a:gd name="connsiteY13" fmla="*/ 6023890 h 6373368"/>
              <a:gd name="connsiteX14" fmla="*/ 5370760 w 6404625"/>
              <a:gd name="connsiteY14" fmla="*/ 6046258 h 6373368"/>
              <a:gd name="connsiteX15" fmla="*/ 5289681 w 6404625"/>
              <a:gd name="connsiteY15" fmla="*/ 6079807 h 6373368"/>
              <a:gd name="connsiteX16" fmla="*/ 5205808 w 6404625"/>
              <a:gd name="connsiteY16" fmla="*/ 6124541 h 6373368"/>
              <a:gd name="connsiteX17" fmla="*/ 5121933 w 6404625"/>
              <a:gd name="connsiteY17" fmla="*/ 6169276 h 6373368"/>
              <a:gd name="connsiteX18" fmla="*/ 5038061 w 6404625"/>
              <a:gd name="connsiteY18" fmla="*/ 6219598 h 6373368"/>
              <a:gd name="connsiteX19" fmla="*/ 4956981 w 6404625"/>
              <a:gd name="connsiteY19" fmla="*/ 6267129 h 6373368"/>
              <a:gd name="connsiteX20" fmla="*/ 4870311 w 6404625"/>
              <a:gd name="connsiteY20" fmla="*/ 6309065 h 6373368"/>
              <a:gd name="connsiteX21" fmla="*/ 4786435 w 6404625"/>
              <a:gd name="connsiteY21" fmla="*/ 6342614 h 6373368"/>
              <a:gd name="connsiteX22" fmla="*/ 4699765 w 6404625"/>
              <a:gd name="connsiteY22" fmla="*/ 6364982 h 6373368"/>
              <a:gd name="connsiteX23" fmla="*/ 4610299 w 6404625"/>
              <a:gd name="connsiteY23" fmla="*/ 6373368 h 6373368"/>
              <a:gd name="connsiteX24" fmla="*/ 4520833 w 6404625"/>
              <a:gd name="connsiteY24" fmla="*/ 6364982 h 6373368"/>
              <a:gd name="connsiteX25" fmla="*/ 4434163 w 6404625"/>
              <a:gd name="connsiteY25" fmla="*/ 6342614 h 6373368"/>
              <a:gd name="connsiteX26" fmla="*/ 4350289 w 6404625"/>
              <a:gd name="connsiteY26" fmla="*/ 6309065 h 6373368"/>
              <a:gd name="connsiteX27" fmla="*/ 4263617 w 6404625"/>
              <a:gd name="connsiteY27" fmla="*/ 6267129 h 6373368"/>
              <a:gd name="connsiteX28" fmla="*/ 4182539 w 6404625"/>
              <a:gd name="connsiteY28" fmla="*/ 6219598 h 6373368"/>
              <a:gd name="connsiteX29" fmla="*/ 4098666 w 6404625"/>
              <a:gd name="connsiteY29" fmla="*/ 6169276 h 6373368"/>
              <a:gd name="connsiteX30" fmla="*/ 4014791 w 6404625"/>
              <a:gd name="connsiteY30" fmla="*/ 6124541 h 6373368"/>
              <a:gd name="connsiteX31" fmla="*/ 3930916 w 6404625"/>
              <a:gd name="connsiteY31" fmla="*/ 6079807 h 6373368"/>
              <a:gd name="connsiteX32" fmla="*/ 3847041 w 6404625"/>
              <a:gd name="connsiteY32" fmla="*/ 6046258 h 6373368"/>
              <a:gd name="connsiteX33" fmla="*/ 3760372 w 6404625"/>
              <a:gd name="connsiteY33" fmla="*/ 6023890 h 6373368"/>
              <a:gd name="connsiteX34" fmla="*/ 3673701 w 6404625"/>
              <a:gd name="connsiteY34" fmla="*/ 6012708 h 6373368"/>
              <a:gd name="connsiteX35" fmla="*/ 3581438 w 6404625"/>
              <a:gd name="connsiteY35" fmla="*/ 6012708 h 6373368"/>
              <a:gd name="connsiteX36" fmla="*/ 3486381 w 6404625"/>
              <a:gd name="connsiteY36" fmla="*/ 6018300 h 6373368"/>
              <a:gd name="connsiteX37" fmla="*/ 3391322 w 6404625"/>
              <a:gd name="connsiteY37" fmla="*/ 6029482 h 6373368"/>
              <a:gd name="connsiteX38" fmla="*/ 3296265 w 6404625"/>
              <a:gd name="connsiteY38" fmla="*/ 6043462 h 6373368"/>
              <a:gd name="connsiteX39" fmla="*/ 3201210 w 6404625"/>
              <a:gd name="connsiteY39" fmla="*/ 6054644 h 6373368"/>
              <a:gd name="connsiteX40" fmla="*/ 3106151 w 6404625"/>
              <a:gd name="connsiteY40" fmla="*/ 6063033 h 6373368"/>
              <a:gd name="connsiteX41" fmla="*/ 3016684 w 6404625"/>
              <a:gd name="connsiteY41" fmla="*/ 6060237 h 6373368"/>
              <a:gd name="connsiteX42" fmla="*/ 2930015 w 6404625"/>
              <a:gd name="connsiteY42" fmla="*/ 6049055 h 6373368"/>
              <a:gd name="connsiteX43" fmla="*/ 2846140 w 6404625"/>
              <a:gd name="connsiteY43" fmla="*/ 6023890 h 6373368"/>
              <a:gd name="connsiteX44" fmla="*/ 2776243 w 6404625"/>
              <a:gd name="connsiteY44" fmla="*/ 5987546 h 6373368"/>
              <a:gd name="connsiteX45" fmla="*/ 2709145 w 6404625"/>
              <a:gd name="connsiteY45" fmla="*/ 5940017 h 6373368"/>
              <a:gd name="connsiteX46" fmla="*/ 2650432 w 6404625"/>
              <a:gd name="connsiteY46" fmla="*/ 5884101 h 6373368"/>
              <a:gd name="connsiteX47" fmla="*/ 2591719 w 6404625"/>
              <a:gd name="connsiteY47" fmla="*/ 5819798 h 6373368"/>
              <a:gd name="connsiteX48" fmla="*/ 2538599 w 6404625"/>
              <a:gd name="connsiteY48" fmla="*/ 5752697 h 6373368"/>
              <a:gd name="connsiteX49" fmla="*/ 2485480 w 6404625"/>
              <a:gd name="connsiteY49" fmla="*/ 5682802 h 6373368"/>
              <a:gd name="connsiteX50" fmla="*/ 2432360 w 6404625"/>
              <a:gd name="connsiteY50" fmla="*/ 5612908 h 6373368"/>
              <a:gd name="connsiteX51" fmla="*/ 2379237 w 6404625"/>
              <a:gd name="connsiteY51" fmla="*/ 5545809 h 6373368"/>
              <a:gd name="connsiteX52" fmla="*/ 2323320 w 6404625"/>
              <a:gd name="connsiteY52" fmla="*/ 5481502 h 6373368"/>
              <a:gd name="connsiteX53" fmla="*/ 2259018 w 6404625"/>
              <a:gd name="connsiteY53" fmla="*/ 5425586 h 6373368"/>
              <a:gd name="connsiteX54" fmla="*/ 2197511 w 6404625"/>
              <a:gd name="connsiteY54" fmla="*/ 5375263 h 6373368"/>
              <a:gd name="connsiteX55" fmla="*/ 2127614 w 6404625"/>
              <a:gd name="connsiteY55" fmla="*/ 5336121 h 6373368"/>
              <a:gd name="connsiteX56" fmla="*/ 2052128 w 6404625"/>
              <a:gd name="connsiteY56" fmla="*/ 5302573 h 6373368"/>
              <a:gd name="connsiteX57" fmla="*/ 1971049 w 6404625"/>
              <a:gd name="connsiteY57" fmla="*/ 5274612 h 6373368"/>
              <a:gd name="connsiteX58" fmla="*/ 1887176 w 6404625"/>
              <a:gd name="connsiteY58" fmla="*/ 5249450 h 6373368"/>
              <a:gd name="connsiteX59" fmla="*/ 1803301 w 6404625"/>
              <a:gd name="connsiteY59" fmla="*/ 5227084 h 6373368"/>
              <a:gd name="connsiteX60" fmla="*/ 1716630 w 6404625"/>
              <a:gd name="connsiteY60" fmla="*/ 5204720 h 6373368"/>
              <a:gd name="connsiteX61" fmla="*/ 1635551 w 6404625"/>
              <a:gd name="connsiteY61" fmla="*/ 5179557 h 6373368"/>
              <a:gd name="connsiteX62" fmla="*/ 1554473 w 6404625"/>
              <a:gd name="connsiteY62" fmla="*/ 5151597 h 6373368"/>
              <a:gd name="connsiteX63" fmla="*/ 1478988 w 6404625"/>
              <a:gd name="connsiteY63" fmla="*/ 5118049 h 6373368"/>
              <a:gd name="connsiteX64" fmla="*/ 1411887 w 6404625"/>
              <a:gd name="connsiteY64" fmla="*/ 5076112 h 6373368"/>
              <a:gd name="connsiteX65" fmla="*/ 1350380 w 6404625"/>
              <a:gd name="connsiteY65" fmla="*/ 5025785 h 6373368"/>
              <a:gd name="connsiteX66" fmla="*/ 1300053 w 6404625"/>
              <a:gd name="connsiteY66" fmla="*/ 4964279 h 6373368"/>
              <a:gd name="connsiteX67" fmla="*/ 1258117 w 6404625"/>
              <a:gd name="connsiteY67" fmla="*/ 4897178 h 6373368"/>
              <a:gd name="connsiteX68" fmla="*/ 1224567 w 6404625"/>
              <a:gd name="connsiteY68" fmla="*/ 4821691 h 6373368"/>
              <a:gd name="connsiteX69" fmla="*/ 1196609 w 6404625"/>
              <a:gd name="connsiteY69" fmla="*/ 4740614 h 6373368"/>
              <a:gd name="connsiteX70" fmla="*/ 1171447 w 6404625"/>
              <a:gd name="connsiteY70" fmla="*/ 4659533 h 6373368"/>
              <a:gd name="connsiteX71" fmla="*/ 1149080 w 6404625"/>
              <a:gd name="connsiteY71" fmla="*/ 4572865 h 6373368"/>
              <a:gd name="connsiteX72" fmla="*/ 1126714 w 6404625"/>
              <a:gd name="connsiteY72" fmla="*/ 4488990 h 6373368"/>
              <a:gd name="connsiteX73" fmla="*/ 1101552 w 6404625"/>
              <a:gd name="connsiteY73" fmla="*/ 4405115 h 6373368"/>
              <a:gd name="connsiteX74" fmla="*/ 1073593 w 6404625"/>
              <a:gd name="connsiteY74" fmla="*/ 4324036 h 6373368"/>
              <a:gd name="connsiteX75" fmla="*/ 1040045 w 6404625"/>
              <a:gd name="connsiteY75" fmla="*/ 4248549 h 6373368"/>
              <a:gd name="connsiteX76" fmla="*/ 1000902 w 6404625"/>
              <a:gd name="connsiteY76" fmla="*/ 4178654 h 6373368"/>
              <a:gd name="connsiteX77" fmla="*/ 950576 w 6404625"/>
              <a:gd name="connsiteY77" fmla="*/ 4117146 h 6373368"/>
              <a:gd name="connsiteX78" fmla="*/ 894659 w 6404625"/>
              <a:gd name="connsiteY78" fmla="*/ 4052841 h 6373368"/>
              <a:gd name="connsiteX79" fmla="*/ 830356 w 6404625"/>
              <a:gd name="connsiteY79" fmla="*/ 3996926 h 6373368"/>
              <a:gd name="connsiteX80" fmla="*/ 760460 w 6404625"/>
              <a:gd name="connsiteY80" fmla="*/ 3943806 h 6373368"/>
              <a:gd name="connsiteX81" fmla="*/ 690567 w 6404625"/>
              <a:gd name="connsiteY81" fmla="*/ 3890685 h 6373368"/>
              <a:gd name="connsiteX82" fmla="*/ 620671 w 6404625"/>
              <a:gd name="connsiteY82" fmla="*/ 3837564 h 6373368"/>
              <a:gd name="connsiteX83" fmla="*/ 553571 w 6404625"/>
              <a:gd name="connsiteY83" fmla="*/ 3784444 h 6373368"/>
              <a:gd name="connsiteX84" fmla="*/ 489269 w 6404625"/>
              <a:gd name="connsiteY84" fmla="*/ 3725731 h 6373368"/>
              <a:gd name="connsiteX85" fmla="*/ 433350 w 6404625"/>
              <a:gd name="connsiteY85" fmla="*/ 3667021 h 6373368"/>
              <a:gd name="connsiteX86" fmla="*/ 385824 w 6404625"/>
              <a:gd name="connsiteY86" fmla="*/ 3599922 h 6373368"/>
              <a:gd name="connsiteX87" fmla="*/ 349477 w 6404625"/>
              <a:gd name="connsiteY87" fmla="*/ 3530025 h 6373368"/>
              <a:gd name="connsiteX88" fmla="*/ 324315 w 6404625"/>
              <a:gd name="connsiteY88" fmla="*/ 3446150 h 6373368"/>
              <a:gd name="connsiteX89" fmla="*/ 313131 w 6404625"/>
              <a:gd name="connsiteY89" fmla="*/ 3359479 h 6373368"/>
              <a:gd name="connsiteX90" fmla="*/ 310335 w 6404625"/>
              <a:gd name="connsiteY90" fmla="*/ 3270014 h 6373368"/>
              <a:gd name="connsiteX91" fmla="*/ 318723 w 6404625"/>
              <a:gd name="connsiteY91" fmla="*/ 3174955 h 6373368"/>
              <a:gd name="connsiteX92" fmla="*/ 329907 w 6404625"/>
              <a:gd name="connsiteY92" fmla="*/ 3079898 h 6373368"/>
              <a:gd name="connsiteX93" fmla="*/ 343885 w 6404625"/>
              <a:gd name="connsiteY93" fmla="*/ 2984841 h 6373368"/>
              <a:gd name="connsiteX94" fmla="*/ 355069 w 6404625"/>
              <a:gd name="connsiteY94" fmla="*/ 2889784 h 6373368"/>
              <a:gd name="connsiteX95" fmla="*/ 360659 w 6404625"/>
              <a:gd name="connsiteY95" fmla="*/ 2794725 h 6373368"/>
              <a:gd name="connsiteX96" fmla="*/ 360659 w 6404625"/>
              <a:gd name="connsiteY96" fmla="*/ 2702464 h 6373368"/>
              <a:gd name="connsiteX97" fmla="*/ 349477 w 6404625"/>
              <a:gd name="connsiteY97" fmla="*/ 2615793 h 6373368"/>
              <a:gd name="connsiteX98" fmla="*/ 327111 w 6404625"/>
              <a:gd name="connsiteY98" fmla="*/ 2529122 h 6373368"/>
              <a:gd name="connsiteX99" fmla="*/ 293561 w 6404625"/>
              <a:gd name="connsiteY99" fmla="*/ 2448045 h 6373368"/>
              <a:gd name="connsiteX100" fmla="*/ 251625 w 6404625"/>
              <a:gd name="connsiteY100" fmla="*/ 2364170 h 6373368"/>
              <a:gd name="connsiteX101" fmla="*/ 204096 w 6404625"/>
              <a:gd name="connsiteY101" fmla="*/ 2280295 h 6373368"/>
              <a:gd name="connsiteX102" fmla="*/ 153769 w 6404625"/>
              <a:gd name="connsiteY102" fmla="*/ 2196423 h 6373368"/>
              <a:gd name="connsiteX103" fmla="*/ 106240 w 6404625"/>
              <a:gd name="connsiteY103" fmla="*/ 2115344 h 6373368"/>
              <a:gd name="connsiteX104" fmla="*/ 64305 w 6404625"/>
              <a:gd name="connsiteY104" fmla="*/ 2028673 h 6373368"/>
              <a:gd name="connsiteX105" fmla="*/ 30754 w 6404625"/>
              <a:gd name="connsiteY105" fmla="*/ 1944798 h 6373368"/>
              <a:gd name="connsiteX106" fmla="*/ 8387 w 6404625"/>
              <a:gd name="connsiteY106" fmla="*/ 1858129 h 6373368"/>
              <a:gd name="connsiteX107" fmla="*/ 0 w 6404625"/>
              <a:gd name="connsiteY107" fmla="*/ 1768662 h 6373368"/>
              <a:gd name="connsiteX108" fmla="*/ 8387 w 6404625"/>
              <a:gd name="connsiteY108" fmla="*/ 1679195 h 6373368"/>
              <a:gd name="connsiteX109" fmla="*/ 30754 w 6404625"/>
              <a:gd name="connsiteY109" fmla="*/ 1592526 h 6373368"/>
              <a:gd name="connsiteX110" fmla="*/ 64305 w 6404625"/>
              <a:gd name="connsiteY110" fmla="*/ 1508651 h 6373368"/>
              <a:gd name="connsiteX111" fmla="*/ 106240 w 6404625"/>
              <a:gd name="connsiteY111" fmla="*/ 1421980 h 6373368"/>
              <a:gd name="connsiteX112" fmla="*/ 153769 w 6404625"/>
              <a:gd name="connsiteY112" fmla="*/ 1340903 h 6373368"/>
              <a:gd name="connsiteX113" fmla="*/ 204096 w 6404625"/>
              <a:gd name="connsiteY113" fmla="*/ 1257028 h 6373368"/>
              <a:gd name="connsiteX114" fmla="*/ 251625 w 6404625"/>
              <a:gd name="connsiteY114" fmla="*/ 1173153 h 6373368"/>
              <a:gd name="connsiteX115" fmla="*/ 293561 w 6404625"/>
              <a:gd name="connsiteY115" fmla="*/ 1089278 h 6373368"/>
              <a:gd name="connsiteX116" fmla="*/ 327111 w 6404625"/>
              <a:gd name="connsiteY116" fmla="*/ 1008199 h 6373368"/>
              <a:gd name="connsiteX117" fmla="*/ 349477 w 6404625"/>
              <a:gd name="connsiteY117" fmla="*/ 921528 h 6373368"/>
              <a:gd name="connsiteX118" fmla="*/ 360659 w 6404625"/>
              <a:gd name="connsiteY118" fmla="*/ 834859 h 6373368"/>
              <a:gd name="connsiteX119" fmla="*/ 360659 w 6404625"/>
              <a:gd name="connsiteY119" fmla="*/ 742599 h 6373368"/>
              <a:gd name="connsiteX120" fmla="*/ 355069 w 6404625"/>
              <a:gd name="connsiteY120" fmla="*/ 647539 h 6373368"/>
              <a:gd name="connsiteX121" fmla="*/ 343885 w 6404625"/>
              <a:gd name="connsiteY121" fmla="*/ 552482 h 6373368"/>
              <a:gd name="connsiteX122" fmla="*/ 329907 w 6404625"/>
              <a:gd name="connsiteY122" fmla="*/ 457425 h 6373368"/>
              <a:gd name="connsiteX123" fmla="*/ 318723 w 6404625"/>
              <a:gd name="connsiteY123" fmla="*/ 362366 h 6373368"/>
              <a:gd name="connsiteX124" fmla="*/ 310335 w 6404625"/>
              <a:gd name="connsiteY124" fmla="*/ 267309 h 6373368"/>
              <a:gd name="connsiteX125" fmla="*/ 313131 w 6404625"/>
              <a:gd name="connsiteY125" fmla="*/ 177842 h 6373368"/>
              <a:gd name="connsiteX126" fmla="*/ 324315 w 6404625"/>
              <a:gd name="connsiteY126" fmla="*/ 91173 h 6373368"/>
              <a:gd name="connsiteX127" fmla="*/ 349477 w 6404625"/>
              <a:gd name="connsiteY127" fmla="*/ 7296 h 6373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404625" h="6373368">
                <a:moveTo>
                  <a:pt x="353272" y="0"/>
                </a:moveTo>
                <a:lnTo>
                  <a:pt x="6404625" y="0"/>
                </a:lnTo>
                <a:lnTo>
                  <a:pt x="6404625" y="6008204"/>
                </a:lnTo>
                <a:lnTo>
                  <a:pt x="6374459" y="6023890"/>
                </a:lnTo>
                <a:lnTo>
                  <a:pt x="6290584" y="6049055"/>
                </a:lnTo>
                <a:lnTo>
                  <a:pt x="6203913" y="6060237"/>
                </a:lnTo>
                <a:lnTo>
                  <a:pt x="6114448" y="6063033"/>
                </a:lnTo>
                <a:lnTo>
                  <a:pt x="6019391" y="6054644"/>
                </a:lnTo>
                <a:lnTo>
                  <a:pt x="5924332" y="6043462"/>
                </a:lnTo>
                <a:lnTo>
                  <a:pt x="5829275" y="6029482"/>
                </a:lnTo>
                <a:lnTo>
                  <a:pt x="5734216" y="6018300"/>
                </a:lnTo>
                <a:lnTo>
                  <a:pt x="5639159" y="6012708"/>
                </a:lnTo>
                <a:lnTo>
                  <a:pt x="5546898" y="6012708"/>
                </a:lnTo>
                <a:lnTo>
                  <a:pt x="5460227" y="6023890"/>
                </a:lnTo>
                <a:lnTo>
                  <a:pt x="5370760" y="6046258"/>
                </a:lnTo>
                <a:lnTo>
                  <a:pt x="5289681" y="6079807"/>
                </a:lnTo>
                <a:lnTo>
                  <a:pt x="5205808" y="6124541"/>
                </a:lnTo>
                <a:lnTo>
                  <a:pt x="5121933" y="6169276"/>
                </a:lnTo>
                <a:lnTo>
                  <a:pt x="5038061" y="6219598"/>
                </a:lnTo>
                <a:lnTo>
                  <a:pt x="4956981" y="6267129"/>
                </a:lnTo>
                <a:lnTo>
                  <a:pt x="4870311" y="6309065"/>
                </a:lnTo>
                <a:lnTo>
                  <a:pt x="4786435" y="6342614"/>
                </a:lnTo>
                <a:lnTo>
                  <a:pt x="4699765" y="6364982"/>
                </a:lnTo>
                <a:lnTo>
                  <a:pt x="4610299" y="6373368"/>
                </a:lnTo>
                <a:lnTo>
                  <a:pt x="4520833" y="6364982"/>
                </a:lnTo>
                <a:lnTo>
                  <a:pt x="4434163" y="6342614"/>
                </a:lnTo>
                <a:lnTo>
                  <a:pt x="4350289" y="6309065"/>
                </a:lnTo>
                <a:lnTo>
                  <a:pt x="4263617" y="6267129"/>
                </a:lnTo>
                <a:lnTo>
                  <a:pt x="4182539" y="6219598"/>
                </a:lnTo>
                <a:lnTo>
                  <a:pt x="4098666" y="6169276"/>
                </a:lnTo>
                <a:lnTo>
                  <a:pt x="4014791" y="6124541"/>
                </a:lnTo>
                <a:lnTo>
                  <a:pt x="3930916" y="6079807"/>
                </a:lnTo>
                <a:lnTo>
                  <a:pt x="3847041" y="6046258"/>
                </a:lnTo>
                <a:lnTo>
                  <a:pt x="3760372" y="6023890"/>
                </a:lnTo>
                <a:lnTo>
                  <a:pt x="3673701" y="6012708"/>
                </a:lnTo>
                <a:lnTo>
                  <a:pt x="3581438" y="6012708"/>
                </a:lnTo>
                <a:lnTo>
                  <a:pt x="3486381" y="6018300"/>
                </a:lnTo>
                <a:lnTo>
                  <a:pt x="3391322" y="6029482"/>
                </a:lnTo>
                <a:lnTo>
                  <a:pt x="3296265" y="6043462"/>
                </a:lnTo>
                <a:lnTo>
                  <a:pt x="3201210" y="6054644"/>
                </a:lnTo>
                <a:lnTo>
                  <a:pt x="3106151" y="6063033"/>
                </a:lnTo>
                <a:lnTo>
                  <a:pt x="3016684" y="6060237"/>
                </a:lnTo>
                <a:lnTo>
                  <a:pt x="2930015" y="6049055"/>
                </a:lnTo>
                <a:lnTo>
                  <a:pt x="2846140" y="6023890"/>
                </a:lnTo>
                <a:lnTo>
                  <a:pt x="2776243" y="5987546"/>
                </a:lnTo>
                <a:lnTo>
                  <a:pt x="2709145" y="5940017"/>
                </a:lnTo>
                <a:lnTo>
                  <a:pt x="2650432" y="5884101"/>
                </a:lnTo>
                <a:lnTo>
                  <a:pt x="2591719" y="5819798"/>
                </a:lnTo>
                <a:lnTo>
                  <a:pt x="2538599" y="5752697"/>
                </a:lnTo>
                <a:lnTo>
                  <a:pt x="2485480" y="5682802"/>
                </a:lnTo>
                <a:lnTo>
                  <a:pt x="2432360" y="5612908"/>
                </a:lnTo>
                <a:lnTo>
                  <a:pt x="2379237" y="5545809"/>
                </a:lnTo>
                <a:lnTo>
                  <a:pt x="2323320" y="5481502"/>
                </a:lnTo>
                <a:lnTo>
                  <a:pt x="2259018" y="5425586"/>
                </a:lnTo>
                <a:lnTo>
                  <a:pt x="2197511" y="5375263"/>
                </a:lnTo>
                <a:lnTo>
                  <a:pt x="2127614" y="5336121"/>
                </a:lnTo>
                <a:lnTo>
                  <a:pt x="2052128" y="5302573"/>
                </a:lnTo>
                <a:lnTo>
                  <a:pt x="1971049" y="5274612"/>
                </a:lnTo>
                <a:lnTo>
                  <a:pt x="1887176" y="5249450"/>
                </a:lnTo>
                <a:lnTo>
                  <a:pt x="1803301" y="5227084"/>
                </a:lnTo>
                <a:lnTo>
                  <a:pt x="1716630" y="5204720"/>
                </a:lnTo>
                <a:lnTo>
                  <a:pt x="1635551" y="5179557"/>
                </a:lnTo>
                <a:lnTo>
                  <a:pt x="1554473" y="5151597"/>
                </a:lnTo>
                <a:lnTo>
                  <a:pt x="1478988" y="5118049"/>
                </a:lnTo>
                <a:lnTo>
                  <a:pt x="1411887" y="5076112"/>
                </a:lnTo>
                <a:lnTo>
                  <a:pt x="1350380" y="5025785"/>
                </a:lnTo>
                <a:lnTo>
                  <a:pt x="1300053" y="4964279"/>
                </a:lnTo>
                <a:lnTo>
                  <a:pt x="1258117" y="4897178"/>
                </a:lnTo>
                <a:lnTo>
                  <a:pt x="1224567" y="4821691"/>
                </a:lnTo>
                <a:lnTo>
                  <a:pt x="1196609" y="4740614"/>
                </a:lnTo>
                <a:lnTo>
                  <a:pt x="1171447" y="4659533"/>
                </a:lnTo>
                <a:lnTo>
                  <a:pt x="1149080" y="4572865"/>
                </a:lnTo>
                <a:lnTo>
                  <a:pt x="1126714" y="4488990"/>
                </a:lnTo>
                <a:lnTo>
                  <a:pt x="1101552" y="4405115"/>
                </a:lnTo>
                <a:lnTo>
                  <a:pt x="1073593" y="4324036"/>
                </a:lnTo>
                <a:lnTo>
                  <a:pt x="1040045" y="4248549"/>
                </a:lnTo>
                <a:lnTo>
                  <a:pt x="1000902" y="4178654"/>
                </a:lnTo>
                <a:lnTo>
                  <a:pt x="950576" y="4117146"/>
                </a:lnTo>
                <a:lnTo>
                  <a:pt x="894659" y="4052841"/>
                </a:lnTo>
                <a:lnTo>
                  <a:pt x="830356" y="3996926"/>
                </a:lnTo>
                <a:lnTo>
                  <a:pt x="760460" y="3943806"/>
                </a:lnTo>
                <a:lnTo>
                  <a:pt x="690567" y="3890685"/>
                </a:lnTo>
                <a:lnTo>
                  <a:pt x="620671" y="3837564"/>
                </a:lnTo>
                <a:lnTo>
                  <a:pt x="553571" y="3784444"/>
                </a:lnTo>
                <a:lnTo>
                  <a:pt x="489269" y="3725731"/>
                </a:lnTo>
                <a:lnTo>
                  <a:pt x="433350" y="3667021"/>
                </a:lnTo>
                <a:lnTo>
                  <a:pt x="385824" y="3599922"/>
                </a:lnTo>
                <a:lnTo>
                  <a:pt x="349477" y="3530025"/>
                </a:lnTo>
                <a:lnTo>
                  <a:pt x="324315" y="3446150"/>
                </a:lnTo>
                <a:lnTo>
                  <a:pt x="313131" y="3359479"/>
                </a:lnTo>
                <a:lnTo>
                  <a:pt x="310335" y="3270014"/>
                </a:lnTo>
                <a:lnTo>
                  <a:pt x="318723" y="3174955"/>
                </a:lnTo>
                <a:lnTo>
                  <a:pt x="329907" y="3079898"/>
                </a:lnTo>
                <a:lnTo>
                  <a:pt x="343885" y="2984841"/>
                </a:lnTo>
                <a:lnTo>
                  <a:pt x="355069" y="2889784"/>
                </a:lnTo>
                <a:lnTo>
                  <a:pt x="360659" y="2794725"/>
                </a:lnTo>
                <a:lnTo>
                  <a:pt x="360659" y="2702464"/>
                </a:lnTo>
                <a:lnTo>
                  <a:pt x="349477" y="2615793"/>
                </a:lnTo>
                <a:lnTo>
                  <a:pt x="327111" y="2529122"/>
                </a:lnTo>
                <a:lnTo>
                  <a:pt x="293561" y="2448045"/>
                </a:lnTo>
                <a:lnTo>
                  <a:pt x="251625" y="2364170"/>
                </a:lnTo>
                <a:lnTo>
                  <a:pt x="204096" y="2280295"/>
                </a:lnTo>
                <a:lnTo>
                  <a:pt x="153769" y="2196423"/>
                </a:lnTo>
                <a:lnTo>
                  <a:pt x="106240" y="2115344"/>
                </a:lnTo>
                <a:lnTo>
                  <a:pt x="64305" y="2028673"/>
                </a:lnTo>
                <a:lnTo>
                  <a:pt x="30754" y="1944798"/>
                </a:lnTo>
                <a:lnTo>
                  <a:pt x="8387" y="1858129"/>
                </a:lnTo>
                <a:lnTo>
                  <a:pt x="0" y="1768662"/>
                </a:lnTo>
                <a:lnTo>
                  <a:pt x="8387" y="1679195"/>
                </a:lnTo>
                <a:lnTo>
                  <a:pt x="30754" y="1592526"/>
                </a:lnTo>
                <a:lnTo>
                  <a:pt x="64305" y="1508651"/>
                </a:lnTo>
                <a:lnTo>
                  <a:pt x="106240" y="1421980"/>
                </a:lnTo>
                <a:lnTo>
                  <a:pt x="153769" y="1340903"/>
                </a:lnTo>
                <a:lnTo>
                  <a:pt x="204096" y="1257028"/>
                </a:lnTo>
                <a:lnTo>
                  <a:pt x="251625" y="1173153"/>
                </a:lnTo>
                <a:lnTo>
                  <a:pt x="293561" y="1089278"/>
                </a:lnTo>
                <a:lnTo>
                  <a:pt x="327111" y="1008199"/>
                </a:lnTo>
                <a:lnTo>
                  <a:pt x="349477" y="921528"/>
                </a:lnTo>
                <a:lnTo>
                  <a:pt x="360659" y="834859"/>
                </a:lnTo>
                <a:lnTo>
                  <a:pt x="360659" y="742599"/>
                </a:lnTo>
                <a:lnTo>
                  <a:pt x="355069" y="647539"/>
                </a:lnTo>
                <a:lnTo>
                  <a:pt x="343885" y="552482"/>
                </a:lnTo>
                <a:lnTo>
                  <a:pt x="329907" y="457425"/>
                </a:lnTo>
                <a:lnTo>
                  <a:pt x="318723" y="362366"/>
                </a:lnTo>
                <a:lnTo>
                  <a:pt x="310335" y="267309"/>
                </a:lnTo>
                <a:lnTo>
                  <a:pt x="313131" y="177842"/>
                </a:lnTo>
                <a:lnTo>
                  <a:pt x="324315" y="91173"/>
                </a:lnTo>
                <a:lnTo>
                  <a:pt x="349477" y="72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picture containing text, compact disk&#10;&#10;Description automatically generated">
            <a:extLst>
              <a:ext uri="{FF2B5EF4-FFF2-40B4-BE49-F238E27FC236}">
                <a16:creationId xmlns:a16="http://schemas.microsoft.com/office/drawing/2014/main" id="{3C285DFA-6231-A548-B0B2-7F30610743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"/>
          <a:stretch/>
        </p:blipFill>
        <p:spPr>
          <a:xfrm>
            <a:off x="6003221" y="10"/>
            <a:ext cx="6188779" cy="6157770"/>
          </a:xfrm>
          <a:custGeom>
            <a:avLst/>
            <a:gdLst/>
            <a:ahLst/>
            <a:cxnLst/>
            <a:rect l="l" t="t" r="r" b="b"/>
            <a:pathLst>
              <a:path w="6188779" h="6157780">
                <a:moveTo>
                  <a:pt x="384150" y="0"/>
                </a:moveTo>
                <a:lnTo>
                  <a:pt x="6188779" y="0"/>
                </a:lnTo>
                <a:lnTo>
                  <a:pt x="6188779" y="5757340"/>
                </a:lnTo>
                <a:lnTo>
                  <a:pt x="6142640" y="5790022"/>
                </a:lnTo>
                <a:lnTo>
                  <a:pt x="6076017" y="5824665"/>
                </a:lnTo>
                <a:lnTo>
                  <a:pt x="5996070" y="5848651"/>
                </a:lnTo>
                <a:lnTo>
                  <a:pt x="5913457" y="5859310"/>
                </a:lnTo>
                <a:lnTo>
                  <a:pt x="5828180" y="5861974"/>
                </a:lnTo>
                <a:lnTo>
                  <a:pt x="5737573" y="5853979"/>
                </a:lnTo>
                <a:lnTo>
                  <a:pt x="5646965" y="5843320"/>
                </a:lnTo>
                <a:lnTo>
                  <a:pt x="5556358" y="5829995"/>
                </a:lnTo>
                <a:lnTo>
                  <a:pt x="5465751" y="5819336"/>
                </a:lnTo>
                <a:lnTo>
                  <a:pt x="5375143" y="5814006"/>
                </a:lnTo>
                <a:lnTo>
                  <a:pt x="5287201" y="5814006"/>
                </a:lnTo>
                <a:lnTo>
                  <a:pt x="5204589" y="5824665"/>
                </a:lnTo>
                <a:lnTo>
                  <a:pt x="5119310" y="5845985"/>
                </a:lnTo>
                <a:lnTo>
                  <a:pt x="5042027" y="5877963"/>
                </a:lnTo>
                <a:lnTo>
                  <a:pt x="4962081" y="5920603"/>
                </a:lnTo>
                <a:lnTo>
                  <a:pt x="4882133" y="5963242"/>
                </a:lnTo>
                <a:lnTo>
                  <a:pt x="4802186" y="6011210"/>
                </a:lnTo>
                <a:lnTo>
                  <a:pt x="4724903" y="6056514"/>
                </a:lnTo>
                <a:lnTo>
                  <a:pt x="4642291" y="6096487"/>
                </a:lnTo>
                <a:lnTo>
                  <a:pt x="4562343" y="6128466"/>
                </a:lnTo>
                <a:lnTo>
                  <a:pt x="4479729" y="6149785"/>
                </a:lnTo>
                <a:lnTo>
                  <a:pt x="4394453" y="6157780"/>
                </a:lnTo>
                <a:lnTo>
                  <a:pt x="4309175" y="6149785"/>
                </a:lnTo>
                <a:lnTo>
                  <a:pt x="4226563" y="6128466"/>
                </a:lnTo>
                <a:lnTo>
                  <a:pt x="4146616" y="6096487"/>
                </a:lnTo>
                <a:lnTo>
                  <a:pt x="4064003" y="6056514"/>
                </a:lnTo>
                <a:lnTo>
                  <a:pt x="3986719" y="6011210"/>
                </a:lnTo>
                <a:lnTo>
                  <a:pt x="3906773" y="5963242"/>
                </a:lnTo>
                <a:lnTo>
                  <a:pt x="3826826" y="5920603"/>
                </a:lnTo>
                <a:lnTo>
                  <a:pt x="3746877" y="5877963"/>
                </a:lnTo>
                <a:lnTo>
                  <a:pt x="3666929" y="5845985"/>
                </a:lnTo>
                <a:lnTo>
                  <a:pt x="3584318" y="5824665"/>
                </a:lnTo>
                <a:lnTo>
                  <a:pt x="3501705" y="5814006"/>
                </a:lnTo>
                <a:lnTo>
                  <a:pt x="3413762" y="5814006"/>
                </a:lnTo>
                <a:lnTo>
                  <a:pt x="3323155" y="5819336"/>
                </a:lnTo>
                <a:lnTo>
                  <a:pt x="3232547" y="5829995"/>
                </a:lnTo>
                <a:lnTo>
                  <a:pt x="3141940" y="5843320"/>
                </a:lnTo>
                <a:lnTo>
                  <a:pt x="3051334" y="5853979"/>
                </a:lnTo>
                <a:lnTo>
                  <a:pt x="2960727" y="5861974"/>
                </a:lnTo>
                <a:lnTo>
                  <a:pt x="2875448" y="5859310"/>
                </a:lnTo>
                <a:lnTo>
                  <a:pt x="2792837" y="5848651"/>
                </a:lnTo>
                <a:lnTo>
                  <a:pt x="2712889" y="5824665"/>
                </a:lnTo>
                <a:lnTo>
                  <a:pt x="2646265" y="5790022"/>
                </a:lnTo>
                <a:lnTo>
                  <a:pt x="2582308" y="5744719"/>
                </a:lnTo>
                <a:lnTo>
                  <a:pt x="2526343" y="5691420"/>
                </a:lnTo>
                <a:lnTo>
                  <a:pt x="2470381" y="5630127"/>
                </a:lnTo>
                <a:lnTo>
                  <a:pt x="2419747" y="5566168"/>
                </a:lnTo>
                <a:lnTo>
                  <a:pt x="2369114" y="5499546"/>
                </a:lnTo>
                <a:lnTo>
                  <a:pt x="2318480" y="5432923"/>
                </a:lnTo>
                <a:lnTo>
                  <a:pt x="2267846" y="5368966"/>
                </a:lnTo>
                <a:lnTo>
                  <a:pt x="2214548" y="5307671"/>
                </a:lnTo>
                <a:lnTo>
                  <a:pt x="2153255" y="5254373"/>
                </a:lnTo>
                <a:lnTo>
                  <a:pt x="2094628" y="5206405"/>
                </a:lnTo>
                <a:lnTo>
                  <a:pt x="2028005" y="5169096"/>
                </a:lnTo>
                <a:lnTo>
                  <a:pt x="1956051" y="5137117"/>
                </a:lnTo>
                <a:lnTo>
                  <a:pt x="1878768" y="5110467"/>
                </a:lnTo>
                <a:lnTo>
                  <a:pt x="1798822" y="5086483"/>
                </a:lnTo>
                <a:lnTo>
                  <a:pt x="1718873" y="5065163"/>
                </a:lnTo>
                <a:lnTo>
                  <a:pt x="1636260" y="5043845"/>
                </a:lnTo>
                <a:lnTo>
                  <a:pt x="1558978" y="5019861"/>
                </a:lnTo>
                <a:lnTo>
                  <a:pt x="1481696" y="4993211"/>
                </a:lnTo>
                <a:lnTo>
                  <a:pt x="1409744" y="4961233"/>
                </a:lnTo>
                <a:lnTo>
                  <a:pt x="1345785" y="4921259"/>
                </a:lnTo>
                <a:lnTo>
                  <a:pt x="1287158" y="4873289"/>
                </a:lnTo>
                <a:lnTo>
                  <a:pt x="1239188" y="4814663"/>
                </a:lnTo>
                <a:lnTo>
                  <a:pt x="1199215" y="4750703"/>
                </a:lnTo>
                <a:lnTo>
                  <a:pt x="1167237" y="4678752"/>
                </a:lnTo>
                <a:lnTo>
                  <a:pt x="1140586" y="4601469"/>
                </a:lnTo>
                <a:lnTo>
                  <a:pt x="1116602" y="4524185"/>
                </a:lnTo>
                <a:lnTo>
                  <a:pt x="1095283" y="4441574"/>
                </a:lnTo>
                <a:lnTo>
                  <a:pt x="1073962" y="4361626"/>
                </a:lnTo>
                <a:lnTo>
                  <a:pt x="1049979" y="4281677"/>
                </a:lnTo>
                <a:lnTo>
                  <a:pt x="1023330" y="4204395"/>
                </a:lnTo>
                <a:lnTo>
                  <a:pt x="991351" y="4132443"/>
                </a:lnTo>
                <a:lnTo>
                  <a:pt x="954043" y="4065820"/>
                </a:lnTo>
                <a:lnTo>
                  <a:pt x="906073" y="4007191"/>
                </a:lnTo>
                <a:lnTo>
                  <a:pt x="852774" y="3945898"/>
                </a:lnTo>
                <a:lnTo>
                  <a:pt x="791482" y="3892600"/>
                </a:lnTo>
                <a:lnTo>
                  <a:pt x="724858" y="3841967"/>
                </a:lnTo>
                <a:lnTo>
                  <a:pt x="658236" y="3791333"/>
                </a:lnTo>
                <a:lnTo>
                  <a:pt x="591613" y="3740699"/>
                </a:lnTo>
                <a:lnTo>
                  <a:pt x="527656" y="3690067"/>
                </a:lnTo>
                <a:lnTo>
                  <a:pt x="466362" y="3634102"/>
                </a:lnTo>
                <a:lnTo>
                  <a:pt x="413063" y="3578140"/>
                </a:lnTo>
                <a:lnTo>
                  <a:pt x="367761" y="3514183"/>
                </a:lnTo>
                <a:lnTo>
                  <a:pt x="333116" y="3447559"/>
                </a:lnTo>
                <a:lnTo>
                  <a:pt x="309132" y="3367611"/>
                </a:lnTo>
                <a:lnTo>
                  <a:pt x="298471" y="3284998"/>
                </a:lnTo>
                <a:lnTo>
                  <a:pt x="295806" y="3199721"/>
                </a:lnTo>
                <a:lnTo>
                  <a:pt x="303802" y="3109114"/>
                </a:lnTo>
                <a:lnTo>
                  <a:pt x="314462" y="3018506"/>
                </a:lnTo>
                <a:lnTo>
                  <a:pt x="327785" y="2927901"/>
                </a:lnTo>
                <a:lnTo>
                  <a:pt x="338446" y="2837293"/>
                </a:lnTo>
                <a:lnTo>
                  <a:pt x="343774" y="2746686"/>
                </a:lnTo>
                <a:lnTo>
                  <a:pt x="343774" y="2658743"/>
                </a:lnTo>
                <a:lnTo>
                  <a:pt x="333116" y="2576130"/>
                </a:lnTo>
                <a:lnTo>
                  <a:pt x="311796" y="2493517"/>
                </a:lnTo>
                <a:lnTo>
                  <a:pt x="279817" y="2416237"/>
                </a:lnTo>
                <a:lnTo>
                  <a:pt x="239844" y="2336288"/>
                </a:lnTo>
                <a:lnTo>
                  <a:pt x="194541" y="2256340"/>
                </a:lnTo>
                <a:lnTo>
                  <a:pt x="146571" y="2176393"/>
                </a:lnTo>
                <a:lnTo>
                  <a:pt x="101267" y="2099111"/>
                </a:lnTo>
                <a:lnTo>
                  <a:pt x="61293" y="2016498"/>
                </a:lnTo>
                <a:lnTo>
                  <a:pt x="29315" y="1936550"/>
                </a:lnTo>
                <a:lnTo>
                  <a:pt x="7995" y="1853939"/>
                </a:lnTo>
                <a:lnTo>
                  <a:pt x="0" y="1768660"/>
                </a:lnTo>
                <a:lnTo>
                  <a:pt x="7995" y="1683383"/>
                </a:lnTo>
                <a:lnTo>
                  <a:pt x="29315" y="1600771"/>
                </a:lnTo>
                <a:lnTo>
                  <a:pt x="61293" y="1520824"/>
                </a:lnTo>
                <a:lnTo>
                  <a:pt x="101267" y="1438211"/>
                </a:lnTo>
                <a:lnTo>
                  <a:pt x="146571" y="1360929"/>
                </a:lnTo>
                <a:lnTo>
                  <a:pt x="194541" y="1280980"/>
                </a:lnTo>
                <a:lnTo>
                  <a:pt x="239844" y="1201034"/>
                </a:lnTo>
                <a:lnTo>
                  <a:pt x="279817" y="1121085"/>
                </a:lnTo>
                <a:lnTo>
                  <a:pt x="311796" y="1043803"/>
                </a:lnTo>
                <a:lnTo>
                  <a:pt x="333116" y="961190"/>
                </a:lnTo>
                <a:lnTo>
                  <a:pt x="343774" y="878578"/>
                </a:lnTo>
                <a:lnTo>
                  <a:pt x="343774" y="790636"/>
                </a:lnTo>
                <a:lnTo>
                  <a:pt x="338446" y="700029"/>
                </a:lnTo>
                <a:lnTo>
                  <a:pt x="327785" y="609422"/>
                </a:lnTo>
                <a:lnTo>
                  <a:pt x="314462" y="518814"/>
                </a:lnTo>
                <a:lnTo>
                  <a:pt x="303802" y="428207"/>
                </a:lnTo>
                <a:lnTo>
                  <a:pt x="295806" y="337599"/>
                </a:lnTo>
                <a:lnTo>
                  <a:pt x="298471" y="252322"/>
                </a:lnTo>
                <a:lnTo>
                  <a:pt x="309132" y="169710"/>
                </a:lnTo>
                <a:lnTo>
                  <a:pt x="333116" y="89761"/>
                </a:lnTo>
                <a:lnTo>
                  <a:pt x="367761" y="23140"/>
                </a:lnTo>
                <a:close/>
              </a:path>
            </a:pathLst>
          </a:custGeom>
          <a:ln w="203200">
            <a:noFill/>
          </a:ln>
        </p:spPr>
      </p:pic>
    </p:spTree>
    <p:extLst>
      <p:ext uri="{BB962C8B-B14F-4D97-AF65-F5344CB8AC3E}">
        <p14:creationId xmlns:p14="http://schemas.microsoft.com/office/powerpoint/2010/main" val="2383810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riding a bicycle on a road with a sign on the side&#10;&#10;Description automatically generated with low confidence">
            <a:extLst>
              <a:ext uri="{FF2B5EF4-FFF2-40B4-BE49-F238E27FC236}">
                <a16:creationId xmlns:a16="http://schemas.microsoft.com/office/drawing/2014/main" id="{8EED3FD1-E0AD-0C08-253C-C697067EA7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769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145C4-7311-482F-9E88-B70668369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Annual Conference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4356F-9F08-463B-90F8-14444D5FA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October 8-11, 2023</a:t>
            </a:r>
          </a:p>
          <a:p>
            <a:r>
              <a:rPr lang="en-US" sz="3200" dirty="0">
                <a:effectLst/>
                <a:ea typeface="Calibri" panose="020F0502020204030204" pitchFamily="34" charset="0"/>
              </a:rPr>
              <a:t>Fort Collins, CO</a:t>
            </a:r>
          </a:p>
          <a:p>
            <a:r>
              <a:rPr lang="en-US" sz="3200" dirty="0"/>
              <a:t>Registration will be live in May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0664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B8774-DE64-5638-CA83-B0A699DC2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Diversity, Equity, &amp; Inclusion Scholarships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0672A-E9B6-CA12-BDAE-5E0E73318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DEI Scholarships available for both Summer Institute &amp; Annual Conference</a:t>
            </a:r>
          </a:p>
          <a:p>
            <a:r>
              <a:rPr lang="en-US" dirty="0"/>
              <a:t>Cover registration, portion of travel and hotel expenses</a:t>
            </a:r>
          </a:p>
          <a:p>
            <a:r>
              <a:rPr lang="en-US" dirty="0"/>
              <a:t>Application is now available</a:t>
            </a:r>
          </a:p>
          <a:p>
            <a:pPr lvl="1"/>
            <a:r>
              <a:rPr lang="en-US" dirty="0"/>
              <a:t>Deadline: April 10, 2023</a:t>
            </a:r>
          </a:p>
        </p:txBody>
      </p:sp>
    </p:spTree>
    <p:extLst>
      <p:ext uri="{BB962C8B-B14F-4D97-AF65-F5344CB8AC3E}">
        <p14:creationId xmlns:p14="http://schemas.microsoft.com/office/powerpoint/2010/main" val="4020514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B63FF-E058-4DCC-9C4F-4E938ABFA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733" y="373514"/>
            <a:ext cx="10515600" cy="1325563"/>
          </a:xfrm>
        </p:spPr>
        <p:txBody>
          <a:bodyPr/>
          <a:lstStyle/>
          <a:p>
            <a:r>
              <a:rPr lang="en-US" dirty="0"/>
              <a:t>Leadership 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F9B1F-81B5-4578-946F-0F86F22A2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733" y="1501775"/>
            <a:ext cx="8096250" cy="52705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Exceptional professional development for those seeking advancement and leadership training. </a:t>
            </a:r>
          </a:p>
          <a:p>
            <a:r>
              <a:rPr lang="en-US" dirty="0"/>
              <a:t>Two scholarships to help cover conference, hotel &amp; travel </a:t>
            </a:r>
          </a:p>
          <a:p>
            <a:r>
              <a:rPr lang="en-US" dirty="0"/>
              <a:t>2023-24 class key dates and information</a:t>
            </a:r>
          </a:p>
          <a:p>
            <a:pPr lvl="1"/>
            <a:r>
              <a:rPr lang="en-US" sz="2800" dirty="0"/>
              <a:t>Application opens May 1, 2023</a:t>
            </a:r>
          </a:p>
          <a:p>
            <a:pPr lvl="1"/>
            <a:r>
              <a:rPr lang="en-US" sz="2800" dirty="0"/>
              <a:t>Class size is limited </a:t>
            </a:r>
          </a:p>
          <a:p>
            <a:pPr lvl="1"/>
            <a:r>
              <a:rPr lang="en-US" sz="2800" dirty="0"/>
              <a:t>Year long commitment-two in person meetings </a:t>
            </a:r>
          </a:p>
          <a:p>
            <a:pPr lvl="2"/>
            <a:r>
              <a:rPr lang="en-US" sz="2800" dirty="0"/>
              <a:t>Kick off meeting at 2023 Conference in Fort Collins, CO</a:t>
            </a:r>
          </a:p>
          <a:p>
            <a:pPr lvl="2"/>
            <a:r>
              <a:rPr lang="en-US" sz="2800" dirty="0"/>
              <a:t>Graduation at 2024 Conference in Rapid City, SD</a:t>
            </a:r>
          </a:p>
          <a:p>
            <a:pPr marL="914400" lvl="2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41539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17316-A704-412C-983F-30EA93B96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140" y="331763"/>
            <a:ext cx="10515600" cy="1325563"/>
          </a:xfrm>
        </p:spPr>
        <p:txBody>
          <a:bodyPr/>
          <a:lstStyle/>
          <a:p>
            <a:r>
              <a:rPr lang="en-US" dirty="0"/>
              <a:t>Nominations/Elections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B5577-6F12-4D81-BCB0-48673C39B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55106" y="1512117"/>
            <a:ext cx="11230232" cy="4351338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sz="3200" dirty="0"/>
              <a:t>Nomination window is open until April 25.</a:t>
            </a:r>
          </a:p>
          <a:p>
            <a:pPr lvl="1"/>
            <a:r>
              <a:rPr lang="en-US" sz="3200" dirty="0"/>
              <a:t>Open positions</a:t>
            </a:r>
          </a:p>
          <a:p>
            <a:pPr lvl="2"/>
            <a:r>
              <a:rPr lang="en-US" sz="3200" dirty="0"/>
              <a:t>President Elect</a:t>
            </a:r>
          </a:p>
          <a:p>
            <a:pPr lvl="2"/>
            <a:r>
              <a:rPr lang="en-US" sz="3200" dirty="0"/>
              <a:t>Vice President Elect</a:t>
            </a:r>
          </a:p>
          <a:p>
            <a:pPr lvl="2"/>
            <a:r>
              <a:rPr lang="en-US" sz="3200" dirty="0"/>
              <a:t>Secretary</a:t>
            </a:r>
          </a:p>
          <a:p>
            <a:pPr lvl="2"/>
            <a:r>
              <a:rPr lang="en-US" sz="3200" dirty="0"/>
              <a:t>Treasurer Elect</a:t>
            </a:r>
          </a:p>
          <a:p>
            <a:pPr lvl="2"/>
            <a:r>
              <a:rPr lang="en-US" sz="3200" dirty="0"/>
              <a:t>Associate Member Delegate</a:t>
            </a:r>
          </a:p>
          <a:p>
            <a:pPr lvl="1"/>
            <a:r>
              <a:rPr lang="en-US" sz="3200" dirty="0"/>
              <a:t>Looking for Vice-Chair for Membership &amp; DEI</a:t>
            </a:r>
          </a:p>
          <a:p>
            <a:pPr lvl="1"/>
            <a:r>
              <a:rPr lang="en-US" sz="3200" dirty="0"/>
              <a:t>Contact Kelli Engelhardt if you have suggestions</a:t>
            </a:r>
          </a:p>
          <a:p>
            <a:pPr lvl="2"/>
            <a:r>
              <a:rPr lang="en-US" sz="2800" dirty="0"/>
              <a:t>kelli.engelhardt@uprovidence.edu</a:t>
            </a:r>
          </a:p>
        </p:txBody>
      </p:sp>
    </p:spTree>
    <p:extLst>
      <p:ext uri="{BB962C8B-B14F-4D97-AF65-F5344CB8AC3E}">
        <p14:creationId xmlns:p14="http://schemas.microsoft.com/office/powerpoint/2010/main" val="3865096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5627B-B94A-475F-DA5B-DAF53EEBC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365" y="365125"/>
            <a:ext cx="10515600" cy="1325563"/>
          </a:xfrm>
        </p:spPr>
        <p:txBody>
          <a:bodyPr/>
          <a:lstStyle/>
          <a:p>
            <a:r>
              <a:rPr lang="en-US" dirty="0"/>
              <a:t>State Swap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71C5B-5B7A-2B95-B1C8-9965E61C8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642" y="1792069"/>
            <a:ext cx="10515600" cy="4351338"/>
          </a:xfrm>
        </p:spPr>
        <p:txBody>
          <a:bodyPr/>
          <a:lstStyle/>
          <a:p>
            <a:r>
              <a:rPr lang="en-US" dirty="0"/>
              <a:t>Inaugural Year</a:t>
            </a:r>
          </a:p>
          <a:p>
            <a:r>
              <a:rPr lang="en-US" dirty="0"/>
              <a:t>Proposed to help enhance cross state collaboration  </a:t>
            </a:r>
          </a:p>
          <a:p>
            <a:r>
              <a:rPr lang="en-US" dirty="0"/>
              <a:t>All but Montana are participating</a:t>
            </a:r>
          </a:p>
          <a:p>
            <a:pPr marL="0" indent="0">
              <a:buNone/>
            </a:pPr>
            <a:endParaRPr lang="en-US" dirty="0"/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Utah will be going to South Dakota (4/4 to 4/6) in Rapid City, SD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Wyoming will be going to Nebraska (3/15 to 3/17) in Grand Island, NE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Colorado will be going to Kansas (4/12 to 4/14) in Salina, KS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North Dakota will be going to Utah (4/17 to 4/18) in Sandy, UT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South Dakota will be going to Colorado (5/3 to 5/5) in Steamboat Springs, CO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Nebraska will be going to North Dakota (3/29 to 3/31) in Bismarck, ND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Kansas will be going to Wyoming (4/20 to 4/21) in Casper, WY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540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320D9-F03F-4A50-B053-D6505EA8E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Board Meeting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0BCA8-39C5-4514-A55A-72E7C360E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443651" cy="4351338"/>
          </a:xfrm>
        </p:spPr>
        <p:txBody>
          <a:bodyPr>
            <a:normAutofit/>
          </a:bodyPr>
          <a:lstStyle/>
          <a:p>
            <a:r>
              <a:rPr lang="en-US" sz="3200" dirty="0"/>
              <a:t>Board Meeting February 21, 2023, in Omaha</a:t>
            </a:r>
          </a:p>
          <a:p>
            <a:r>
              <a:rPr lang="en-US" sz="3200" dirty="0"/>
              <a:t>Board Goals for this year</a:t>
            </a:r>
          </a:p>
          <a:p>
            <a:pPr lvl="1"/>
            <a:r>
              <a:rPr lang="en-US" sz="3200" dirty="0"/>
              <a:t>Reviewing treasurer transition </a:t>
            </a:r>
          </a:p>
          <a:p>
            <a:r>
              <a:rPr lang="en-US" sz="3200" dirty="0"/>
              <a:t>Updates to P&amp;P to reflect financial practices &amp; travel procedures</a:t>
            </a:r>
          </a:p>
          <a:p>
            <a:r>
              <a:rPr lang="en-US" sz="3200" dirty="0"/>
              <a:t>Regional Slack Channel - Interest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896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11B8445-C87C-4918-BECD-CA206517B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752" y="282334"/>
            <a:ext cx="9126747" cy="161790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Thank you to all the RMASFAA volunteers from North Dakota!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57447D-7E85-4AA3-BE8D-8E508AFC696A}"/>
              </a:ext>
            </a:extLst>
          </p:cNvPr>
          <p:cNvSpPr txBox="1">
            <a:spLocks/>
          </p:cNvSpPr>
          <p:nvPr/>
        </p:nvSpPr>
        <p:spPr>
          <a:xfrm>
            <a:off x="385194" y="2975994"/>
            <a:ext cx="7752127" cy="3310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/>
              <a:t>Sheila Dolan </a:t>
            </a:r>
            <a:r>
              <a:rPr lang="en-US" dirty="0"/>
              <a:t>– ND State Delegate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/>
              <a:t>Crystal Tangsrud </a:t>
            </a:r>
            <a:r>
              <a:rPr lang="en-US" dirty="0"/>
              <a:t>– Association News &amp; Summer Institute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/>
              <a:t>Judy Hager </a:t>
            </a:r>
            <a:r>
              <a:rPr lang="en-US" dirty="0"/>
              <a:t>– Summer Institute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/>
              <a:t>Karrie Huber </a:t>
            </a:r>
            <a:r>
              <a:rPr lang="en-US" dirty="0"/>
              <a:t>– Summer Institute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/>
              <a:t>Zackary Rittenhouse </a:t>
            </a:r>
            <a:r>
              <a:rPr lang="en-US" dirty="0"/>
              <a:t>– Summer Institute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/>
              <a:t>Lindsey Benson </a:t>
            </a:r>
            <a:r>
              <a:rPr lang="en-US" dirty="0"/>
              <a:t>- Treasurer</a:t>
            </a:r>
          </a:p>
        </p:txBody>
      </p:sp>
    </p:spTree>
    <p:extLst>
      <p:ext uri="{BB962C8B-B14F-4D97-AF65-F5344CB8AC3E}">
        <p14:creationId xmlns:p14="http://schemas.microsoft.com/office/powerpoint/2010/main" val="1439143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2292</TotalTime>
  <Words>442</Words>
  <Application>Microsoft Office PowerPoint</Application>
  <PresentationFormat>Widescreen</PresentationFormat>
  <Paragraphs>76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RMASFAA Update</vt:lpstr>
      <vt:lpstr>PowerPoint Presentation</vt:lpstr>
      <vt:lpstr>PowerPoint Presentation</vt:lpstr>
      <vt:lpstr>Annual Conference</vt:lpstr>
      <vt:lpstr>Diversity, Equity, &amp; Inclusion Scholarships</vt:lpstr>
      <vt:lpstr>Leadership Pipeline</vt:lpstr>
      <vt:lpstr>Nominations/Elections </vt:lpstr>
      <vt:lpstr>State Swap Program</vt:lpstr>
      <vt:lpstr>Board Meeting Update</vt:lpstr>
      <vt:lpstr> Thank you to all the RMASFAA volunteers from North Dakota!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RMASFAA Update</dc:title>
  <dc:creator>Karlin, Angela Lynn</dc:creator>
  <cp:lastModifiedBy>Benson, Lindsey</cp:lastModifiedBy>
  <cp:revision>15</cp:revision>
  <cp:lastPrinted>2023-03-29T16:13:34Z</cp:lastPrinted>
  <dcterms:created xsi:type="dcterms:W3CDTF">2021-03-24T13:55:28Z</dcterms:created>
  <dcterms:modified xsi:type="dcterms:W3CDTF">2023-03-29T20:12:39Z</dcterms:modified>
</cp:coreProperties>
</file>