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webextensions/webextension1.xml" ContentType="application/vnd.ms-office.webextension+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1" r:id="rId4"/>
  </p:sldMasterIdLst>
  <p:notesMasterIdLst>
    <p:notesMasterId r:id="rId47"/>
  </p:notesMasterIdLst>
  <p:sldIdLst>
    <p:sldId id="256" r:id="rId5"/>
    <p:sldId id="257" r:id="rId6"/>
    <p:sldId id="258" r:id="rId7"/>
    <p:sldId id="349" r:id="rId8"/>
    <p:sldId id="350" r:id="rId9"/>
    <p:sldId id="351" r:id="rId10"/>
    <p:sldId id="347" r:id="rId11"/>
    <p:sldId id="352" r:id="rId12"/>
    <p:sldId id="267" r:id="rId13"/>
    <p:sldId id="314" r:id="rId14"/>
    <p:sldId id="312" r:id="rId15"/>
    <p:sldId id="315" r:id="rId16"/>
    <p:sldId id="344" r:id="rId17"/>
    <p:sldId id="318" r:id="rId18"/>
    <p:sldId id="320" r:id="rId19"/>
    <p:sldId id="322" r:id="rId20"/>
    <p:sldId id="323" r:id="rId21"/>
    <p:sldId id="324" r:id="rId22"/>
    <p:sldId id="325" r:id="rId23"/>
    <p:sldId id="339" r:id="rId24"/>
    <p:sldId id="340" r:id="rId25"/>
    <p:sldId id="341" r:id="rId26"/>
    <p:sldId id="337" r:id="rId27"/>
    <p:sldId id="326" r:id="rId28"/>
    <p:sldId id="327" r:id="rId29"/>
    <p:sldId id="328" r:id="rId30"/>
    <p:sldId id="354" r:id="rId31"/>
    <p:sldId id="329" r:id="rId32"/>
    <p:sldId id="330" r:id="rId33"/>
    <p:sldId id="332" r:id="rId34"/>
    <p:sldId id="333" r:id="rId35"/>
    <p:sldId id="331" r:id="rId36"/>
    <p:sldId id="338" r:id="rId37"/>
    <p:sldId id="334" r:id="rId38"/>
    <p:sldId id="335" r:id="rId39"/>
    <p:sldId id="342" r:id="rId40"/>
    <p:sldId id="343" r:id="rId41"/>
    <p:sldId id="336" r:id="rId42"/>
    <p:sldId id="264" r:id="rId43"/>
    <p:sldId id="353" r:id="rId44"/>
    <p:sldId id="346" r:id="rId45"/>
    <p:sldId id="291" r:id="rId4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2731"/>
    <a:srgbClr val="8424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F1F738-C88F-4C29-B6E8-8CB39870F3CA}" v="2" dt="2025-04-10T01:14:08.992"/>
  </p1510:revLst>
</p1510:revInfo>
</file>

<file path=ppt/tableStyles.xml><?xml version="1.0" encoding="utf-8"?>
<a:tblStyleLst xmlns:a="http://schemas.openxmlformats.org/drawingml/2006/main" def="{DB4BEB2C-E4CD-4CB8-8663-2849FB31B010}">
  <a:tblStyle styleId="{DB4BEB2C-E4CD-4CB8-8663-2849FB31B01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2" d="100"/>
          <a:sy n="112" d="100"/>
        </p:scale>
        <p:origin x="538" y="6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5"/>
        <p:cNvGrpSpPr/>
        <p:nvPr/>
      </p:nvGrpSpPr>
      <p:grpSpPr>
        <a:xfrm>
          <a:off x="0" y="0"/>
          <a:ext cx="0" cy="0"/>
          <a:chOff x="0" y="0"/>
          <a:chExt cx="0" cy="0"/>
        </a:xfrm>
      </p:grpSpPr>
      <p:sp>
        <p:nvSpPr>
          <p:cNvPr id="3306" name="Google Shape;3306;gcec4d2707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7" name="Google Shape;3307;gcec4d2707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0"/>
        <p:cNvGrpSpPr/>
        <p:nvPr/>
      </p:nvGrpSpPr>
      <p:grpSpPr>
        <a:xfrm>
          <a:off x="0" y="0"/>
          <a:ext cx="0" cy="0"/>
          <a:chOff x="0" y="0"/>
          <a:chExt cx="0" cy="0"/>
        </a:xfrm>
      </p:grpSpPr>
      <p:sp>
        <p:nvSpPr>
          <p:cNvPr id="3381" name="Google Shape;3381;g99f2f57a7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2" name="Google Shape;3382;g99f2f57a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6"/>
        <p:cNvGrpSpPr/>
        <p:nvPr/>
      </p:nvGrpSpPr>
      <p:grpSpPr>
        <a:xfrm>
          <a:off x="0" y="0"/>
          <a:ext cx="0" cy="0"/>
          <a:chOff x="0" y="0"/>
          <a:chExt cx="0" cy="0"/>
        </a:xfrm>
      </p:grpSpPr>
      <p:sp>
        <p:nvSpPr>
          <p:cNvPr id="3387" name="Google Shape;3387;g99f2f57a71_0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8" name="Google Shape;3388;g99f2f57a71_0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6">
          <a:extLst>
            <a:ext uri="{FF2B5EF4-FFF2-40B4-BE49-F238E27FC236}">
              <a16:creationId xmlns:a16="http://schemas.microsoft.com/office/drawing/2014/main" id="{9EC87753-B733-1C8D-B363-283AF165790F}"/>
            </a:ext>
          </a:extLst>
        </p:cNvPr>
        <p:cNvGrpSpPr/>
        <p:nvPr/>
      </p:nvGrpSpPr>
      <p:grpSpPr>
        <a:xfrm>
          <a:off x="0" y="0"/>
          <a:ext cx="0" cy="0"/>
          <a:chOff x="0" y="0"/>
          <a:chExt cx="0" cy="0"/>
        </a:xfrm>
      </p:grpSpPr>
      <p:sp>
        <p:nvSpPr>
          <p:cNvPr id="4337" name="Google Shape;4337;gdf7eaf6f88_0_520:notes">
            <a:extLst>
              <a:ext uri="{FF2B5EF4-FFF2-40B4-BE49-F238E27FC236}">
                <a16:creationId xmlns:a16="http://schemas.microsoft.com/office/drawing/2014/main" id="{91255DAD-21AE-7560-B25A-1FC742849F2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8" name="Google Shape;4338;gdf7eaf6f88_0_520:notes">
            <a:extLst>
              <a:ext uri="{FF2B5EF4-FFF2-40B4-BE49-F238E27FC236}">
                <a16:creationId xmlns:a16="http://schemas.microsoft.com/office/drawing/2014/main" id="{4E0CF219-609C-D196-5094-A65A65217A8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Crystal</a:t>
            </a:r>
            <a:endParaRPr dirty="0"/>
          </a:p>
        </p:txBody>
      </p:sp>
    </p:spTree>
    <p:extLst>
      <p:ext uri="{BB962C8B-B14F-4D97-AF65-F5344CB8AC3E}">
        <p14:creationId xmlns:p14="http://schemas.microsoft.com/office/powerpoint/2010/main" val="873851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6">
          <a:extLst>
            <a:ext uri="{FF2B5EF4-FFF2-40B4-BE49-F238E27FC236}">
              <a16:creationId xmlns:a16="http://schemas.microsoft.com/office/drawing/2014/main" id="{CCBCF737-696C-9B4D-69B1-23F92A9F28C2}"/>
            </a:ext>
          </a:extLst>
        </p:cNvPr>
        <p:cNvGrpSpPr/>
        <p:nvPr/>
      </p:nvGrpSpPr>
      <p:grpSpPr>
        <a:xfrm>
          <a:off x="0" y="0"/>
          <a:ext cx="0" cy="0"/>
          <a:chOff x="0" y="0"/>
          <a:chExt cx="0" cy="0"/>
        </a:xfrm>
      </p:grpSpPr>
      <p:sp>
        <p:nvSpPr>
          <p:cNvPr id="3387" name="Google Shape;3387;g99f2f57a71_0_217:notes">
            <a:extLst>
              <a:ext uri="{FF2B5EF4-FFF2-40B4-BE49-F238E27FC236}">
                <a16:creationId xmlns:a16="http://schemas.microsoft.com/office/drawing/2014/main" id="{1EE1A905-C627-FFD6-579B-B7ED0E0FE4D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8" name="Google Shape;3388;g99f2f57a71_0_217:notes">
            <a:extLst>
              <a:ext uri="{FF2B5EF4-FFF2-40B4-BE49-F238E27FC236}">
                <a16:creationId xmlns:a16="http://schemas.microsoft.com/office/drawing/2014/main" id="{A4E8F28B-A95E-D1E9-629C-7D08D07BC16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27489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6">
          <a:extLst>
            <a:ext uri="{FF2B5EF4-FFF2-40B4-BE49-F238E27FC236}">
              <a16:creationId xmlns:a16="http://schemas.microsoft.com/office/drawing/2014/main" id="{E2C8761D-97BF-5FBF-7D22-BEC4C7ABA2FB}"/>
            </a:ext>
          </a:extLst>
        </p:cNvPr>
        <p:cNvGrpSpPr/>
        <p:nvPr/>
      </p:nvGrpSpPr>
      <p:grpSpPr>
        <a:xfrm>
          <a:off x="0" y="0"/>
          <a:ext cx="0" cy="0"/>
          <a:chOff x="0" y="0"/>
          <a:chExt cx="0" cy="0"/>
        </a:xfrm>
      </p:grpSpPr>
      <p:sp>
        <p:nvSpPr>
          <p:cNvPr id="3387" name="Google Shape;3387;g99f2f57a71_0_217:notes">
            <a:extLst>
              <a:ext uri="{FF2B5EF4-FFF2-40B4-BE49-F238E27FC236}">
                <a16:creationId xmlns:a16="http://schemas.microsoft.com/office/drawing/2014/main" id="{BFB35FBB-0291-FA1E-7A91-BA6A108026D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8" name="Google Shape;3388;g99f2f57a71_0_217:notes">
            <a:extLst>
              <a:ext uri="{FF2B5EF4-FFF2-40B4-BE49-F238E27FC236}">
                <a16:creationId xmlns:a16="http://schemas.microsoft.com/office/drawing/2014/main" id="{C84DB583-768A-785C-C06D-E7424D536EE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695375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6">
          <a:extLst>
            <a:ext uri="{FF2B5EF4-FFF2-40B4-BE49-F238E27FC236}">
              <a16:creationId xmlns:a16="http://schemas.microsoft.com/office/drawing/2014/main" id="{2EDBCFB8-A1DB-B9EB-CEB6-C2F0C99A87B2}"/>
            </a:ext>
          </a:extLst>
        </p:cNvPr>
        <p:cNvGrpSpPr/>
        <p:nvPr/>
      </p:nvGrpSpPr>
      <p:grpSpPr>
        <a:xfrm>
          <a:off x="0" y="0"/>
          <a:ext cx="0" cy="0"/>
          <a:chOff x="0" y="0"/>
          <a:chExt cx="0" cy="0"/>
        </a:xfrm>
      </p:grpSpPr>
      <p:sp>
        <p:nvSpPr>
          <p:cNvPr id="3387" name="Google Shape;3387;g99f2f57a71_0_217:notes">
            <a:extLst>
              <a:ext uri="{FF2B5EF4-FFF2-40B4-BE49-F238E27FC236}">
                <a16:creationId xmlns:a16="http://schemas.microsoft.com/office/drawing/2014/main" id="{016A211D-D0A2-EE9D-183C-28BE080ECD4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8" name="Google Shape;3388;g99f2f57a71_0_217:notes">
            <a:extLst>
              <a:ext uri="{FF2B5EF4-FFF2-40B4-BE49-F238E27FC236}">
                <a16:creationId xmlns:a16="http://schemas.microsoft.com/office/drawing/2014/main" id="{DD3F56B0-A991-2CC3-365C-9E39B583DA4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62645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00811-77F0-F8C0-36D3-D4569FEFD7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D84F10-B564-54FD-4C15-CC930992252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2EDBD07-4A9C-DD2B-2E88-8B894CFAD1B9}"/>
              </a:ext>
            </a:extLst>
          </p:cNvPr>
          <p:cNvSpPr>
            <a:spLocks noGrp="1"/>
          </p:cNvSpPr>
          <p:nvPr>
            <p:ph type="body" idx="1"/>
          </p:nvPr>
        </p:nvSpPr>
        <p:spPr/>
        <p:txBody>
          <a:bodyPr/>
          <a:lstStyle/>
          <a:p>
            <a:pPr marL="158750" indent="0">
              <a:buNone/>
            </a:pPr>
            <a:r>
              <a:rPr lang="en-US" dirty="0"/>
              <a:t>Crystal</a:t>
            </a:r>
          </a:p>
          <a:p>
            <a:pPr marL="158750" indent="0">
              <a:buNone/>
            </a:pPr>
            <a:r>
              <a:rPr lang="en-US" dirty="0"/>
              <a:t>-SSIG Estimated Awards are in there now</a:t>
            </a:r>
          </a:p>
          <a:p>
            <a:pPr marL="158750" indent="0">
              <a:buNone/>
            </a:pPr>
            <a:r>
              <a:rPr lang="en-US" dirty="0"/>
              <a:t>-More reports are coming soon</a:t>
            </a:r>
          </a:p>
        </p:txBody>
      </p:sp>
    </p:spTree>
    <p:extLst>
      <p:ext uri="{BB962C8B-B14F-4D97-AF65-F5344CB8AC3E}">
        <p14:creationId xmlns:p14="http://schemas.microsoft.com/office/powerpoint/2010/main" val="982980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2"/>
        <p:cNvGrpSpPr/>
        <p:nvPr/>
      </p:nvGrpSpPr>
      <p:grpSpPr>
        <a:xfrm>
          <a:off x="0" y="0"/>
          <a:ext cx="0" cy="0"/>
          <a:chOff x="0" y="0"/>
          <a:chExt cx="0" cy="0"/>
        </a:xfrm>
      </p:grpSpPr>
      <p:sp>
        <p:nvSpPr>
          <p:cNvPr id="3893" name="Google Shape;3893;g99f2f57a71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4" name="Google Shape;3894;g99f2f57a71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Kristin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Kristin</a:t>
            </a:r>
          </a:p>
        </p:txBody>
      </p:sp>
    </p:spTree>
    <p:extLst>
      <p:ext uri="{BB962C8B-B14F-4D97-AF65-F5344CB8AC3E}">
        <p14:creationId xmlns:p14="http://schemas.microsoft.com/office/powerpoint/2010/main" val="22272560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Crystal</a:t>
            </a:r>
          </a:p>
        </p:txBody>
      </p:sp>
    </p:spTree>
    <p:extLst>
      <p:ext uri="{BB962C8B-B14F-4D97-AF65-F5344CB8AC3E}">
        <p14:creationId xmlns:p14="http://schemas.microsoft.com/office/powerpoint/2010/main" val="849695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Crystal</a:t>
            </a:r>
          </a:p>
        </p:txBody>
      </p:sp>
    </p:spTree>
    <p:extLst>
      <p:ext uri="{BB962C8B-B14F-4D97-AF65-F5344CB8AC3E}">
        <p14:creationId xmlns:p14="http://schemas.microsoft.com/office/powerpoint/2010/main" val="1285840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2A7F9-F76E-66B9-FFA5-43900EBB7A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2D5003-2D25-2358-5B12-1E1B1A296A6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E02A333-438C-AF9C-4146-966469A7E618}"/>
              </a:ext>
            </a:extLst>
          </p:cNvPr>
          <p:cNvSpPr>
            <a:spLocks noGrp="1"/>
          </p:cNvSpPr>
          <p:nvPr>
            <p:ph type="body" idx="1"/>
          </p:nvPr>
        </p:nvSpPr>
        <p:spPr/>
        <p:txBody>
          <a:bodyPr/>
          <a:lstStyle/>
          <a:p>
            <a:pPr marL="158750" indent="0">
              <a:buNone/>
            </a:pPr>
            <a:r>
              <a:rPr lang="en-US"/>
              <a:t>Crystal</a:t>
            </a:r>
          </a:p>
        </p:txBody>
      </p:sp>
    </p:spTree>
    <p:extLst>
      <p:ext uri="{BB962C8B-B14F-4D97-AF65-F5344CB8AC3E}">
        <p14:creationId xmlns:p14="http://schemas.microsoft.com/office/powerpoint/2010/main" val="3311690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Kristin</a:t>
            </a:r>
          </a:p>
        </p:txBody>
      </p:sp>
    </p:spTree>
    <p:extLst>
      <p:ext uri="{BB962C8B-B14F-4D97-AF65-F5344CB8AC3E}">
        <p14:creationId xmlns:p14="http://schemas.microsoft.com/office/powerpoint/2010/main" val="2413077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Crystal</a:t>
            </a:r>
          </a:p>
        </p:txBody>
      </p:sp>
    </p:spTree>
    <p:extLst>
      <p:ext uri="{BB962C8B-B14F-4D97-AF65-F5344CB8AC3E}">
        <p14:creationId xmlns:p14="http://schemas.microsoft.com/office/powerpoint/2010/main" val="9623439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Kristin</a:t>
            </a:r>
          </a:p>
          <a:p>
            <a:r>
              <a:rPr lang="en-US"/>
              <a:t>For non-NDUS make sure to complete all students in the list.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If there is a Y in “</a:t>
            </a:r>
            <a:r>
              <a:rPr lang="en-US">
                <a:effectLst/>
              </a:rPr>
              <a:t>DC or NDCB Cost Required” you </a:t>
            </a:r>
            <a:r>
              <a:rPr lang="en-US" b="1">
                <a:effectLst/>
              </a:rPr>
              <a:t>MUST</a:t>
            </a:r>
            <a:r>
              <a:rPr lang="en-US" b="0">
                <a:effectLst/>
              </a:rPr>
              <a:t> provide Tuition, fees, books &amp; supplies. But you may provide that information for all students. For example if they get a scholarship later that requires that information it is already provided.</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b="0">
              <a:effectLst/>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effectLst/>
            </a:endParaRPr>
          </a:p>
        </p:txBody>
      </p:sp>
    </p:spTree>
    <p:extLst>
      <p:ext uri="{BB962C8B-B14F-4D97-AF65-F5344CB8AC3E}">
        <p14:creationId xmlns:p14="http://schemas.microsoft.com/office/powerpoint/2010/main" val="24963532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Kristin</a:t>
            </a:r>
          </a:p>
        </p:txBody>
      </p:sp>
    </p:spTree>
    <p:extLst>
      <p:ext uri="{BB962C8B-B14F-4D97-AF65-F5344CB8AC3E}">
        <p14:creationId xmlns:p14="http://schemas.microsoft.com/office/powerpoint/2010/main" val="27170103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Kristin</a:t>
            </a:r>
          </a:p>
        </p:txBody>
      </p:sp>
    </p:spTree>
    <p:extLst>
      <p:ext uri="{BB962C8B-B14F-4D97-AF65-F5344CB8AC3E}">
        <p14:creationId xmlns:p14="http://schemas.microsoft.com/office/powerpoint/2010/main" val="13340786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Crystal </a:t>
            </a:r>
          </a:p>
          <a:p>
            <a:pPr marL="457200" indent="-298450"/>
            <a:r>
              <a:rPr lang="en-US"/>
              <a:t>Talk about PDs and using to make anticipated awards</a:t>
            </a:r>
          </a:p>
          <a:p>
            <a:pPr marL="457200" indent="-298450"/>
            <a:r>
              <a:rPr lang="en-US"/>
              <a:t>NDUS is importing this data into Campus Connection – more information to be released soon</a:t>
            </a:r>
          </a:p>
          <a:p>
            <a:pPr marL="457200" indent="-298450"/>
            <a:r>
              <a:rPr lang="en-US"/>
              <a:t>Disbursement Hold – wanting put off disbursement, but they may be eligible to receive funds at a later date</a:t>
            </a:r>
          </a:p>
          <a:p>
            <a:pPr marL="457200" indent="-298450"/>
            <a:r>
              <a:rPr lang="en-US"/>
              <a:t>Max Allowed at Institution – change to zero if the student is no longer eligible for disbursement (i.e. over COA)</a:t>
            </a:r>
          </a:p>
        </p:txBody>
      </p:sp>
    </p:spTree>
    <p:extLst>
      <p:ext uri="{BB962C8B-B14F-4D97-AF65-F5344CB8AC3E}">
        <p14:creationId xmlns:p14="http://schemas.microsoft.com/office/powerpoint/2010/main" val="22349056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3D954-7AF3-AA81-3841-4214AE2BE2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F69C0D-0CC7-D871-EC85-AFF1670960A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B6BBD5C-ECFD-9F71-AF85-67E2F0FFE962}"/>
              </a:ext>
            </a:extLst>
          </p:cNvPr>
          <p:cNvSpPr>
            <a:spLocks noGrp="1"/>
          </p:cNvSpPr>
          <p:nvPr>
            <p:ph type="body" idx="1"/>
          </p:nvPr>
        </p:nvSpPr>
        <p:spPr/>
        <p:txBody>
          <a:bodyPr/>
          <a:lstStyle/>
          <a:p>
            <a:pPr marL="158750" indent="0">
              <a:buNone/>
            </a:pPr>
            <a:r>
              <a:rPr lang="en-US"/>
              <a:t>Kristin</a:t>
            </a:r>
          </a:p>
          <a:p>
            <a:pPr marL="158750" indent="0">
              <a:buNone/>
            </a:pPr>
            <a:r>
              <a:rPr lang="en-US"/>
              <a:t>Step 1: Navigate to the Projected Disbursement and click the eyeball.</a:t>
            </a:r>
          </a:p>
        </p:txBody>
      </p:sp>
    </p:spTree>
    <p:extLst>
      <p:ext uri="{BB962C8B-B14F-4D97-AF65-F5344CB8AC3E}">
        <p14:creationId xmlns:p14="http://schemas.microsoft.com/office/powerpoint/2010/main" val="8282948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113A1-2AD6-00A3-848B-EF2F38EB6B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9F5CC3-0FC2-7ACB-ED40-3C96D59E59B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B0AC383-4825-F05D-94C9-710DBA76A6EC}"/>
              </a:ext>
            </a:extLst>
          </p:cNvPr>
          <p:cNvSpPr>
            <a:spLocks noGrp="1"/>
          </p:cNvSpPr>
          <p:nvPr>
            <p:ph type="body" idx="1"/>
          </p:nvPr>
        </p:nvSpPr>
        <p:spPr/>
        <p:txBody>
          <a:bodyPr/>
          <a:lstStyle/>
          <a:p>
            <a:pPr marL="158750" indent="0">
              <a:buNone/>
            </a:pPr>
            <a:r>
              <a:rPr lang="en-US"/>
              <a:t>Kristin</a:t>
            </a:r>
          </a:p>
          <a:p>
            <a:pPr marL="158750" indent="0">
              <a:buNone/>
            </a:pPr>
            <a:r>
              <a:rPr lang="en-US"/>
              <a:t>Step 2: Click the three dot icon and then Edit Record</a:t>
            </a:r>
          </a:p>
        </p:txBody>
      </p:sp>
    </p:spTree>
    <p:extLst>
      <p:ext uri="{BB962C8B-B14F-4D97-AF65-F5344CB8AC3E}">
        <p14:creationId xmlns:p14="http://schemas.microsoft.com/office/powerpoint/2010/main" val="17019985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0C103-F6BE-B1DC-04BE-0243F9F91C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64D650-0805-B148-C582-3D19002AF80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E832A96-E58E-FC99-0031-082BF7B380EC}"/>
              </a:ext>
            </a:extLst>
          </p:cNvPr>
          <p:cNvSpPr>
            <a:spLocks noGrp="1"/>
          </p:cNvSpPr>
          <p:nvPr>
            <p:ph type="body" idx="1"/>
          </p:nvPr>
        </p:nvSpPr>
        <p:spPr/>
        <p:txBody>
          <a:bodyPr/>
          <a:lstStyle/>
          <a:p>
            <a:pPr marL="158750" indent="0">
              <a:buNone/>
            </a:pPr>
            <a:r>
              <a:rPr lang="en-US"/>
              <a:t>Kristin</a:t>
            </a:r>
          </a:p>
          <a:p>
            <a:pPr marL="158750" indent="0">
              <a:buNone/>
            </a:pPr>
            <a:r>
              <a:rPr lang="en-US"/>
              <a:t>Step 3: Reduce the </a:t>
            </a:r>
            <a:r>
              <a:rPr lang="en-US" b="0"/>
              <a:t>Maximum Allowed at Institution and Save</a:t>
            </a:r>
          </a:p>
          <a:p>
            <a:pPr marL="158750" indent="0">
              <a:buNone/>
            </a:pPr>
            <a:r>
              <a:rPr lang="en-US" b="0"/>
              <a:t>ADD a comment, initials, and date – this helps</a:t>
            </a:r>
            <a:endParaRPr lang="en-US"/>
          </a:p>
        </p:txBody>
      </p:sp>
    </p:spTree>
    <p:extLst>
      <p:ext uri="{BB962C8B-B14F-4D97-AF65-F5344CB8AC3E}">
        <p14:creationId xmlns:p14="http://schemas.microsoft.com/office/powerpoint/2010/main" val="21417358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13BDF-A2B6-5A4C-F99E-1A421BEDB3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4475C0-BB03-FDBF-7AE4-4F8063811AC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EB0C392-BD69-2012-E9B1-6CE72226FB00}"/>
              </a:ext>
            </a:extLst>
          </p:cNvPr>
          <p:cNvSpPr>
            <a:spLocks noGrp="1"/>
          </p:cNvSpPr>
          <p:nvPr>
            <p:ph type="body" idx="1"/>
          </p:nvPr>
        </p:nvSpPr>
        <p:spPr/>
        <p:txBody>
          <a:bodyPr/>
          <a:lstStyle/>
          <a:p>
            <a:pPr marL="158750" indent="0">
              <a:buNone/>
            </a:pPr>
            <a:r>
              <a:rPr lang="en-US"/>
              <a:t>Crystal</a:t>
            </a:r>
          </a:p>
          <a:p>
            <a:pPr marL="158750" indent="0">
              <a:buNone/>
            </a:pPr>
            <a:r>
              <a:rPr lang="en-US"/>
              <a:t>-SSIG Estimated Awards are in there now</a:t>
            </a:r>
          </a:p>
          <a:p>
            <a:pPr marL="158750" indent="0">
              <a:buNone/>
            </a:pPr>
            <a:r>
              <a:rPr lang="en-US"/>
              <a:t>-More reports are coming soon</a:t>
            </a:r>
          </a:p>
        </p:txBody>
      </p:sp>
    </p:spTree>
    <p:extLst>
      <p:ext uri="{BB962C8B-B14F-4D97-AF65-F5344CB8AC3E}">
        <p14:creationId xmlns:p14="http://schemas.microsoft.com/office/powerpoint/2010/main" val="31358089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9">
          <a:extLst>
            <a:ext uri="{FF2B5EF4-FFF2-40B4-BE49-F238E27FC236}">
              <a16:creationId xmlns:a16="http://schemas.microsoft.com/office/drawing/2014/main" id="{D7AD67E1-9A19-2880-532D-4B640E7387D3}"/>
            </a:ext>
          </a:extLst>
        </p:cNvPr>
        <p:cNvGrpSpPr/>
        <p:nvPr/>
      </p:nvGrpSpPr>
      <p:grpSpPr>
        <a:xfrm>
          <a:off x="0" y="0"/>
          <a:ext cx="0" cy="0"/>
          <a:chOff x="0" y="0"/>
          <a:chExt cx="0" cy="0"/>
        </a:xfrm>
      </p:grpSpPr>
      <p:sp>
        <p:nvSpPr>
          <p:cNvPr id="4800" name="Google Shape;4800;gddde2554fe_0_21:notes">
            <a:extLst>
              <a:ext uri="{FF2B5EF4-FFF2-40B4-BE49-F238E27FC236}">
                <a16:creationId xmlns:a16="http://schemas.microsoft.com/office/drawing/2014/main" id="{3B8E347C-9AA6-2EEF-C108-C0BBA74958E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01" name="Google Shape;4801;gddde2554fe_0_21:notes">
            <a:extLst>
              <a:ext uri="{FF2B5EF4-FFF2-40B4-BE49-F238E27FC236}">
                <a16:creationId xmlns:a16="http://schemas.microsoft.com/office/drawing/2014/main" id="{12D5BE5C-E970-C0AC-266C-DD3127F6DB9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Kristin</a:t>
            </a:r>
            <a:endParaRPr/>
          </a:p>
        </p:txBody>
      </p:sp>
    </p:spTree>
    <p:extLst>
      <p:ext uri="{BB962C8B-B14F-4D97-AF65-F5344CB8AC3E}">
        <p14:creationId xmlns:p14="http://schemas.microsoft.com/office/powerpoint/2010/main" val="15347124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9">
          <a:extLst>
            <a:ext uri="{FF2B5EF4-FFF2-40B4-BE49-F238E27FC236}">
              <a16:creationId xmlns:a16="http://schemas.microsoft.com/office/drawing/2014/main" id="{2E7D8815-0C9B-4A25-20BC-80DD25DE8205}"/>
            </a:ext>
          </a:extLst>
        </p:cNvPr>
        <p:cNvGrpSpPr/>
        <p:nvPr/>
      </p:nvGrpSpPr>
      <p:grpSpPr>
        <a:xfrm>
          <a:off x="0" y="0"/>
          <a:ext cx="0" cy="0"/>
          <a:chOff x="0" y="0"/>
          <a:chExt cx="0" cy="0"/>
        </a:xfrm>
      </p:grpSpPr>
      <p:sp>
        <p:nvSpPr>
          <p:cNvPr id="3730" name="Google Shape;3730;gdf7eaf6f88_0_118:notes">
            <a:extLst>
              <a:ext uri="{FF2B5EF4-FFF2-40B4-BE49-F238E27FC236}">
                <a16:creationId xmlns:a16="http://schemas.microsoft.com/office/drawing/2014/main" id="{EE116AB5-B4AB-C00B-91A5-B27E63F868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1" name="Google Shape;3731;gdf7eaf6f88_0_118:notes">
            <a:extLst>
              <a:ext uri="{FF2B5EF4-FFF2-40B4-BE49-F238E27FC236}">
                <a16:creationId xmlns:a16="http://schemas.microsoft.com/office/drawing/2014/main" id="{B6ACDFC9-4419-2B26-1967-B88322C975F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Kristin</a:t>
            </a:r>
            <a:endParaRPr/>
          </a:p>
        </p:txBody>
      </p:sp>
    </p:spTree>
    <p:extLst>
      <p:ext uri="{BB962C8B-B14F-4D97-AF65-F5344CB8AC3E}">
        <p14:creationId xmlns:p14="http://schemas.microsoft.com/office/powerpoint/2010/main" val="22558637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Kristin</a:t>
            </a:r>
          </a:p>
        </p:txBody>
      </p:sp>
    </p:spTree>
    <p:extLst>
      <p:ext uri="{BB962C8B-B14F-4D97-AF65-F5344CB8AC3E}">
        <p14:creationId xmlns:p14="http://schemas.microsoft.com/office/powerpoint/2010/main" val="34764812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5">
          <a:extLst>
            <a:ext uri="{FF2B5EF4-FFF2-40B4-BE49-F238E27FC236}">
              <a16:creationId xmlns:a16="http://schemas.microsoft.com/office/drawing/2014/main" id="{C24709AF-4CE8-7856-953C-4CCA8218921A}"/>
            </a:ext>
          </a:extLst>
        </p:cNvPr>
        <p:cNvGrpSpPr/>
        <p:nvPr/>
      </p:nvGrpSpPr>
      <p:grpSpPr>
        <a:xfrm>
          <a:off x="0" y="0"/>
          <a:ext cx="0" cy="0"/>
          <a:chOff x="0" y="0"/>
          <a:chExt cx="0" cy="0"/>
        </a:xfrm>
      </p:grpSpPr>
      <p:sp>
        <p:nvSpPr>
          <p:cNvPr id="3836" name="Google Shape;3836;gdf7eaf6f88_0_1007:notes">
            <a:extLst>
              <a:ext uri="{FF2B5EF4-FFF2-40B4-BE49-F238E27FC236}">
                <a16:creationId xmlns:a16="http://schemas.microsoft.com/office/drawing/2014/main" id="{C21BDA3F-7D24-B1DD-5F98-2F25632E58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7" name="Google Shape;3837;gdf7eaf6f88_0_1007:notes">
            <a:extLst>
              <a:ext uri="{FF2B5EF4-FFF2-40B4-BE49-F238E27FC236}">
                <a16:creationId xmlns:a16="http://schemas.microsoft.com/office/drawing/2014/main" id="{315D178A-2284-B5E6-595A-CB3E2A7A9F8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Crystal</a:t>
            </a:r>
            <a:endParaRPr/>
          </a:p>
        </p:txBody>
      </p:sp>
    </p:spTree>
    <p:extLst>
      <p:ext uri="{BB962C8B-B14F-4D97-AF65-F5344CB8AC3E}">
        <p14:creationId xmlns:p14="http://schemas.microsoft.com/office/powerpoint/2010/main" val="29147251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9">
          <a:extLst>
            <a:ext uri="{FF2B5EF4-FFF2-40B4-BE49-F238E27FC236}">
              <a16:creationId xmlns:a16="http://schemas.microsoft.com/office/drawing/2014/main" id="{00584FA7-855E-BE0D-7705-8A10868BF6FD}"/>
            </a:ext>
          </a:extLst>
        </p:cNvPr>
        <p:cNvGrpSpPr/>
        <p:nvPr/>
      </p:nvGrpSpPr>
      <p:grpSpPr>
        <a:xfrm>
          <a:off x="0" y="0"/>
          <a:ext cx="0" cy="0"/>
          <a:chOff x="0" y="0"/>
          <a:chExt cx="0" cy="0"/>
        </a:xfrm>
      </p:grpSpPr>
      <p:sp>
        <p:nvSpPr>
          <p:cNvPr id="4800" name="Google Shape;4800;gddde2554fe_0_21:notes">
            <a:extLst>
              <a:ext uri="{FF2B5EF4-FFF2-40B4-BE49-F238E27FC236}">
                <a16:creationId xmlns:a16="http://schemas.microsoft.com/office/drawing/2014/main" id="{69AB1C7C-021B-3D14-F3F6-44661469B28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01" name="Google Shape;4801;gddde2554fe_0_21:notes">
            <a:extLst>
              <a:ext uri="{FF2B5EF4-FFF2-40B4-BE49-F238E27FC236}">
                <a16:creationId xmlns:a16="http://schemas.microsoft.com/office/drawing/2014/main" id="{BEFC08CC-E68F-7339-59BB-C719C855814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Crystal</a:t>
            </a:r>
            <a:endParaRPr/>
          </a:p>
        </p:txBody>
      </p:sp>
    </p:spTree>
    <p:extLst>
      <p:ext uri="{BB962C8B-B14F-4D97-AF65-F5344CB8AC3E}">
        <p14:creationId xmlns:p14="http://schemas.microsoft.com/office/powerpoint/2010/main" val="16657598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4">
          <a:extLst>
            <a:ext uri="{FF2B5EF4-FFF2-40B4-BE49-F238E27FC236}">
              <a16:creationId xmlns:a16="http://schemas.microsoft.com/office/drawing/2014/main" id="{C4A131D4-678A-F76D-32C3-ECBA9920554C}"/>
            </a:ext>
          </a:extLst>
        </p:cNvPr>
        <p:cNvGrpSpPr/>
        <p:nvPr/>
      </p:nvGrpSpPr>
      <p:grpSpPr>
        <a:xfrm>
          <a:off x="0" y="0"/>
          <a:ext cx="0" cy="0"/>
          <a:chOff x="0" y="0"/>
          <a:chExt cx="0" cy="0"/>
        </a:xfrm>
      </p:grpSpPr>
      <p:sp>
        <p:nvSpPr>
          <p:cNvPr id="4295" name="Google Shape;4295;gdf7eaf6f88_0_879:notes">
            <a:extLst>
              <a:ext uri="{FF2B5EF4-FFF2-40B4-BE49-F238E27FC236}">
                <a16:creationId xmlns:a16="http://schemas.microsoft.com/office/drawing/2014/main" id="{8B6B0ABD-6F22-6F74-9FCD-DF27DB32B35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6" name="Google Shape;4296;gdf7eaf6f88_0_879:notes">
            <a:extLst>
              <a:ext uri="{FF2B5EF4-FFF2-40B4-BE49-F238E27FC236}">
                <a16:creationId xmlns:a16="http://schemas.microsoft.com/office/drawing/2014/main" id="{889A9CFB-4BF8-54A6-28F9-E3B33797BE8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Crystal</a:t>
            </a:r>
            <a:endParaRPr/>
          </a:p>
        </p:txBody>
      </p:sp>
    </p:spTree>
    <p:extLst>
      <p:ext uri="{BB962C8B-B14F-4D97-AF65-F5344CB8AC3E}">
        <p14:creationId xmlns:p14="http://schemas.microsoft.com/office/powerpoint/2010/main" val="287851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Crystal</a:t>
            </a:r>
          </a:p>
        </p:txBody>
      </p:sp>
    </p:spTree>
    <p:extLst>
      <p:ext uri="{BB962C8B-B14F-4D97-AF65-F5344CB8AC3E}">
        <p14:creationId xmlns:p14="http://schemas.microsoft.com/office/powerpoint/2010/main" val="23906150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5">
          <a:extLst>
            <a:ext uri="{FF2B5EF4-FFF2-40B4-BE49-F238E27FC236}">
              <a16:creationId xmlns:a16="http://schemas.microsoft.com/office/drawing/2014/main" id="{01088B5A-132A-B974-3559-02F64B5EAB8C}"/>
            </a:ext>
          </a:extLst>
        </p:cNvPr>
        <p:cNvGrpSpPr/>
        <p:nvPr/>
      </p:nvGrpSpPr>
      <p:grpSpPr>
        <a:xfrm>
          <a:off x="0" y="0"/>
          <a:ext cx="0" cy="0"/>
          <a:chOff x="0" y="0"/>
          <a:chExt cx="0" cy="0"/>
        </a:xfrm>
      </p:grpSpPr>
      <p:sp>
        <p:nvSpPr>
          <p:cNvPr id="3836" name="Google Shape;3836;gdf7eaf6f88_0_1007:notes">
            <a:extLst>
              <a:ext uri="{FF2B5EF4-FFF2-40B4-BE49-F238E27FC236}">
                <a16:creationId xmlns:a16="http://schemas.microsoft.com/office/drawing/2014/main" id="{015240AF-7D33-00E3-C686-2E56FBC5E4B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7" name="Google Shape;3837;gdf7eaf6f88_0_1007:notes">
            <a:extLst>
              <a:ext uri="{FF2B5EF4-FFF2-40B4-BE49-F238E27FC236}">
                <a16:creationId xmlns:a16="http://schemas.microsoft.com/office/drawing/2014/main" id="{186C8939-ECB5-9032-4318-19BE3FB3B50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Crystal</a:t>
            </a:r>
            <a:endParaRPr/>
          </a:p>
        </p:txBody>
      </p:sp>
    </p:spTree>
    <p:extLst>
      <p:ext uri="{BB962C8B-B14F-4D97-AF65-F5344CB8AC3E}">
        <p14:creationId xmlns:p14="http://schemas.microsoft.com/office/powerpoint/2010/main" val="2763560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6">
          <a:extLst>
            <a:ext uri="{FF2B5EF4-FFF2-40B4-BE49-F238E27FC236}">
              <a16:creationId xmlns:a16="http://schemas.microsoft.com/office/drawing/2014/main" id="{1A8F9DA8-1EB0-D666-28C9-883CB3F9362C}"/>
            </a:ext>
          </a:extLst>
        </p:cNvPr>
        <p:cNvGrpSpPr/>
        <p:nvPr/>
      </p:nvGrpSpPr>
      <p:grpSpPr>
        <a:xfrm>
          <a:off x="0" y="0"/>
          <a:ext cx="0" cy="0"/>
          <a:chOff x="0" y="0"/>
          <a:chExt cx="0" cy="0"/>
        </a:xfrm>
      </p:grpSpPr>
      <p:sp>
        <p:nvSpPr>
          <p:cNvPr id="4337" name="Google Shape;4337;gdf7eaf6f88_0_520:notes">
            <a:extLst>
              <a:ext uri="{FF2B5EF4-FFF2-40B4-BE49-F238E27FC236}">
                <a16:creationId xmlns:a16="http://schemas.microsoft.com/office/drawing/2014/main" id="{52BAFCAE-CDB6-32D7-198B-1DAF8206124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8" name="Google Shape;4338;gdf7eaf6f88_0_520:notes">
            <a:extLst>
              <a:ext uri="{FF2B5EF4-FFF2-40B4-BE49-F238E27FC236}">
                <a16:creationId xmlns:a16="http://schemas.microsoft.com/office/drawing/2014/main" id="{375C2FDD-25DA-47B9-FE53-FBFBC6B8E64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Crystal</a:t>
            </a:r>
            <a:endParaRPr/>
          </a:p>
        </p:txBody>
      </p:sp>
    </p:spTree>
    <p:extLst>
      <p:ext uri="{BB962C8B-B14F-4D97-AF65-F5344CB8AC3E}">
        <p14:creationId xmlns:p14="http://schemas.microsoft.com/office/powerpoint/2010/main" val="35800143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4">
          <a:extLst>
            <a:ext uri="{FF2B5EF4-FFF2-40B4-BE49-F238E27FC236}">
              <a16:creationId xmlns:a16="http://schemas.microsoft.com/office/drawing/2014/main" id="{5534D8A4-2AF2-7012-7565-5A8E8976A2B6}"/>
            </a:ext>
          </a:extLst>
        </p:cNvPr>
        <p:cNvGrpSpPr/>
        <p:nvPr/>
      </p:nvGrpSpPr>
      <p:grpSpPr>
        <a:xfrm>
          <a:off x="0" y="0"/>
          <a:ext cx="0" cy="0"/>
          <a:chOff x="0" y="0"/>
          <a:chExt cx="0" cy="0"/>
        </a:xfrm>
      </p:grpSpPr>
      <p:sp>
        <p:nvSpPr>
          <p:cNvPr id="4295" name="Google Shape;4295;gdf7eaf6f88_0_879:notes">
            <a:extLst>
              <a:ext uri="{FF2B5EF4-FFF2-40B4-BE49-F238E27FC236}">
                <a16:creationId xmlns:a16="http://schemas.microsoft.com/office/drawing/2014/main" id="{683DDC84-3978-3DBF-11B8-C508485AB8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6" name="Google Shape;4296;gdf7eaf6f88_0_879:notes">
            <a:extLst>
              <a:ext uri="{FF2B5EF4-FFF2-40B4-BE49-F238E27FC236}">
                <a16:creationId xmlns:a16="http://schemas.microsoft.com/office/drawing/2014/main" id="{C4E94BAD-0E04-C822-16E5-F2C486329D8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Crystal</a:t>
            </a:r>
            <a:endParaRPr/>
          </a:p>
        </p:txBody>
      </p:sp>
    </p:spTree>
    <p:extLst>
      <p:ext uri="{BB962C8B-B14F-4D97-AF65-F5344CB8AC3E}">
        <p14:creationId xmlns:p14="http://schemas.microsoft.com/office/powerpoint/2010/main" val="42074651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4">
          <a:extLst>
            <a:ext uri="{FF2B5EF4-FFF2-40B4-BE49-F238E27FC236}">
              <a16:creationId xmlns:a16="http://schemas.microsoft.com/office/drawing/2014/main" id="{C50A788E-769F-848D-F0CE-E29BCB6FDFAE}"/>
            </a:ext>
          </a:extLst>
        </p:cNvPr>
        <p:cNvGrpSpPr/>
        <p:nvPr/>
      </p:nvGrpSpPr>
      <p:grpSpPr>
        <a:xfrm>
          <a:off x="0" y="0"/>
          <a:ext cx="0" cy="0"/>
          <a:chOff x="0" y="0"/>
          <a:chExt cx="0" cy="0"/>
        </a:xfrm>
      </p:grpSpPr>
      <p:sp>
        <p:nvSpPr>
          <p:cNvPr id="4295" name="Google Shape;4295;gdf7eaf6f88_0_879:notes">
            <a:extLst>
              <a:ext uri="{FF2B5EF4-FFF2-40B4-BE49-F238E27FC236}">
                <a16:creationId xmlns:a16="http://schemas.microsoft.com/office/drawing/2014/main" id="{F18170DB-BC1F-962C-29CF-080B07FCEB6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6" name="Google Shape;4296;gdf7eaf6f88_0_879:notes">
            <a:extLst>
              <a:ext uri="{FF2B5EF4-FFF2-40B4-BE49-F238E27FC236}">
                <a16:creationId xmlns:a16="http://schemas.microsoft.com/office/drawing/2014/main" id="{8E53A675-39C0-4548-7008-9A12C403AF1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Crystal</a:t>
            </a:r>
            <a:endParaRPr/>
          </a:p>
        </p:txBody>
      </p:sp>
    </p:spTree>
    <p:extLst>
      <p:ext uri="{BB962C8B-B14F-4D97-AF65-F5344CB8AC3E}">
        <p14:creationId xmlns:p14="http://schemas.microsoft.com/office/powerpoint/2010/main" val="4822276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4">
          <a:extLst>
            <a:ext uri="{FF2B5EF4-FFF2-40B4-BE49-F238E27FC236}">
              <a16:creationId xmlns:a16="http://schemas.microsoft.com/office/drawing/2014/main" id="{BA452078-8DB7-58F2-9883-71AD4E7EA5A9}"/>
            </a:ext>
          </a:extLst>
        </p:cNvPr>
        <p:cNvGrpSpPr/>
        <p:nvPr/>
      </p:nvGrpSpPr>
      <p:grpSpPr>
        <a:xfrm>
          <a:off x="0" y="0"/>
          <a:ext cx="0" cy="0"/>
          <a:chOff x="0" y="0"/>
          <a:chExt cx="0" cy="0"/>
        </a:xfrm>
      </p:grpSpPr>
      <p:sp>
        <p:nvSpPr>
          <p:cNvPr id="4295" name="Google Shape;4295;gdf7eaf6f88_0_879:notes">
            <a:extLst>
              <a:ext uri="{FF2B5EF4-FFF2-40B4-BE49-F238E27FC236}">
                <a16:creationId xmlns:a16="http://schemas.microsoft.com/office/drawing/2014/main" id="{1BEF18E3-55DE-A684-73A1-0AD10F8D876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6" name="Google Shape;4296;gdf7eaf6f88_0_879:notes">
            <a:extLst>
              <a:ext uri="{FF2B5EF4-FFF2-40B4-BE49-F238E27FC236}">
                <a16:creationId xmlns:a16="http://schemas.microsoft.com/office/drawing/2014/main" id="{9D290586-4818-CA4D-8DC0-0FE89442702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Crystal</a:t>
            </a:r>
            <a:endParaRPr/>
          </a:p>
        </p:txBody>
      </p:sp>
    </p:spTree>
    <p:extLst>
      <p:ext uri="{BB962C8B-B14F-4D97-AF65-F5344CB8AC3E}">
        <p14:creationId xmlns:p14="http://schemas.microsoft.com/office/powerpoint/2010/main" val="11595382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4">
          <a:extLst>
            <a:ext uri="{FF2B5EF4-FFF2-40B4-BE49-F238E27FC236}">
              <a16:creationId xmlns:a16="http://schemas.microsoft.com/office/drawing/2014/main" id="{CDDC4092-9E3B-5352-3468-64F3F9226557}"/>
            </a:ext>
          </a:extLst>
        </p:cNvPr>
        <p:cNvGrpSpPr/>
        <p:nvPr/>
      </p:nvGrpSpPr>
      <p:grpSpPr>
        <a:xfrm>
          <a:off x="0" y="0"/>
          <a:ext cx="0" cy="0"/>
          <a:chOff x="0" y="0"/>
          <a:chExt cx="0" cy="0"/>
        </a:xfrm>
      </p:grpSpPr>
      <p:sp>
        <p:nvSpPr>
          <p:cNvPr id="4295" name="Google Shape;4295;gdf7eaf6f88_0_879:notes">
            <a:extLst>
              <a:ext uri="{FF2B5EF4-FFF2-40B4-BE49-F238E27FC236}">
                <a16:creationId xmlns:a16="http://schemas.microsoft.com/office/drawing/2014/main" id="{E73B4EBF-E1C3-390D-17F7-4A401993B1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6" name="Google Shape;4296;gdf7eaf6f88_0_879:notes">
            <a:extLst>
              <a:ext uri="{FF2B5EF4-FFF2-40B4-BE49-F238E27FC236}">
                <a16:creationId xmlns:a16="http://schemas.microsoft.com/office/drawing/2014/main" id="{48347203-E010-A84E-CF57-D6F30859C10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Crystal</a:t>
            </a:r>
            <a:endParaRPr/>
          </a:p>
        </p:txBody>
      </p:sp>
    </p:spTree>
    <p:extLst>
      <p:ext uri="{BB962C8B-B14F-4D97-AF65-F5344CB8AC3E}">
        <p14:creationId xmlns:p14="http://schemas.microsoft.com/office/powerpoint/2010/main" val="39936293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6"/>
        <p:cNvGrpSpPr/>
        <p:nvPr/>
      </p:nvGrpSpPr>
      <p:grpSpPr>
        <a:xfrm>
          <a:off x="0" y="0"/>
          <a:ext cx="0" cy="0"/>
          <a:chOff x="0" y="0"/>
          <a:chExt cx="0" cy="0"/>
        </a:xfrm>
      </p:grpSpPr>
      <p:sp>
        <p:nvSpPr>
          <p:cNvPr id="3757" name="Google Shape;3757;gdf7eaf6f88_0_2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8" name="Google Shape;3758;gdf7eaf6f88_0_2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3">
          <a:extLst>
            <a:ext uri="{FF2B5EF4-FFF2-40B4-BE49-F238E27FC236}">
              <a16:creationId xmlns:a16="http://schemas.microsoft.com/office/drawing/2014/main" id="{0B62FB16-5091-3BB3-88EA-F1792A9F948C}"/>
            </a:ext>
          </a:extLst>
        </p:cNvPr>
        <p:cNvGrpSpPr/>
        <p:nvPr/>
      </p:nvGrpSpPr>
      <p:grpSpPr>
        <a:xfrm>
          <a:off x="0" y="0"/>
          <a:ext cx="0" cy="0"/>
          <a:chOff x="0" y="0"/>
          <a:chExt cx="0" cy="0"/>
        </a:xfrm>
      </p:grpSpPr>
      <p:sp>
        <p:nvSpPr>
          <p:cNvPr id="3404" name="Google Shape;3404;g99f2f57a71_0_184:notes">
            <a:extLst>
              <a:ext uri="{FF2B5EF4-FFF2-40B4-BE49-F238E27FC236}">
                <a16:creationId xmlns:a16="http://schemas.microsoft.com/office/drawing/2014/main" id="{0F118BD3-1EF5-CA83-86CF-8C1D6CC96E8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5" name="Google Shape;3405;g99f2f57a71_0_184:notes">
            <a:extLst>
              <a:ext uri="{FF2B5EF4-FFF2-40B4-BE49-F238E27FC236}">
                <a16:creationId xmlns:a16="http://schemas.microsoft.com/office/drawing/2014/main" id="{780185F7-51D1-C2FA-853D-9ECED93AB8D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71125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9"/>
        <p:cNvGrpSpPr/>
        <p:nvPr/>
      </p:nvGrpSpPr>
      <p:grpSpPr>
        <a:xfrm>
          <a:off x="0" y="0"/>
          <a:ext cx="0" cy="0"/>
          <a:chOff x="0" y="0"/>
          <a:chExt cx="0" cy="0"/>
        </a:xfrm>
      </p:grpSpPr>
      <p:sp>
        <p:nvSpPr>
          <p:cNvPr id="5630" name="Google Shape;5630;ge0696f655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31" name="Google Shape;5631;ge0696f655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flipH="1">
            <a:off x="6940195" y="945006"/>
            <a:ext cx="1569488" cy="3430491"/>
            <a:chOff x="5214875" y="1199700"/>
            <a:chExt cx="337975" cy="738725"/>
          </a:xfrm>
        </p:grpSpPr>
        <p:sp>
          <p:nvSpPr>
            <p:cNvPr id="10" name="Google Shape;10;p2"/>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 name="Google Shape;35;p2"/>
          <p:cNvGrpSpPr/>
          <p:nvPr/>
        </p:nvGrpSpPr>
        <p:grpSpPr>
          <a:xfrm>
            <a:off x="573420" y="1135256"/>
            <a:ext cx="1569488" cy="3430491"/>
            <a:chOff x="5214875" y="1199700"/>
            <a:chExt cx="337975" cy="738725"/>
          </a:xfrm>
        </p:grpSpPr>
        <p:sp>
          <p:nvSpPr>
            <p:cNvPr id="36" name="Google Shape;36;p2"/>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 name="Google Shape;61;p2"/>
          <p:cNvSpPr txBox="1">
            <a:spLocks noGrp="1"/>
          </p:cNvSpPr>
          <p:nvPr>
            <p:ph type="ctrTitle"/>
          </p:nvPr>
        </p:nvSpPr>
        <p:spPr>
          <a:xfrm>
            <a:off x="1065900" y="1429250"/>
            <a:ext cx="7012200" cy="1916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5300">
                <a:solidFill>
                  <a:schemeClr val="lt1"/>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62" name="Google Shape;62;p2"/>
          <p:cNvSpPr txBox="1">
            <a:spLocks noGrp="1"/>
          </p:cNvSpPr>
          <p:nvPr>
            <p:ph type="subTitle" idx="1"/>
          </p:nvPr>
        </p:nvSpPr>
        <p:spPr>
          <a:xfrm>
            <a:off x="2694500" y="3411807"/>
            <a:ext cx="3856500" cy="393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600">
                <a:solidFill>
                  <a:schemeClr val="dk2"/>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63" name="Google Shape;63;p2"/>
          <p:cNvGrpSpPr/>
          <p:nvPr/>
        </p:nvGrpSpPr>
        <p:grpSpPr>
          <a:xfrm>
            <a:off x="6185776" y="2547427"/>
            <a:ext cx="6371009" cy="2965546"/>
            <a:chOff x="421250" y="3155875"/>
            <a:chExt cx="3369300" cy="1568325"/>
          </a:xfrm>
        </p:grpSpPr>
        <p:sp>
          <p:nvSpPr>
            <p:cNvPr id="64" name="Google Shape;64;p2"/>
            <p:cNvSpPr/>
            <p:nvPr/>
          </p:nvSpPr>
          <p:spPr>
            <a:xfrm>
              <a:off x="2089575" y="3180075"/>
              <a:ext cx="177900" cy="106350"/>
            </a:xfrm>
            <a:custGeom>
              <a:avLst/>
              <a:gdLst/>
              <a:ahLst/>
              <a:cxnLst/>
              <a:rect l="l" t="t" r="r" b="b"/>
              <a:pathLst>
                <a:path w="7116" h="4254" extrusionOk="0">
                  <a:moveTo>
                    <a:pt x="42" y="1"/>
                  </a:moveTo>
                  <a:lnTo>
                    <a:pt x="0" y="4253"/>
                  </a:lnTo>
                  <a:lnTo>
                    <a:pt x="1179" y="4001"/>
                  </a:lnTo>
                  <a:lnTo>
                    <a:pt x="2400" y="3664"/>
                  </a:lnTo>
                  <a:lnTo>
                    <a:pt x="3579" y="3243"/>
                  </a:lnTo>
                  <a:lnTo>
                    <a:pt x="4674" y="2864"/>
                  </a:lnTo>
                  <a:lnTo>
                    <a:pt x="6442" y="2148"/>
                  </a:lnTo>
                  <a:lnTo>
                    <a:pt x="7116" y="1853"/>
                  </a:lnTo>
                  <a:lnTo>
                    <a:pt x="5642" y="1390"/>
                  </a:lnTo>
                  <a:lnTo>
                    <a:pt x="4295" y="1011"/>
                  </a:lnTo>
                  <a:lnTo>
                    <a:pt x="2063" y="422"/>
                  </a:lnTo>
                  <a:lnTo>
                    <a:pt x="590" y="85"/>
                  </a:lnTo>
                  <a:lnTo>
                    <a:pt x="42"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 name="Google Shape;65;p2"/>
            <p:cNvGrpSpPr/>
            <p:nvPr/>
          </p:nvGrpSpPr>
          <p:grpSpPr>
            <a:xfrm>
              <a:off x="421250" y="3155875"/>
              <a:ext cx="3369300" cy="1568325"/>
              <a:chOff x="421250" y="3155875"/>
              <a:chExt cx="3369300" cy="1568325"/>
            </a:xfrm>
          </p:grpSpPr>
          <p:sp>
            <p:nvSpPr>
              <p:cNvPr id="66" name="Google Shape;66;p2"/>
              <p:cNvSpPr/>
              <p:nvPr/>
            </p:nvSpPr>
            <p:spPr>
              <a:xfrm>
                <a:off x="421250" y="4547350"/>
                <a:ext cx="3369300" cy="176850"/>
              </a:xfrm>
              <a:custGeom>
                <a:avLst/>
                <a:gdLst/>
                <a:ahLst/>
                <a:cxnLst/>
                <a:rect l="l" t="t" r="r" b="b"/>
                <a:pathLst>
                  <a:path w="134772" h="7074" extrusionOk="0">
                    <a:moveTo>
                      <a:pt x="66565" y="1"/>
                    </a:moveTo>
                    <a:lnTo>
                      <a:pt x="9348" y="2232"/>
                    </a:lnTo>
                    <a:lnTo>
                      <a:pt x="1" y="3369"/>
                    </a:lnTo>
                    <a:lnTo>
                      <a:pt x="20842" y="4379"/>
                    </a:lnTo>
                    <a:lnTo>
                      <a:pt x="16042" y="5558"/>
                    </a:lnTo>
                    <a:lnTo>
                      <a:pt x="63239" y="7074"/>
                    </a:lnTo>
                    <a:lnTo>
                      <a:pt x="59744" y="5811"/>
                    </a:lnTo>
                    <a:lnTo>
                      <a:pt x="70944" y="5390"/>
                    </a:lnTo>
                    <a:lnTo>
                      <a:pt x="66860" y="6779"/>
                    </a:lnTo>
                    <a:lnTo>
                      <a:pt x="121677" y="5727"/>
                    </a:lnTo>
                    <a:lnTo>
                      <a:pt x="115193" y="4674"/>
                    </a:lnTo>
                    <a:lnTo>
                      <a:pt x="134771" y="3285"/>
                    </a:lnTo>
                    <a:lnTo>
                      <a:pt x="123572" y="2232"/>
                    </a:lnTo>
                    <a:lnTo>
                      <a:pt x="66565"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2202200" y="4195800"/>
                <a:ext cx="224225" cy="407375"/>
              </a:xfrm>
              <a:custGeom>
                <a:avLst/>
                <a:gdLst/>
                <a:ahLst/>
                <a:cxnLst/>
                <a:rect l="l" t="t" r="r" b="b"/>
                <a:pathLst>
                  <a:path w="8969" h="16295" extrusionOk="0">
                    <a:moveTo>
                      <a:pt x="4337" y="1"/>
                    </a:moveTo>
                    <a:lnTo>
                      <a:pt x="4126" y="1558"/>
                    </a:lnTo>
                    <a:lnTo>
                      <a:pt x="3874" y="3327"/>
                    </a:lnTo>
                    <a:lnTo>
                      <a:pt x="3453" y="5558"/>
                    </a:lnTo>
                    <a:lnTo>
                      <a:pt x="3200" y="6821"/>
                    </a:lnTo>
                    <a:lnTo>
                      <a:pt x="2905" y="8126"/>
                    </a:lnTo>
                    <a:lnTo>
                      <a:pt x="2527" y="9474"/>
                    </a:lnTo>
                    <a:lnTo>
                      <a:pt x="2148" y="10863"/>
                    </a:lnTo>
                    <a:lnTo>
                      <a:pt x="1684" y="12252"/>
                    </a:lnTo>
                    <a:lnTo>
                      <a:pt x="1179" y="13642"/>
                    </a:lnTo>
                    <a:lnTo>
                      <a:pt x="632" y="14989"/>
                    </a:lnTo>
                    <a:lnTo>
                      <a:pt x="0" y="16294"/>
                    </a:lnTo>
                    <a:lnTo>
                      <a:pt x="5474" y="16294"/>
                    </a:lnTo>
                    <a:lnTo>
                      <a:pt x="5895" y="15073"/>
                    </a:lnTo>
                    <a:lnTo>
                      <a:pt x="6274" y="13810"/>
                    </a:lnTo>
                    <a:lnTo>
                      <a:pt x="6653" y="12547"/>
                    </a:lnTo>
                    <a:lnTo>
                      <a:pt x="6989" y="11326"/>
                    </a:lnTo>
                    <a:lnTo>
                      <a:pt x="7621" y="8884"/>
                    </a:lnTo>
                    <a:lnTo>
                      <a:pt x="8084" y="6611"/>
                    </a:lnTo>
                    <a:lnTo>
                      <a:pt x="8463" y="4632"/>
                    </a:lnTo>
                    <a:lnTo>
                      <a:pt x="8716" y="2990"/>
                    </a:lnTo>
                    <a:lnTo>
                      <a:pt x="8968" y="1222"/>
                    </a:lnTo>
                    <a:lnTo>
                      <a:pt x="6989" y="758"/>
                    </a:lnTo>
                    <a:lnTo>
                      <a:pt x="5516" y="380"/>
                    </a:lnTo>
                    <a:lnTo>
                      <a:pt x="4337"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2310600" y="3632675"/>
                <a:ext cx="544200" cy="593675"/>
              </a:xfrm>
              <a:custGeom>
                <a:avLst/>
                <a:gdLst/>
                <a:ahLst/>
                <a:cxnLst/>
                <a:rect l="l" t="t" r="r" b="b"/>
                <a:pathLst>
                  <a:path w="21768" h="23747" extrusionOk="0">
                    <a:moveTo>
                      <a:pt x="21768" y="1"/>
                    </a:moveTo>
                    <a:lnTo>
                      <a:pt x="21431" y="759"/>
                    </a:lnTo>
                    <a:lnTo>
                      <a:pt x="20757" y="2148"/>
                    </a:lnTo>
                    <a:lnTo>
                      <a:pt x="19789" y="4001"/>
                    </a:lnTo>
                    <a:lnTo>
                      <a:pt x="18568" y="6148"/>
                    </a:lnTo>
                    <a:lnTo>
                      <a:pt x="17852" y="7285"/>
                    </a:lnTo>
                    <a:lnTo>
                      <a:pt x="17137" y="8506"/>
                    </a:lnTo>
                    <a:lnTo>
                      <a:pt x="16337" y="9684"/>
                    </a:lnTo>
                    <a:lnTo>
                      <a:pt x="15495" y="10905"/>
                    </a:lnTo>
                    <a:lnTo>
                      <a:pt x="14611" y="12084"/>
                    </a:lnTo>
                    <a:lnTo>
                      <a:pt x="13684" y="13221"/>
                    </a:lnTo>
                    <a:lnTo>
                      <a:pt x="12716" y="14316"/>
                    </a:lnTo>
                    <a:lnTo>
                      <a:pt x="11748" y="15326"/>
                    </a:lnTo>
                    <a:lnTo>
                      <a:pt x="10653" y="16294"/>
                    </a:lnTo>
                    <a:lnTo>
                      <a:pt x="9600" y="17221"/>
                    </a:lnTo>
                    <a:lnTo>
                      <a:pt x="8548" y="18021"/>
                    </a:lnTo>
                    <a:lnTo>
                      <a:pt x="7495" y="18779"/>
                    </a:lnTo>
                    <a:lnTo>
                      <a:pt x="6485" y="19410"/>
                    </a:lnTo>
                    <a:lnTo>
                      <a:pt x="5516" y="19999"/>
                    </a:lnTo>
                    <a:lnTo>
                      <a:pt x="4590" y="20547"/>
                    </a:lnTo>
                    <a:lnTo>
                      <a:pt x="3748" y="20968"/>
                    </a:lnTo>
                    <a:lnTo>
                      <a:pt x="2948" y="21347"/>
                    </a:lnTo>
                    <a:lnTo>
                      <a:pt x="2190" y="21684"/>
                    </a:lnTo>
                    <a:lnTo>
                      <a:pt x="1011" y="22147"/>
                    </a:lnTo>
                    <a:lnTo>
                      <a:pt x="254" y="22441"/>
                    </a:lnTo>
                    <a:lnTo>
                      <a:pt x="1" y="22526"/>
                    </a:lnTo>
                    <a:lnTo>
                      <a:pt x="1180" y="22905"/>
                    </a:lnTo>
                    <a:lnTo>
                      <a:pt x="2653" y="23283"/>
                    </a:lnTo>
                    <a:lnTo>
                      <a:pt x="4632" y="23747"/>
                    </a:lnTo>
                    <a:lnTo>
                      <a:pt x="4632" y="23704"/>
                    </a:lnTo>
                    <a:lnTo>
                      <a:pt x="4885" y="23578"/>
                    </a:lnTo>
                    <a:lnTo>
                      <a:pt x="5601" y="23241"/>
                    </a:lnTo>
                    <a:lnTo>
                      <a:pt x="6695" y="22610"/>
                    </a:lnTo>
                    <a:lnTo>
                      <a:pt x="7369" y="22189"/>
                    </a:lnTo>
                    <a:lnTo>
                      <a:pt x="8085" y="21684"/>
                    </a:lnTo>
                    <a:lnTo>
                      <a:pt x="8885" y="21136"/>
                    </a:lnTo>
                    <a:lnTo>
                      <a:pt x="9685" y="20505"/>
                    </a:lnTo>
                    <a:lnTo>
                      <a:pt x="10527" y="19789"/>
                    </a:lnTo>
                    <a:lnTo>
                      <a:pt x="11369" y="19031"/>
                    </a:lnTo>
                    <a:lnTo>
                      <a:pt x="12253" y="18147"/>
                    </a:lnTo>
                    <a:lnTo>
                      <a:pt x="13137" y="17179"/>
                    </a:lnTo>
                    <a:lnTo>
                      <a:pt x="13979" y="16168"/>
                    </a:lnTo>
                    <a:lnTo>
                      <a:pt x="14821" y="15031"/>
                    </a:lnTo>
                    <a:lnTo>
                      <a:pt x="15537" y="13979"/>
                    </a:lnTo>
                    <a:lnTo>
                      <a:pt x="16253" y="12842"/>
                    </a:lnTo>
                    <a:lnTo>
                      <a:pt x="16884" y="11705"/>
                    </a:lnTo>
                    <a:lnTo>
                      <a:pt x="17516" y="10569"/>
                    </a:lnTo>
                    <a:lnTo>
                      <a:pt x="18063" y="9432"/>
                    </a:lnTo>
                    <a:lnTo>
                      <a:pt x="18610" y="8295"/>
                    </a:lnTo>
                    <a:lnTo>
                      <a:pt x="19579" y="6064"/>
                    </a:lnTo>
                    <a:lnTo>
                      <a:pt x="20379" y="4085"/>
                    </a:lnTo>
                    <a:lnTo>
                      <a:pt x="21010" y="2359"/>
                    </a:lnTo>
                    <a:lnTo>
                      <a:pt x="21473" y="1011"/>
                    </a:lnTo>
                    <a:lnTo>
                      <a:pt x="21768" y="169"/>
                    </a:lnTo>
                    <a:lnTo>
                      <a:pt x="21768" y="1"/>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2855850" y="3762150"/>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2855850" y="3762150"/>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2639000" y="4264225"/>
                <a:ext cx="146350" cy="338950"/>
              </a:xfrm>
              <a:custGeom>
                <a:avLst/>
                <a:gdLst/>
                <a:ahLst/>
                <a:cxnLst/>
                <a:rect l="l" t="t" r="r" b="b"/>
                <a:pathLst>
                  <a:path w="5854" h="13558" extrusionOk="0">
                    <a:moveTo>
                      <a:pt x="1475" y="0"/>
                    </a:moveTo>
                    <a:lnTo>
                      <a:pt x="1306" y="253"/>
                    </a:lnTo>
                    <a:lnTo>
                      <a:pt x="1222" y="1432"/>
                    </a:lnTo>
                    <a:lnTo>
                      <a:pt x="1011" y="4505"/>
                    </a:lnTo>
                    <a:lnTo>
                      <a:pt x="843" y="6526"/>
                    </a:lnTo>
                    <a:lnTo>
                      <a:pt x="590" y="8800"/>
                    </a:lnTo>
                    <a:lnTo>
                      <a:pt x="296" y="11157"/>
                    </a:lnTo>
                    <a:lnTo>
                      <a:pt x="1" y="13557"/>
                    </a:lnTo>
                    <a:lnTo>
                      <a:pt x="5222" y="13557"/>
                    </a:lnTo>
                    <a:lnTo>
                      <a:pt x="5516" y="8968"/>
                    </a:lnTo>
                    <a:lnTo>
                      <a:pt x="5685" y="4800"/>
                    </a:lnTo>
                    <a:lnTo>
                      <a:pt x="5853" y="295"/>
                    </a:lnTo>
                    <a:lnTo>
                      <a:pt x="3580" y="169"/>
                    </a:lnTo>
                    <a:lnTo>
                      <a:pt x="1475"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2855850" y="3740050"/>
                <a:ext cx="25" cy="11600"/>
              </a:xfrm>
              <a:custGeom>
                <a:avLst/>
                <a:gdLst/>
                <a:ahLst/>
                <a:cxnLst/>
                <a:rect l="l" t="t" r="r" b="b"/>
                <a:pathLst>
                  <a:path w="1" h="464" extrusionOk="0">
                    <a:moveTo>
                      <a:pt x="0" y="0"/>
                    </a:moveTo>
                    <a:lnTo>
                      <a:pt x="0" y="0"/>
                    </a:lnTo>
                    <a:lnTo>
                      <a:pt x="0" y="463"/>
                    </a:lnTo>
                    <a:lnTo>
                      <a:pt x="0" y="463"/>
                    </a:lnTo>
                    <a:lnTo>
                      <a:pt x="0" y="0"/>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2675850" y="3630575"/>
                <a:ext cx="180025" cy="641025"/>
              </a:xfrm>
              <a:custGeom>
                <a:avLst/>
                <a:gdLst/>
                <a:ahLst/>
                <a:cxnLst/>
                <a:rect l="l" t="t" r="r" b="b"/>
                <a:pathLst>
                  <a:path w="7201" h="25641" extrusionOk="0">
                    <a:moveTo>
                      <a:pt x="7200" y="1"/>
                    </a:moveTo>
                    <a:lnTo>
                      <a:pt x="7074" y="1474"/>
                    </a:lnTo>
                    <a:lnTo>
                      <a:pt x="6905" y="3158"/>
                    </a:lnTo>
                    <a:lnTo>
                      <a:pt x="6611" y="5221"/>
                    </a:lnTo>
                    <a:lnTo>
                      <a:pt x="6274" y="7579"/>
                    </a:lnTo>
                    <a:lnTo>
                      <a:pt x="5811" y="10147"/>
                    </a:lnTo>
                    <a:lnTo>
                      <a:pt x="5516" y="11410"/>
                    </a:lnTo>
                    <a:lnTo>
                      <a:pt x="5221" y="12673"/>
                    </a:lnTo>
                    <a:lnTo>
                      <a:pt x="4884" y="13937"/>
                    </a:lnTo>
                    <a:lnTo>
                      <a:pt x="4505" y="15115"/>
                    </a:lnTo>
                    <a:lnTo>
                      <a:pt x="3832" y="17052"/>
                    </a:lnTo>
                    <a:lnTo>
                      <a:pt x="3158" y="18863"/>
                    </a:lnTo>
                    <a:lnTo>
                      <a:pt x="2485" y="20462"/>
                    </a:lnTo>
                    <a:lnTo>
                      <a:pt x="1811" y="21894"/>
                    </a:lnTo>
                    <a:lnTo>
                      <a:pt x="1221" y="23115"/>
                    </a:lnTo>
                    <a:lnTo>
                      <a:pt x="674" y="24125"/>
                    </a:lnTo>
                    <a:lnTo>
                      <a:pt x="1" y="25346"/>
                    </a:lnTo>
                    <a:lnTo>
                      <a:pt x="2106" y="25515"/>
                    </a:lnTo>
                    <a:lnTo>
                      <a:pt x="4379" y="25641"/>
                    </a:lnTo>
                    <a:lnTo>
                      <a:pt x="4379" y="25599"/>
                    </a:lnTo>
                    <a:lnTo>
                      <a:pt x="4590" y="24841"/>
                    </a:lnTo>
                    <a:lnTo>
                      <a:pt x="5095" y="22694"/>
                    </a:lnTo>
                    <a:lnTo>
                      <a:pt x="5432" y="21178"/>
                    </a:lnTo>
                    <a:lnTo>
                      <a:pt x="5769" y="19368"/>
                    </a:lnTo>
                    <a:lnTo>
                      <a:pt x="6147" y="17347"/>
                    </a:lnTo>
                    <a:lnTo>
                      <a:pt x="6526" y="15115"/>
                    </a:lnTo>
                    <a:lnTo>
                      <a:pt x="6611" y="14526"/>
                    </a:lnTo>
                    <a:lnTo>
                      <a:pt x="6611" y="14315"/>
                    </a:lnTo>
                    <a:lnTo>
                      <a:pt x="6653" y="13894"/>
                    </a:lnTo>
                    <a:lnTo>
                      <a:pt x="6695" y="13684"/>
                    </a:lnTo>
                    <a:lnTo>
                      <a:pt x="6737" y="13263"/>
                    </a:lnTo>
                    <a:lnTo>
                      <a:pt x="6779" y="13010"/>
                    </a:lnTo>
                    <a:lnTo>
                      <a:pt x="6821" y="12589"/>
                    </a:lnTo>
                    <a:lnTo>
                      <a:pt x="6821" y="12379"/>
                    </a:lnTo>
                    <a:lnTo>
                      <a:pt x="6863" y="11831"/>
                    </a:lnTo>
                    <a:lnTo>
                      <a:pt x="6905" y="11663"/>
                    </a:lnTo>
                    <a:lnTo>
                      <a:pt x="6947" y="11116"/>
                    </a:lnTo>
                    <a:lnTo>
                      <a:pt x="6947" y="10821"/>
                    </a:lnTo>
                    <a:lnTo>
                      <a:pt x="6990" y="10442"/>
                    </a:lnTo>
                    <a:lnTo>
                      <a:pt x="6990" y="10147"/>
                    </a:lnTo>
                    <a:lnTo>
                      <a:pt x="7032" y="9811"/>
                    </a:lnTo>
                    <a:lnTo>
                      <a:pt x="7032" y="9474"/>
                    </a:lnTo>
                    <a:lnTo>
                      <a:pt x="7074" y="9221"/>
                    </a:lnTo>
                    <a:lnTo>
                      <a:pt x="7074" y="8842"/>
                    </a:lnTo>
                    <a:lnTo>
                      <a:pt x="7074" y="8674"/>
                    </a:lnTo>
                    <a:lnTo>
                      <a:pt x="7158" y="7158"/>
                    </a:lnTo>
                    <a:lnTo>
                      <a:pt x="7158" y="7074"/>
                    </a:lnTo>
                    <a:lnTo>
                      <a:pt x="7158" y="6569"/>
                    </a:lnTo>
                    <a:lnTo>
                      <a:pt x="7200" y="6484"/>
                    </a:lnTo>
                    <a:lnTo>
                      <a:pt x="7200" y="5979"/>
                    </a:lnTo>
                    <a:lnTo>
                      <a:pt x="7200" y="4379"/>
                    </a:lnTo>
                    <a:lnTo>
                      <a:pt x="720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2426400" y="3636900"/>
                <a:ext cx="428400" cy="613650"/>
              </a:xfrm>
              <a:custGeom>
                <a:avLst/>
                <a:gdLst/>
                <a:ahLst/>
                <a:cxnLst/>
                <a:rect l="l" t="t" r="r" b="b"/>
                <a:pathLst>
                  <a:path w="17136" h="24546" extrusionOk="0">
                    <a:moveTo>
                      <a:pt x="17136" y="0"/>
                    </a:moveTo>
                    <a:lnTo>
                      <a:pt x="16841" y="842"/>
                    </a:lnTo>
                    <a:lnTo>
                      <a:pt x="16378" y="2190"/>
                    </a:lnTo>
                    <a:lnTo>
                      <a:pt x="15747" y="3916"/>
                    </a:lnTo>
                    <a:lnTo>
                      <a:pt x="14947" y="5895"/>
                    </a:lnTo>
                    <a:lnTo>
                      <a:pt x="13978" y="8126"/>
                    </a:lnTo>
                    <a:lnTo>
                      <a:pt x="13431" y="9263"/>
                    </a:lnTo>
                    <a:lnTo>
                      <a:pt x="12884" y="10400"/>
                    </a:lnTo>
                    <a:lnTo>
                      <a:pt x="12252" y="11536"/>
                    </a:lnTo>
                    <a:lnTo>
                      <a:pt x="11621" y="12673"/>
                    </a:lnTo>
                    <a:lnTo>
                      <a:pt x="10905" y="13810"/>
                    </a:lnTo>
                    <a:lnTo>
                      <a:pt x="10189" y="14862"/>
                    </a:lnTo>
                    <a:lnTo>
                      <a:pt x="9347" y="15999"/>
                    </a:lnTo>
                    <a:lnTo>
                      <a:pt x="8505" y="17010"/>
                    </a:lnTo>
                    <a:lnTo>
                      <a:pt x="7621" y="17978"/>
                    </a:lnTo>
                    <a:lnTo>
                      <a:pt x="6737" y="18862"/>
                    </a:lnTo>
                    <a:lnTo>
                      <a:pt x="5895" y="19620"/>
                    </a:lnTo>
                    <a:lnTo>
                      <a:pt x="5053" y="20336"/>
                    </a:lnTo>
                    <a:lnTo>
                      <a:pt x="4253" y="20967"/>
                    </a:lnTo>
                    <a:lnTo>
                      <a:pt x="3453" y="21515"/>
                    </a:lnTo>
                    <a:lnTo>
                      <a:pt x="2737" y="22020"/>
                    </a:lnTo>
                    <a:lnTo>
                      <a:pt x="2063" y="22441"/>
                    </a:lnTo>
                    <a:lnTo>
                      <a:pt x="969" y="23072"/>
                    </a:lnTo>
                    <a:lnTo>
                      <a:pt x="253" y="23409"/>
                    </a:lnTo>
                    <a:lnTo>
                      <a:pt x="0" y="23535"/>
                    </a:lnTo>
                    <a:lnTo>
                      <a:pt x="0" y="23578"/>
                    </a:lnTo>
                    <a:lnTo>
                      <a:pt x="2358" y="24083"/>
                    </a:lnTo>
                    <a:lnTo>
                      <a:pt x="3705" y="24293"/>
                    </a:lnTo>
                    <a:lnTo>
                      <a:pt x="5137" y="24546"/>
                    </a:lnTo>
                    <a:lnTo>
                      <a:pt x="5137" y="24462"/>
                    </a:lnTo>
                    <a:lnTo>
                      <a:pt x="5852" y="23830"/>
                    </a:lnTo>
                    <a:lnTo>
                      <a:pt x="6610" y="23072"/>
                    </a:lnTo>
                    <a:lnTo>
                      <a:pt x="7621" y="21978"/>
                    </a:lnTo>
                    <a:lnTo>
                      <a:pt x="8168" y="21346"/>
                    </a:lnTo>
                    <a:lnTo>
                      <a:pt x="8758" y="20630"/>
                    </a:lnTo>
                    <a:lnTo>
                      <a:pt x="9347" y="19830"/>
                    </a:lnTo>
                    <a:lnTo>
                      <a:pt x="9979" y="18988"/>
                    </a:lnTo>
                    <a:lnTo>
                      <a:pt x="10610" y="18062"/>
                    </a:lnTo>
                    <a:lnTo>
                      <a:pt x="11242" y="17052"/>
                    </a:lnTo>
                    <a:lnTo>
                      <a:pt x="11831" y="15999"/>
                    </a:lnTo>
                    <a:lnTo>
                      <a:pt x="12463" y="14862"/>
                    </a:lnTo>
                    <a:lnTo>
                      <a:pt x="12968" y="13810"/>
                    </a:lnTo>
                    <a:lnTo>
                      <a:pt x="13431" y="12715"/>
                    </a:lnTo>
                    <a:lnTo>
                      <a:pt x="13894" y="11578"/>
                    </a:lnTo>
                    <a:lnTo>
                      <a:pt x="14315" y="10442"/>
                    </a:lnTo>
                    <a:lnTo>
                      <a:pt x="14694" y="9305"/>
                    </a:lnTo>
                    <a:lnTo>
                      <a:pt x="15073" y="8168"/>
                    </a:lnTo>
                    <a:lnTo>
                      <a:pt x="15704" y="5979"/>
                    </a:lnTo>
                    <a:lnTo>
                      <a:pt x="16252" y="3958"/>
                    </a:lnTo>
                    <a:lnTo>
                      <a:pt x="16631" y="2232"/>
                    </a:lnTo>
                    <a:lnTo>
                      <a:pt x="17136"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2339025" y="4226325"/>
                <a:ext cx="215800" cy="376850"/>
              </a:xfrm>
              <a:custGeom>
                <a:avLst/>
                <a:gdLst/>
                <a:ahLst/>
                <a:cxnLst/>
                <a:rect l="l" t="t" r="r" b="b"/>
                <a:pathLst>
                  <a:path w="8632" h="15074" extrusionOk="0">
                    <a:moveTo>
                      <a:pt x="3495" y="1"/>
                    </a:moveTo>
                    <a:lnTo>
                      <a:pt x="3243" y="1769"/>
                    </a:lnTo>
                    <a:lnTo>
                      <a:pt x="2990" y="3411"/>
                    </a:lnTo>
                    <a:lnTo>
                      <a:pt x="2611" y="5390"/>
                    </a:lnTo>
                    <a:lnTo>
                      <a:pt x="2148" y="7663"/>
                    </a:lnTo>
                    <a:lnTo>
                      <a:pt x="1516" y="10105"/>
                    </a:lnTo>
                    <a:lnTo>
                      <a:pt x="1180" y="11326"/>
                    </a:lnTo>
                    <a:lnTo>
                      <a:pt x="801" y="12589"/>
                    </a:lnTo>
                    <a:lnTo>
                      <a:pt x="422" y="13852"/>
                    </a:lnTo>
                    <a:lnTo>
                      <a:pt x="1" y="15073"/>
                    </a:lnTo>
                    <a:lnTo>
                      <a:pt x="6358" y="15073"/>
                    </a:lnTo>
                    <a:lnTo>
                      <a:pt x="6906" y="12716"/>
                    </a:lnTo>
                    <a:lnTo>
                      <a:pt x="7327" y="10358"/>
                    </a:lnTo>
                    <a:lnTo>
                      <a:pt x="7748" y="8126"/>
                    </a:lnTo>
                    <a:lnTo>
                      <a:pt x="8042" y="6021"/>
                    </a:lnTo>
                    <a:lnTo>
                      <a:pt x="8295" y="4169"/>
                    </a:lnTo>
                    <a:lnTo>
                      <a:pt x="8463" y="2653"/>
                    </a:lnTo>
                    <a:lnTo>
                      <a:pt x="8632" y="969"/>
                    </a:lnTo>
                    <a:lnTo>
                      <a:pt x="7200" y="716"/>
                    </a:lnTo>
                    <a:lnTo>
                      <a:pt x="5853" y="506"/>
                    </a:lnTo>
                    <a:lnTo>
                      <a:pt x="3495" y="1"/>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2497975" y="4250525"/>
                <a:ext cx="177900" cy="352650"/>
              </a:xfrm>
              <a:custGeom>
                <a:avLst/>
                <a:gdLst/>
                <a:ahLst/>
                <a:cxnLst/>
                <a:rect l="l" t="t" r="r" b="b"/>
                <a:pathLst>
                  <a:path w="7116" h="14106" extrusionOk="0">
                    <a:moveTo>
                      <a:pt x="2274" y="1"/>
                    </a:moveTo>
                    <a:lnTo>
                      <a:pt x="2105" y="1685"/>
                    </a:lnTo>
                    <a:lnTo>
                      <a:pt x="1937" y="3201"/>
                    </a:lnTo>
                    <a:lnTo>
                      <a:pt x="1684" y="5053"/>
                    </a:lnTo>
                    <a:lnTo>
                      <a:pt x="1390" y="7158"/>
                    </a:lnTo>
                    <a:lnTo>
                      <a:pt x="969" y="9390"/>
                    </a:lnTo>
                    <a:lnTo>
                      <a:pt x="548" y="11748"/>
                    </a:lnTo>
                    <a:lnTo>
                      <a:pt x="0" y="14105"/>
                    </a:lnTo>
                    <a:lnTo>
                      <a:pt x="5642" y="14105"/>
                    </a:lnTo>
                    <a:lnTo>
                      <a:pt x="5937" y="11705"/>
                    </a:lnTo>
                    <a:lnTo>
                      <a:pt x="6231" y="9348"/>
                    </a:lnTo>
                    <a:lnTo>
                      <a:pt x="6484" y="7074"/>
                    </a:lnTo>
                    <a:lnTo>
                      <a:pt x="6652" y="5053"/>
                    </a:lnTo>
                    <a:lnTo>
                      <a:pt x="6863" y="1980"/>
                    </a:lnTo>
                    <a:lnTo>
                      <a:pt x="6947" y="801"/>
                    </a:lnTo>
                    <a:lnTo>
                      <a:pt x="7116" y="548"/>
                    </a:lnTo>
                    <a:lnTo>
                      <a:pt x="4589" y="296"/>
                    </a:lnTo>
                    <a:lnTo>
                      <a:pt x="2274"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2554800" y="3630575"/>
                <a:ext cx="301075" cy="633675"/>
              </a:xfrm>
              <a:custGeom>
                <a:avLst/>
                <a:gdLst/>
                <a:ahLst/>
                <a:cxnLst/>
                <a:rect l="l" t="t" r="r" b="b"/>
                <a:pathLst>
                  <a:path w="12043" h="25347" extrusionOk="0">
                    <a:moveTo>
                      <a:pt x="12042" y="1"/>
                    </a:moveTo>
                    <a:lnTo>
                      <a:pt x="12000" y="253"/>
                    </a:lnTo>
                    <a:lnTo>
                      <a:pt x="11495" y="2485"/>
                    </a:lnTo>
                    <a:lnTo>
                      <a:pt x="11116" y="4211"/>
                    </a:lnTo>
                    <a:lnTo>
                      <a:pt x="10568" y="6232"/>
                    </a:lnTo>
                    <a:lnTo>
                      <a:pt x="9937" y="8421"/>
                    </a:lnTo>
                    <a:lnTo>
                      <a:pt x="9558" y="9558"/>
                    </a:lnTo>
                    <a:lnTo>
                      <a:pt x="9179" y="10695"/>
                    </a:lnTo>
                    <a:lnTo>
                      <a:pt x="8758" y="11831"/>
                    </a:lnTo>
                    <a:lnTo>
                      <a:pt x="8295" y="12968"/>
                    </a:lnTo>
                    <a:lnTo>
                      <a:pt x="7832" y="14063"/>
                    </a:lnTo>
                    <a:lnTo>
                      <a:pt x="7327" y="15115"/>
                    </a:lnTo>
                    <a:lnTo>
                      <a:pt x="6695" y="16252"/>
                    </a:lnTo>
                    <a:lnTo>
                      <a:pt x="6106" y="17305"/>
                    </a:lnTo>
                    <a:lnTo>
                      <a:pt x="5474" y="18315"/>
                    </a:lnTo>
                    <a:lnTo>
                      <a:pt x="4843" y="19241"/>
                    </a:lnTo>
                    <a:lnTo>
                      <a:pt x="4211" y="20083"/>
                    </a:lnTo>
                    <a:lnTo>
                      <a:pt x="3622" y="20883"/>
                    </a:lnTo>
                    <a:lnTo>
                      <a:pt x="3032" y="21599"/>
                    </a:lnTo>
                    <a:lnTo>
                      <a:pt x="2485" y="22231"/>
                    </a:lnTo>
                    <a:lnTo>
                      <a:pt x="1474" y="23325"/>
                    </a:lnTo>
                    <a:lnTo>
                      <a:pt x="716" y="24083"/>
                    </a:lnTo>
                    <a:lnTo>
                      <a:pt x="1" y="24715"/>
                    </a:lnTo>
                    <a:lnTo>
                      <a:pt x="1" y="24799"/>
                    </a:lnTo>
                    <a:lnTo>
                      <a:pt x="2316" y="25094"/>
                    </a:lnTo>
                    <a:lnTo>
                      <a:pt x="4843" y="25346"/>
                    </a:lnTo>
                    <a:lnTo>
                      <a:pt x="5516" y="24125"/>
                    </a:lnTo>
                    <a:lnTo>
                      <a:pt x="6063" y="23115"/>
                    </a:lnTo>
                    <a:lnTo>
                      <a:pt x="6653" y="21894"/>
                    </a:lnTo>
                    <a:lnTo>
                      <a:pt x="7327" y="20462"/>
                    </a:lnTo>
                    <a:lnTo>
                      <a:pt x="8000" y="18863"/>
                    </a:lnTo>
                    <a:lnTo>
                      <a:pt x="8674" y="17052"/>
                    </a:lnTo>
                    <a:lnTo>
                      <a:pt x="9347" y="15115"/>
                    </a:lnTo>
                    <a:lnTo>
                      <a:pt x="9726" y="13937"/>
                    </a:lnTo>
                    <a:lnTo>
                      <a:pt x="10063" y="12673"/>
                    </a:lnTo>
                    <a:lnTo>
                      <a:pt x="10358" y="11410"/>
                    </a:lnTo>
                    <a:lnTo>
                      <a:pt x="10653" y="10147"/>
                    </a:lnTo>
                    <a:lnTo>
                      <a:pt x="11116" y="7579"/>
                    </a:lnTo>
                    <a:lnTo>
                      <a:pt x="11453" y="5221"/>
                    </a:lnTo>
                    <a:lnTo>
                      <a:pt x="11747" y="3158"/>
                    </a:lnTo>
                    <a:lnTo>
                      <a:pt x="11916" y="1474"/>
                    </a:lnTo>
                    <a:lnTo>
                      <a:pt x="12042"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2855850" y="3630575"/>
                <a:ext cx="546300" cy="596825"/>
              </a:xfrm>
              <a:custGeom>
                <a:avLst/>
                <a:gdLst/>
                <a:ahLst/>
                <a:cxnLst/>
                <a:rect l="l" t="t" r="r" b="b"/>
                <a:pathLst>
                  <a:path w="21852" h="23873" extrusionOk="0">
                    <a:moveTo>
                      <a:pt x="0" y="1"/>
                    </a:moveTo>
                    <a:lnTo>
                      <a:pt x="84" y="253"/>
                    </a:lnTo>
                    <a:lnTo>
                      <a:pt x="337" y="1095"/>
                    </a:lnTo>
                    <a:lnTo>
                      <a:pt x="800" y="2443"/>
                    </a:lnTo>
                    <a:lnTo>
                      <a:pt x="1432" y="4169"/>
                    </a:lnTo>
                    <a:lnTo>
                      <a:pt x="2231" y="6148"/>
                    </a:lnTo>
                    <a:lnTo>
                      <a:pt x="3200" y="8379"/>
                    </a:lnTo>
                    <a:lnTo>
                      <a:pt x="3747" y="9516"/>
                    </a:lnTo>
                    <a:lnTo>
                      <a:pt x="4337" y="10653"/>
                    </a:lnTo>
                    <a:lnTo>
                      <a:pt x="4968" y="11789"/>
                    </a:lnTo>
                    <a:lnTo>
                      <a:pt x="5600" y="12926"/>
                    </a:lnTo>
                    <a:lnTo>
                      <a:pt x="6273" y="14063"/>
                    </a:lnTo>
                    <a:lnTo>
                      <a:pt x="6989" y="15115"/>
                    </a:lnTo>
                    <a:lnTo>
                      <a:pt x="7831" y="16252"/>
                    </a:lnTo>
                    <a:lnTo>
                      <a:pt x="8715" y="17263"/>
                    </a:lnTo>
                    <a:lnTo>
                      <a:pt x="9557" y="18231"/>
                    </a:lnTo>
                    <a:lnTo>
                      <a:pt x="10441" y="19115"/>
                    </a:lnTo>
                    <a:lnTo>
                      <a:pt x="11326" y="19873"/>
                    </a:lnTo>
                    <a:lnTo>
                      <a:pt x="12168" y="20589"/>
                    </a:lnTo>
                    <a:lnTo>
                      <a:pt x="12968" y="21220"/>
                    </a:lnTo>
                    <a:lnTo>
                      <a:pt x="13725" y="21768"/>
                    </a:lnTo>
                    <a:lnTo>
                      <a:pt x="14483" y="22273"/>
                    </a:lnTo>
                    <a:lnTo>
                      <a:pt x="15115" y="22694"/>
                    </a:lnTo>
                    <a:lnTo>
                      <a:pt x="16210" y="23325"/>
                    </a:lnTo>
                    <a:lnTo>
                      <a:pt x="16925" y="23662"/>
                    </a:lnTo>
                    <a:lnTo>
                      <a:pt x="17178" y="23788"/>
                    </a:lnTo>
                    <a:lnTo>
                      <a:pt x="17178" y="23873"/>
                    </a:lnTo>
                    <a:lnTo>
                      <a:pt x="19199" y="23367"/>
                    </a:lnTo>
                    <a:lnTo>
                      <a:pt x="20630" y="22989"/>
                    </a:lnTo>
                    <a:lnTo>
                      <a:pt x="21851" y="22610"/>
                    </a:lnTo>
                    <a:lnTo>
                      <a:pt x="21557" y="22525"/>
                    </a:lnTo>
                    <a:lnTo>
                      <a:pt x="20799" y="22231"/>
                    </a:lnTo>
                    <a:lnTo>
                      <a:pt x="19620" y="21768"/>
                    </a:lnTo>
                    <a:lnTo>
                      <a:pt x="18904" y="21431"/>
                    </a:lnTo>
                    <a:lnTo>
                      <a:pt x="18104" y="21052"/>
                    </a:lnTo>
                    <a:lnTo>
                      <a:pt x="17220" y="20631"/>
                    </a:lnTo>
                    <a:lnTo>
                      <a:pt x="16294" y="20083"/>
                    </a:lnTo>
                    <a:lnTo>
                      <a:pt x="15325" y="19494"/>
                    </a:lnTo>
                    <a:lnTo>
                      <a:pt x="14315" y="18863"/>
                    </a:lnTo>
                    <a:lnTo>
                      <a:pt x="13304" y="18105"/>
                    </a:lnTo>
                    <a:lnTo>
                      <a:pt x="12252" y="17305"/>
                    </a:lnTo>
                    <a:lnTo>
                      <a:pt x="11157" y="16378"/>
                    </a:lnTo>
                    <a:lnTo>
                      <a:pt x="10105" y="15410"/>
                    </a:lnTo>
                    <a:lnTo>
                      <a:pt x="9094" y="14400"/>
                    </a:lnTo>
                    <a:lnTo>
                      <a:pt x="8168" y="13305"/>
                    </a:lnTo>
                    <a:lnTo>
                      <a:pt x="7242" y="12168"/>
                    </a:lnTo>
                    <a:lnTo>
                      <a:pt x="6358" y="10989"/>
                    </a:lnTo>
                    <a:lnTo>
                      <a:pt x="5515" y="9768"/>
                    </a:lnTo>
                    <a:lnTo>
                      <a:pt x="4716" y="8590"/>
                    </a:lnTo>
                    <a:lnTo>
                      <a:pt x="3958" y="7369"/>
                    </a:lnTo>
                    <a:lnTo>
                      <a:pt x="3284" y="6232"/>
                    </a:lnTo>
                    <a:lnTo>
                      <a:pt x="2063" y="4085"/>
                    </a:lnTo>
                    <a:lnTo>
                      <a:pt x="1095" y="2232"/>
                    </a:lnTo>
                    <a:lnTo>
                      <a:pt x="421" y="843"/>
                    </a:lnTo>
                    <a:lnTo>
                      <a:pt x="42" y="85"/>
                    </a:lnTo>
                    <a:lnTo>
                      <a:pt x="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3285275" y="4195800"/>
                <a:ext cx="225275" cy="407375"/>
              </a:xfrm>
              <a:custGeom>
                <a:avLst/>
                <a:gdLst/>
                <a:ahLst/>
                <a:cxnLst/>
                <a:rect l="l" t="t" r="r" b="b"/>
                <a:pathLst>
                  <a:path w="9011" h="16295" extrusionOk="0">
                    <a:moveTo>
                      <a:pt x="4674" y="1"/>
                    </a:moveTo>
                    <a:lnTo>
                      <a:pt x="3453" y="380"/>
                    </a:lnTo>
                    <a:lnTo>
                      <a:pt x="2022" y="758"/>
                    </a:lnTo>
                    <a:lnTo>
                      <a:pt x="1" y="1264"/>
                    </a:lnTo>
                    <a:lnTo>
                      <a:pt x="296" y="3032"/>
                    </a:lnTo>
                    <a:lnTo>
                      <a:pt x="548" y="4674"/>
                    </a:lnTo>
                    <a:lnTo>
                      <a:pt x="927" y="6653"/>
                    </a:lnTo>
                    <a:lnTo>
                      <a:pt x="1390" y="8926"/>
                    </a:lnTo>
                    <a:lnTo>
                      <a:pt x="1980" y="11326"/>
                    </a:lnTo>
                    <a:lnTo>
                      <a:pt x="2317" y="12589"/>
                    </a:lnTo>
                    <a:lnTo>
                      <a:pt x="2695" y="13810"/>
                    </a:lnTo>
                    <a:lnTo>
                      <a:pt x="3116" y="15073"/>
                    </a:lnTo>
                    <a:lnTo>
                      <a:pt x="3538" y="16294"/>
                    </a:lnTo>
                    <a:lnTo>
                      <a:pt x="9011" y="16294"/>
                    </a:lnTo>
                    <a:lnTo>
                      <a:pt x="8379" y="14989"/>
                    </a:lnTo>
                    <a:lnTo>
                      <a:pt x="7832" y="13642"/>
                    </a:lnTo>
                    <a:lnTo>
                      <a:pt x="7327" y="12252"/>
                    </a:lnTo>
                    <a:lnTo>
                      <a:pt x="6864" y="10863"/>
                    </a:lnTo>
                    <a:lnTo>
                      <a:pt x="6443" y="9474"/>
                    </a:lnTo>
                    <a:lnTo>
                      <a:pt x="6106" y="8126"/>
                    </a:lnTo>
                    <a:lnTo>
                      <a:pt x="5811" y="6821"/>
                    </a:lnTo>
                    <a:lnTo>
                      <a:pt x="5516" y="5558"/>
                    </a:lnTo>
                    <a:lnTo>
                      <a:pt x="5137" y="3327"/>
                    </a:lnTo>
                    <a:lnTo>
                      <a:pt x="4843" y="1558"/>
                    </a:lnTo>
                    <a:lnTo>
                      <a:pt x="4674" y="1"/>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2855850" y="3630575"/>
                <a:ext cx="181050" cy="641025"/>
              </a:xfrm>
              <a:custGeom>
                <a:avLst/>
                <a:gdLst/>
                <a:ahLst/>
                <a:cxnLst/>
                <a:rect l="l" t="t" r="r" b="b"/>
                <a:pathLst>
                  <a:path w="7242" h="25641" extrusionOk="0">
                    <a:moveTo>
                      <a:pt x="0" y="1"/>
                    </a:moveTo>
                    <a:lnTo>
                      <a:pt x="42" y="4379"/>
                    </a:lnTo>
                    <a:lnTo>
                      <a:pt x="42" y="5979"/>
                    </a:lnTo>
                    <a:lnTo>
                      <a:pt x="42" y="6484"/>
                    </a:lnTo>
                    <a:lnTo>
                      <a:pt x="42" y="6569"/>
                    </a:lnTo>
                    <a:lnTo>
                      <a:pt x="84" y="7074"/>
                    </a:lnTo>
                    <a:lnTo>
                      <a:pt x="84" y="7158"/>
                    </a:lnTo>
                    <a:lnTo>
                      <a:pt x="126" y="8674"/>
                    </a:lnTo>
                    <a:lnTo>
                      <a:pt x="126" y="8842"/>
                    </a:lnTo>
                    <a:lnTo>
                      <a:pt x="168" y="9221"/>
                    </a:lnTo>
                    <a:lnTo>
                      <a:pt x="168" y="9474"/>
                    </a:lnTo>
                    <a:lnTo>
                      <a:pt x="211" y="9811"/>
                    </a:lnTo>
                    <a:lnTo>
                      <a:pt x="211" y="10147"/>
                    </a:lnTo>
                    <a:lnTo>
                      <a:pt x="253" y="10442"/>
                    </a:lnTo>
                    <a:lnTo>
                      <a:pt x="253" y="10821"/>
                    </a:lnTo>
                    <a:lnTo>
                      <a:pt x="295" y="11116"/>
                    </a:lnTo>
                    <a:lnTo>
                      <a:pt x="337" y="11663"/>
                    </a:lnTo>
                    <a:lnTo>
                      <a:pt x="337" y="11831"/>
                    </a:lnTo>
                    <a:lnTo>
                      <a:pt x="379" y="12379"/>
                    </a:lnTo>
                    <a:lnTo>
                      <a:pt x="421" y="12589"/>
                    </a:lnTo>
                    <a:lnTo>
                      <a:pt x="463" y="13010"/>
                    </a:lnTo>
                    <a:lnTo>
                      <a:pt x="463" y="13263"/>
                    </a:lnTo>
                    <a:lnTo>
                      <a:pt x="547" y="13684"/>
                    </a:lnTo>
                    <a:lnTo>
                      <a:pt x="547" y="13894"/>
                    </a:lnTo>
                    <a:lnTo>
                      <a:pt x="589" y="14315"/>
                    </a:lnTo>
                    <a:lnTo>
                      <a:pt x="632" y="14526"/>
                    </a:lnTo>
                    <a:lnTo>
                      <a:pt x="716" y="15115"/>
                    </a:lnTo>
                    <a:lnTo>
                      <a:pt x="1053" y="17347"/>
                    </a:lnTo>
                    <a:lnTo>
                      <a:pt x="1432" y="19368"/>
                    </a:lnTo>
                    <a:lnTo>
                      <a:pt x="1810" y="21178"/>
                    </a:lnTo>
                    <a:lnTo>
                      <a:pt x="2147" y="22694"/>
                    </a:lnTo>
                    <a:lnTo>
                      <a:pt x="2653" y="24841"/>
                    </a:lnTo>
                    <a:lnTo>
                      <a:pt x="2863" y="25599"/>
                    </a:lnTo>
                    <a:lnTo>
                      <a:pt x="2863" y="25641"/>
                    </a:lnTo>
                    <a:lnTo>
                      <a:pt x="5094" y="25515"/>
                    </a:lnTo>
                    <a:lnTo>
                      <a:pt x="7242" y="25388"/>
                    </a:lnTo>
                    <a:lnTo>
                      <a:pt x="6526" y="24125"/>
                    </a:lnTo>
                    <a:lnTo>
                      <a:pt x="6021" y="23115"/>
                    </a:lnTo>
                    <a:lnTo>
                      <a:pt x="5431" y="21894"/>
                    </a:lnTo>
                    <a:lnTo>
                      <a:pt x="4758" y="20462"/>
                    </a:lnTo>
                    <a:lnTo>
                      <a:pt x="4084" y="18863"/>
                    </a:lnTo>
                    <a:lnTo>
                      <a:pt x="3368" y="17052"/>
                    </a:lnTo>
                    <a:lnTo>
                      <a:pt x="2695" y="15115"/>
                    </a:lnTo>
                    <a:lnTo>
                      <a:pt x="2358" y="13937"/>
                    </a:lnTo>
                    <a:lnTo>
                      <a:pt x="2021" y="12673"/>
                    </a:lnTo>
                    <a:lnTo>
                      <a:pt x="1726" y="11410"/>
                    </a:lnTo>
                    <a:lnTo>
                      <a:pt x="1432" y="10147"/>
                    </a:lnTo>
                    <a:lnTo>
                      <a:pt x="968" y="7579"/>
                    </a:lnTo>
                    <a:lnTo>
                      <a:pt x="589" y="5221"/>
                    </a:lnTo>
                    <a:lnTo>
                      <a:pt x="337" y="3158"/>
                    </a:lnTo>
                    <a:lnTo>
                      <a:pt x="168" y="1474"/>
                    </a:lnTo>
                    <a:lnTo>
                      <a:pt x="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2855850" y="3762150"/>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2855850" y="3762150"/>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2927425" y="4265275"/>
                <a:ext cx="146325" cy="337900"/>
              </a:xfrm>
              <a:custGeom>
                <a:avLst/>
                <a:gdLst/>
                <a:ahLst/>
                <a:cxnLst/>
                <a:rect l="l" t="t" r="r" b="b"/>
                <a:pathLst>
                  <a:path w="5853" h="13516" extrusionOk="0">
                    <a:moveTo>
                      <a:pt x="4379" y="0"/>
                    </a:moveTo>
                    <a:lnTo>
                      <a:pt x="2231" y="127"/>
                    </a:lnTo>
                    <a:lnTo>
                      <a:pt x="0" y="253"/>
                    </a:lnTo>
                    <a:lnTo>
                      <a:pt x="126" y="4800"/>
                    </a:lnTo>
                    <a:lnTo>
                      <a:pt x="337" y="8926"/>
                    </a:lnTo>
                    <a:lnTo>
                      <a:pt x="589" y="13515"/>
                    </a:lnTo>
                    <a:lnTo>
                      <a:pt x="5852" y="13515"/>
                    </a:lnTo>
                    <a:lnTo>
                      <a:pt x="5515" y="11115"/>
                    </a:lnTo>
                    <a:lnTo>
                      <a:pt x="5263" y="8758"/>
                    </a:lnTo>
                    <a:lnTo>
                      <a:pt x="5010" y="6484"/>
                    </a:lnTo>
                    <a:lnTo>
                      <a:pt x="4842" y="4463"/>
                    </a:lnTo>
                    <a:lnTo>
                      <a:pt x="4589" y="1390"/>
                    </a:lnTo>
                    <a:lnTo>
                      <a:pt x="4505" y="211"/>
                    </a:lnTo>
                    <a:lnTo>
                      <a:pt x="4379"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2856900" y="3740050"/>
                <a:ext cx="25" cy="11600"/>
              </a:xfrm>
              <a:custGeom>
                <a:avLst/>
                <a:gdLst/>
                <a:ahLst/>
                <a:cxnLst/>
                <a:rect l="l" t="t" r="r" b="b"/>
                <a:pathLst>
                  <a:path w="1" h="464" extrusionOk="0">
                    <a:moveTo>
                      <a:pt x="0" y="463"/>
                    </a:moveTo>
                    <a:lnTo>
                      <a:pt x="0" y="463"/>
                    </a:lnTo>
                    <a:lnTo>
                      <a:pt x="0" y="0"/>
                    </a:lnTo>
                    <a:lnTo>
                      <a:pt x="0" y="0"/>
                    </a:lnTo>
                    <a:lnTo>
                      <a:pt x="0" y="463"/>
                    </a:lnTo>
                    <a:lnTo>
                      <a:pt x="0" y="463"/>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2855850" y="3630575"/>
                <a:ext cx="1075" cy="131600"/>
              </a:xfrm>
              <a:custGeom>
                <a:avLst/>
                <a:gdLst/>
                <a:ahLst/>
                <a:cxnLst/>
                <a:rect l="l" t="t" r="r" b="b"/>
                <a:pathLst>
                  <a:path w="43" h="5264" extrusionOk="0">
                    <a:moveTo>
                      <a:pt x="0" y="1"/>
                    </a:moveTo>
                    <a:lnTo>
                      <a:pt x="0" y="4379"/>
                    </a:lnTo>
                    <a:lnTo>
                      <a:pt x="0" y="4842"/>
                    </a:lnTo>
                    <a:lnTo>
                      <a:pt x="0" y="5263"/>
                    </a:lnTo>
                    <a:lnTo>
                      <a:pt x="42" y="4842"/>
                    </a:lnTo>
                    <a:lnTo>
                      <a:pt x="42" y="4379"/>
                    </a:lnTo>
                    <a:lnTo>
                      <a:pt x="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2857950" y="3636900"/>
                <a:ext cx="427350" cy="613650"/>
              </a:xfrm>
              <a:custGeom>
                <a:avLst/>
                <a:gdLst/>
                <a:ahLst/>
                <a:cxnLst/>
                <a:rect l="l" t="t" r="r" b="b"/>
                <a:pathLst>
                  <a:path w="17094" h="24546" extrusionOk="0">
                    <a:moveTo>
                      <a:pt x="0" y="0"/>
                    </a:moveTo>
                    <a:lnTo>
                      <a:pt x="463" y="2232"/>
                    </a:lnTo>
                    <a:lnTo>
                      <a:pt x="884" y="3958"/>
                    </a:lnTo>
                    <a:lnTo>
                      <a:pt x="1390" y="5979"/>
                    </a:lnTo>
                    <a:lnTo>
                      <a:pt x="2063" y="8168"/>
                    </a:lnTo>
                    <a:lnTo>
                      <a:pt x="2400" y="9305"/>
                    </a:lnTo>
                    <a:lnTo>
                      <a:pt x="2821" y="10442"/>
                    </a:lnTo>
                    <a:lnTo>
                      <a:pt x="3242" y="11578"/>
                    </a:lnTo>
                    <a:lnTo>
                      <a:pt x="3705" y="12715"/>
                    </a:lnTo>
                    <a:lnTo>
                      <a:pt x="4168" y="13810"/>
                    </a:lnTo>
                    <a:lnTo>
                      <a:pt x="4674" y="14862"/>
                    </a:lnTo>
                    <a:lnTo>
                      <a:pt x="5263" y="15999"/>
                    </a:lnTo>
                    <a:lnTo>
                      <a:pt x="5895" y="17052"/>
                    </a:lnTo>
                    <a:lnTo>
                      <a:pt x="6526" y="18062"/>
                    </a:lnTo>
                    <a:lnTo>
                      <a:pt x="7158" y="18988"/>
                    </a:lnTo>
                    <a:lnTo>
                      <a:pt x="7747" y="19830"/>
                    </a:lnTo>
                    <a:lnTo>
                      <a:pt x="8379" y="20630"/>
                    </a:lnTo>
                    <a:lnTo>
                      <a:pt x="8968" y="21346"/>
                    </a:lnTo>
                    <a:lnTo>
                      <a:pt x="9515" y="21978"/>
                    </a:lnTo>
                    <a:lnTo>
                      <a:pt x="10484" y="23072"/>
                    </a:lnTo>
                    <a:lnTo>
                      <a:pt x="11284" y="23830"/>
                    </a:lnTo>
                    <a:lnTo>
                      <a:pt x="11957" y="24462"/>
                    </a:lnTo>
                    <a:lnTo>
                      <a:pt x="11999" y="24546"/>
                    </a:lnTo>
                    <a:lnTo>
                      <a:pt x="13431" y="24335"/>
                    </a:lnTo>
                    <a:lnTo>
                      <a:pt x="14778" y="24083"/>
                    </a:lnTo>
                    <a:lnTo>
                      <a:pt x="17094" y="23620"/>
                    </a:lnTo>
                    <a:lnTo>
                      <a:pt x="17094" y="23535"/>
                    </a:lnTo>
                    <a:lnTo>
                      <a:pt x="16841" y="23409"/>
                    </a:lnTo>
                    <a:lnTo>
                      <a:pt x="16126" y="23072"/>
                    </a:lnTo>
                    <a:lnTo>
                      <a:pt x="15031" y="22441"/>
                    </a:lnTo>
                    <a:lnTo>
                      <a:pt x="14399" y="22020"/>
                    </a:lnTo>
                    <a:lnTo>
                      <a:pt x="13641" y="21515"/>
                    </a:lnTo>
                    <a:lnTo>
                      <a:pt x="12884" y="20967"/>
                    </a:lnTo>
                    <a:lnTo>
                      <a:pt x="12084" y="20336"/>
                    </a:lnTo>
                    <a:lnTo>
                      <a:pt x="11242" y="19620"/>
                    </a:lnTo>
                    <a:lnTo>
                      <a:pt x="10357" y="18862"/>
                    </a:lnTo>
                    <a:lnTo>
                      <a:pt x="9473" y="17978"/>
                    </a:lnTo>
                    <a:lnTo>
                      <a:pt x="8631" y="17010"/>
                    </a:lnTo>
                    <a:lnTo>
                      <a:pt x="7747" y="15999"/>
                    </a:lnTo>
                    <a:lnTo>
                      <a:pt x="6905" y="14862"/>
                    </a:lnTo>
                    <a:lnTo>
                      <a:pt x="6189" y="13810"/>
                    </a:lnTo>
                    <a:lnTo>
                      <a:pt x="5516" y="12673"/>
                    </a:lnTo>
                    <a:lnTo>
                      <a:pt x="4884" y="11536"/>
                    </a:lnTo>
                    <a:lnTo>
                      <a:pt x="4253" y="10400"/>
                    </a:lnTo>
                    <a:lnTo>
                      <a:pt x="3663" y="9263"/>
                    </a:lnTo>
                    <a:lnTo>
                      <a:pt x="3116" y="8126"/>
                    </a:lnTo>
                    <a:lnTo>
                      <a:pt x="2147" y="5895"/>
                    </a:lnTo>
                    <a:lnTo>
                      <a:pt x="1348" y="3916"/>
                    </a:lnTo>
                    <a:lnTo>
                      <a:pt x="716" y="2190"/>
                    </a:lnTo>
                    <a:lnTo>
                      <a:pt x="253" y="842"/>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3157925" y="4227375"/>
                <a:ext cx="215800" cy="375800"/>
              </a:xfrm>
              <a:custGeom>
                <a:avLst/>
                <a:gdLst/>
                <a:ahLst/>
                <a:cxnLst/>
                <a:rect l="l" t="t" r="r" b="b"/>
                <a:pathLst>
                  <a:path w="8632" h="15032" extrusionOk="0">
                    <a:moveTo>
                      <a:pt x="5095" y="1"/>
                    </a:moveTo>
                    <a:lnTo>
                      <a:pt x="2779" y="464"/>
                    </a:lnTo>
                    <a:lnTo>
                      <a:pt x="1432" y="716"/>
                    </a:lnTo>
                    <a:lnTo>
                      <a:pt x="0" y="927"/>
                    </a:lnTo>
                    <a:lnTo>
                      <a:pt x="169" y="2653"/>
                    </a:lnTo>
                    <a:lnTo>
                      <a:pt x="337" y="4169"/>
                    </a:lnTo>
                    <a:lnTo>
                      <a:pt x="590" y="6021"/>
                    </a:lnTo>
                    <a:lnTo>
                      <a:pt x="885" y="8084"/>
                    </a:lnTo>
                    <a:lnTo>
                      <a:pt x="1264" y="10358"/>
                    </a:lnTo>
                    <a:lnTo>
                      <a:pt x="1727" y="12674"/>
                    </a:lnTo>
                    <a:lnTo>
                      <a:pt x="2274" y="15031"/>
                    </a:lnTo>
                    <a:lnTo>
                      <a:pt x="8632" y="15031"/>
                    </a:lnTo>
                    <a:lnTo>
                      <a:pt x="8210" y="13810"/>
                    </a:lnTo>
                    <a:lnTo>
                      <a:pt x="7789" y="12547"/>
                    </a:lnTo>
                    <a:lnTo>
                      <a:pt x="7411" y="11326"/>
                    </a:lnTo>
                    <a:lnTo>
                      <a:pt x="7074" y="10063"/>
                    </a:lnTo>
                    <a:lnTo>
                      <a:pt x="6484" y="7663"/>
                    </a:lnTo>
                    <a:lnTo>
                      <a:pt x="6021" y="5390"/>
                    </a:lnTo>
                    <a:lnTo>
                      <a:pt x="5642" y="3411"/>
                    </a:lnTo>
                    <a:lnTo>
                      <a:pt x="5390" y="1769"/>
                    </a:lnTo>
                    <a:lnTo>
                      <a:pt x="5095" y="1"/>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2769525" y="4271600"/>
                <a:ext cx="172650" cy="331575"/>
              </a:xfrm>
              <a:custGeom>
                <a:avLst/>
                <a:gdLst/>
                <a:ahLst/>
                <a:cxnLst/>
                <a:rect l="l" t="t" r="r" b="b"/>
                <a:pathLst>
                  <a:path w="6906" h="13263" extrusionOk="0">
                    <a:moveTo>
                      <a:pt x="632" y="0"/>
                    </a:moveTo>
                    <a:lnTo>
                      <a:pt x="464" y="4505"/>
                    </a:lnTo>
                    <a:lnTo>
                      <a:pt x="295" y="8673"/>
                    </a:lnTo>
                    <a:lnTo>
                      <a:pt x="1" y="13262"/>
                    </a:lnTo>
                    <a:lnTo>
                      <a:pt x="6905" y="13262"/>
                    </a:lnTo>
                    <a:lnTo>
                      <a:pt x="6653" y="8673"/>
                    </a:lnTo>
                    <a:lnTo>
                      <a:pt x="6442" y="4547"/>
                    </a:lnTo>
                    <a:lnTo>
                      <a:pt x="6316" y="0"/>
                    </a:lnTo>
                    <a:lnTo>
                      <a:pt x="3537" y="42"/>
                    </a:lnTo>
                    <a:lnTo>
                      <a:pt x="2064" y="42"/>
                    </a:lnTo>
                    <a:lnTo>
                      <a:pt x="632"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2785325" y="3762150"/>
                <a:ext cx="142125" cy="510525"/>
              </a:xfrm>
              <a:custGeom>
                <a:avLst/>
                <a:gdLst/>
                <a:ahLst/>
                <a:cxnLst/>
                <a:rect l="l" t="t" r="r" b="b"/>
                <a:pathLst>
                  <a:path w="5685" h="20421" extrusionOk="0">
                    <a:moveTo>
                      <a:pt x="2821" y="0"/>
                    </a:moveTo>
                    <a:lnTo>
                      <a:pt x="2821" y="1221"/>
                    </a:lnTo>
                    <a:lnTo>
                      <a:pt x="2779" y="1306"/>
                    </a:lnTo>
                    <a:lnTo>
                      <a:pt x="2779" y="1811"/>
                    </a:lnTo>
                    <a:lnTo>
                      <a:pt x="2779" y="1895"/>
                    </a:lnTo>
                    <a:lnTo>
                      <a:pt x="2695" y="3411"/>
                    </a:lnTo>
                    <a:lnTo>
                      <a:pt x="2695" y="3579"/>
                    </a:lnTo>
                    <a:lnTo>
                      <a:pt x="2695" y="3958"/>
                    </a:lnTo>
                    <a:lnTo>
                      <a:pt x="2653" y="4211"/>
                    </a:lnTo>
                    <a:lnTo>
                      <a:pt x="2653" y="4548"/>
                    </a:lnTo>
                    <a:lnTo>
                      <a:pt x="2611" y="4884"/>
                    </a:lnTo>
                    <a:lnTo>
                      <a:pt x="2611" y="5179"/>
                    </a:lnTo>
                    <a:lnTo>
                      <a:pt x="2568" y="5558"/>
                    </a:lnTo>
                    <a:lnTo>
                      <a:pt x="2568" y="5853"/>
                    </a:lnTo>
                    <a:lnTo>
                      <a:pt x="2526" y="6400"/>
                    </a:lnTo>
                    <a:lnTo>
                      <a:pt x="2484" y="6568"/>
                    </a:lnTo>
                    <a:lnTo>
                      <a:pt x="2442" y="7116"/>
                    </a:lnTo>
                    <a:lnTo>
                      <a:pt x="2442" y="7326"/>
                    </a:lnTo>
                    <a:lnTo>
                      <a:pt x="2400" y="7747"/>
                    </a:lnTo>
                    <a:lnTo>
                      <a:pt x="2358" y="8000"/>
                    </a:lnTo>
                    <a:lnTo>
                      <a:pt x="2316" y="8421"/>
                    </a:lnTo>
                    <a:lnTo>
                      <a:pt x="2274" y="8631"/>
                    </a:lnTo>
                    <a:lnTo>
                      <a:pt x="2232" y="9052"/>
                    </a:lnTo>
                    <a:lnTo>
                      <a:pt x="2232" y="9263"/>
                    </a:lnTo>
                    <a:lnTo>
                      <a:pt x="2147" y="9852"/>
                    </a:lnTo>
                    <a:lnTo>
                      <a:pt x="1768" y="12084"/>
                    </a:lnTo>
                    <a:lnTo>
                      <a:pt x="1390" y="14105"/>
                    </a:lnTo>
                    <a:lnTo>
                      <a:pt x="1053" y="15915"/>
                    </a:lnTo>
                    <a:lnTo>
                      <a:pt x="716" y="17431"/>
                    </a:lnTo>
                    <a:lnTo>
                      <a:pt x="211" y="19578"/>
                    </a:lnTo>
                    <a:lnTo>
                      <a:pt x="0" y="20336"/>
                    </a:lnTo>
                    <a:lnTo>
                      <a:pt x="0" y="20378"/>
                    </a:lnTo>
                    <a:lnTo>
                      <a:pt x="1432" y="20420"/>
                    </a:lnTo>
                    <a:lnTo>
                      <a:pt x="2905" y="20420"/>
                    </a:lnTo>
                    <a:lnTo>
                      <a:pt x="5684" y="20378"/>
                    </a:lnTo>
                    <a:lnTo>
                      <a:pt x="5684" y="20336"/>
                    </a:lnTo>
                    <a:lnTo>
                      <a:pt x="5474" y="19578"/>
                    </a:lnTo>
                    <a:lnTo>
                      <a:pt x="4968" y="17431"/>
                    </a:lnTo>
                    <a:lnTo>
                      <a:pt x="4631" y="15915"/>
                    </a:lnTo>
                    <a:lnTo>
                      <a:pt x="4253" y="14105"/>
                    </a:lnTo>
                    <a:lnTo>
                      <a:pt x="3874" y="12084"/>
                    </a:lnTo>
                    <a:lnTo>
                      <a:pt x="3537" y="9852"/>
                    </a:lnTo>
                    <a:lnTo>
                      <a:pt x="3453" y="9263"/>
                    </a:lnTo>
                    <a:lnTo>
                      <a:pt x="3410" y="9052"/>
                    </a:lnTo>
                    <a:lnTo>
                      <a:pt x="3368" y="8631"/>
                    </a:lnTo>
                    <a:lnTo>
                      <a:pt x="3368" y="8421"/>
                    </a:lnTo>
                    <a:lnTo>
                      <a:pt x="3284" y="8000"/>
                    </a:lnTo>
                    <a:lnTo>
                      <a:pt x="3284" y="7747"/>
                    </a:lnTo>
                    <a:lnTo>
                      <a:pt x="3242" y="7326"/>
                    </a:lnTo>
                    <a:lnTo>
                      <a:pt x="3200" y="7116"/>
                    </a:lnTo>
                    <a:lnTo>
                      <a:pt x="3158" y="6568"/>
                    </a:lnTo>
                    <a:lnTo>
                      <a:pt x="3158" y="6400"/>
                    </a:lnTo>
                    <a:lnTo>
                      <a:pt x="3116" y="5853"/>
                    </a:lnTo>
                    <a:lnTo>
                      <a:pt x="3074" y="5558"/>
                    </a:lnTo>
                    <a:lnTo>
                      <a:pt x="3074" y="5179"/>
                    </a:lnTo>
                    <a:lnTo>
                      <a:pt x="3032" y="4884"/>
                    </a:lnTo>
                    <a:lnTo>
                      <a:pt x="3032" y="4548"/>
                    </a:lnTo>
                    <a:lnTo>
                      <a:pt x="2989" y="4211"/>
                    </a:lnTo>
                    <a:lnTo>
                      <a:pt x="2989" y="3958"/>
                    </a:lnTo>
                    <a:lnTo>
                      <a:pt x="2947" y="3579"/>
                    </a:lnTo>
                    <a:lnTo>
                      <a:pt x="2947" y="3411"/>
                    </a:lnTo>
                    <a:lnTo>
                      <a:pt x="2905" y="1895"/>
                    </a:lnTo>
                    <a:lnTo>
                      <a:pt x="2905" y="1811"/>
                    </a:lnTo>
                    <a:lnTo>
                      <a:pt x="2863" y="1306"/>
                    </a:lnTo>
                    <a:lnTo>
                      <a:pt x="2863" y="1221"/>
                    </a:lnTo>
                    <a:lnTo>
                      <a:pt x="282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2841100" y="3988450"/>
                <a:ext cx="25" cy="5275"/>
              </a:xfrm>
              <a:custGeom>
                <a:avLst/>
                <a:gdLst/>
                <a:ahLst/>
                <a:cxnLst/>
                <a:rect l="l" t="t" r="r" b="b"/>
                <a:pathLst>
                  <a:path w="1" h="211" extrusionOk="0">
                    <a:moveTo>
                      <a:pt x="1" y="211"/>
                    </a:moveTo>
                    <a:lnTo>
                      <a:pt x="1" y="211"/>
                    </a:lnTo>
                    <a:lnTo>
                      <a:pt x="1" y="0"/>
                    </a:lnTo>
                    <a:lnTo>
                      <a:pt x="1" y="0"/>
                    </a:lnTo>
                    <a:lnTo>
                      <a:pt x="1" y="211"/>
                    </a:lnTo>
                    <a:lnTo>
                      <a:pt x="1"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2852675" y="3851625"/>
                <a:ext cx="25" cy="9500"/>
              </a:xfrm>
              <a:custGeom>
                <a:avLst/>
                <a:gdLst/>
                <a:ahLst/>
                <a:cxnLst/>
                <a:rect l="l" t="t" r="r" b="b"/>
                <a:pathLst>
                  <a:path w="1" h="380" extrusionOk="0">
                    <a:moveTo>
                      <a:pt x="1" y="379"/>
                    </a:moveTo>
                    <a:lnTo>
                      <a:pt x="1" y="379"/>
                    </a:lnTo>
                    <a:lnTo>
                      <a:pt x="1" y="0"/>
                    </a:lnTo>
                    <a:lnTo>
                      <a:pt x="1" y="0"/>
                    </a:lnTo>
                    <a:lnTo>
                      <a:pt x="1" y="379"/>
                    </a:lnTo>
                    <a:lnTo>
                      <a:pt x="1" y="379"/>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2842150" y="3972650"/>
                <a:ext cx="1075" cy="5300"/>
              </a:xfrm>
              <a:custGeom>
                <a:avLst/>
                <a:gdLst/>
                <a:ahLst/>
                <a:cxnLst/>
                <a:rect l="l" t="t" r="r" b="b"/>
                <a:pathLst>
                  <a:path w="43" h="212" extrusionOk="0">
                    <a:moveTo>
                      <a:pt x="1" y="211"/>
                    </a:moveTo>
                    <a:lnTo>
                      <a:pt x="1" y="211"/>
                    </a:lnTo>
                    <a:lnTo>
                      <a:pt x="43" y="1"/>
                    </a:lnTo>
                    <a:lnTo>
                      <a:pt x="43" y="1"/>
                    </a:lnTo>
                    <a:lnTo>
                      <a:pt x="1" y="211"/>
                    </a:lnTo>
                    <a:lnTo>
                      <a:pt x="1"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2847425" y="3922150"/>
                <a:ext cx="1075" cy="4225"/>
              </a:xfrm>
              <a:custGeom>
                <a:avLst/>
                <a:gdLst/>
                <a:ahLst/>
                <a:cxnLst/>
                <a:rect l="l" t="t" r="r" b="b"/>
                <a:pathLst>
                  <a:path w="43" h="169" extrusionOk="0">
                    <a:moveTo>
                      <a:pt x="0" y="168"/>
                    </a:moveTo>
                    <a:lnTo>
                      <a:pt x="0" y="168"/>
                    </a:lnTo>
                    <a:lnTo>
                      <a:pt x="42" y="0"/>
                    </a:lnTo>
                    <a:lnTo>
                      <a:pt x="42" y="0"/>
                    </a:lnTo>
                    <a:lnTo>
                      <a:pt x="0" y="168"/>
                    </a:lnTo>
                    <a:lnTo>
                      <a:pt x="0" y="16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2850575" y="3884250"/>
                <a:ext cx="25" cy="7400"/>
              </a:xfrm>
              <a:custGeom>
                <a:avLst/>
                <a:gdLst/>
                <a:ahLst/>
                <a:cxnLst/>
                <a:rect l="l" t="t" r="r" b="b"/>
                <a:pathLst>
                  <a:path w="1" h="296" extrusionOk="0">
                    <a:moveTo>
                      <a:pt x="1" y="295"/>
                    </a:moveTo>
                    <a:lnTo>
                      <a:pt x="1" y="295"/>
                    </a:lnTo>
                    <a:lnTo>
                      <a:pt x="1" y="0"/>
                    </a:lnTo>
                    <a:lnTo>
                      <a:pt x="1" y="0"/>
                    </a:lnTo>
                    <a:lnTo>
                      <a:pt x="1" y="295"/>
                    </a:lnTo>
                    <a:lnTo>
                      <a:pt x="1" y="295"/>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2849525" y="3901075"/>
                <a:ext cx="25" cy="7400"/>
              </a:xfrm>
              <a:custGeom>
                <a:avLst/>
                <a:gdLst/>
                <a:ahLst/>
                <a:cxnLst/>
                <a:rect l="l" t="t" r="r" b="b"/>
                <a:pathLst>
                  <a:path w="1" h="296" extrusionOk="0">
                    <a:moveTo>
                      <a:pt x="0" y="296"/>
                    </a:moveTo>
                    <a:lnTo>
                      <a:pt x="0" y="296"/>
                    </a:lnTo>
                    <a:lnTo>
                      <a:pt x="0" y="1"/>
                    </a:lnTo>
                    <a:lnTo>
                      <a:pt x="0" y="1"/>
                    </a:lnTo>
                    <a:lnTo>
                      <a:pt x="0" y="296"/>
                    </a:lnTo>
                    <a:lnTo>
                      <a:pt x="0" y="29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2851625" y="3867400"/>
                <a:ext cx="25" cy="8450"/>
              </a:xfrm>
              <a:custGeom>
                <a:avLst/>
                <a:gdLst/>
                <a:ahLst/>
                <a:cxnLst/>
                <a:rect l="l" t="t" r="r" b="b"/>
                <a:pathLst>
                  <a:path w="1" h="338" extrusionOk="0">
                    <a:moveTo>
                      <a:pt x="1" y="338"/>
                    </a:moveTo>
                    <a:lnTo>
                      <a:pt x="1" y="338"/>
                    </a:lnTo>
                    <a:lnTo>
                      <a:pt x="1" y="1"/>
                    </a:lnTo>
                    <a:lnTo>
                      <a:pt x="1"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2846375" y="3940025"/>
                <a:ext cx="25" cy="5300"/>
              </a:xfrm>
              <a:custGeom>
                <a:avLst/>
                <a:gdLst/>
                <a:ahLst/>
                <a:cxnLst/>
                <a:rect l="l" t="t" r="r" b="b"/>
                <a:pathLst>
                  <a:path w="1" h="212" extrusionOk="0">
                    <a:moveTo>
                      <a:pt x="0" y="211"/>
                    </a:moveTo>
                    <a:lnTo>
                      <a:pt x="0" y="211"/>
                    </a:lnTo>
                    <a:lnTo>
                      <a:pt x="0" y="1"/>
                    </a:lnTo>
                    <a:lnTo>
                      <a:pt x="0" y="1"/>
                    </a:lnTo>
                    <a:lnTo>
                      <a:pt x="0" y="211"/>
                    </a:lnTo>
                    <a:lnTo>
                      <a:pt x="0"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2844250" y="3955825"/>
                <a:ext cx="1100" cy="6325"/>
              </a:xfrm>
              <a:custGeom>
                <a:avLst/>
                <a:gdLst/>
                <a:ahLst/>
                <a:cxnLst/>
                <a:rect l="l" t="t" r="r" b="b"/>
                <a:pathLst>
                  <a:path w="44" h="253" extrusionOk="0">
                    <a:moveTo>
                      <a:pt x="1" y="253"/>
                    </a:moveTo>
                    <a:lnTo>
                      <a:pt x="1" y="253"/>
                    </a:lnTo>
                    <a:lnTo>
                      <a:pt x="43" y="0"/>
                    </a:lnTo>
                    <a:lnTo>
                      <a:pt x="43" y="0"/>
                    </a:lnTo>
                    <a:lnTo>
                      <a:pt x="1" y="253"/>
                    </a:lnTo>
                    <a:lnTo>
                      <a:pt x="1" y="253"/>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2852675" y="3809525"/>
                <a:ext cx="2125" cy="37900"/>
              </a:xfrm>
              <a:custGeom>
                <a:avLst/>
                <a:gdLst/>
                <a:ahLst/>
                <a:cxnLst/>
                <a:rect l="l" t="t" r="r" b="b"/>
                <a:pathLst>
                  <a:path w="85" h="1516" extrusionOk="0">
                    <a:moveTo>
                      <a:pt x="1" y="1516"/>
                    </a:moveTo>
                    <a:lnTo>
                      <a:pt x="1" y="1516"/>
                    </a:lnTo>
                    <a:lnTo>
                      <a:pt x="85" y="0"/>
                    </a:lnTo>
                    <a:lnTo>
                      <a:pt x="85" y="0"/>
                    </a:lnTo>
                    <a:lnTo>
                      <a:pt x="1" y="1516"/>
                    </a:lnTo>
                    <a:lnTo>
                      <a:pt x="1" y="151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2855850" y="3740050"/>
                <a:ext cx="25" cy="52650"/>
              </a:xfrm>
              <a:custGeom>
                <a:avLst/>
                <a:gdLst/>
                <a:ahLst/>
                <a:cxnLst/>
                <a:rect l="l" t="t" r="r" b="b"/>
                <a:pathLst>
                  <a:path w="1" h="2106" extrusionOk="0">
                    <a:moveTo>
                      <a:pt x="0" y="884"/>
                    </a:moveTo>
                    <a:lnTo>
                      <a:pt x="0" y="884"/>
                    </a:lnTo>
                    <a:lnTo>
                      <a:pt x="0" y="463"/>
                    </a:lnTo>
                    <a:lnTo>
                      <a:pt x="0" y="463"/>
                    </a:lnTo>
                    <a:lnTo>
                      <a:pt x="0" y="0"/>
                    </a:lnTo>
                    <a:lnTo>
                      <a:pt x="0" y="1600"/>
                    </a:lnTo>
                    <a:lnTo>
                      <a:pt x="0" y="1600"/>
                    </a:lnTo>
                    <a:lnTo>
                      <a:pt x="0" y="2105"/>
                    </a:lnTo>
                    <a:lnTo>
                      <a:pt x="0" y="2105"/>
                    </a:lnTo>
                    <a:lnTo>
                      <a:pt x="0" y="884"/>
                    </a:lnTo>
                    <a:lnTo>
                      <a:pt x="0" y="88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2854775" y="3794775"/>
                <a:ext cx="25" cy="12650"/>
              </a:xfrm>
              <a:custGeom>
                <a:avLst/>
                <a:gdLst/>
                <a:ahLst/>
                <a:cxnLst/>
                <a:rect l="l" t="t" r="r" b="b"/>
                <a:pathLst>
                  <a:path w="1" h="506" extrusionOk="0">
                    <a:moveTo>
                      <a:pt x="1" y="506"/>
                    </a:moveTo>
                    <a:lnTo>
                      <a:pt x="1" y="506"/>
                    </a:lnTo>
                    <a:lnTo>
                      <a:pt x="1" y="1"/>
                    </a:lnTo>
                    <a:lnTo>
                      <a:pt x="1" y="1"/>
                    </a:lnTo>
                    <a:lnTo>
                      <a:pt x="1" y="506"/>
                    </a:lnTo>
                    <a:lnTo>
                      <a:pt x="1" y="50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2862150" y="3901075"/>
                <a:ext cx="1075" cy="7400"/>
              </a:xfrm>
              <a:custGeom>
                <a:avLst/>
                <a:gdLst/>
                <a:ahLst/>
                <a:cxnLst/>
                <a:rect l="l" t="t" r="r" b="b"/>
                <a:pathLst>
                  <a:path w="43" h="296" extrusionOk="0">
                    <a:moveTo>
                      <a:pt x="1" y="1"/>
                    </a:moveTo>
                    <a:lnTo>
                      <a:pt x="1" y="1"/>
                    </a:lnTo>
                    <a:lnTo>
                      <a:pt x="43" y="296"/>
                    </a:lnTo>
                    <a:lnTo>
                      <a:pt x="43" y="296"/>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2864250" y="3922150"/>
                <a:ext cx="25" cy="4225"/>
              </a:xfrm>
              <a:custGeom>
                <a:avLst/>
                <a:gdLst/>
                <a:ahLst/>
                <a:cxnLst/>
                <a:rect l="l" t="t" r="r" b="b"/>
                <a:pathLst>
                  <a:path w="1" h="169" extrusionOk="0">
                    <a:moveTo>
                      <a:pt x="1" y="0"/>
                    </a:moveTo>
                    <a:lnTo>
                      <a:pt x="1" y="0"/>
                    </a:lnTo>
                    <a:lnTo>
                      <a:pt x="1" y="168"/>
                    </a:lnTo>
                    <a:lnTo>
                      <a:pt x="1" y="168"/>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2855850" y="3751625"/>
                <a:ext cx="1075" cy="41075"/>
              </a:xfrm>
              <a:custGeom>
                <a:avLst/>
                <a:gdLst/>
                <a:ahLst/>
                <a:cxnLst/>
                <a:rect l="l" t="t" r="r" b="b"/>
                <a:pathLst>
                  <a:path w="43" h="1643" extrusionOk="0">
                    <a:moveTo>
                      <a:pt x="42" y="0"/>
                    </a:moveTo>
                    <a:lnTo>
                      <a:pt x="0" y="421"/>
                    </a:lnTo>
                    <a:lnTo>
                      <a:pt x="42" y="1642"/>
                    </a:lnTo>
                    <a:lnTo>
                      <a:pt x="42" y="1137"/>
                    </a:lnTo>
                    <a:lnTo>
                      <a:pt x="4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p:nvPr/>
            </p:nvSpPr>
            <p:spPr>
              <a:xfrm>
                <a:off x="2867425" y="3955825"/>
                <a:ext cx="25" cy="6325"/>
              </a:xfrm>
              <a:custGeom>
                <a:avLst/>
                <a:gdLst/>
                <a:ahLst/>
                <a:cxnLst/>
                <a:rect l="l" t="t" r="r" b="b"/>
                <a:pathLst>
                  <a:path w="1" h="253" extrusionOk="0">
                    <a:moveTo>
                      <a:pt x="0" y="0"/>
                    </a:moveTo>
                    <a:lnTo>
                      <a:pt x="0" y="0"/>
                    </a:lnTo>
                    <a:lnTo>
                      <a:pt x="0" y="253"/>
                    </a:lnTo>
                    <a:lnTo>
                      <a:pt x="0" y="253"/>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a:off x="2870575" y="3988450"/>
                <a:ext cx="1075" cy="5275"/>
              </a:xfrm>
              <a:custGeom>
                <a:avLst/>
                <a:gdLst/>
                <a:ahLst/>
                <a:cxnLst/>
                <a:rect l="l" t="t" r="r" b="b"/>
                <a:pathLst>
                  <a:path w="43" h="211" extrusionOk="0">
                    <a:moveTo>
                      <a:pt x="0" y="0"/>
                    </a:moveTo>
                    <a:lnTo>
                      <a:pt x="0" y="0"/>
                    </a:lnTo>
                    <a:lnTo>
                      <a:pt x="43" y="211"/>
                    </a:lnTo>
                    <a:lnTo>
                      <a:pt x="43" y="211"/>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2865300" y="3940025"/>
                <a:ext cx="1100" cy="5300"/>
              </a:xfrm>
              <a:custGeom>
                <a:avLst/>
                <a:gdLst/>
                <a:ahLst/>
                <a:cxnLst/>
                <a:rect l="l" t="t" r="r" b="b"/>
                <a:pathLst>
                  <a:path w="44" h="212" extrusionOk="0">
                    <a:moveTo>
                      <a:pt x="1" y="1"/>
                    </a:moveTo>
                    <a:lnTo>
                      <a:pt x="1" y="1"/>
                    </a:lnTo>
                    <a:lnTo>
                      <a:pt x="43" y="211"/>
                    </a:lnTo>
                    <a:lnTo>
                      <a:pt x="43" y="211"/>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2861100" y="3884250"/>
                <a:ext cx="1075" cy="7400"/>
              </a:xfrm>
              <a:custGeom>
                <a:avLst/>
                <a:gdLst/>
                <a:ahLst/>
                <a:cxnLst/>
                <a:rect l="l" t="t" r="r" b="b"/>
                <a:pathLst>
                  <a:path w="43" h="296" extrusionOk="0">
                    <a:moveTo>
                      <a:pt x="1" y="0"/>
                    </a:moveTo>
                    <a:lnTo>
                      <a:pt x="1" y="0"/>
                    </a:lnTo>
                    <a:lnTo>
                      <a:pt x="43" y="295"/>
                    </a:lnTo>
                    <a:lnTo>
                      <a:pt x="43" y="295"/>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2860050" y="3867400"/>
                <a:ext cx="1075" cy="8450"/>
              </a:xfrm>
              <a:custGeom>
                <a:avLst/>
                <a:gdLst/>
                <a:ahLst/>
                <a:cxnLst/>
                <a:rect l="l" t="t" r="r" b="b"/>
                <a:pathLst>
                  <a:path w="43" h="338" extrusionOk="0">
                    <a:moveTo>
                      <a:pt x="0" y="1"/>
                    </a:moveTo>
                    <a:lnTo>
                      <a:pt x="0" y="1"/>
                    </a:lnTo>
                    <a:lnTo>
                      <a:pt x="43" y="338"/>
                    </a:lnTo>
                    <a:lnTo>
                      <a:pt x="43" y="338"/>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2856900" y="3794775"/>
                <a:ext cx="1075" cy="12650"/>
              </a:xfrm>
              <a:custGeom>
                <a:avLst/>
                <a:gdLst/>
                <a:ahLst/>
                <a:cxnLst/>
                <a:rect l="l" t="t" r="r" b="b"/>
                <a:pathLst>
                  <a:path w="43" h="506" extrusionOk="0">
                    <a:moveTo>
                      <a:pt x="0" y="1"/>
                    </a:moveTo>
                    <a:lnTo>
                      <a:pt x="0" y="1"/>
                    </a:lnTo>
                    <a:lnTo>
                      <a:pt x="42" y="506"/>
                    </a:lnTo>
                    <a:lnTo>
                      <a:pt x="42" y="506"/>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2857950" y="3809525"/>
                <a:ext cx="1075" cy="37900"/>
              </a:xfrm>
              <a:custGeom>
                <a:avLst/>
                <a:gdLst/>
                <a:ahLst/>
                <a:cxnLst/>
                <a:rect l="l" t="t" r="r" b="b"/>
                <a:pathLst>
                  <a:path w="43" h="1516" extrusionOk="0">
                    <a:moveTo>
                      <a:pt x="0" y="0"/>
                    </a:moveTo>
                    <a:lnTo>
                      <a:pt x="0" y="0"/>
                    </a:lnTo>
                    <a:lnTo>
                      <a:pt x="42" y="1516"/>
                    </a:lnTo>
                    <a:lnTo>
                      <a:pt x="42" y="1516"/>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2859000" y="3851625"/>
                <a:ext cx="1075" cy="9500"/>
              </a:xfrm>
              <a:custGeom>
                <a:avLst/>
                <a:gdLst/>
                <a:ahLst/>
                <a:cxnLst/>
                <a:rect l="l" t="t" r="r" b="b"/>
                <a:pathLst>
                  <a:path w="43" h="380" extrusionOk="0">
                    <a:moveTo>
                      <a:pt x="0" y="0"/>
                    </a:moveTo>
                    <a:lnTo>
                      <a:pt x="0" y="0"/>
                    </a:lnTo>
                    <a:lnTo>
                      <a:pt x="42" y="379"/>
                    </a:lnTo>
                    <a:lnTo>
                      <a:pt x="42" y="379"/>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a:off x="2869525" y="3972650"/>
                <a:ext cx="25" cy="5300"/>
              </a:xfrm>
              <a:custGeom>
                <a:avLst/>
                <a:gdLst/>
                <a:ahLst/>
                <a:cxnLst/>
                <a:rect l="l" t="t" r="r" b="b"/>
                <a:pathLst>
                  <a:path w="1" h="212" extrusionOk="0">
                    <a:moveTo>
                      <a:pt x="0" y="1"/>
                    </a:moveTo>
                    <a:lnTo>
                      <a:pt x="0" y="1"/>
                    </a:lnTo>
                    <a:lnTo>
                      <a:pt x="0" y="211"/>
                    </a:lnTo>
                    <a:lnTo>
                      <a:pt x="0" y="211"/>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a:off x="2855850" y="3751625"/>
                <a:ext cx="1075" cy="10550"/>
              </a:xfrm>
              <a:custGeom>
                <a:avLst/>
                <a:gdLst/>
                <a:ahLst/>
                <a:cxnLst/>
                <a:rect l="l" t="t" r="r" b="b"/>
                <a:pathLst>
                  <a:path w="43" h="422" extrusionOk="0">
                    <a:moveTo>
                      <a:pt x="0" y="421"/>
                    </a:moveTo>
                    <a:lnTo>
                      <a:pt x="0" y="421"/>
                    </a:lnTo>
                    <a:lnTo>
                      <a:pt x="42" y="0"/>
                    </a:lnTo>
                    <a:lnTo>
                      <a:pt x="42" y="0"/>
                    </a:lnTo>
                    <a:lnTo>
                      <a:pt x="0" y="421"/>
                    </a:lnTo>
                    <a:lnTo>
                      <a:pt x="0" y="42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2855850" y="3751625"/>
                <a:ext cx="25" cy="10550"/>
              </a:xfrm>
              <a:custGeom>
                <a:avLst/>
                <a:gdLst/>
                <a:ahLst/>
                <a:cxnLst/>
                <a:rect l="l" t="t" r="r" b="b"/>
                <a:pathLst>
                  <a:path w="1" h="422" extrusionOk="0">
                    <a:moveTo>
                      <a:pt x="0" y="0"/>
                    </a:moveTo>
                    <a:lnTo>
                      <a:pt x="0" y="0"/>
                    </a:lnTo>
                    <a:lnTo>
                      <a:pt x="0" y="421"/>
                    </a:lnTo>
                    <a:lnTo>
                      <a:pt x="0" y="421"/>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
              <p:cNvSpPr/>
              <p:nvPr/>
            </p:nvSpPr>
            <p:spPr>
              <a:xfrm>
                <a:off x="3036875" y="4250525"/>
                <a:ext cx="177925" cy="352650"/>
              </a:xfrm>
              <a:custGeom>
                <a:avLst/>
                <a:gdLst/>
                <a:ahLst/>
                <a:cxnLst/>
                <a:rect l="l" t="t" r="r" b="b"/>
                <a:pathLst>
                  <a:path w="7117" h="14106" extrusionOk="0">
                    <a:moveTo>
                      <a:pt x="4842" y="1"/>
                    </a:moveTo>
                    <a:lnTo>
                      <a:pt x="2527" y="296"/>
                    </a:lnTo>
                    <a:lnTo>
                      <a:pt x="1" y="590"/>
                    </a:lnTo>
                    <a:lnTo>
                      <a:pt x="127" y="801"/>
                    </a:lnTo>
                    <a:lnTo>
                      <a:pt x="211" y="1980"/>
                    </a:lnTo>
                    <a:lnTo>
                      <a:pt x="464" y="5053"/>
                    </a:lnTo>
                    <a:lnTo>
                      <a:pt x="632" y="7074"/>
                    </a:lnTo>
                    <a:lnTo>
                      <a:pt x="885" y="9348"/>
                    </a:lnTo>
                    <a:lnTo>
                      <a:pt x="1137" y="11705"/>
                    </a:lnTo>
                    <a:lnTo>
                      <a:pt x="1474" y="14105"/>
                    </a:lnTo>
                    <a:lnTo>
                      <a:pt x="7116" y="14105"/>
                    </a:lnTo>
                    <a:lnTo>
                      <a:pt x="6569" y="11748"/>
                    </a:lnTo>
                    <a:lnTo>
                      <a:pt x="6106" y="9432"/>
                    </a:lnTo>
                    <a:lnTo>
                      <a:pt x="5727" y="7158"/>
                    </a:lnTo>
                    <a:lnTo>
                      <a:pt x="5432" y="5095"/>
                    </a:lnTo>
                    <a:lnTo>
                      <a:pt x="5179" y="3243"/>
                    </a:lnTo>
                    <a:lnTo>
                      <a:pt x="5011" y="1727"/>
                    </a:lnTo>
                    <a:lnTo>
                      <a:pt x="4842"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a:off x="2855850" y="3630575"/>
                <a:ext cx="302100" cy="634725"/>
              </a:xfrm>
              <a:custGeom>
                <a:avLst/>
                <a:gdLst/>
                <a:ahLst/>
                <a:cxnLst/>
                <a:rect l="l" t="t" r="r" b="b"/>
                <a:pathLst>
                  <a:path w="12084" h="25389" extrusionOk="0">
                    <a:moveTo>
                      <a:pt x="0" y="1"/>
                    </a:moveTo>
                    <a:lnTo>
                      <a:pt x="168" y="1474"/>
                    </a:lnTo>
                    <a:lnTo>
                      <a:pt x="337" y="3158"/>
                    </a:lnTo>
                    <a:lnTo>
                      <a:pt x="589" y="5221"/>
                    </a:lnTo>
                    <a:lnTo>
                      <a:pt x="968" y="7579"/>
                    </a:lnTo>
                    <a:lnTo>
                      <a:pt x="1432" y="10147"/>
                    </a:lnTo>
                    <a:lnTo>
                      <a:pt x="1726" y="11410"/>
                    </a:lnTo>
                    <a:lnTo>
                      <a:pt x="2021" y="12673"/>
                    </a:lnTo>
                    <a:lnTo>
                      <a:pt x="2358" y="13937"/>
                    </a:lnTo>
                    <a:lnTo>
                      <a:pt x="2695" y="15115"/>
                    </a:lnTo>
                    <a:lnTo>
                      <a:pt x="3368" y="17052"/>
                    </a:lnTo>
                    <a:lnTo>
                      <a:pt x="4084" y="18863"/>
                    </a:lnTo>
                    <a:lnTo>
                      <a:pt x="4758" y="20462"/>
                    </a:lnTo>
                    <a:lnTo>
                      <a:pt x="5431" y="21894"/>
                    </a:lnTo>
                    <a:lnTo>
                      <a:pt x="6021" y="23115"/>
                    </a:lnTo>
                    <a:lnTo>
                      <a:pt x="6526" y="24125"/>
                    </a:lnTo>
                    <a:lnTo>
                      <a:pt x="7242" y="25388"/>
                    </a:lnTo>
                    <a:lnTo>
                      <a:pt x="9768" y="25094"/>
                    </a:lnTo>
                    <a:lnTo>
                      <a:pt x="12083" y="24799"/>
                    </a:lnTo>
                    <a:lnTo>
                      <a:pt x="12041" y="24715"/>
                    </a:lnTo>
                    <a:lnTo>
                      <a:pt x="11368" y="24083"/>
                    </a:lnTo>
                    <a:lnTo>
                      <a:pt x="10568" y="23325"/>
                    </a:lnTo>
                    <a:lnTo>
                      <a:pt x="9599" y="22231"/>
                    </a:lnTo>
                    <a:lnTo>
                      <a:pt x="9052" y="21599"/>
                    </a:lnTo>
                    <a:lnTo>
                      <a:pt x="8463" y="20883"/>
                    </a:lnTo>
                    <a:lnTo>
                      <a:pt x="7831" y="20083"/>
                    </a:lnTo>
                    <a:lnTo>
                      <a:pt x="7242" y="19241"/>
                    </a:lnTo>
                    <a:lnTo>
                      <a:pt x="6610" y="18315"/>
                    </a:lnTo>
                    <a:lnTo>
                      <a:pt x="5979" y="17305"/>
                    </a:lnTo>
                    <a:lnTo>
                      <a:pt x="5347" y="16252"/>
                    </a:lnTo>
                    <a:lnTo>
                      <a:pt x="4758" y="15115"/>
                    </a:lnTo>
                    <a:lnTo>
                      <a:pt x="4252" y="14063"/>
                    </a:lnTo>
                    <a:lnTo>
                      <a:pt x="3789" y="12968"/>
                    </a:lnTo>
                    <a:lnTo>
                      <a:pt x="3326" y="11831"/>
                    </a:lnTo>
                    <a:lnTo>
                      <a:pt x="2905" y="10695"/>
                    </a:lnTo>
                    <a:lnTo>
                      <a:pt x="2484" y="9558"/>
                    </a:lnTo>
                    <a:lnTo>
                      <a:pt x="2147" y="8421"/>
                    </a:lnTo>
                    <a:lnTo>
                      <a:pt x="1474" y="6232"/>
                    </a:lnTo>
                    <a:lnTo>
                      <a:pt x="968" y="4211"/>
                    </a:lnTo>
                    <a:lnTo>
                      <a:pt x="547" y="2485"/>
                    </a:lnTo>
                    <a:lnTo>
                      <a:pt x="84" y="253"/>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2371650" y="4272650"/>
                <a:ext cx="486325" cy="330525"/>
              </a:xfrm>
              <a:custGeom>
                <a:avLst/>
                <a:gdLst/>
                <a:ahLst/>
                <a:cxnLst/>
                <a:rect l="l" t="t" r="r" b="b"/>
                <a:pathLst>
                  <a:path w="19453" h="13221" extrusionOk="0">
                    <a:moveTo>
                      <a:pt x="19452" y="0"/>
                    </a:moveTo>
                    <a:lnTo>
                      <a:pt x="19242" y="421"/>
                    </a:lnTo>
                    <a:lnTo>
                      <a:pt x="18989" y="968"/>
                    </a:lnTo>
                    <a:lnTo>
                      <a:pt x="18568" y="1642"/>
                    </a:lnTo>
                    <a:lnTo>
                      <a:pt x="18063" y="2442"/>
                    </a:lnTo>
                    <a:lnTo>
                      <a:pt x="17347" y="3368"/>
                    </a:lnTo>
                    <a:lnTo>
                      <a:pt x="16505" y="4379"/>
                    </a:lnTo>
                    <a:lnTo>
                      <a:pt x="15495" y="5473"/>
                    </a:lnTo>
                    <a:lnTo>
                      <a:pt x="14947" y="6021"/>
                    </a:lnTo>
                    <a:lnTo>
                      <a:pt x="14316" y="6568"/>
                    </a:lnTo>
                    <a:lnTo>
                      <a:pt x="13642" y="7115"/>
                    </a:lnTo>
                    <a:lnTo>
                      <a:pt x="12926" y="7663"/>
                    </a:lnTo>
                    <a:lnTo>
                      <a:pt x="12169" y="8252"/>
                    </a:lnTo>
                    <a:lnTo>
                      <a:pt x="11326" y="8799"/>
                    </a:lnTo>
                    <a:lnTo>
                      <a:pt x="10484" y="9347"/>
                    </a:lnTo>
                    <a:lnTo>
                      <a:pt x="9558" y="9852"/>
                    </a:lnTo>
                    <a:lnTo>
                      <a:pt x="8548" y="10357"/>
                    </a:lnTo>
                    <a:lnTo>
                      <a:pt x="7537" y="10863"/>
                    </a:lnTo>
                    <a:lnTo>
                      <a:pt x="6443" y="11326"/>
                    </a:lnTo>
                    <a:lnTo>
                      <a:pt x="5264" y="11747"/>
                    </a:lnTo>
                    <a:lnTo>
                      <a:pt x="4043" y="12168"/>
                    </a:lnTo>
                    <a:lnTo>
                      <a:pt x="2780" y="12547"/>
                    </a:lnTo>
                    <a:lnTo>
                      <a:pt x="1432" y="12883"/>
                    </a:lnTo>
                    <a:lnTo>
                      <a:pt x="1" y="13220"/>
                    </a:lnTo>
                    <a:lnTo>
                      <a:pt x="19410" y="13220"/>
                    </a:lnTo>
                    <a:lnTo>
                      <a:pt x="19452" y="0"/>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2855850" y="3528475"/>
                <a:ext cx="135800" cy="81075"/>
              </a:xfrm>
              <a:custGeom>
                <a:avLst/>
                <a:gdLst/>
                <a:ahLst/>
                <a:cxnLst/>
                <a:rect l="l" t="t" r="r" b="b"/>
                <a:pathLst>
                  <a:path w="5432" h="3243" extrusionOk="0">
                    <a:moveTo>
                      <a:pt x="42" y="1"/>
                    </a:moveTo>
                    <a:lnTo>
                      <a:pt x="0" y="3243"/>
                    </a:lnTo>
                    <a:lnTo>
                      <a:pt x="884" y="3032"/>
                    </a:lnTo>
                    <a:lnTo>
                      <a:pt x="1810" y="2780"/>
                    </a:lnTo>
                    <a:lnTo>
                      <a:pt x="2737" y="2485"/>
                    </a:lnTo>
                    <a:lnTo>
                      <a:pt x="3579" y="2148"/>
                    </a:lnTo>
                    <a:lnTo>
                      <a:pt x="4884" y="1643"/>
                    </a:lnTo>
                    <a:lnTo>
                      <a:pt x="5431" y="1432"/>
                    </a:lnTo>
                    <a:lnTo>
                      <a:pt x="4295" y="1053"/>
                    </a:lnTo>
                    <a:lnTo>
                      <a:pt x="3284" y="759"/>
                    </a:lnTo>
                    <a:lnTo>
                      <a:pt x="1558" y="338"/>
                    </a:lnTo>
                    <a:lnTo>
                      <a:pt x="421" y="85"/>
                    </a:lnTo>
                    <a:lnTo>
                      <a:pt x="42"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2850575" y="3509525"/>
                <a:ext cx="10550" cy="133700"/>
              </a:xfrm>
              <a:custGeom>
                <a:avLst/>
                <a:gdLst/>
                <a:ahLst/>
                <a:cxnLst/>
                <a:rect l="l" t="t" r="r" b="b"/>
                <a:pathLst>
                  <a:path w="422" h="5348" extrusionOk="0">
                    <a:moveTo>
                      <a:pt x="127" y="1"/>
                    </a:moveTo>
                    <a:lnTo>
                      <a:pt x="1" y="5264"/>
                    </a:lnTo>
                    <a:lnTo>
                      <a:pt x="169" y="5348"/>
                    </a:lnTo>
                    <a:lnTo>
                      <a:pt x="295" y="5348"/>
                    </a:lnTo>
                    <a:lnTo>
                      <a:pt x="422" y="5264"/>
                    </a:lnTo>
                    <a:lnTo>
                      <a:pt x="337"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a:off x="2846375" y="3488475"/>
                <a:ext cx="20025" cy="20025"/>
              </a:xfrm>
              <a:custGeom>
                <a:avLst/>
                <a:gdLst/>
                <a:ahLst/>
                <a:cxnLst/>
                <a:rect l="l" t="t" r="r" b="b"/>
                <a:pathLst>
                  <a:path w="801" h="801" extrusionOk="0">
                    <a:moveTo>
                      <a:pt x="421" y="1"/>
                    </a:moveTo>
                    <a:lnTo>
                      <a:pt x="253" y="43"/>
                    </a:lnTo>
                    <a:lnTo>
                      <a:pt x="126" y="127"/>
                    </a:lnTo>
                    <a:lnTo>
                      <a:pt x="42" y="253"/>
                    </a:lnTo>
                    <a:lnTo>
                      <a:pt x="0" y="422"/>
                    </a:lnTo>
                    <a:lnTo>
                      <a:pt x="42" y="590"/>
                    </a:lnTo>
                    <a:lnTo>
                      <a:pt x="126" y="717"/>
                    </a:lnTo>
                    <a:lnTo>
                      <a:pt x="253" y="801"/>
                    </a:lnTo>
                    <a:lnTo>
                      <a:pt x="547" y="801"/>
                    </a:lnTo>
                    <a:lnTo>
                      <a:pt x="716" y="717"/>
                    </a:lnTo>
                    <a:lnTo>
                      <a:pt x="800" y="590"/>
                    </a:lnTo>
                    <a:lnTo>
                      <a:pt x="800" y="422"/>
                    </a:lnTo>
                    <a:lnTo>
                      <a:pt x="800" y="253"/>
                    </a:lnTo>
                    <a:lnTo>
                      <a:pt x="716" y="127"/>
                    </a:lnTo>
                    <a:lnTo>
                      <a:pt x="547" y="43"/>
                    </a:lnTo>
                    <a:lnTo>
                      <a:pt x="421"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
              <p:cNvSpPr/>
              <p:nvPr/>
            </p:nvSpPr>
            <p:spPr>
              <a:xfrm>
                <a:off x="654925" y="4195800"/>
                <a:ext cx="225275" cy="407375"/>
              </a:xfrm>
              <a:custGeom>
                <a:avLst/>
                <a:gdLst/>
                <a:ahLst/>
                <a:cxnLst/>
                <a:rect l="l" t="t" r="r" b="b"/>
                <a:pathLst>
                  <a:path w="9011" h="16295" extrusionOk="0">
                    <a:moveTo>
                      <a:pt x="4337" y="1"/>
                    </a:moveTo>
                    <a:lnTo>
                      <a:pt x="4169" y="1558"/>
                    </a:lnTo>
                    <a:lnTo>
                      <a:pt x="3874" y="3327"/>
                    </a:lnTo>
                    <a:lnTo>
                      <a:pt x="3495" y="5558"/>
                    </a:lnTo>
                    <a:lnTo>
                      <a:pt x="3200" y="6821"/>
                    </a:lnTo>
                    <a:lnTo>
                      <a:pt x="2906" y="8126"/>
                    </a:lnTo>
                    <a:lnTo>
                      <a:pt x="2569" y="9474"/>
                    </a:lnTo>
                    <a:lnTo>
                      <a:pt x="2148" y="10863"/>
                    </a:lnTo>
                    <a:lnTo>
                      <a:pt x="1685" y="12252"/>
                    </a:lnTo>
                    <a:lnTo>
                      <a:pt x="1179" y="13642"/>
                    </a:lnTo>
                    <a:lnTo>
                      <a:pt x="632" y="14989"/>
                    </a:lnTo>
                    <a:lnTo>
                      <a:pt x="1" y="16294"/>
                    </a:lnTo>
                    <a:lnTo>
                      <a:pt x="5474" y="16294"/>
                    </a:lnTo>
                    <a:lnTo>
                      <a:pt x="5895" y="15073"/>
                    </a:lnTo>
                    <a:lnTo>
                      <a:pt x="6316" y="13810"/>
                    </a:lnTo>
                    <a:lnTo>
                      <a:pt x="6695" y="12547"/>
                    </a:lnTo>
                    <a:lnTo>
                      <a:pt x="7032" y="11326"/>
                    </a:lnTo>
                    <a:lnTo>
                      <a:pt x="7621" y="8884"/>
                    </a:lnTo>
                    <a:lnTo>
                      <a:pt x="8126" y="6611"/>
                    </a:lnTo>
                    <a:lnTo>
                      <a:pt x="8463" y="4632"/>
                    </a:lnTo>
                    <a:lnTo>
                      <a:pt x="8758" y="2990"/>
                    </a:lnTo>
                    <a:lnTo>
                      <a:pt x="9011" y="1222"/>
                    </a:lnTo>
                    <a:lnTo>
                      <a:pt x="7032" y="758"/>
                    </a:lnTo>
                    <a:lnTo>
                      <a:pt x="5558" y="380"/>
                    </a:lnTo>
                    <a:lnTo>
                      <a:pt x="4337"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p:nvPr/>
            </p:nvSpPr>
            <p:spPr>
              <a:xfrm>
                <a:off x="763350" y="3632675"/>
                <a:ext cx="545250" cy="593675"/>
              </a:xfrm>
              <a:custGeom>
                <a:avLst/>
                <a:gdLst/>
                <a:ahLst/>
                <a:cxnLst/>
                <a:rect l="l" t="t" r="r" b="b"/>
                <a:pathLst>
                  <a:path w="21810" h="23747" extrusionOk="0">
                    <a:moveTo>
                      <a:pt x="21809" y="1"/>
                    </a:moveTo>
                    <a:lnTo>
                      <a:pt x="21430" y="759"/>
                    </a:lnTo>
                    <a:lnTo>
                      <a:pt x="20757" y="2148"/>
                    </a:lnTo>
                    <a:lnTo>
                      <a:pt x="19788" y="4001"/>
                    </a:lnTo>
                    <a:lnTo>
                      <a:pt x="18567" y="6148"/>
                    </a:lnTo>
                    <a:lnTo>
                      <a:pt x="17894" y="7285"/>
                    </a:lnTo>
                    <a:lnTo>
                      <a:pt x="17136" y="8506"/>
                    </a:lnTo>
                    <a:lnTo>
                      <a:pt x="16336" y="9684"/>
                    </a:lnTo>
                    <a:lnTo>
                      <a:pt x="15494" y="10905"/>
                    </a:lnTo>
                    <a:lnTo>
                      <a:pt x="14610" y="12084"/>
                    </a:lnTo>
                    <a:lnTo>
                      <a:pt x="13684" y="13221"/>
                    </a:lnTo>
                    <a:lnTo>
                      <a:pt x="12757" y="14316"/>
                    </a:lnTo>
                    <a:lnTo>
                      <a:pt x="11747" y="15326"/>
                    </a:lnTo>
                    <a:lnTo>
                      <a:pt x="10694" y="16294"/>
                    </a:lnTo>
                    <a:lnTo>
                      <a:pt x="9642" y="17221"/>
                    </a:lnTo>
                    <a:lnTo>
                      <a:pt x="8589" y="18021"/>
                    </a:lnTo>
                    <a:lnTo>
                      <a:pt x="7537" y="18779"/>
                    </a:lnTo>
                    <a:lnTo>
                      <a:pt x="6526" y="19410"/>
                    </a:lnTo>
                    <a:lnTo>
                      <a:pt x="5558" y="19999"/>
                    </a:lnTo>
                    <a:lnTo>
                      <a:pt x="4631" y="20547"/>
                    </a:lnTo>
                    <a:lnTo>
                      <a:pt x="3747" y="20968"/>
                    </a:lnTo>
                    <a:lnTo>
                      <a:pt x="2947" y="21347"/>
                    </a:lnTo>
                    <a:lnTo>
                      <a:pt x="2232" y="21684"/>
                    </a:lnTo>
                    <a:lnTo>
                      <a:pt x="1053" y="22147"/>
                    </a:lnTo>
                    <a:lnTo>
                      <a:pt x="295" y="22441"/>
                    </a:lnTo>
                    <a:lnTo>
                      <a:pt x="0" y="22526"/>
                    </a:lnTo>
                    <a:lnTo>
                      <a:pt x="1221" y="22905"/>
                    </a:lnTo>
                    <a:lnTo>
                      <a:pt x="2695" y="23283"/>
                    </a:lnTo>
                    <a:lnTo>
                      <a:pt x="4674" y="23747"/>
                    </a:lnTo>
                    <a:lnTo>
                      <a:pt x="4674" y="23704"/>
                    </a:lnTo>
                    <a:lnTo>
                      <a:pt x="4926" y="23578"/>
                    </a:lnTo>
                    <a:lnTo>
                      <a:pt x="5642" y="23241"/>
                    </a:lnTo>
                    <a:lnTo>
                      <a:pt x="6737" y="22610"/>
                    </a:lnTo>
                    <a:lnTo>
                      <a:pt x="7410" y="22189"/>
                    </a:lnTo>
                    <a:lnTo>
                      <a:pt x="8126" y="21684"/>
                    </a:lnTo>
                    <a:lnTo>
                      <a:pt x="8884" y="21136"/>
                    </a:lnTo>
                    <a:lnTo>
                      <a:pt x="9684" y="20505"/>
                    </a:lnTo>
                    <a:lnTo>
                      <a:pt x="10526" y="19789"/>
                    </a:lnTo>
                    <a:lnTo>
                      <a:pt x="11410" y="19031"/>
                    </a:lnTo>
                    <a:lnTo>
                      <a:pt x="12294" y="18147"/>
                    </a:lnTo>
                    <a:lnTo>
                      <a:pt x="13136" y="17179"/>
                    </a:lnTo>
                    <a:lnTo>
                      <a:pt x="14020" y="16168"/>
                    </a:lnTo>
                    <a:lnTo>
                      <a:pt x="14862" y="15031"/>
                    </a:lnTo>
                    <a:lnTo>
                      <a:pt x="15578" y="13979"/>
                    </a:lnTo>
                    <a:lnTo>
                      <a:pt x="16252" y="12842"/>
                    </a:lnTo>
                    <a:lnTo>
                      <a:pt x="16925" y="11705"/>
                    </a:lnTo>
                    <a:lnTo>
                      <a:pt x="17515" y="10569"/>
                    </a:lnTo>
                    <a:lnTo>
                      <a:pt x="18104" y="9432"/>
                    </a:lnTo>
                    <a:lnTo>
                      <a:pt x="18652" y="8295"/>
                    </a:lnTo>
                    <a:lnTo>
                      <a:pt x="19620" y="6064"/>
                    </a:lnTo>
                    <a:lnTo>
                      <a:pt x="20420" y="4085"/>
                    </a:lnTo>
                    <a:lnTo>
                      <a:pt x="21051" y="2359"/>
                    </a:lnTo>
                    <a:lnTo>
                      <a:pt x="21515" y="1011"/>
                    </a:lnTo>
                    <a:lnTo>
                      <a:pt x="21767" y="169"/>
                    </a:lnTo>
                    <a:lnTo>
                      <a:pt x="21809" y="1"/>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p:nvPr/>
            </p:nvSpPr>
            <p:spPr>
              <a:xfrm>
                <a:off x="1309625" y="3762150"/>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p:nvPr/>
            </p:nvSpPr>
            <p:spPr>
              <a:xfrm>
                <a:off x="1309625" y="3762150"/>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a:off x="1091750" y="4264225"/>
                <a:ext cx="146325" cy="338950"/>
              </a:xfrm>
              <a:custGeom>
                <a:avLst/>
                <a:gdLst/>
                <a:ahLst/>
                <a:cxnLst/>
                <a:rect l="l" t="t" r="r" b="b"/>
                <a:pathLst>
                  <a:path w="5853" h="13558" extrusionOk="0">
                    <a:moveTo>
                      <a:pt x="1474" y="0"/>
                    </a:moveTo>
                    <a:lnTo>
                      <a:pt x="1347" y="253"/>
                    </a:lnTo>
                    <a:lnTo>
                      <a:pt x="1263" y="1432"/>
                    </a:lnTo>
                    <a:lnTo>
                      <a:pt x="1011" y="4505"/>
                    </a:lnTo>
                    <a:lnTo>
                      <a:pt x="842" y="6526"/>
                    </a:lnTo>
                    <a:lnTo>
                      <a:pt x="632" y="8800"/>
                    </a:lnTo>
                    <a:lnTo>
                      <a:pt x="337" y="11157"/>
                    </a:lnTo>
                    <a:lnTo>
                      <a:pt x="0" y="13557"/>
                    </a:lnTo>
                    <a:lnTo>
                      <a:pt x="5263" y="13557"/>
                    </a:lnTo>
                    <a:lnTo>
                      <a:pt x="5516" y="8968"/>
                    </a:lnTo>
                    <a:lnTo>
                      <a:pt x="5726" y="4800"/>
                    </a:lnTo>
                    <a:lnTo>
                      <a:pt x="5852" y="295"/>
                    </a:lnTo>
                    <a:lnTo>
                      <a:pt x="3621" y="169"/>
                    </a:lnTo>
                    <a:lnTo>
                      <a:pt x="1474"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p:nvPr/>
            </p:nvSpPr>
            <p:spPr>
              <a:xfrm>
                <a:off x="1308575" y="3740050"/>
                <a:ext cx="1075" cy="11600"/>
              </a:xfrm>
              <a:custGeom>
                <a:avLst/>
                <a:gdLst/>
                <a:ahLst/>
                <a:cxnLst/>
                <a:rect l="l" t="t" r="r" b="b"/>
                <a:pathLst>
                  <a:path w="43" h="464" extrusionOk="0">
                    <a:moveTo>
                      <a:pt x="0" y="0"/>
                    </a:moveTo>
                    <a:lnTo>
                      <a:pt x="0" y="0"/>
                    </a:lnTo>
                    <a:lnTo>
                      <a:pt x="42" y="463"/>
                    </a:lnTo>
                    <a:lnTo>
                      <a:pt x="42" y="463"/>
                    </a:lnTo>
                    <a:lnTo>
                      <a:pt x="0" y="0"/>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a:off x="1128575" y="3630575"/>
                <a:ext cx="181075" cy="641025"/>
              </a:xfrm>
              <a:custGeom>
                <a:avLst/>
                <a:gdLst/>
                <a:ahLst/>
                <a:cxnLst/>
                <a:rect l="l" t="t" r="r" b="b"/>
                <a:pathLst>
                  <a:path w="7243" h="25641" extrusionOk="0">
                    <a:moveTo>
                      <a:pt x="7242" y="1"/>
                    </a:moveTo>
                    <a:lnTo>
                      <a:pt x="7116" y="1474"/>
                    </a:lnTo>
                    <a:lnTo>
                      <a:pt x="6906" y="3158"/>
                    </a:lnTo>
                    <a:lnTo>
                      <a:pt x="6653" y="5221"/>
                    </a:lnTo>
                    <a:lnTo>
                      <a:pt x="6274" y="7579"/>
                    </a:lnTo>
                    <a:lnTo>
                      <a:pt x="5811" y="10147"/>
                    </a:lnTo>
                    <a:lnTo>
                      <a:pt x="5558" y="11410"/>
                    </a:lnTo>
                    <a:lnTo>
                      <a:pt x="5221" y="12673"/>
                    </a:lnTo>
                    <a:lnTo>
                      <a:pt x="4927" y="13937"/>
                    </a:lnTo>
                    <a:lnTo>
                      <a:pt x="4548" y="15115"/>
                    </a:lnTo>
                    <a:lnTo>
                      <a:pt x="3874" y="17052"/>
                    </a:lnTo>
                    <a:lnTo>
                      <a:pt x="3201" y="18863"/>
                    </a:lnTo>
                    <a:lnTo>
                      <a:pt x="2485" y="20462"/>
                    </a:lnTo>
                    <a:lnTo>
                      <a:pt x="1853" y="21894"/>
                    </a:lnTo>
                    <a:lnTo>
                      <a:pt x="1222" y="23115"/>
                    </a:lnTo>
                    <a:lnTo>
                      <a:pt x="717" y="24125"/>
                    </a:lnTo>
                    <a:lnTo>
                      <a:pt x="1" y="25346"/>
                    </a:lnTo>
                    <a:lnTo>
                      <a:pt x="2148" y="25515"/>
                    </a:lnTo>
                    <a:lnTo>
                      <a:pt x="4379" y="25641"/>
                    </a:lnTo>
                    <a:lnTo>
                      <a:pt x="4379" y="25599"/>
                    </a:lnTo>
                    <a:lnTo>
                      <a:pt x="4590" y="24841"/>
                    </a:lnTo>
                    <a:lnTo>
                      <a:pt x="5137" y="22694"/>
                    </a:lnTo>
                    <a:lnTo>
                      <a:pt x="5474" y="21178"/>
                    </a:lnTo>
                    <a:lnTo>
                      <a:pt x="5811" y="19368"/>
                    </a:lnTo>
                    <a:lnTo>
                      <a:pt x="6190" y="17347"/>
                    </a:lnTo>
                    <a:lnTo>
                      <a:pt x="6527" y="15115"/>
                    </a:lnTo>
                    <a:lnTo>
                      <a:pt x="6611" y="14526"/>
                    </a:lnTo>
                    <a:lnTo>
                      <a:pt x="6653" y="14315"/>
                    </a:lnTo>
                    <a:lnTo>
                      <a:pt x="6695" y="13894"/>
                    </a:lnTo>
                    <a:lnTo>
                      <a:pt x="6737" y="13684"/>
                    </a:lnTo>
                    <a:lnTo>
                      <a:pt x="6779" y="13263"/>
                    </a:lnTo>
                    <a:lnTo>
                      <a:pt x="6779" y="13010"/>
                    </a:lnTo>
                    <a:lnTo>
                      <a:pt x="6821" y="12589"/>
                    </a:lnTo>
                    <a:lnTo>
                      <a:pt x="6863" y="12379"/>
                    </a:lnTo>
                    <a:lnTo>
                      <a:pt x="6906" y="11831"/>
                    </a:lnTo>
                    <a:lnTo>
                      <a:pt x="6906" y="11663"/>
                    </a:lnTo>
                    <a:lnTo>
                      <a:pt x="6948" y="11116"/>
                    </a:lnTo>
                    <a:lnTo>
                      <a:pt x="6990" y="10821"/>
                    </a:lnTo>
                    <a:lnTo>
                      <a:pt x="7032" y="10442"/>
                    </a:lnTo>
                    <a:lnTo>
                      <a:pt x="7032" y="10147"/>
                    </a:lnTo>
                    <a:lnTo>
                      <a:pt x="7074" y="9811"/>
                    </a:lnTo>
                    <a:lnTo>
                      <a:pt x="7074" y="9474"/>
                    </a:lnTo>
                    <a:lnTo>
                      <a:pt x="7074" y="9221"/>
                    </a:lnTo>
                    <a:lnTo>
                      <a:pt x="7116" y="8842"/>
                    </a:lnTo>
                    <a:lnTo>
                      <a:pt x="7116" y="8674"/>
                    </a:lnTo>
                    <a:lnTo>
                      <a:pt x="7200" y="7158"/>
                    </a:lnTo>
                    <a:lnTo>
                      <a:pt x="7200" y="7074"/>
                    </a:lnTo>
                    <a:lnTo>
                      <a:pt x="7200" y="6569"/>
                    </a:lnTo>
                    <a:lnTo>
                      <a:pt x="7200" y="6484"/>
                    </a:lnTo>
                    <a:lnTo>
                      <a:pt x="7200" y="5979"/>
                    </a:lnTo>
                    <a:lnTo>
                      <a:pt x="7200" y="4379"/>
                    </a:lnTo>
                    <a:lnTo>
                      <a:pt x="7242"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
              <p:cNvSpPr/>
              <p:nvPr/>
            </p:nvSpPr>
            <p:spPr>
              <a:xfrm>
                <a:off x="880175" y="3636900"/>
                <a:ext cx="427375" cy="613650"/>
              </a:xfrm>
              <a:custGeom>
                <a:avLst/>
                <a:gdLst/>
                <a:ahLst/>
                <a:cxnLst/>
                <a:rect l="l" t="t" r="r" b="b"/>
                <a:pathLst>
                  <a:path w="17095" h="24546" extrusionOk="0">
                    <a:moveTo>
                      <a:pt x="17094" y="0"/>
                    </a:moveTo>
                    <a:lnTo>
                      <a:pt x="16842" y="842"/>
                    </a:lnTo>
                    <a:lnTo>
                      <a:pt x="16378" y="2190"/>
                    </a:lnTo>
                    <a:lnTo>
                      <a:pt x="15747" y="3916"/>
                    </a:lnTo>
                    <a:lnTo>
                      <a:pt x="14947" y="5895"/>
                    </a:lnTo>
                    <a:lnTo>
                      <a:pt x="13979" y="8126"/>
                    </a:lnTo>
                    <a:lnTo>
                      <a:pt x="13431" y="9263"/>
                    </a:lnTo>
                    <a:lnTo>
                      <a:pt x="12842" y="10400"/>
                    </a:lnTo>
                    <a:lnTo>
                      <a:pt x="12252" y="11536"/>
                    </a:lnTo>
                    <a:lnTo>
                      <a:pt x="11579" y="12673"/>
                    </a:lnTo>
                    <a:lnTo>
                      <a:pt x="10905" y="13810"/>
                    </a:lnTo>
                    <a:lnTo>
                      <a:pt x="10189" y="14862"/>
                    </a:lnTo>
                    <a:lnTo>
                      <a:pt x="9347" y="15999"/>
                    </a:lnTo>
                    <a:lnTo>
                      <a:pt x="8463" y="17010"/>
                    </a:lnTo>
                    <a:lnTo>
                      <a:pt x="7621" y="17978"/>
                    </a:lnTo>
                    <a:lnTo>
                      <a:pt x="6737" y="18862"/>
                    </a:lnTo>
                    <a:lnTo>
                      <a:pt x="5853" y="19620"/>
                    </a:lnTo>
                    <a:lnTo>
                      <a:pt x="5011" y="20336"/>
                    </a:lnTo>
                    <a:lnTo>
                      <a:pt x="4211" y="20967"/>
                    </a:lnTo>
                    <a:lnTo>
                      <a:pt x="3453" y="21515"/>
                    </a:lnTo>
                    <a:lnTo>
                      <a:pt x="2737" y="22020"/>
                    </a:lnTo>
                    <a:lnTo>
                      <a:pt x="2064" y="22441"/>
                    </a:lnTo>
                    <a:lnTo>
                      <a:pt x="969" y="23072"/>
                    </a:lnTo>
                    <a:lnTo>
                      <a:pt x="253" y="23409"/>
                    </a:lnTo>
                    <a:lnTo>
                      <a:pt x="1" y="23535"/>
                    </a:lnTo>
                    <a:lnTo>
                      <a:pt x="1" y="23578"/>
                    </a:lnTo>
                    <a:lnTo>
                      <a:pt x="2358" y="24083"/>
                    </a:lnTo>
                    <a:lnTo>
                      <a:pt x="3663" y="24293"/>
                    </a:lnTo>
                    <a:lnTo>
                      <a:pt x="5137" y="24546"/>
                    </a:lnTo>
                    <a:lnTo>
                      <a:pt x="5137" y="24462"/>
                    </a:lnTo>
                    <a:lnTo>
                      <a:pt x="5811" y="23830"/>
                    </a:lnTo>
                    <a:lnTo>
                      <a:pt x="6611" y="23072"/>
                    </a:lnTo>
                    <a:lnTo>
                      <a:pt x="7621" y="21978"/>
                    </a:lnTo>
                    <a:lnTo>
                      <a:pt x="8168" y="21346"/>
                    </a:lnTo>
                    <a:lnTo>
                      <a:pt x="8758" y="20630"/>
                    </a:lnTo>
                    <a:lnTo>
                      <a:pt x="9347" y="19830"/>
                    </a:lnTo>
                    <a:lnTo>
                      <a:pt x="9979" y="18988"/>
                    </a:lnTo>
                    <a:lnTo>
                      <a:pt x="10568" y="18062"/>
                    </a:lnTo>
                    <a:lnTo>
                      <a:pt x="11200" y="17052"/>
                    </a:lnTo>
                    <a:lnTo>
                      <a:pt x="11831" y="15999"/>
                    </a:lnTo>
                    <a:lnTo>
                      <a:pt x="12421" y="14862"/>
                    </a:lnTo>
                    <a:lnTo>
                      <a:pt x="12926" y="13810"/>
                    </a:lnTo>
                    <a:lnTo>
                      <a:pt x="13431" y="12715"/>
                    </a:lnTo>
                    <a:lnTo>
                      <a:pt x="13852" y="11578"/>
                    </a:lnTo>
                    <a:lnTo>
                      <a:pt x="14273" y="10442"/>
                    </a:lnTo>
                    <a:lnTo>
                      <a:pt x="14694" y="9305"/>
                    </a:lnTo>
                    <a:lnTo>
                      <a:pt x="15031" y="8168"/>
                    </a:lnTo>
                    <a:lnTo>
                      <a:pt x="15705" y="5979"/>
                    </a:lnTo>
                    <a:lnTo>
                      <a:pt x="16210" y="3958"/>
                    </a:lnTo>
                    <a:lnTo>
                      <a:pt x="16631" y="2232"/>
                    </a:lnTo>
                    <a:lnTo>
                      <a:pt x="17094"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
              <p:cNvSpPr/>
              <p:nvPr/>
            </p:nvSpPr>
            <p:spPr>
              <a:xfrm>
                <a:off x="791750" y="4226325"/>
                <a:ext cx="216875" cy="376850"/>
              </a:xfrm>
              <a:custGeom>
                <a:avLst/>
                <a:gdLst/>
                <a:ahLst/>
                <a:cxnLst/>
                <a:rect l="l" t="t" r="r" b="b"/>
                <a:pathLst>
                  <a:path w="8675" h="15074" extrusionOk="0">
                    <a:moveTo>
                      <a:pt x="3538" y="1"/>
                    </a:moveTo>
                    <a:lnTo>
                      <a:pt x="3285" y="1769"/>
                    </a:lnTo>
                    <a:lnTo>
                      <a:pt x="2990" y="3411"/>
                    </a:lnTo>
                    <a:lnTo>
                      <a:pt x="2653" y="5390"/>
                    </a:lnTo>
                    <a:lnTo>
                      <a:pt x="2148" y="7663"/>
                    </a:lnTo>
                    <a:lnTo>
                      <a:pt x="1559" y="10105"/>
                    </a:lnTo>
                    <a:lnTo>
                      <a:pt x="1222" y="11326"/>
                    </a:lnTo>
                    <a:lnTo>
                      <a:pt x="843" y="12589"/>
                    </a:lnTo>
                    <a:lnTo>
                      <a:pt x="422" y="13852"/>
                    </a:lnTo>
                    <a:lnTo>
                      <a:pt x="1" y="15073"/>
                    </a:lnTo>
                    <a:lnTo>
                      <a:pt x="6358" y="15073"/>
                    </a:lnTo>
                    <a:lnTo>
                      <a:pt x="6906" y="12716"/>
                    </a:lnTo>
                    <a:lnTo>
                      <a:pt x="7369" y="10358"/>
                    </a:lnTo>
                    <a:lnTo>
                      <a:pt x="7748" y="8126"/>
                    </a:lnTo>
                    <a:lnTo>
                      <a:pt x="8085" y="6021"/>
                    </a:lnTo>
                    <a:lnTo>
                      <a:pt x="8295" y="4169"/>
                    </a:lnTo>
                    <a:lnTo>
                      <a:pt x="8506" y="2653"/>
                    </a:lnTo>
                    <a:lnTo>
                      <a:pt x="8674" y="969"/>
                    </a:lnTo>
                    <a:lnTo>
                      <a:pt x="7200" y="716"/>
                    </a:lnTo>
                    <a:lnTo>
                      <a:pt x="5895" y="506"/>
                    </a:lnTo>
                    <a:lnTo>
                      <a:pt x="3538" y="1"/>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
              <p:cNvSpPr/>
              <p:nvPr/>
            </p:nvSpPr>
            <p:spPr>
              <a:xfrm>
                <a:off x="950700" y="4250525"/>
                <a:ext cx="177900" cy="352650"/>
              </a:xfrm>
              <a:custGeom>
                <a:avLst/>
                <a:gdLst/>
                <a:ahLst/>
                <a:cxnLst/>
                <a:rect l="l" t="t" r="r" b="b"/>
                <a:pathLst>
                  <a:path w="7116" h="14106" extrusionOk="0">
                    <a:moveTo>
                      <a:pt x="2316" y="1"/>
                    </a:moveTo>
                    <a:lnTo>
                      <a:pt x="2148" y="1685"/>
                    </a:lnTo>
                    <a:lnTo>
                      <a:pt x="1937" y="3201"/>
                    </a:lnTo>
                    <a:lnTo>
                      <a:pt x="1727" y="5053"/>
                    </a:lnTo>
                    <a:lnTo>
                      <a:pt x="1390" y="7158"/>
                    </a:lnTo>
                    <a:lnTo>
                      <a:pt x="1011" y="9390"/>
                    </a:lnTo>
                    <a:lnTo>
                      <a:pt x="548" y="11748"/>
                    </a:lnTo>
                    <a:lnTo>
                      <a:pt x="0" y="14105"/>
                    </a:lnTo>
                    <a:lnTo>
                      <a:pt x="5642" y="14105"/>
                    </a:lnTo>
                    <a:lnTo>
                      <a:pt x="5979" y="11705"/>
                    </a:lnTo>
                    <a:lnTo>
                      <a:pt x="6274" y="9348"/>
                    </a:lnTo>
                    <a:lnTo>
                      <a:pt x="6484" y="7074"/>
                    </a:lnTo>
                    <a:lnTo>
                      <a:pt x="6653" y="5053"/>
                    </a:lnTo>
                    <a:lnTo>
                      <a:pt x="6905" y="1980"/>
                    </a:lnTo>
                    <a:lnTo>
                      <a:pt x="6989" y="801"/>
                    </a:lnTo>
                    <a:lnTo>
                      <a:pt x="7116" y="548"/>
                    </a:lnTo>
                    <a:lnTo>
                      <a:pt x="4632" y="296"/>
                    </a:lnTo>
                    <a:lnTo>
                      <a:pt x="2316"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
              <p:cNvSpPr/>
              <p:nvPr/>
            </p:nvSpPr>
            <p:spPr>
              <a:xfrm>
                <a:off x="1008600" y="3630575"/>
                <a:ext cx="301050" cy="633675"/>
              </a:xfrm>
              <a:custGeom>
                <a:avLst/>
                <a:gdLst/>
                <a:ahLst/>
                <a:cxnLst/>
                <a:rect l="l" t="t" r="r" b="b"/>
                <a:pathLst>
                  <a:path w="12042" h="25347" extrusionOk="0">
                    <a:moveTo>
                      <a:pt x="12041" y="1"/>
                    </a:moveTo>
                    <a:lnTo>
                      <a:pt x="11957" y="253"/>
                    </a:lnTo>
                    <a:lnTo>
                      <a:pt x="11494" y="2485"/>
                    </a:lnTo>
                    <a:lnTo>
                      <a:pt x="11073" y="4211"/>
                    </a:lnTo>
                    <a:lnTo>
                      <a:pt x="10568" y="6232"/>
                    </a:lnTo>
                    <a:lnTo>
                      <a:pt x="9894" y="8421"/>
                    </a:lnTo>
                    <a:lnTo>
                      <a:pt x="9557" y="9558"/>
                    </a:lnTo>
                    <a:lnTo>
                      <a:pt x="9136" y="10695"/>
                    </a:lnTo>
                    <a:lnTo>
                      <a:pt x="8715" y="11831"/>
                    </a:lnTo>
                    <a:lnTo>
                      <a:pt x="8294" y="12968"/>
                    </a:lnTo>
                    <a:lnTo>
                      <a:pt x="7789" y="14063"/>
                    </a:lnTo>
                    <a:lnTo>
                      <a:pt x="7284" y="15115"/>
                    </a:lnTo>
                    <a:lnTo>
                      <a:pt x="6694" y="16252"/>
                    </a:lnTo>
                    <a:lnTo>
                      <a:pt x="6063" y="17305"/>
                    </a:lnTo>
                    <a:lnTo>
                      <a:pt x="5431" y="18315"/>
                    </a:lnTo>
                    <a:lnTo>
                      <a:pt x="4842" y="19241"/>
                    </a:lnTo>
                    <a:lnTo>
                      <a:pt x="4210" y="20083"/>
                    </a:lnTo>
                    <a:lnTo>
                      <a:pt x="3621" y="20883"/>
                    </a:lnTo>
                    <a:lnTo>
                      <a:pt x="3031" y="21599"/>
                    </a:lnTo>
                    <a:lnTo>
                      <a:pt x="2484" y="22231"/>
                    </a:lnTo>
                    <a:lnTo>
                      <a:pt x="1474" y="23325"/>
                    </a:lnTo>
                    <a:lnTo>
                      <a:pt x="674" y="24083"/>
                    </a:lnTo>
                    <a:lnTo>
                      <a:pt x="0" y="24715"/>
                    </a:lnTo>
                    <a:lnTo>
                      <a:pt x="0" y="24799"/>
                    </a:lnTo>
                    <a:lnTo>
                      <a:pt x="2316" y="25094"/>
                    </a:lnTo>
                    <a:lnTo>
                      <a:pt x="4800" y="25346"/>
                    </a:lnTo>
                    <a:lnTo>
                      <a:pt x="5516" y="24125"/>
                    </a:lnTo>
                    <a:lnTo>
                      <a:pt x="6021" y="23115"/>
                    </a:lnTo>
                    <a:lnTo>
                      <a:pt x="6652" y="21894"/>
                    </a:lnTo>
                    <a:lnTo>
                      <a:pt x="7284" y="20462"/>
                    </a:lnTo>
                    <a:lnTo>
                      <a:pt x="8000" y="18863"/>
                    </a:lnTo>
                    <a:lnTo>
                      <a:pt x="8673" y="17052"/>
                    </a:lnTo>
                    <a:lnTo>
                      <a:pt x="9347" y="15115"/>
                    </a:lnTo>
                    <a:lnTo>
                      <a:pt x="9726" y="13937"/>
                    </a:lnTo>
                    <a:lnTo>
                      <a:pt x="10020" y="12673"/>
                    </a:lnTo>
                    <a:lnTo>
                      <a:pt x="10357" y="11410"/>
                    </a:lnTo>
                    <a:lnTo>
                      <a:pt x="10610" y="10147"/>
                    </a:lnTo>
                    <a:lnTo>
                      <a:pt x="11073" y="7579"/>
                    </a:lnTo>
                    <a:lnTo>
                      <a:pt x="11452" y="5221"/>
                    </a:lnTo>
                    <a:lnTo>
                      <a:pt x="11705" y="3158"/>
                    </a:lnTo>
                    <a:lnTo>
                      <a:pt x="11915" y="1474"/>
                    </a:lnTo>
                    <a:lnTo>
                      <a:pt x="1204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p:nvPr/>
            </p:nvSpPr>
            <p:spPr>
              <a:xfrm>
                <a:off x="1309625" y="3630575"/>
                <a:ext cx="545250" cy="596825"/>
              </a:xfrm>
              <a:custGeom>
                <a:avLst/>
                <a:gdLst/>
                <a:ahLst/>
                <a:cxnLst/>
                <a:rect l="l" t="t" r="r" b="b"/>
                <a:pathLst>
                  <a:path w="21810" h="23873" extrusionOk="0">
                    <a:moveTo>
                      <a:pt x="0" y="1"/>
                    </a:moveTo>
                    <a:lnTo>
                      <a:pt x="42" y="253"/>
                    </a:lnTo>
                    <a:lnTo>
                      <a:pt x="337" y="1095"/>
                    </a:lnTo>
                    <a:lnTo>
                      <a:pt x="800" y="2443"/>
                    </a:lnTo>
                    <a:lnTo>
                      <a:pt x="1432" y="4169"/>
                    </a:lnTo>
                    <a:lnTo>
                      <a:pt x="2232" y="6148"/>
                    </a:lnTo>
                    <a:lnTo>
                      <a:pt x="3200" y="8379"/>
                    </a:lnTo>
                    <a:lnTo>
                      <a:pt x="3748" y="9516"/>
                    </a:lnTo>
                    <a:lnTo>
                      <a:pt x="4337" y="10653"/>
                    </a:lnTo>
                    <a:lnTo>
                      <a:pt x="4926" y="11789"/>
                    </a:lnTo>
                    <a:lnTo>
                      <a:pt x="5600" y="12926"/>
                    </a:lnTo>
                    <a:lnTo>
                      <a:pt x="6274" y="14063"/>
                    </a:lnTo>
                    <a:lnTo>
                      <a:pt x="6989" y="15115"/>
                    </a:lnTo>
                    <a:lnTo>
                      <a:pt x="7831" y="16252"/>
                    </a:lnTo>
                    <a:lnTo>
                      <a:pt x="8674" y="17263"/>
                    </a:lnTo>
                    <a:lnTo>
                      <a:pt x="9558" y="18231"/>
                    </a:lnTo>
                    <a:lnTo>
                      <a:pt x="10442" y="19115"/>
                    </a:lnTo>
                    <a:lnTo>
                      <a:pt x="11284" y="19873"/>
                    </a:lnTo>
                    <a:lnTo>
                      <a:pt x="12126" y="20589"/>
                    </a:lnTo>
                    <a:lnTo>
                      <a:pt x="12968" y="21220"/>
                    </a:lnTo>
                    <a:lnTo>
                      <a:pt x="13726" y="21768"/>
                    </a:lnTo>
                    <a:lnTo>
                      <a:pt x="14442" y="22273"/>
                    </a:lnTo>
                    <a:lnTo>
                      <a:pt x="15115" y="22694"/>
                    </a:lnTo>
                    <a:lnTo>
                      <a:pt x="16210" y="23325"/>
                    </a:lnTo>
                    <a:lnTo>
                      <a:pt x="16926" y="23662"/>
                    </a:lnTo>
                    <a:lnTo>
                      <a:pt x="17178" y="23788"/>
                    </a:lnTo>
                    <a:lnTo>
                      <a:pt x="17178" y="23873"/>
                    </a:lnTo>
                    <a:lnTo>
                      <a:pt x="19157" y="23367"/>
                    </a:lnTo>
                    <a:lnTo>
                      <a:pt x="20631" y="22989"/>
                    </a:lnTo>
                    <a:lnTo>
                      <a:pt x="21810" y="22610"/>
                    </a:lnTo>
                    <a:lnTo>
                      <a:pt x="21557" y="22525"/>
                    </a:lnTo>
                    <a:lnTo>
                      <a:pt x="20799" y="22231"/>
                    </a:lnTo>
                    <a:lnTo>
                      <a:pt x="19620" y="21768"/>
                    </a:lnTo>
                    <a:lnTo>
                      <a:pt x="18904" y="21431"/>
                    </a:lnTo>
                    <a:lnTo>
                      <a:pt x="18104" y="21052"/>
                    </a:lnTo>
                    <a:lnTo>
                      <a:pt x="17220" y="20631"/>
                    </a:lnTo>
                    <a:lnTo>
                      <a:pt x="16294" y="20083"/>
                    </a:lnTo>
                    <a:lnTo>
                      <a:pt x="15326" y="19494"/>
                    </a:lnTo>
                    <a:lnTo>
                      <a:pt x="14315" y="18863"/>
                    </a:lnTo>
                    <a:lnTo>
                      <a:pt x="13263" y="18105"/>
                    </a:lnTo>
                    <a:lnTo>
                      <a:pt x="12210" y="17305"/>
                    </a:lnTo>
                    <a:lnTo>
                      <a:pt x="11158" y="16378"/>
                    </a:lnTo>
                    <a:lnTo>
                      <a:pt x="10063" y="15410"/>
                    </a:lnTo>
                    <a:lnTo>
                      <a:pt x="9095" y="14400"/>
                    </a:lnTo>
                    <a:lnTo>
                      <a:pt x="8126" y="13305"/>
                    </a:lnTo>
                    <a:lnTo>
                      <a:pt x="7200" y="12168"/>
                    </a:lnTo>
                    <a:lnTo>
                      <a:pt x="6358" y="10989"/>
                    </a:lnTo>
                    <a:lnTo>
                      <a:pt x="5516" y="9768"/>
                    </a:lnTo>
                    <a:lnTo>
                      <a:pt x="4716" y="8590"/>
                    </a:lnTo>
                    <a:lnTo>
                      <a:pt x="3958" y="7369"/>
                    </a:lnTo>
                    <a:lnTo>
                      <a:pt x="3242" y="6232"/>
                    </a:lnTo>
                    <a:lnTo>
                      <a:pt x="2021" y="4085"/>
                    </a:lnTo>
                    <a:lnTo>
                      <a:pt x="1095" y="2232"/>
                    </a:lnTo>
                    <a:lnTo>
                      <a:pt x="379" y="843"/>
                    </a:lnTo>
                    <a:lnTo>
                      <a:pt x="42" y="85"/>
                    </a:lnTo>
                    <a:lnTo>
                      <a:pt x="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
              <p:cNvSpPr/>
              <p:nvPr/>
            </p:nvSpPr>
            <p:spPr>
              <a:xfrm>
                <a:off x="1739075" y="4195800"/>
                <a:ext cx="224225" cy="407375"/>
              </a:xfrm>
              <a:custGeom>
                <a:avLst/>
                <a:gdLst/>
                <a:ahLst/>
                <a:cxnLst/>
                <a:rect l="l" t="t" r="r" b="b"/>
                <a:pathLst>
                  <a:path w="8969" h="16295" extrusionOk="0">
                    <a:moveTo>
                      <a:pt x="4632" y="1"/>
                    </a:moveTo>
                    <a:lnTo>
                      <a:pt x="3453" y="380"/>
                    </a:lnTo>
                    <a:lnTo>
                      <a:pt x="1979" y="758"/>
                    </a:lnTo>
                    <a:lnTo>
                      <a:pt x="0" y="1264"/>
                    </a:lnTo>
                    <a:lnTo>
                      <a:pt x="253" y="3032"/>
                    </a:lnTo>
                    <a:lnTo>
                      <a:pt x="548" y="4674"/>
                    </a:lnTo>
                    <a:lnTo>
                      <a:pt x="884" y="6653"/>
                    </a:lnTo>
                    <a:lnTo>
                      <a:pt x="1390" y="8926"/>
                    </a:lnTo>
                    <a:lnTo>
                      <a:pt x="1979" y="11326"/>
                    </a:lnTo>
                    <a:lnTo>
                      <a:pt x="2316" y="12589"/>
                    </a:lnTo>
                    <a:lnTo>
                      <a:pt x="2695" y="13810"/>
                    </a:lnTo>
                    <a:lnTo>
                      <a:pt x="3074" y="15073"/>
                    </a:lnTo>
                    <a:lnTo>
                      <a:pt x="3537" y="16294"/>
                    </a:lnTo>
                    <a:lnTo>
                      <a:pt x="8968" y="16294"/>
                    </a:lnTo>
                    <a:lnTo>
                      <a:pt x="8379" y="14989"/>
                    </a:lnTo>
                    <a:lnTo>
                      <a:pt x="7789" y="13642"/>
                    </a:lnTo>
                    <a:lnTo>
                      <a:pt x="7284" y="12252"/>
                    </a:lnTo>
                    <a:lnTo>
                      <a:pt x="6863" y="10863"/>
                    </a:lnTo>
                    <a:lnTo>
                      <a:pt x="6442" y="9474"/>
                    </a:lnTo>
                    <a:lnTo>
                      <a:pt x="6105" y="8126"/>
                    </a:lnTo>
                    <a:lnTo>
                      <a:pt x="5768" y="6821"/>
                    </a:lnTo>
                    <a:lnTo>
                      <a:pt x="5516" y="5558"/>
                    </a:lnTo>
                    <a:lnTo>
                      <a:pt x="5095" y="3327"/>
                    </a:lnTo>
                    <a:lnTo>
                      <a:pt x="4842" y="1558"/>
                    </a:lnTo>
                    <a:lnTo>
                      <a:pt x="4632" y="1"/>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a:off x="1309625" y="3630575"/>
                <a:ext cx="181075" cy="641025"/>
              </a:xfrm>
              <a:custGeom>
                <a:avLst/>
                <a:gdLst/>
                <a:ahLst/>
                <a:cxnLst/>
                <a:rect l="l" t="t" r="r" b="b"/>
                <a:pathLst>
                  <a:path w="7243" h="25641" extrusionOk="0">
                    <a:moveTo>
                      <a:pt x="0" y="1"/>
                    </a:moveTo>
                    <a:lnTo>
                      <a:pt x="0" y="4379"/>
                    </a:lnTo>
                    <a:lnTo>
                      <a:pt x="0" y="5979"/>
                    </a:lnTo>
                    <a:lnTo>
                      <a:pt x="42" y="6484"/>
                    </a:lnTo>
                    <a:lnTo>
                      <a:pt x="42" y="6569"/>
                    </a:lnTo>
                    <a:lnTo>
                      <a:pt x="42" y="7074"/>
                    </a:lnTo>
                    <a:lnTo>
                      <a:pt x="42" y="7158"/>
                    </a:lnTo>
                    <a:lnTo>
                      <a:pt x="127" y="8674"/>
                    </a:lnTo>
                    <a:lnTo>
                      <a:pt x="127" y="8842"/>
                    </a:lnTo>
                    <a:lnTo>
                      <a:pt x="127" y="9221"/>
                    </a:lnTo>
                    <a:lnTo>
                      <a:pt x="169" y="9474"/>
                    </a:lnTo>
                    <a:lnTo>
                      <a:pt x="169" y="9811"/>
                    </a:lnTo>
                    <a:lnTo>
                      <a:pt x="211" y="10147"/>
                    </a:lnTo>
                    <a:lnTo>
                      <a:pt x="211" y="10442"/>
                    </a:lnTo>
                    <a:lnTo>
                      <a:pt x="253" y="10821"/>
                    </a:lnTo>
                    <a:lnTo>
                      <a:pt x="253" y="11116"/>
                    </a:lnTo>
                    <a:lnTo>
                      <a:pt x="295" y="11663"/>
                    </a:lnTo>
                    <a:lnTo>
                      <a:pt x="337" y="11831"/>
                    </a:lnTo>
                    <a:lnTo>
                      <a:pt x="379" y="12379"/>
                    </a:lnTo>
                    <a:lnTo>
                      <a:pt x="379" y="12589"/>
                    </a:lnTo>
                    <a:lnTo>
                      <a:pt x="421" y="13010"/>
                    </a:lnTo>
                    <a:lnTo>
                      <a:pt x="464" y="13263"/>
                    </a:lnTo>
                    <a:lnTo>
                      <a:pt x="506" y="13684"/>
                    </a:lnTo>
                    <a:lnTo>
                      <a:pt x="548" y="13894"/>
                    </a:lnTo>
                    <a:lnTo>
                      <a:pt x="590" y="14315"/>
                    </a:lnTo>
                    <a:lnTo>
                      <a:pt x="632" y="14526"/>
                    </a:lnTo>
                    <a:lnTo>
                      <a:pt x="716" y="15115"/>
                    </a:lnTo>
                    <a:lnTo>
                      <a:pt x="1053" y="17347"/>
                    </a:lnTo>
                    <a:lnTo>
                      <a:pt x="1432" y="19368"/>
                    </a:lnTo>
                    <a:lnTo>
                      <a:pt x="1769" y="21178"/>
                    </a:lnTo>
                    <a:lnTo>
                      <a:pt x="2106" y="22694"/>
                    </a:lnTo>
                    <a:lnTo>
                      <a:pt x="2611" y="24841"/>
                    </a:lnTo>
                    <a:lnTo>
                      <a:pt x="2821" y="25599"/>
                    </a:lnTo>
                    <a:lnTo>
                      <a:pt x="2821" y="25641"/>
                    </a:lnTo>
                    <a:lnTo>
                      <a:pt x="5095" y="25515"/>
                    </a:lnTo>
                    <a:lnTo>
                      <a:pt x="7242" y="25388"/>
                    </a:lnTo>
                    <a:lnTo>
                      <a:pt x="6526" y="24125"/>
                    </a:lnTo>
                    <a:lnTo>
                      <a:pt x="6021" y="23115"/>
                    </a:lnTo>
                    <a:lnTo>
                      <a:pt x="5390" y="21894"/>
                    </a:lnTo>
                    <a:lnTo>
                      <a:pt x="4758" y="20462"/>
                    </a:lnTo>
                    <a:lnTo>
                      <a:pt x="4042" y="18863"/>
                    </a:lnTo>
                    <a:lnTo>
                      <a:pt x="3369" y="17052"/>
                    </a:lnTo>
                    <a:lnTo>
                      <a:pt x="2695" y="15115"/>
                    </a:lnTo>
                    <a:lnTo>
                      <a:pt x="2316" y="13937"/>
                    </a:lnTo>
                    <a:lnTo>
                      <a:pt x="1979" y="12673"/>
                    </a:lnTo>
                    <a:lnTo>
                      <a:pt x="1684" y="11410"/>
                    </a:lnTo>
                    <a:lnTo>
                      <a:pt x="1432" y="10147"/>
                    </a:lnTo>
                    <a:lnTo>
                      <a:pt x="969" y="7579"/>
                    </a:lnTo>
                    <a:lnTo>
                      <a:pt x="590" y="5221"/>
                    </a:lnTo>
                    <a:lnTo>
                      <a:pt x="295" y="3158"/>
                    </a:lnTo>
                    <a:lnTo>
                      <a:pt x="127" y="1474"/>
                    </a:lnTo>
                    <a:lnTo>
                      <a:pt x="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
              <p:cNvSpPr/>
              <p:nvPr/>
            </p:nvSpPr>
            <p:spPr>
              <a:xfrm>
                <a:off x="1309625" y="3762150"/>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
              <p:cNvSpPr/>
              <p:nvPr/>
            </p:nvSpPr>
            <p:spPr>
              <a:xfrm>
                <a:off x="1309625" y="3762150"/>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
              <p:cNvSpPr/>
              <p:nvPr/>
            </p:nvSpPr>
            <p:spPr>
              <a:xfrm>
                <a:off x="1380150" y="4265275"/>
                <a:ext cx="147375" cy="337900"/>
              </a:xfrm>
              <a:custGeom>
                <a:avLst/>
                <a:gdLst/>
                <a:ahLst/>
                <a:cxnLst/>
                <a:rect l="l" t="t" r="r" b="b"/>
                <a:pathLst>
                  <a:path w="5895" h="13516" extrusionOk="0">
                    <a:moveTo>
                      <a:pt x="4421" y="0"/>
                    </a:moveTo>
                    <a:lnTo>
                      <a:pt x="2274" y="127"/>
                    </a:lnTo>
                    <a:lnTo>
                      <a:pt x="0" y="253"/>
                    </a:lnTo>
                    <a:lnTo>
                      <a:pt x="169" y="4800"/>
                    </a:lnTo>
                    <a:lnTo>
                      <a:pt x="337" y="8926"/>
                    </a:lnTo>
                    <a:lnTo>
                      <a:pt x="632" y="13515"/>
                    </a:lnTo>
                    <a:lnTo>
                      <a:pt x="5895" y="13515"/>
                    </a:lnTo>
                    <a:lnTo>
                      <a:pt x="5558" y="11115"/>
                    </a:lnTo>
                    <a:lnTo>
                      <a:pt x="5263" y="8758"/>
                    </a:lnTo>
                    <a:lnTo>
                      <a:pt x="5053" y="6484"/>
                    </a:lnTo>
                    <a:lnTo>
                      <a:pt x="4842" y="4463"/>
                    </a:lnTo>
                    <a:lnTo>
                      <a:pt x="4632" y="1390"/>
                    </a:lnTo>
                    <a:lnTo>
                      <a:pt x="4547" y="211"/>
                    </a:lnTo>
                    <a:lnTo>
                      <a:pt x="4421"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p:nvPr/>
            </p:nvSpPr>
            <p:spPr>
              <a:xfrm>
                <a:off x="1309625" y="3740050"/>
                <a:ext cx="25" cy="11600"/>
              </a:xfrm>
              <a:custGeom>
                <a:avLst/>
                <a:gdLst/>
                <a:ahLst/>
                <a:cxnLst/>
                <a:rect l="l" t="t" r="r" b="b"/>
                <a:pathLst>
                  <a:path w="1" h="464" extrusionOk="0">
                    <a:moveTo>
                      <a:pt x="0" y="463"/>
                    </a:moveTo>
                    <a:lnTo>
                      <a:pt x="0" y="463"/>
                    </a:lnTo>
                    <a:lnTo>
                      <a:pt x="0" y="0"/>
                    </a:lnTo>
                    <a:lnTo>
                      <a:pt x="0" y="0"/>
                    </a:lnTo>
                    <a:lnTo>
                      <a:pt x="0" y="463"/>
                    </a:lnTo>
                    <a:lnTo>
                      <a:pt x="0" y="463"/>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
              <p:cNvSpPr/>
              <p:nvPr/>
            </p:nvSpPr>
            <p:spPr>
              <a:xfrm>
                <a:off x="1308575" y="3630575"/>
                <a:ext cx="1075" cy="121075"/>
              </a:xfrm>
              <a:custGeom>
                <a:avLst/>
                <a:gdLst/>
                <a:ahLst/>
                <a:cxnLst/>
                <a:rect l="l" t="t" r="r" b="b"/>
                <a:pathLst>
                  <a:path w="43" h="4843" extrusionOk="0">
                    <a:moveTo>
                      <a:pt x="42" y="1"/>
                    </a:moveTo>
                    <a:lnTo>
                      <a:pt x="0" y="4379"/>
                    </a:lnTo>
                    <a:lnTo>
                      <a:pt x="42" y="4842"/>
                    </a:lnTo>
                    <a:lnTo>
                      <a:pt x="42" y="4379"/>
                    </a:lnTo>
                    <a:lnTo>
                      <a:pt x="42"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
              <p:cNvSpPr/>
              <p:nvPr/>
            </p:nvSpPr>
            <p:spPr>
              <a:xfrm>
                <a:off x="1310675" y="3636900"/>
                <a:ext cx="428425" cy="613650"/>
              </a:xfrm>
              <a:custGeom>
                <a:avLst/>
                <a:gdLst/>
                <a:ahLst/>
                <a:cxnLst/>
                <a:rect l="l" t="t" r="r" b="b"/>
                <a:pathLst>
                  <a:path w="17137" h="24546" extrusionOk="0">
                    <a:moveTo>
                      <a:pt x="0" y="0"/>
                    </a:moveTo>
                    <a:lnTo>
                      <a:pt x="506" y="2232"/>
                    </a:lnTo>
                    <a:lnTo>
                      <a:pt x="885" y="3958"/>
                    </a:lnTo>
                    <a:lnTo>
                      <a:pt x="1432" y="5979"/>
                    </a:lnTo>
                    <a:lnTo>
                      <a:pt x="2064" y="8168"/>
                    </a:lnTo>
                    <a:lnTo>
                      <a:pt x="2442" y="9305"/>
                    </a:lnTo>
                    <a:lnTo>
                      <a:pt x="2821" y="10442"/>
                    </a:lnTo>
                    <a:lnTo>
                      <a:pt x="3242" y="11578"/>
                    </a:lnTo>
                    <a:lnTo>
                      <a:pt x="3706" y="12715"/>
                    </a:lnTo>
                    <a:lnTo>
                      <a:pt x="4169" y="13810"/>
                    </a:lnTo>
                    <a:lnTo>
                      <a:pt x="4716" y="14862"/>
                    </a:lnTo>
                    <a:lnTo>
                      <a:pt x="5305" y="15999"/>
                    </a:lnTo>
                    <a:lnTo>
                      <a:pt x="5895" y="17052"/>
                    </a:lnTo>
                    <a:lnTo>
                      <a:pt x="6526" y="18062"/>
                    </a:lnTo>
                    <a:lnTo>
                      <a:pt x="7158" y="18988"/>
                    </a:lnTo>
                    <a:lnTo>
                      <a:pt x="7789" y="19830"/>
                    </a:lnTo>
                    <a:lnTo>
                      <a:pt x="8379" y="20630"/>
                    </a:lnTo>
                    <a:lnTo>
                      <a:pt x="8968" y="21346"/>
                    </a:lnTo>
                    <a:lnTo>
                      <a:pt x="9516" y="21978"/>
                    </a:lnTo>
                    <a:lnTo>
                      <a:pt x="10526" y="23072"/>
                    </a:lnTo>
                    <a:lnTo>
                      <a:pt x="11284" y="23830"/>
                    </a:lnTo>
                    <a:lnTo>
                      <a:pt x="12000" y="24462"/>
                    </a:lnTo>
                    <a:lnTo>
                      <a:pt x="12000" y="24546"/>
                    </a:lnTo>
                    <a:lnTo>
                      <a:pt x="13431" y="24335"/>
                    </a:lnTo>
                    <a:lnTo>
                      <a:pt x="14778" y="24083"/>
                    </a:lnTo>
                    <a:lnTo>
                      <a:pt x="17136" y="23620"/>
                    </a:lnTo>
                    <a:lnTo>
                      <a:pt x="17136" y="23535"/>
                    </a:lnTo>
                    <a:lnTo>
                      <a:pt x="16884" y="23409"/>
                    </a:lnTo>
                    <a:lnTo>
                      <a:pt x="16168" y="23072"/>
                    </a:lnTo>
                    <a:lnTo>
                      <a:pt x="15073" y="22441"/>
                    </a:lnTo>
                    <a:lnTo>
                      <a:pt x="14400" y="22020"/>
                    </a:lnTo>
                    <a:lnTo>
                      <a:pt x="13684" y="21515"/>
                    </a:lnTo>
                    <a:lnTo>
                      <a:pt x="12926" y="20967"/>
                    </a:lnTo>
                    <a:lnTo>
                      <a:pt x="12084" y="20336"/>
                    </a:lnTo>
                    <a:lnTo>
                      <a:pt x="11242" y="19620"/>
                    </a:lnTo>
                    <a:lnTo>
                      <a:pt x="10400" y="18862"/>
                    </a:lnTo>
                    <a:lnTo>
                      <a:pt x="9516" y="17978"/>
                    </a:lnTo>
                    <a:lnTo>
                      <a:pt x="8632" y="17010"/>
                    </a:lnTo>
                    <a:lnTo>
                      <a:pt x="7789" y="15999"/>
                    </a:lnTo>
                    <a:lnTo>
                      <a:pt x="6947" y="14862"/>
                    </a:lnTo>
                    <a:lnTo>
                      <a:pt x="6232" y="13810"/>
                    </a:lnTo>
                    <a:lnTo>
                      <a:pt x="5558" y="12673"/>
                    </a:lnTo>
                    <a:lnTo>
                      <a:pt x="4884" y="11536"/>
                    </a:lnTo>
                    <a:lnTo>
                      <a:pt x="4295" y="10400"/>
                    </a:lnTo>
                    <a:lnTo>
                      <a:pt x="3706" y="9263"/>
                    </a:lnTo>
                    <a:lnTo>
                      <a:pt x="3158" y="8126"/>
                    </a:lnTo>
                    <a:lnTo>
                      <a:pt x="2190" y="5895"/>
                    </a:lnTo>
                    <a:lnTo>
                      <a:pt x="1390" y="3916"/>
                    </a:lnTo>
                    <a:lnTo>
                      <a:pt x="758" y="2190"/>
                    </a:lnTo>
                    <a:lnTo>
                      <a:pt x="295" y="842"/>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
              <p:cNvSpPr/>
              <p:nvPr/>
            </p:nvSpPr>
            <p:spPr>
              <a:xfrm>
                <a:off x="1610650" y="4227375"/>
                <a:ext cx="216850" cy="375800"/>
              </a:xfrm>
              <a:custGeom>
                <a:avLst/>
                <a:gdLst/>
                <a:ahLst/>
                <a:cxnLst/>
                <a:rect l="l" t="t" r="r" b="b"/>
                <a:pathLst>
                  <a:path w="8674" h="15032" extrusionOk="0">
                    <a:moveTo>
                      <a:pt x="5137" y="1"/>
                    </a:moveTo>
                    <a:lnTo>
                      <a:pt x="2779" y="464"/>
                    </a:lnTo>
                    <a:lnTo>
                      <a:pt x="1432" y="716"/>
                    </a:lnTo>
                    <a:lnTo>
                      <a:pt x="1" y="927"/>
                    </a:lnTo>
                    <a:lnTo>
                      <a:pt x="169" y="2653"/>
                    </a:lnTo>
                    <a:lnTo>
                      <a:pt x="380" y="4169"/>
                    </a:lnTo>
                    <a:lnTo>
                      <a:pt x="590" y="6021"/>
                    </a:lnTo>
                    <a:lnTo>
                      <a:pt x="927" y="8084"/>
                    </a:lnTo>
                    <a:lnTo>
                      <a:pt x="1306" y="10358"/>
                    </a:lnTo>
                    <a:lnTo>
                      <a:pt x="1769" y="12674"/>
                    </a:lnTo>
                    <a:lnTo>
                      <a:pt x="2274" y="15031"/>
                    </a:lnTo>
                    <a:lnTo>
                      <a:pt x="8674" y="15031"/>
                    </a:lnTo>
                    <a:lnTo>
                      <a:pt x="8211" y="13810"/>
                    </a:lnTo>
                    <a:lnTo>
                      <a:pt x="7832" y="12547"/>
                    </a:lnTo>
                    <a:lnTo>
                      <a:pt x="7453" y="11326"/>
                    </a:lnTo>
                    <a:lnTo>
                      <a:pt x="7116" y="10063"/>
                    </a:lnTo>
                    <a:lnTo>
                      <a:pt x="6527" y="7663"/>
                    </a:lnTo>
                    <a:lnTo>
                      <a:pt x="6021" y="5390"/>
                    </a:lnTo>
                    <a:lnTo>
                      <a:pt x="5685" y="3411"/>
                    </a:lnTo>
                    <a:lnTo>
                      <a:pt x="5390" y="1769"/>
                    </a:lnTo>
                    <a:lnTo>
                      <a:pt x="5137" y="1"/>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
              <p:cNvSpPr/>
              <p:nvPr/>
            </p:nvSpPr>
            <p:spPr>
              <a:xfrm>
                <a:off x="1223300" y="4271600"/>
                <a:ext cx="172650" cy="331575"/>
              </a:xfrm>
              <a:custGeom>
                <a:avLst/>
                <a:gdLst/>
                <a:ahLst/>
                <a:cxnLst/>
                <a:rect l="l" t="t" r="r" b="b"/>
                <a:pathLst>
                  <a:path w="6906" h="13263" extrusionOk="0">
                    <a:moveTo>
                      <a:pt x="590" y="0"/>
                    </a:moveTo>
                    <a:lnTo>
                      <a:pt x="464" y="4505"/>
                    </a:lnTo>
                    <a:lnTo>
                      <a:pt x="254" y="8673"/>
                    </a:lnTo>
                    <a:lnTo>
                      <a:pt x="1" y="13262"/>
                    </a:lnTo>
                    <a:lnTo>
                      <a:pt x="6906" y="13262"/>
                    </a:lnTo>
                    <a:lnTo>
                      <a:pt x="6611" y="8673"/>
                    </a:lnTo>
                    <a:lnTo>
                      <a:pt x="6443" y="4547"/>
                    </a:lnTo>
                    <a:lnTo>
                      <a:pt x="6274" y="0"/>
                    </a:lnTo>
                    <a:lnTo>
                      <a:pt x="3495" y="42"/>
                    </a:lnTo>
                    <a:lnTo>
                      <a:pt x="2064" y="42"/>
                    </a:lnTo>
                    <a:lnTo>
                      <a:pt x="590"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
              <p:cNvSpPr/>
              <p:nvPr/>
            </p:nvSpPr>
            <p:spPr>
              <a:xfrm>
                <a:off x="1238050" y="3762150"/>
                <a:ext cx="142125" cy="510525"/>
              </a:xfrm>
              <a:custGeom>
                <a:avLst/>
                <a:gdLst/>
                <a:ahLst/>
                <a:cxnLst/>
                <a:rect l="l" t="t" r="r" b="b"/>
                <a:pathLst>
                  <a:path w="5685" h="20421" extrusionOk="0">
                    <a:moveTo>
                      <a:pt x="2863" y="0"/>
                    </a:moveTo>
                    <a:lnTo>
                      <a:pt x="2821" y="1221"/>
                    </a:lnTo>
                    <a:lnTo>
                      <a:pt x="2821" y="1306"/>
                    </a:lnTo>
                    <a:lnTo>
                      <a:pt x="2821" y="1811"/>
                    </a:lnTo>
                    <a:lnTo>
                      <a:pt x="2821" y="1895"/>
                    </a:lnTo>
                    <a:lnTo>
                      <a:pt x="2737" y="3411"/>
                    </a:lnTo>
                    <a:lnTo>
                      <a:pt x="2737" y="3579"/>
                    </a:lnTo>
                    <a:lnTo>
                      <a:pt x="2695" y="3958"/>
                    </a:lnTo>
                    <a:lnTo>
                      <a:pt x="2695" y="4211"/>
                    </a:lnTo>
                    <a:lnTo>
                      <a:pt x="2695" y="4548"/>
                    </a:lnTo>
                    <a:lnTo>
                      <a:pt x="2653" y="4884"/>
                    </a:lnTo>
                    <a:lnTo>
                      <a:pt x="2653" y="5179"/>
                    </a:lnTo>
                    <a:lnTo>
                      <a:pt x="2611" y="5558"/>
                    </a:lnTo>
                    <a:lnTo>
                      <a:pt x="2569" y="5853"/>
                    </a:lnTo>
                    <a:lnTo>
                      <a:pt x="2527" y="6400"/>
                    </a:lnTo>
                    <a:lnTo>
                      <a:pt x="2527" y="6568"/>
                    </a:lnTo>
                    <a:lnTo>
                      <a:pt x="2484" y="7116"/>
                    </a:lnTo>
                    <a:lnTo>
                      <a:pt x="2442" y="7326"/>
                    </a:lnTo>
                    <a:lnTo>
                      <a:pt x="2400" y="7747"/>
                    </a:lnTo>
                    <a:lnTo>
                      <a:pt x="2400" y="8000"/>
                    </a:lnTo>
                    <a:lnTo>
                      <a:pt x="2358" y="8421"/>
                    </a:lnTo>
                    <a:lnTo>
                      <a:pt x="2316" y="8631"/>
                    </a:lnTo>
                    <a:lnTo>
                      <a:pt x="2274" y="9052"/>
                    </a:lnTo>
                    <a:lnTo>
                      <a:pt x="2232" y="9263"/>
                    </a:lnTo>
                    <a:lnTo>
                      <a:pt x="2148" y="9852"/>
                    </a:lnTo>
                    <a:lnTo>
                      <a:pt x="1811" y="12084"/>
                    </a:lnTo>
                    <a:lnTo>
                      <a:pt x="1432" y="14105"/>
                    </a:lnTo>
                    <a:lnTo>
                      <a:pt x="1095" y="15915"/>
                    </a:lnTo>
                    <a:lnTo>
                      <a:pt x="758" y="17431"/>
                    </a:lnTo>
                    <a:lnTo>
                      <a:pt x="211" y="19578"/>
                    </a:lnTo>
                    <a:lnTo>
                      <a:pt x="0" y="20336"/>
                    </a:lnTo>
                    <a:lnTo>
                      <a:pt x="0" y="20378"/>
                    </a:lnTo>
                    <a:lnTo>
                      <a:pt x="1474" y="20420"/>
                    </a:lnTo>
                    <a:lnTo>
                      <a:pt x="2905" y="20420"/>
                    </a:lnTo>
                    <a:lnTo>
                      <a:pt x="5684" y="20378"/>
                    </a:lnTo>
                    <a:lnTo>
                      <a:pt x="5684" y="20336"/>
                    </a:lnTo>
                    <a:lnTo>
                      <a:pt x="5474" y="19578"/>
                    </a:lnTo>
                    <a:lnTo>
                      <a:pt x="4969" y="17431"/>
                    </a:lnTo>
                    <a:lnTo>
                      <a:pt x="4632" y="15915"/>
                    </a:lnTo>
                    <a:lnTo>
                      <a:pt x="4295" y="14105"/>
                    </a:lnTo>
                    <a:lnTo>
                      <a:pt x="3916" y="12084"/>
                    </a:lnTo>
                    <a:lnTo>
                      <a:pt x="3579" y="9852"/>
                    </a:lnTo>
                    <a:lnTo>
                      <a:pt x="3495" y="9263"/>
                    </a:lnTo>
                    <a:lnTo>
                      <a:pt x="3453" y="9052"/>
                    </a:lnTo>
                    <a:lnTo>
                      <a:pt x="3411" y="8631"/>
                    </a:lnTo>
                    <a:lnTo>
                      <a:pt x="3369" y="8421"/>
                    </a:lnTo>
                    <a:lnTo>
                      <a:pt x="3327" y="8000"/>
                    </a:lnTo>
                    <a:lnTo>
                      <a:pt x="3284" y="7747"/>
                    </a:lnTo>
                    <a:lnTo>
                      <a:pt x="3242" y="7326"/>
                    </a:lnTo>
                    <a:lnTo>
                      <a:pt x="3242" y="7116"/>
                    </a:lnTo>
                    <a:lnTo>
                      <a:pt x="3200" y="6568"/>
                    </a:lnTo>
                    <a:lnTo>
                      <a:pt x="3158" y="6400"/>
                    </a:lnTo>
                    <a:lnTo>
                      <a:pt x="3116" y="5853"/>
                    </a:lnTo>
                    <a:lnTo>
                      <a:pt x="3116" y="5558"/>
                    </a:lnTo>
                    <a:lnTo>
                      <a:pt x="3074" y="5179"/>
                    </a:lnTo>
                    <a:lnTo>
                      <a:pt x="3074" y="4884"/>
                    </a:lnTo>
                    <a:lnTo>
                      <a:pt x="3032" y="4548"/>
                    </a:lnTo>
                    <a:lnTo>
                      <a:pt x="3032" y="4211"/>
                    </a:lnTo>
                    <a:lnTo>
                      <a:pt x="2990" y="3958"/>
                    </a:lnTo>
                    <a:lnTo>
                      <a:pt x="2990" y="3579"/>
                    </a:lnTo>
                    <a:lnTo>
                      <a:pt x="2990" y="3411"/>
                    </a:lnTo>
                    <a:lnTo>
                      <a:pt x="2905" y="1895"/>
                    </a:lnTo>
                    <a:lnTo>
                      <a:pt x="2905" y="1811"/>
                    </a:lnTo>
                    <a:lnTo>
                      <a:pt x="2905" y="1306"/>
                    </a:lnTo>
                    <a:lnTo>
                      <a:pt x="2905" y="1221"/>
                    </a:lnTo>
                    <a:lnTo>
                      <a:pt x="2863"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
              <p:cNvSpPr/>
              <p:nvPr/>
            </p:nvSpPr>
            <p:spPr>
              <a:xfrm>
                <a:off x="1293825" y="3988450"/>
                <a:ext cx="1075" cy="5275"/>
              </a:xfrm>
              <a:custGeom>
                <a:avLst/>
                <a:gdLst/>
                <a:ahLst/>
                <a:cxnLst/>
                <a:rect l="l" t="t" r="r" b="b"/>
                <a:pathLst>
                  <a:path w="43" h="211" extrusionOk="0">
                    <a:moveTo>
                      <a:pt x="1" y="211"/>
                    </a:moveTo>
                    <a:lnTo>
                      <a:pt x="1" y="211"/>
                    </a:lnTo>
                    <a:lnTo>
                      <a:pt x="43" y="0"/>
                    </a:lnTo>
                    <a:lnTo>
                      <a:pt x="43" y="0"/>
                    </a:lnTo>
                    <a:lnTo>
                      <a:pt x="1" y="211"/>
                    </a:lnTo>
                    <a:lnTo>
                      <a:pt x="1"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
              <p:cNvSpPr/>
              <p:nvPr/>
            </p:nvSpPr>
            <p:spPr>
              <a:xfrm>
                <a:off x="1305400" y="3851625"/>
                <a:ext cx="1100" cy="9500"/>
              </a:xfrm>
              <a:custGeom>
                <a:avLst/>
                <a:gdLst/>
                <a:ahLst/>
                <a:cxnLst/>
                <a:rect l="l" t="t" r="r" b="b"/>
                <a:pathLst>
                  <a:path w="44" h="380" extrusionOk="0">
                    <a:moveTo>
                      <a:pt x="1" y="379"/>
                    </a:moveTo>
                    <a:lnTo>
                      <a:pt x="1" y="379"/>
                    </a:lnTo>
                    <a:lnTo>
                      <a:pt x="43" y="0"/>
                    </a:lnTo>
                    <a:lnTo>
                      <a:pt x="43" y="0"/>
                    </a:lnTo>
                    <a:lnTo>
                      <a:pt x="1" y="379"/>
                    </a:lnTo>
                    <a:lnTo>
                      <a:pt x="1" y="379"/>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
              <p:cNvSpPr/>
              <p:nvPr/>
            </p:nvSpPr>
            <p:spPr>
              <a:xfrm>
                <a:off x="1295950" y="3972650"/>
                <a:ext cx="1075" cy="5300"/>
              </a:xfrm>
              <a:custGeom>
                <a:avLst/>
                <a:gdLst/>
                <a:ahLst/>
                <a:cxnLst/>
                <a:rect l="l" t="t" r="r" b="b"/>
                <a:pathLst>
                  <a:path w="43" h="212" extrusionOk="0">
                    <a:moveTo>
                      <a:pt x="0" y="211"/>
                    </a:moveTo>
                    <a:lnTo>
                      <a:pt x="0" y="211"/>
                    </a:lnTo>
                    <a:lnTo>
                      <a:pt x="42" y="1"/>
                    </a:lnTo>
                    <a:lnTo>
                      <a:pt x="42" y="1"/>
                    </a:lnTo>
                    <a:lnTo>
                      <a:pt x="0" y="211"/>
                    </a:lnTo>
                    <a:lnTo>
                      <a:pt x="0"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
              <p:cNvSpPr/>
              <p:nvPr/>
            </p:nvSpPr>
            <p:spPr>
              <a:xfrm>
                <a:off x="1301200" y="3922150"/>
                <a:ext cx="25" cy="4225"/>
              </a:xfrm>
              <a:custGeom>
                <a:avLst/>
                <a:gdLst/>
                <a:ahLst/>
                <a:cxnLst/>
                <a:rect l="l" t="t" r="r" b="b"/>
                <a:pathLst>
                  <a:path w="1" h="169" extrusionOk="0">
                    <a:moveTo>
                      <a:pt x="1" y="168"/>
                    </a:moveTo>
                    <a:lnTo>
                      <a:pt x="1" y="168"/>
                    </a:lnTo>
                    <a:lnTo>
                      <a:pt x="1" y="0"/>
                    </a:lnTo>
                    <a:lnTo>
                      <a:pt x="1" y="0"/>
                    </a:lnTo>
                    <a:lnTo>
                      <a:pt x="1" y="168"/>
                    </a:lnTo>
                    <a:lnTo>
                      <a:pt x="1" y="16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
              <p:cNvSpPr/>
              <p:nvPr/>
            </p:nvSpPr>
            <p:spPr>
              <a:xfrm>
                <a:off x="1304350" y="3884250"/>
                <a:ext cx="25" cy="7400"/>
              </a:xfrm>
              <a:custGeom>
                <a:avLst/>
                <a:gdLst/>
                <a:ahLst/>
                <a:cxnLst/>
                <a:rect l="l" t="t" r="r" b="b"/>
                <a:pathLst>
                  <a:path w="1" h="296" extrusionOk="0">
                    <a:moveTo>
                      <a:pt x="1" y="295"/>
                    </a:moveTo>
                    <a:lnTo>
                      <a:pt x="1" y="295"/>
                    </a:lnTo>
                    <a:lnTo>
                      <a:pt x="1" y="0"/>
                    </a:lnTo>
                    <a:lnTo>
                      <a:pt x="1" y="0"/>
                    </a:lnTo>
                    <a:lnTo>
                      <a:pt x="1" y="295"/>
                    </a:lnTo>
                    <a:lnTo>
                      <a:pt x="1" y="295"/>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
              <p:cNvSpPr/>
              <p:nvPr/>
            </p:nvSpPr>
            <p:spPr>
              <a:xfrm>
                <a:off x="1302250" y="3901075"/>
                <a:ext cx="1075" cy="7400"/>
              </a:xfrm>
              <a:custGeom>
                <a:avLst/>
                <a:gdLst/>
                <a:ahLst/>
                <a:cxnLst/>
                <a:rect l="l" t="t" r="r" b="b"/>
                <a:pathLst>
                  <a:path w="43" h="296" extrusionOk="0">
                    <a:moveTo>
                      <a:pt x="1" y="296"/>
                    </a:moveTo>
                    <a:lnTo>
                      <a:pt x="1" y="296"/>
                    </a:lnTo>
                    <a:lnTo>
                      <a:pt x="43" y="1"/>
                    </a:lnTo>
                    <a:lnTo>
                      <a:pt x="43" y="1"/>
                    </a:lnTo>
                    <a:lnTo>
                      <a:pt x="1" y="296"/>
                    </a:lnTo>
                    <a:lnTo>
                      <a:pt x="1" y="29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
              <p:cNvSpPr/>
              <p:nvPr/>
            </p:nvSpPr>
            <p:spPr>
              <a:xfrm>
                <a:off x="1305400" y="3867400"/>
                <a:ext cx="25" cy="8450"/>
              </a:xfrm>
              <a:custGeom>
                <a:avLst/>
                <a:gdLst/>
                <a:ahLst/>
                <a:cxnLst/>
                <a:rect l="l" t="t" r="r" b="b"/>
                <a:pathLst>
                  <a:path w="1" h="338" extrusionOk="0">
                    <a:moveTo>
                      <a:pt x="1" y="338"/>
                    </a:moveTo>
                    <a:lnTo>
                      <a:pt x="1" y="338"/>
                    </a:lnTo>
                    <a:lnTo>
                      <a:pt x="1" y="1"/>
                    </a:lnTo>
                    <a:lnTo>
                      <a:pt x="1"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
              <p:cNvSpPr/>
              <p:nvPr/>
            </p:nvSpPr>
            <p:spPr>
              <a:xfrm>
                <a:off x="1299100" y="3940025"/>
                <a:ext cx="1075" cy="5300"/>
              </a:xfrm>
              <a:custGeom>
                <a:avLst/>
                <a:gdLst/>
                <a:ahLst/>
                <a:cxnLst/>
                <a:rect l="l" t="t" r="r" b="b"/>
                <a:pathLst>
                  <a:path w="43" h="212" extrusionOk="0">
                    <a:moveTo>
                      <a:pt x="0" y="211"/>
                    </a:moveTo>
                    <a:lnTo>
                      <a:pt x="0" y="211"/>
                    </a:lnTo>
                    <a:lnTo>
                      <a:pt x="42" y="1"/>
                    </a:lnTo>
                    <a:lnTo>
                      <a:pt x="42" y="1"/>
                    </a:lnTo>
                    <a:lnTo>
                      <a:pt x="0" y="211"/>
                    </a:lnTo>
                    <a:lnTo>
                      <a:pt x="0"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
              <p:cNvSpPr/>
              <p:nvPr/>
            </p:nvSpPr>
            <p:spPr>
              <a:xfrm>
                <a:off x="1298050" y="3955825"/>
                <a:ext cx="25" cy="6325"/>
              </a:xfrm>
              <a:custGeom>
                <a:avLst/>
                <a:gdLst/>
                <a:ahLst/>
                <a:cxnLst/>
                <a:rect l="l" t="t" r="r" b="b"/>
                <a:pathLst>
                  <a:path w="1" h="253" extrusionOk="0">
                    <a:moveTo>
                      <a:pt x="0" y="253"/>
                    </a:moveTo>
                    <a:lnTo>
                      <a:pt x="0" y="253"/>
                    </a:lnTo>
                    <a:lnTo>
                      <a:pt x="0" y="0"/>
                    </a:lnTo>
                    <a:lnTo>
                      <a:pt x="0" y="0"/>
                    </a:lnTo>
                    <a:lnTo>
                      <a:pt x="0" y="253"/>
                    </a:lnTo>
                    <a:lnTo>
                      <a:pt x="0" y="253"/>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
              <p:cNvSpPr/>
              <p:nvPr/>
            </p:nvSpPr>
            <p:spPr>
              <a:xfrm>
                <a:off x="1306475" y="3809525"/>
                <a:ext cx="2125" cy="37900"/>
              </a:xfrm>
              <a:custGeom>
                <a:avLst/>
                <a:gdLst/>
                <a:ahLst/>
                <a:cxnLst/>
                <a:rect l="l" t="t" r="r" b="b"/>
                <a:pathLst>
                  <a:path w="85" h="1516" extrusionOk="0">
                    <a:moveTo>
                      <a:pt x="0" y="1516"/>
                    </a:moveTo>
                    <a:lnTo>
                      <a:pt x="0" y="1516"/>
                    </a:lnTo>
                    <a:lnTo>
                      <a:pt x="84" y="0"/>
                    </a:lnTo>
                    <a:lnTo>
                      <a:pt x="84" y="0"/>
                    </a:lnTo>
                    <a:lnTo>
                      <a:pt x="0" y="1516"/>
                    </a:lnTo>
                    <a:lnTo>
                      <a:pt x="0" y="151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
              <p:cNvSpPr/>
              <p:nvPr/>
            </p:nvSpPr>
            <p:spPr>
              <a:xfrm>
                <a:off x="1308575" y="3740050"/>
                <a:ext cx="1075" cy="52650"/>
              </a:xfrm>
              <a:custGeom>
                <a:avLst/>
                <a:gdLst/>
                <a:ahLst/>
                <a:cxnLst/>
                <a:rect l="l" t="t" r="r" b="b"/>
                <a:pathLst>
                  <a:path w="43" h="2106" extrusionOk="0">
                    <a:moveTo>
                      <a:pt x="0" y="0"/>
                    </a:moveTo>
                    <a:lnTo>
                      <a:pt x="0" y="1600"/>
                    </a:lnTo>
                    <a:lnTo>
                      <a:pt x="0" y="2105"/>
                    </a:lnTo>
                    <a:lnTo>
                      <a:pt x="42" y="884"/>
                    </a:lnTo>
                    <a:lnTo>
                      <a:pt x="42" y="463"/>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
              <p:cNvSpPr/>
              <p:nvPr/>
            </p:nvSpPr>
            <p:spPr>
              <a:xfrm>
                <a:off x="1308575" y="3794775"/>
                <a:ext cx="25" cy="12650"/>
              </a:xfrm>
              <a:custGeom>
                <a:avLst/>
                <a:gdLst/>
                <a:ahLst/>
                <a:cxnLst/>
                <a:rect l="l" t="t" r="r" b="b"/>
                <a:pathLst>
                  <a:path w="1" h="506" extrusionOk="0">
                    <a:moveTo>
                      <a:pt x="0" y="506"/>
                    </a:moveTo>
                    <a:lnTo>
                      <a:pt x="0" y="506"/>
                    </a:lnTo>
                    <a:lnTo>
                      <a:pt x="0" y="1"/>
                    </a:lnTo>
                    <a:lnTo>
                      <a:pt x="0" y="1"/>
                    </a:lnTo>
                    <a:lnTo>
                      <a:pt x="0" y="506"/>
                    </a:lnTo>
                    <a:lnTo>
                      <a:pt x="0" y="50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
              <p:cNvSpPr/>
              <p:nvPr/>
            </p:nvSpPr>
            <p:spPr>
              <a:xfrm>
                <a:off x="1315950" y="3901075"/>
                <a:ext cx="25" cy="7400"/>
              </a:xfrm>
              <a:custGeom>
                <a:avLst/>
                <a:gdLst/>
                <a:ahLst/>
                <a:cxnLst/>
                <a:rect l="l" t="t" r="r" b="b"/>
                <a:pathLst>
                  <a:path w="1" h="296" extrusionOk="0">
                    <a:moveTo>
                      <a:pt x="0" y="1"/>
                    </a:moveTo>
                    <a:lnTo>
                      <a:pt x="0" y="1"/>
                    </a:lnTo>
                    <a:lnTo>
                      <a:pt x="0" y="296"/>
                    </a:lnTo>
                    <a:lnTo>
                      <a:pt x="0" y="296"/>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
              <p:cNvSpPr/>
              <p:nvPr/>
            </p:nvSpPr>
            <p:spPr>
              <a:xfrm>
                <a:off x="1317000" y="3922150"/>
                <a:ext cx="1075" cy="4225"/>
              </a:xfrm>
              <a:custGeom>
                <a:avLst/>
                <a:gdLst/>
                <a:ahLst/>
                <a:cxnLst/>
                <a:rect l="l" t="t" r="r" b="b"/>
                <a:pathLst>
                  <a:path w="43" h="169" extrusionOk="0">
                    <a:moveTo>
                      <a:pt x="0" y="0"/>
                    </a:moveTo>
                    <a:lnTo>
                      <a:pt x="0" y="0"/>
                    </a:lnTo>
                    <a:lnTo>
                      <a:pt x="42" y="168"/>
                    </a:lnTo>
                    <a:lnTo>
                      <a:pt x="42" y="168"/>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
              <p:cNvSpPr/>
              <p:nvPr/>
            </p:nvSpPr>
            <p:spPr>
              <a:xfrm>
                <a:off x="1309625" y="3762150"/>
                <a:ext cx="1075" cy="30550"/>
              </a:xfrm>
              <a:custGeom>
                <a:avLst/>
                <a:gdLst/>
                <a:ahLst/>
                <a:cxnLst/>
                <a:rect l="l" t="t" r="r" b="b"/>
                <a:pathLst>
                  <a:path w="43" h="1222" extrusionOk="0">
                    <a:moveTo>
                      <a:pt x="0" y="0"/>
                    </a:moveTo>
                    <a:lnTo>
                      <a:pt x="0" y="716"/>
                    </a:lnTo>
                    <a:lnTo>
                      <a:pt x="42" y="1221"/>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
              <p:cNvSpPr/>
              <p:nvPr/>
            </p:nvSpPr>
            <p:spPr>
              <a:xfrm>
                <a:off x="1320150" y="3955825"/>
                <a:ext cx="1075" cy="6325"/>
              </a:xfrm>
              <a:custGeom>
                <a:avLst/>
                <a:gdLst/>
                <a:ahLst/>
                <a:cxnLst/>
                <a:rect l="l" t="t" r="r" b="b"/>
                <a:pathLst>
                  <a:path w="43" h="253" extrusionOk="0">
                    <a:moveTo>
                      <a:pt x="0" y="0"/>
                    </a:moveTo>
                    <a:lnTo>
                      <a:pt x="0" y="0"/>
                    </a:lnTo>
                    <a:lnTo>
                      <a:pt x="43" y="253"/>
                    </a:lnTo>
                    <a:lnTo>
                      <a:pt x="43" y="253"/>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
              <p:cNvSpPr/>
              <p:nvPr/>
            </p:nvSpPr>
            <p:spPr>
              <a:xfrm>
                <a:off x="1324350" y="3988450"/>
                <a:ext cx="1075" cy="5275"/>
              </a:xfrm>
              <a:custGeom>
                <a:avLst/>
                <a:gdLst/>
                <a:ahLst/>
                <a:cxnLst/>
                <a:rect l="l" t="t" r="r" b="b"/>
                <a:pathLst>
                  <a:path w="43" h="211" extrusionOk="0">
                    <a:moveTo>
                      <a:pt x="1" y="0"/>
                    </a:moveTo>
                    <a:lnTo>
                      <a:pt x="1" y="0"/>
                    </a:lnTo>
                    <a:lnTo>
                      <a:pt x="43" y="211"/>
                    </a:lnTo>
                    <a:lnTo>
                      <a:pt x="43" y="211"/>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
              <p:cNvSpPr/>
              <p:nvPr/>
            </p:nvSpPr>
            <p:spPr>
              <a:xfrm>
                <a:off x="1319100" y="3940025"/>
                <a:ext cx="25" cy="5300"/>
              </a:xfrm>
              <a:custGeom>
                <a:avLst/>
                <a:gdLst/>
                <a:ahLst/>
                <a:cxnLst/>
                <a:rect l="l" t="t" r="r" b="b"/>
                <a:pathLst>
                  <a:path w="1" h="212" extrusionOk="0">
                    <a:moveTo>
                      <a:pt x="0" y="1"/>
                    </a:moveTo>
                    <a:lnTo>
                      <a:pt x="0" y="1"/>
                    </a:lnTo>
                    <a:lnTo>
                      <a:pt x="0" y="211"/>
                    </a:lnTo>
                    <a:lnTo>
                      <a:pt x="0" y="211"/>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
              <p:cNvSpPr/>
              <p:nvPr/>
            </p:nvSpPr>
            <p:spPr>
              <a:xfrm>
                <a:off x="1314875" y="3884250"/>
                <a:ext cx="25" cy="7400"/>
              </a:xfrm>
              <a:custGeom>
                <a:avLst/>
                <a:gdLst/>
                <a:ahLst/>
                <a:cxnLst/>
                <a:rect l="l" t="t" r="r" b="b"/>
                <a:pathLst>
                  <a:path w="1" h="296" extrusionOk="0">
                    <a:moveTo>
                      <a:pt x="1" y="0"/>
                    </a:moveTo>
                    <a:lnTo>
                      <a:pt x="1" y="0"/>
                    </a:lnTo>
                    <a:lnTo>
                      <a:pt x="1" y="295"/>
                    </a:lnTo>
                    <a:lnTo>
                      <a:pt x="1" y="295"/>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
              <p:cNvSpPr/>
              <p:nvPr/>
            </p:nvSpPr>
            <p:spPr>
              <a:xfrm>
                <a:off x="1313825" y="3867400"/>
                <a:ext cx="25" cy="8450"/>
              </a:xfrm>
              <a:custGeom>
                <a:avLst/>
                <a:gdLst/>
                <a:ahLst/>
                <a:cxnLst/>
                <a:rect l="l" t="t" r="r" b="b"/>
                <a:pathLst>
                  <a:path w="1" h="338" extrusionOk="0">
                    <a:moveTo>
                      <a:pt x="1" y="1"/>
                    </a:moveTo>
                    <a:lnTo>
                      <a:pt x="1" y="1"/>
                    </a:lnTo>
                    <a:lnTo>
                      <a:pt x="1" y="338"/>
                    </a:lnTo>
                    <a:lnTo>
                      <a:pt x="1" y="338"/>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
              <p:cNvSpPr/>
              <p:nvPr/>
            </p:nvSpPr>
            <p:spPr>
              <a:xfrm>
                <a:off x="1310675" y="3794775"/>
                <a:ext cx="25" cy="12650"/>
              </a:xfrm>
              <a:custGeom>
                <a:avLst/>
                <a:gdLst/>
                <a:ahLst/>
                <a:cxnLst/>
                <a:rect l="l" t="t" r="r" b="b"/>
                <a:pathLst>
                  <a:path w="1" h="506" extrusionOk="0">
                    <a:moveTo>
                      <a:pt x="0" y="1"/>
                    </a:moveTo>
                    <a:lnTo>
                      <a:pt x="0" y="1"/>
                    </a:lnTo>
                    <a:lnTo>
                      <a:pt x="0" y="506"/>
                    </a:lnTo>
                    <a:lnTo>
                      <a:pt x="0" y="506"/>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
              <p:cNvSpPr/>
              <p:nvPr/>
            </p:nvSpPr>
            <p:spPr>
              <a:xfrm>
                <a:off x="1310675" y="3809525"/>
                <a:ext cx="2125" cy="37900"/>
              </a:xfrm>
              <a:custGeom>
                <a:avLst/>
                <a:gdLst/>
                <a:ahLst/>
                <a:cxnLst/>
                <a:rect l="l" t="t" r="r" b="b"/>
                <a:pathLst>
                  <a:path w="85" h="1516" extrusionOk="0">
                    <a:moveTo>
                      <a:pt x="0" y="0"/>
                    </a:moveTo>
                    <a:lnTo>
                      <a:pt x="0" y="0"/>
                    </a:lnTo>
                    <a:lnTo>
                      <a:pt x="85" y="1516"/>
                    </a:lnTo>
                    <a:lnTo>
                      <a:pt x="85" y="1516"/>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
              <p:cNvSpPr/>
              <p:nvPr/>
            </p:nvSpPr>
            <p:spPr>
              <a:xfrm>
                <a:off x="1312775" y="3851625"/>
                <a:ext cx="25" cy="9500"/>
              </a:xfrm>
              <a:custGeom>
                <a:avLst/>
                <a:gdLst/>
                <a:ahLst/>
                <a:cxnLst/>
                <a:rect l="l" t="t" r="r" b="b"/>
                <a:pathLst>
                  <a:path w="1" h="380" extrusionOk="0">
                    <a:moveTo>
                      <a:pt x="1" y="0"/>
                    </a:moveTo>
                    <a:lnTo>
                      <a:pt x="1" y="0"/>
                    </a:lnTo>
                    <a:lnTo>
                      <a:pt x="1" y="379"/>
                    </a:lnTo>
                    <a:lnTo>
                      <a:pt x="1" y="379"/>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
              <p:cNvSpPr/>
              <p:nvPr/>
            </p:nvSpPr>
            <p:spPr>
              <a:xfrm>
                <a:off x="1322250" y="3972650"/>
                <a:ext cx="1075" cy="5300"/>
              </a:xfrm>
              <a:custGeom>
                <a:avLst/>
                <a:gdLst/>
                <a:ahLst/>
                <a:cxnLst/>
                <a:rect l="l" t="t" r="r" b="b"/>
                <a:pathLst>
                  <a:path w="43" h="212" extrusionOk="0">
                    <a:moveTo>
                      <a:pt x="1" y="1"/>
                    </a:moveTo>
                    <a:lnTo>
                      <a:pt x="1" y="1"/>
                    </a:lnTo>
                    <a:lnTo>
                      <a:pt x="43" y="211"/>
                    </a:lnTo>
                    <a:lnTo>
                      <a:pt x="43" y="211"/>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
              <p:cNvSpPr/>
              <p:nvPr/>
            </p:nvSpPr>
            <p:spPr>
              <a:xfrm>
                <a:off x="1309625" y="3751625"/>
                <a:ext cx="25" cy="10550"/>
              </a:xfrm>
              <a:custGeom>
                <a:avLst/>
                <a:gdLst/>
                <a:ahLst/>
                <a:cxnLst/>
                <a:rect l="l" t="t" r="r" b="b"/>
                <a:pathLst>
                  <a:path w="1" h="422" extrusionOk="0">
                    <a:moveTo>
                      <a:pt x="0" y="421"/>
                    </a:moveTo>
                    <a:lnTo>
                      <a:pt x="0" y="421"/>
                    </a:lnTo>
                    <a:lnTo>
                      <a:pt x="0" y="0"/>
                    </a:lnTo>
                    <a:lnTo>
                      <a:pt x="0" y="0"/>
                    </a:lnTo>
                    <a:lnTo>
                      <a:pt x="0" y="421"/>
                    </a:lnTo>
                    <a:lnTo>
                      <a:pt x="0" y="42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
              <p:cNvSpPr/>
              <p:nvPr/>
            </p:nvSpPr>
            <p:spPr>
              <a:xfrm>
                <a:off x="1309625" y="3751625"/>
                <a:ext cx="25" cy="10550"/>
              </a:xfrm>
              <a:custGeom>
                <a:avLst/>
                <a:gdLst/>
                <a:ahLst/>
                <a:cxnLst/>
                <a:rect l="l" t="t" r="r" b="b"/>
                <a:pathLst>
                  <a:path w="1" h="422" extrusionOk="0">
                    <a:moveTo>
                      <a:pt x="0" y="0"/>
                    </a:moveTo>
                    <a:lnTo>
                      <a:pt x="0" y="0"/>
                    </a:lnTo>
                    <a:lnTo>
                      <a:pt x="0" y="421"/>
                    </a:lnTo>
                    <a:lnTo>
                      <a:pt x="0" y="421"/>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
              <p:cNvSpPr/>
              <p:nvPr/>
            </p:nvSpPr>
            <p:spPr>
              <a:xfrm>
                <a:off x="1490675" y="4250525"/>
                <a:ext cx="176850" cy="352650"/>
              </a:xfrm>
              <a:custGeom>
                <a:avLst/>
                <a:gdLst/>
                <a:ahLst/>
                <a:cxnLst/>
                <a:rect l="l" t="t" r="r" b="b"/>
                <a:pathLst>
                  <a:path w="7074" h="14106" extrusionOk="0">
                    <a:moveTo>
                      <a:pt x="4800" y="1"/>
                    </a:moveTo>
                    <a:lnTo>
                      <a:pt x="2484" y="296"/>
                    </a:lnTo>
                    <a:lnTo>
                      <a:pt x="0" y="590"/>
                    </a:lnTo>
                    <a:lnTo>
                      <a:pt x="126" y="801"/>
                    </a:lnTo>
                    <a:lnTo>
                      <a:pt x="211" y="1980"/>
                    </a:lnTo>
                    <a:lnTo>
                      <a:pt x="421" y="5053"/>
                    </a:lnTo>
                    <a:lnTo>
                      <a:pt x="632" y="7074"/>
                    </a:lnTo>
                    <a:lnTo>
                      <a:pt x="842" y="9348"/>
                    </a:lnTo>
                    <a:lnTo>
                      <a:pt x="1137" y="11705"/>
                    </a:lnTo>
                    <a:lnTo>
                      <a:pt x="1474" y="14105"/>
                    </a:lnTo>
                    <a:lnTo>
                      <a:pt x="7073" y="14105"/>
                    </a:lnTo>
                    <a:lnTo>
                      <a:pt x="6568" y="11748"/>
                    </a:lnTo>
                    <a:lnTo>
                      <a:pt x="6105" y="9432"/>
                    </a:lnTo>
                    <a:lnTo>
                      <a:pt x="5726" y="7158"/>
                    </a:lnTo>
                    <a:lnTo>
                      <a:pt x="5389" y="5095"/>
                    </a:lnTo>
                    <a:lnTo>
                      <a:pt x="5179" y="3243"/>
                    </a:lnTo>
                    <a:lnTo>
                      <a:pt x="4968" y="1727"/>
                    </a:lnTo>
                    <a:lnTo>
                      <a:pt x="480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
              <p:cNvSpPr/>
              <p:nvPr/>
            </p:nvSpPr>
            <p:spPr>
              <a:xfrm>
                <a:off x="1309625" y="3630575"/>
                <a:ext cx="301050" cy="634725"/>
              </a:xfrm>
              <a:custGeom>
                <a:avLst/>
                <a:gdLst/>
                <a:ahLst/>
                <a:cxnLst/>
                <a:rect l="l" t="t" r="r" b="b"/>
                <a:pathLst>
                  <a:path w="12042" h="25389" extrusionOk="0">
                    <a:moveTo>
                      <a:pt x="0" y="1"/>
                    </a:moveTo>
                    <a:lnTo>
                      <a:pt x="127" y="1474"/>
                    </a:lnTo>
                    <a:lnTo>
                      <a:pt x="295" y="3158"/>
                    </a:lnTo>
                    <a:lnTo>
                      <a:pt x="590" y="5221"/>
                    </a:lnTo>
                    <a:lnTo>
                      <a:pt x="969" y="7579"/>
                    </a:lnTo>
                    <a:lnTo>
                      <a:pt x="1432" y="10147"/>
                    </a:lnTo>
                    <a:lnTo>
                      <a:pt x="1684" y="11410"/>
                    </a:lnTo>
                    <a:lnTo>
                      <a:pt x="1979" y="12673"/>
                    </a:lnTo>
                    <a:lnTo>
                      <a:pt x="2316" y="13937"/>
                    </a:lnTo>
                    <a:lnTo>
                      <a:pt x="2695" y="15115"/>
                    </a:lnTo>
                    <a:lnTo>
                      <a:pt x="3369" y="17052"/>
                    </a:lnTo>
                    <a:lnTo>
                      <a:pt x="4042" y="18863"/>
                    </a:lnTo>
                    <a:lnTo>
                      <a:pt x="4758" y="20462"/>
                    </a:lnTo>
                    <a:lnTo>
                      <a:pt x="5390" y="21894"/>
                    </a:lnTo>
                    <a:lnTo>
                      <a:pt x="6021" y="23115"/>
                    </a:lnTo>
                    <a:lnTo>
                      <a:pt x="6526" y="24125"/>
                    </a:lnTo>
                    <a:lnTo>
                      <a:pt x="7242" y="25388"/>
                    </a:lnTo>
                    <a:lnTo>
                      <a:pt x="9726" y="25094"/>
                    </a:lnTo>
                    <a:lnTo>
                      <a:pt x="12042" y="24799"/>
                    </a:lnTo>
                    <a:lnTo>
                      <a:pt x="12042" y="24715"/>
                    </a:lnTo>
                    <a:lnTo>
                      <a:pt x="11326" y="24083"/>
                    </a:lnTo>
                    <a:lnTo>
                      <a:pt x="10568" y="23325"/>
                    </a:lnTo>
                    <a:lnTo>
                      <a:pt x="9558" y="22231"/>
                    </a:lnTo>
                    <a:lnTo>
                      <a:pt x="9010" y="21599"/>
                    </a:lnTo>
                    <a:lnTo>
                      <a:pt x="8421" y="20883"/>
                    </a:lnTo>
                    <a:lnTo>
                      <a:pt x="7831" y="20083"/>
                    </a:lnTo>
                    <a:lnTo>
                      <a:pt x="7200" y="19241"/>
                    </a:lnTo>
                    <a:lnTo>
                      <a:pt x="6568" y="18315"/>
                    </a:lnTo>
                    <a:lnTo>
                      <a:pt x="5937" y="17305"/>
                    </a:lnTo>
                    <a:lnTo>
                      <a:pt x="5347" y="16252"/>
                    </a:lnTo>
                    <a:lnTo>
                      <a:pt x="4758" y="15115"/>
                    </a:lnTo>
                    <a:lnTo>
                      <a:pt x="4211" y="14063"/>
                    </a:lnTo>
                    <a:lnTo>
                      <a:pt x="3748" y="12968"/>
                    </a:lnTo>
                    <a:lnTo>
                      <a:pt x="3284" y="11831"/>
                    </a:lnTo>
                    <a:lnTo>
                      <a:pt x="2863" y="10695"/>
                    </a:lnTo>
                    <a:lnTo>
                      <a:pt x="2484" y="9558"/>
                    </a:lnTo>
                    <a:lnTo>
                      <a:pt x="2106" y="8421"/>
                    </a:lnTo>
                    <a:lnTo>
                      <a:pt x="1474" y="6232"/>
                    </a:lnTo>
                    <a:lnTo>
                      <a:pt x="927" y="4211"/>
                    </a:lnTo>
                    <a:lnTo>
                      <a:pt x="548" y="2485"/>
                    </a:lnTo>
                    <a:lnTo>
                      <a:pt x="42" y="253"/>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
              <p:cNvSpPr/>
              <p:nvPr/>
            </p:nvSpPr>
            <p:spPr>
              <a:xfrm>
                <a:off x="1308575" y="3528475"/>
                <a:ext cx="135800" cy="81075"/>
              </a:xfrm>
              <a:custGeom>
                <a:avLst/>
                <a:gdLst/>
                <a:ahLst/>
                <a:cxnLst/>
                <a:rect l="l" t="t" r="r" b="b"/>
                <a:pathLst>
                  <a:path w="5432" h="3243" extrusionOk="0">
                    <a:moveTo>
                      <a:pt x="42" y="1"/>
                    </a:moveTo>
                    <a:lnTo>
                      <a:pt x="0" y="3243"/>
                    </a:lnTo>
                    <a:lnTo>
                      <a:pt x="0" y="3243"/>
                    </a:lnTo>
                    <a:lnTo>
                      <a:pt x="927" y="3032"/>
                    </a:lnTo>
                    <a:lnTo>
                      <a:pt x="1853" y="2780"/>
                    </a:lnTo>
                    <a:lnTo>
                      <a:pt x="2737" y="2485"/>
                    </a:lnTo>
                    <a:lnTo>
                      <a:pt x="3579" y="2148"/>
                    </a:lnTo>
                    <a:lnTo>
                      <a:pt x="4926" y="1643"/>
                    </a:lnTo>
                    <a:lnTo>
                      <a:pt x="5432" y="1432"/>
                    </a:lnTo>
                    <a:lnTo>
                      <a:pt x="4337" y="1053"/>
                    </a:lnTo>
                    <a:lnTo>
                      <a:pt x="3284" y="759"/>
                    </a:lnTo>
                    <a:lnTo>
                      <a:pt x="1600" y="338"/>
                    </a:lnTo>
                    <a:lnTo>
                      <a:pt x="463" y="85"/>
                    </a:lnTo>
                    <a:lnTo>
                      <a:pt x="42"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
              <p:cNvSpPr/>
              <p:nvPr/>
            </p:nvSpPr>
            <p:spPr>
              <a:xfrm>
                <a:off x="1304350" y="3509525"/>
                <a:ext cx="9500" cy="133700"/>
              </a:xfrm>
              <a:custGeom>
                <a:avLst/>
                <a:gdLst/>
                <a:ahLst/>
                <a:cxnLst/>
                <a:rect l="l" t="t" r="r" b="b"/>
                <a:pathLst>
                  <a:path w="380" h="5348" extrusionOk="0">
                    <a:moveTo>
                      <a:pt x="127" y="1"/>
                    </a:moveTo>
                    <a:lnTo>
                      <a:pt x="1" y="5264"/>
                    </a:lnTo>
                    <a:lnTo>
                      <a:pt x="169" y="5348"/>
                    </a:lnTo>
                    <a:lnTo>
                      <a:pt x="296" y="5348"/>
                    </a:lnTo>
                    <a:lnTo>
                      <a:pt x="380" y="5264"/>
                    </a:lnTo>
                    <a:lnTo>
                      <a:pt x="338"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
              <p:cNvSpPr/>
              <p:nvPr/>
            </p:nvSpPr>
            <p:spPr>
              <a:xfrm>
                <a:off x="1300150" y="3488475"/>
                <a:ext cx="20025" cy="20025"/>
              </a:xfrm>
              <a:custGeom>
                <a:avLst/>
                <a:gdLst/>
                <a:ahLst/>
                <a:cxnLst/>
                <a:rect l="l" t="t" r="r" b="b"/>
                <a:pathLst>
                  <a:path w="801" h="801" extrusionOk="0">
                    <a:moveTo>
                      <a:pt x="379" y="1"/>
                    </a:moveTo>
                    <a:lnTo>
                      <a:pt x="253" y="43"/>
                    </a:lnTo>
                    <a:lnTo>
                      <a:pt x="85" y="127"/>
                    </a:lnTo>
                    <a:lnTo>
                      <a:pt x="0" y="253"/>
                    </a:lnTo>
                    <a:lnTo>
                      <a:pt x="0" y="422"/>
                    </a:lnTo>
                    <a:lnTo>
                      <a:pt x="0" y="590"/>
                    </a:lnTo>
                    <a:lnTo>
                      <a:pt x="85" y="717"/>
                    </a:lnTo>
                    <a:lnTo>
                      <a:pt x="253" y="801"/>
                    </a:lnTo>
                    <a:lnTo>
                      <a:pt x="548" y="801"/>
                    </a:lnTo>
                    <a:lnTo>
                      <a:pt x="674" y="717"/>
                    </a:lnTo>
                    <a:lnTo>
                      <a:pt x="758" y="590"/>
                    </a:lnTo>
                    <a:lnTo>
                      <a:pt x="800" y="422"/>
                    </a:lnTo>
                    <a:lnTo>
                      <a:pt x="758" y="253"/>
                    </a:lnTo>
                    <a:lnTo>
                      <a:pt x="674" y="127"/>
                    </a:lnTo>
                    <a:lnTo>
                      <a:pt x="548" y="43"/>
                    </a:lnTo>
                    <a:lnTo>
                      <a:pt x="379"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
              <p:cNvSpPr/>
              <p:nvPr/>
            </p:nvSpPr>
            <p:spPr>
              <a:xfrm>
                <a:off x="1232775" y="4068450"/>
                <a:ext cx="294750" cy="534725"/>
              </a:xfrm>
              <a:custGeom>
                <a:avLst/>
                <a:gdLst/>
                <a:ahLst/>
                <a:cxnLst/>
                <a:rect l="l" t="t" r="r" b="b"/>
                <a:pathLst>
                  <a:path w="11790" h="21389" extrusionOk="0">
                    <a:moveTo>
                      <a:pt x="5685" y="0"/>
                    </a:moveTo>
                    <a:lnTo>
                      <a:pt x="5601" y="548"/>
                    </a:lnTo>
                    <a:lnTo>
                      <a:pt x="5432" y="2105"/>
                    </a:lnTo>
                    <a:lnTo>
                      <a:pt x="5095" y="4421"/>
                    </a:lnTo>
                    <a:lnTo>
                      <a:pt x="4843" y="5810"/>
                    </a:lnTo>
                    <a:lnTo>
                      <a:pt x="4548" y="7326"/>
                    </a:lnTo>
                    <a:lnTo>
                      <a:pt x="4211" y="8968"/>
                    </a:lnTo>
                    <a:lnTo>
                      <a:pt x="3790" y="10694"/>
                    </a:lnTo>
                    <a:lnTo>
                      <a:pt x="3327" y="12463"/>
                    </a:lnTo>
                    <a:lnTo>
                      <a:pt x="2822" y="14273"/>
                    </a:lnTo>
                    <a:lnTo>
                      <a:pt x="2190" y="16083"/>
                    </a:lnTo>
                    <a:lnTo>
                      <a:pt x="1559" y="17894"/>
                    </a:lnTo>
                    <a:lnTo>
                      <a:pt x="801" y="19662"/>
                    </a:lnTo>
                    <a:lnTo>
                      <a:pt x="422" y="20546"/>
                    </a:lnTo>
                    <a:lnTo>
                      <a:pt x="1" y="21388"/>
                    </a:lnTo>
                    <a:lnTo>
                      <a:pt x="7158" y="21388"/>
                    </a:lnTo>
                    <a:lnTo>
                      <a:pt x="7748" y="19788"/>
                    </a:lnTo>
                    <a:lnTo>
                      <a:pt x="8253" y="18146"/>
                    </a:lnTo>
                    <a:lnTo>
                      <a:pt x="8758" y="16504"/>
                    </a:lnTo>
                    <a:lnTo>
                      <a:pt x="9179" y="14862"/>
                    </a:lnTo>
                    <a:lnTo>
                      <a:pt x="9600" y="13262"/>
                    </a:lnTo>
                    <a:lnTo>
                      <a:pt x="9979" y="11705"/>
                    </a:lnTo>
                    <a:lnTo>
                      <a:pt x="10611" y="8715"/>
                    </a:lnTo>
                    <a:lnTo>
                      <a:pt x="11074" y="6105"/>
                    </a:lnTo>
                    <a:lnTo>
                      <a:pt x="11453" y="3958"/>
                    </a:lnTo>
                    <a:lnTo>
                      <a:pt x="11790" y="1642"/>
                    </a:lnTo>
                    <a:lnTo>
                      <a:pt x="9179" y="1011"/>
                    </a:lnTo>
                    <a:lnTo>
                      <a:pt x="7243" y="505"/>
                    </a:lnTo>
                    <a:lnTo>
                      <a:pt x="6064" y="127"/>
                    </a:lnTo>
                    <a:lnTo>
                      <a:pt x="5685"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
              <p:cNvSpPr/>
              <p:nvPr/>
            </p:nvSpPr>
            <p:spPr>
              <a:xfrm>
                <a:off x="1374875" y="3330600"/>
                <a:ext cx="714725" cy="778925"/>
              </a:xfrm>
              <a:custGeom>
                <a:avLst/>
                <a:gdLst/>
                <a:ahLst/>
                <a:cxnLst/>
                <a:rect l="l" t="t" r="r" b="b"/>
                <a:pathLst>
                  <a:path w="28589" h="31157" extrusionOk="0">
                    <a:moveTo>
                      <a:pt x="28588" y="1"/>
                    </a:moveTo>
                    <a:lnTo>
                      <a:pt x="28083" y="1011"/>
                    </a:lnTo>
                    <a:lnTo>
                      <a:pt x="27199" y="2821"/>
                    </a:lnTo>
                    <a:lnTo>
                      <a:pt x="25936" y="5221"/>
                    </a:lnTo>
                    <a:lnTo>
                      <a:pt x="25178" y="6611"/>
                    </a:lnTo>
                    <a:lnTo>
                      <a:pt x="24336" y="8084"/>
                    </a:lnTo>
                    <a:lnTo>
                      <a:pt x="23410" y="9600"/>
                    </a:lnTo>
                    <a:lnTo>
                      <a:pt x="22441" y="11158"/>
                    </a:lnTo>
                    <a:lnTo>
                      <a:pt x="21389" y="12715"/>
                    </a:lnTo>
                    <a:lnTo>
                      <a:pt x="20294" y="14315"/>
                    </a:lnTo>
                    <a:lnTo>
                      <a:pt x="19157" y="15831"/>
                    </a:lnTo>
                    <a:lnTo>
                      <a:pt x="17936" y="17347"/>
                    </a:lnTo>
                    <a:lnTo>
                      <a:pt x="16673" y="18736"/>
                    </a:lnTo>
                    <a:lnTo>
                      <a:pt x="16042" y="19452"/>
                    </a:lnTo>
                    <a:lnTo>
                      <a:pt x="15410" y="20083"/>
                    </a:lnTo>
                    <a:lnTo>
                      <a:pt x="13979" y="21388"/>
                    </a:lnTo>
                    <a:lnTo>
                      <a:pt x="12589" y="22567"/>
                    </a:lnTo>
                    <a:lnTo>
                      <a:pt x="11200" y="23662"/>
                    </a:lnTo>
                    <a:lnTo>
                      <a:pt x="9853" y="24630"/>
                    </a:lnTo>
                    <a:lnTo>
                      <a:pt x="8505" y="25472"/>
                    </a:lnTo>
                    <a:lnTo>
                      <a:pt x="7242" y="26230"/>
                    </a:lnTo>
                    <a:lnTo>
                      <a:pt x="6021" y="26946"/>
                    </a:lnTo>
                    <a:lnTo>
                      <a:pt x="4885" y="27535"/>
                    </a:lnTo>
                    <a:lnTo>
                      <a:pt x="3832" y="28041"/>
                    </a:lnTo>
                    <a:lnTo>
                      <a:pt x="2906" y="28462"/>
                    </a:lnTo>
                    <a:lnTo>
                      <a:pt x="1348" y="29051"/>
                    </a:lnTo>
                    <a:lnTo>
                      <a:pt x="338" y="29430"/>
                    </a:lnTo>
                    <a:lnTo>
                      <a:pt x="1" y="29514"/>
                    </a:lnTo>
                    <a:lnTo>
                      <a:pt x="380" y="29641"/>
                    </a:lnTo>
                    <a:lnTo>
                      <a:pt x="1559" y="30019"/>
                    </a:lnTo>
                    <a:lnTo>
                      <a:pt x="3495" y="30525"/>
                    </a:lnTo>
                    <a:lnTo>
                      <a:pt x="6106" y="31156"/>
                    </a:lnTo>
                    <a:lnTo>
                      <a:pt x="6106" y="31072"/>
                    </a:lnTo>
                    <a:lnTo>
                      <a:pt x="6442" y="30946"/>
                    </a:lnTo>
                    <a:lnTo>
                      <a:pt x="7369" y="30441"/>
                    </a:lnTo>
                    <a:lnTo>
                      <a:pt x="8042" y="30104"/>
                    </a:lnTo>
                    <a:lnTo>
                      <a:pt x="8800" y="29641"/>
                    </a:lnTo>
                    <a:lnTo>
                      <a:pt x="9684" y="29093"/>
                    </a:lnTo>
                    <a:lnTo>
                      <a:pt x="10611" y="28462"/>
                    </a:lnTo>
                    <a:lnTo>
                      <a:pt x="11621" y="27746"/>
                    </a:lnTo>
                    <a:lnTo>
                      <a:pt x="12716" y="26904"/>
                    </a:lnTo>
                    <a:lnTo>
                      <a:pt x="13810" y="25978"/>
                    </a:lnTo>
                    <a:lnTo>
                      <a:pt x="14947" y="24925"/>
                    </a:lnTo>
                    <a:lnTo>
                      <a:pt x="16084" y="23788"/>
                    </a:lnTo>
                    <a:lnTo>
                      <a:pt x="17221" y="22567"/>
                    </a:lnTo>
                    <a:lnTo>
                      <a:pt x="18357" y="21220"/>
                    </a:lnTo>
                    <a:lnTo>
                      <a:pt x="19452" y="19747"/>
                    </a:lnTo>
                    <a:lnTo>
                      <a:pt x="20378" y="18315"/>
                    </a:lnTo>
                    <a:lnTo>
                      <a:pt x="21305" y="16884"/>
                    </a:lnTo>
                    <a:lnTo>
                      <a:pt x="22147" y="15368"/>
                    </a:lnTo>
                    <a:lnTo>
                      <a:pt x="22947" y="13894"/>
                    </a:lnTo>
                    <a:lnTo>
                      <a:pt x="23704" y="12379"/>
                    </a:lnTo>
                    <a:lnTo>
                      <a:pt x="24420" y="10863"/>
                    </a:lnTo>
                    <a:lnTo>
                      <a:pt x="25094" y="9389"/>
                    </a:lnTo>
                    <a:lnTo>
                      <a:pt x="25683" y="8000"/>
                    </a:lnTo>
                    <a:lnTo>
                      <a:pt x="26736" y="5348"/>
                    </a:lnTo>
                    <a:lnTo>
                      <a:pt x="27578" y="3074"/>
                    </a:lnTo>
                    <a:lnTo>
                      <a:pt x="28167" y="1348"/>
                    </a:lnTo>
                    <a:lnTo>
                      <a:pt x="28546" y="211"/>
                    </a:lnTo>
                    <a:lnTo>
                      <a:pt x="28588" y="1"/>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
              <p:cNvSpPr/>
              <p:nvPr/>
            </p:nvSpPr>
            <p:spPr>
              <a:xfrm>
                <a:off x="2090625" y="3501125"/>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
              <p:cNvSpPr/>
              <p:nvPr/>
            </p:nvSpPr>
            <p:spPr>
              <a:xfrm>
                <a:off x="2090625" y="3501125"/>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
              <p:cNvSpPr/>
              <p:nvPr/>
            </p:nvSpPr>
            <p:spPr>
              <a:xfrm>
                <a:off x="1805375" y="4158975"/>
                <a:ext cx="191600" cy="444200"/>
              </a:xfrm>
              <a:custGeom>
                <a:avLst/>
                <a:gdLst/>
                <a:ahLst/>
                <a:cxnLst/>
                <a:rect l="l" t="t" r="r" b="b"/>
                <a:pathLst>
                  <a:path w="7664" h="17768" extrusionOk="0">
                    <a:moveTo>
                      <a:pt x="1937" y="0"/>
                    </a:moveTo>
                    <a:lnTo>
                      <a:pt x="1727" y="337"/>
                    </a:lnTo>
                    <a:lnTo>
                      <a:pt x="1643" y="1895"/>
                    </a:lnTo>
                    <a:lnTo>
                      <a:pt x="1306" y="5894"/>
                    </a:lnTo>
                    <a:lnTo>
                      <a:pt x="1095" y="8589"/>
                    </a:lnTo>
                    <a:lnTo>
                      <a:pt x="801" y="11494"/>
                    </a:lnTo>
                    <a:lnTo>
                      <a:pt x="422" y="14610"/>
                    </a:lnTo>
                    <a:lnTo>
                      <a:pt x="1" y="17767"/>
                    </a:lnTo>
                    <a:lnTo>
                      <a:pt x="6863" y="17767"/>
                    </a:lnTo>
                    <a:lnTo>
                      <a:pt x="7074" y="14736"/>
                    </a:lnTo>
                    <a:lnTo>
                      <a:pt x="7242" y="11747"/>
                    </a:lnTo>
                    <a:lnTo>
                      <a:pt x="7495" y="6315"/>
                    </a:lnTo>
                    <a:lnTo>
                      <a:pt x="7621" y="2231"/>
                    </a:lnTo>
                    <a:lnTo>
                      <a:pt x="7663" y="379"/>
                    </a:lnTo>
                    <a:lnTo>
                      <a:pt x="4716" y="211"/>
                    </a:lnTo>
                    <a:lnTo>
                      <a:pt x="1937"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
              <p:cNvSpPr/>
              <p:nvPr/>
            </p:nvSpPr>
            <p:spPr>
              <a:xfrm>
                <a:off x="2089575" y="3470600"/>
                <a:ext cx="25" cy="15800"/>
              </a:xfrm>
              <a:custGeom>
                <a:avLst/>
                <a:gdLst/>
                <a:ahLst/>
                <a:cxnLst/>
                <a:rect l="l" t="t" r="r" b="b"/>
                <a:pathLst>
                  <a:path w="1" h="632" extrusionOk="0">
                    <a:moveTo>
                      <a:pt x="0" y="0"/>
                    </a:moveTo>
                    <a:lnTo>
                      <a:pt x="0" y="0"/>
                    </a:lnTo>
                    <a:lnTo>
                      <a:pt x="0" y="632"/>
                    </a:lnTo>
                    <a:lnTo>
                      <a:pt x="0" y="632"/>
                    </a:lnTo>
                    <a:lnTo>
                      <a:pt x="0" y="0"/>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
              <p:cNvSpPr/>
              <p:nvPr/>
            </p:nvSpPr>
            <p:spPr>
              <a:xfrm>
                <a:off x="1853800" y="3328500"/>
                <a:ext cx="236850" cy="839950"/>
              </a:xfrm>
              <a:custGeom>
                <a:avLst/>
                <a:gdLst/>
                <a:ahLst/>
                <a:cxnLst/>
                <a:rect l="l" t="t" r="r" b="b"/>
                <a:pathLst>
                  <a:path w="9474" h="33598" extrusionOk="0">
                    <a:moveTo>
                      <a:pt x="9473" y="0"/>
                    </a:moveTo>
                    <a:lnTo>
                      <a:pt x="9263" y="1937"/>
                    </a:lnTo>
                    <a:lnTo>
                      <a:pt x="9052" y="4084"/>
                    </a:lnTo>
                    <a:lnTo>
                      <a:pt x="8674" y="6821"/>
                    </a:lnTo>
                    <a:lnTo>
                      <a:pt x="8210" y="9936"/>
                    </a:lnTo>
                    <a:lnTo>
                      <a:pt x="7916" y="11578"/>
                    </a:lnTo>
                    <a:lnTo>
                      <a:pt x="7579" y="13263"/>
                    </a:lnTo>
                    <a:lnTo>
                      <a:pt x="7242" y="14947"/>
                    </a:lnTo>
                    <a:lnTo>
                      <a:pt x="6821" y="16631"/>
                    </a:lnTo>
                    <a:lnTo>
                      <a:pt x="6400" y="18231"/>
                    </a:lnTo>
                    <a:lnTo>
                      <a:pt x="5937" y="19831"/>
                    </a:lnTo>
                    <a:lnTo>
                      <a:pt x="5474" y="21094"/>
                    </a:lnTo>
                    <a:lnTo>
                      <a:pt x="5053" y="22357"/>
                    </a:lnTo>
                    <a:lnTo>
                      <a:pt x="4126" y="24714"/>
                    </a:lnTo>
                    <a:lnTo>
                      <a:pt x="3242" y="26819"/>
                    </a:lnTo>
                    <a:lnTo>
                      <a:pt x="2400" y="28672"/>
                    </a:lnTo>
                    <a:lnTo>
                      <a:pt x="1600" y="30272"/>
                    </a:lnTo>
                    <a:lnTo>
                      <a:pt x="927" y="31577"/>
                    </a:lnTo>
                    <a:lnTo>
                      <a:pt x="0" y="33219"/>
                    </a:lnTo>
                    <a:lnTo>
                      <a:pt x="2779" y="33430"/>
                    </a:lnTo>
                    <a:lnTo>
                      <a:pt x="5726" y="33598"/>
                    </a:lnTo>
                    <a:lnTo>
                      <a:pt x="5726" y="33556"/>
                    </a:lnTo>
                    <a:lnTo>
                      <a:pt x="6021" y="32545"/>
                    </a:lnTo>
                    <a:lnTo>
                      <a:pt x="6316" y="31367"/>
                    </a:lnTo>
                    <a:lnTo>
                      <a:pt x="6695" y="29725"/>
                    </a:lnTo>
                    <a:lnTo>
                      <a:pt x="7116" y="27746"/>
                    </a:lnTo>
                    <a:lnTo>
                      <a:pt x="7579" y="25388"/>
                    </a:lnTo>
                    <a:lnTo>
                      <a:pt x="8084" y="22736"/>
                    </a:lnTo>
                    <a:lnTo>
                      <a:pt x="8547" y="19831"/>
                    </a:lnTo>
                    <a:lnTo>
                      <a:pt x="8631" y="19031"/>
                    </a:lnTo>
                    <a:lnTo>
                      <a:pt x="8674" y="18778"/>
                    </a:lnTo>
                    <a:lnTo>
                      <a:pt x="8758" y="18231"/>
                    </a:lnTo>
                    <a:lnTo>
                      <a:pt x="8800" y="17894"/>
                    </a:lnTo>
                    <a:lnTo>
                      <a:pt x="8842" y="17389"/>
                    </a:lnTo>
                    <a:lnTo>
                      <a:pt x="8884" y="17052"/>
                    </a:lnTo>
                    <a:lnTo>
                      <a:pt x="8926" y="16504"/>
                    </a:lnTo>
                    <a:lnTo>
                      <a:pt x="8968" y="16210"/>
                    </a:lnTo>
                    <a:lnTo>
                      <a:pt x="9010" y="15536"/>
                    </a:lnTo>
                    <a:lnTo>
                      <a:pt x="9052" y="15283"/>
                    </a:lnTo>
                    <a:lnTo>
                      <a:pt x="9095" y="14526"/>
                    </a:lnTo>
                    <a:lnTo>
                      <a:pt x="9137" y="14189"/>
                    </a:lnTo>
                    <a:lnTo>
                      <a:pt x="9179" y="13684"/>
                    </a:lnTo>
                    <a:lnTo>
                      <a:pt x="9179" y="13263"/>
                    </a:lnTo>
                    <a:lnTo>
                      <a:pt x="9221" y="12884"/>
                    </a:lnTo>
                    <a:lnTo>
                      <a:pt x="9263" y="12420"/>
                    </a:lnTo>
                    <a:lnTo>
                      <a:pt x="9263" y="12042"/>
                    </a:lnTo>
                    <a:lnTo>
                      <a:pt x="9305" y="11578"/>
                    </a:lnTo>
                    <a:lnTo>
                      <a:pt x="9305" y="11326"/>
                    </a:lnTo>
                    <a:lnTo>
                      <a:pt x="9389" y="9347"/>
                    </a:lnTo>
                    <a:lnTo>
                      <a:pt x="9389" y="9263"/>
                    </a:lnTo>
                    <a:lnTo>
                      <a:pt x="9431" y="8589"/>
                    </a:lnTo>
                    <a:lnTo>
                      <a:pt x="9431" y="8505"/>
                    </a:lnTo>
                    <a:lnTo>
                      <a:pt x="9431" y="7831"/>
                    </a:lnTo>
                    <a:lnTo>
                      <a:pt x="9431" y="5684"/>
                    </a:lnTo>
                    <a:lnTo>
                      <a:pt x="9473"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
              <p:cNvSpPr/>
              <p:nvPr/>
            </p:nvSpPr>
            <p:spPr>
              <a:xfrm>
                <a:off x="1527500" y="3335875"/>
                <a:ext cx="561050" cy="805225"/>
              </a:xfrm>
              <a:custGeom>
                <a:avLst/>
                <a:gdLst/>
                <a:ahLst/>
                <a:cxnLst/>
                <a:rect l="l" t="t" r="r" b="b"/>
                <a:pathLst>
                  <a:path w="22442" h="32209" extrusionOk="0">
                    <a:moveTo>
                      <a:pt x="22441" y="0"/>
                    </a:moveTo>
                    <a:lnTo>
                      <a:pt x="22062" y="1137"/>
                    </a:lnTo>
                    <a:lnTo>
                      <a:pt x="21473" y="2863"/>
                    </a:lnTo>
                    <a:lnTo>
                      <a:pt x="20631" y="5137"/>
                    </a:lnTo>
                    <a:lnTo>
                      <a:pt x="19578" y="7789"/>
                    </a:lnTo>
                    <a:lnTo>
                      <a:pt x="18989" y="9178"/>
                    </a:lnTo>
                    <a:lnTo>
                      <a:pt x="18315" y="10652"/>
                    </a:lnTo>
                    <a:lnTo>
                      <a:pt x="17599" y="12168"/>
                    </a:lnTo>
                    <a:lnTo>
                      <a:pt x="16842" y="13683"/>
                    </a:lnTo>
                    <a:lnTo>
                      <a:pt x="16042" y="15157"/>
                    </a:lnTo>
                    <a:lnTo>
                      <a:pt x="15200" y="16673"/>
                    </a:lnTo>
                    <a:lnTo>
                      <a:pt x="14273" y="18104"/>
                    </a:lnTo>
                    <a:lnTo>
                      <a:pt x="13347" y="19536"/>
                    </a:lnTo>
                    <a:lnTo>
                      <a:pt x="12252" y="21009"/>
                    </a:lnTo>
                    <a:lnTo>
                      <a:pt x="11116" y="22356"/>
                    </a:lnTo>
                    <a:lnTo>
                      <a:pt x="9979" y="23577"/>
                    </a:lnTo>
                    <a:lnTo>
                      <a:pt x="8842" y="24714"/>
                    </a:lnTo>
                    <a:lnTo>
                      <a:pt x="7705" y="25767"/>
                    </a:lnTo>
                    <a:lnTo>
                      <a:pt x="6611" y="26693"/>
                    </a:lnTo>
                    <a:lnTo>
                      <a:pt x="5516" y="27535"/>
                    </a:lnTo>
                    <a:lnTo>
                      <a:pt x="4506" y="28251"/>
                    </a:lnTo>
                    <a:lnTo>
                      <a:pt x="3579" y="28882"/>
                    </a:lnTo>
                    <a:lnTo>
                      <a:pt x="2695" y="29430"/>
                    </a:lnTo>
                    <a:lnTo>
                      <a:pt x="1937" y="29893"/>
                    </a:lnTo>
                    <a:lnTo>
                      <a:pt x="1264" y="30230"/>
                    </a:lnTo>
                    <a:lnTo>
                      <a:pt x="337" y="30735"/>
                    </a:lnTo>
                    <a:lnTo>
                      <a:pt x="1" y="30861"/>
                    </a:lnTo>
                    <a:lnTo>
                      <a:pt x="1" y="30945"/>
                    </a:lnTo>
                    <a:lnTo>
                      <a:pt x="1474" y="31282"/>
                    </a:lnTo>
                    <a:lnTo>
                      <a:pt x="3074" y="31577"/>
                    </a:lnTo>
                    <a:lnTo>
                      <a:pt x="4842" y="31914"/>
                    </a:lnTo>
                    <a:lnTo>
                      <a:pt x="6695" y="32208"/>
                    </a:lnTo>
                    <a:lnTo>
                      <a:pt x="6737" y="32082"/>
                    </a:lnTo>
                    <a:lnTo>
                      <a:pt x="6948" y="31871"/>
                    </a:lnTo>
                    <a:lnTo>
                      <a:pt x="7621" y="31282"/>
                    </a:lnTo>
                    <a:lnTo>
                      <a:pt x="8674" y="30272"/>
                    </a:lnTo>
                    <a:lnTo>
                      <a:pt x="9979" y="28840"/>
                    </a:lnTo>
                    <a:lnTo>
                      <a:pt x="10695" y="27998"/>
                    </a:lnTo>
                    <a:lnTo>
                      <a:pt x="11453" y="27072"/>
                    </a:lnTo>
                    <a:lnTo>
                      <a:pt x="12252" y="26061"/>
                    </a:lnTo>
                    <a:lnTo>
                      <a:pt x="13052" y="24925"/>
                    </a:lnTo>
                    <a:lnTo>
                      <a:pt x="13894" y="23704"/>
                    </a:lnTo>
                    <a:lnTo>
                      <a:pt x="14694" y="22398"/>
                    </a:lnTo>
                    <a:lnTo>
                      <a:pt x="15494" y="21009"/>
                    </a:lnTo>
                    <a:lnTo>
                      <a:pt x="16294" y="19536"/>
                    </a:lnTo>
                    <a:lnTo>
                      <a:pt x="16968" y="18146"/>
                    </a:lnTo>
                    <a:lnTo>
                      <a:pt x="17599" y="16673"/>
                    </a:lnTo>
                    <a:lnTo>
                      <a:pt x="18189" y="15199"/>
                    </a:lnTo>
                    <a:lnTo>
                      <a:pt x="18736" y="13725"/>
                    </a:lnTo>
                    <a:lnTo>
                      <a:pt x="19241" y="12210"/>
                    </a:lnTo>
                    <a:lnTo>
                      <a:pt x="19747" y="10736"/>
                    </a:lnTo>
                    <a:lnTo>
                      <a:pt x="20168" y="9263"/>
                    </a:lnTo>
                    <a:lnTo>
                      <a:pt x="20589" y="7873"/>
                    </a:lnTo>
                    <a:lnTo>
                      <a:pt x="21262" y="5221"/>
                    </a:lnTo>
                    <a:lnTo>
                      <a:pt x="21810" y="2947"/>
                    </a:lnTo>
                    <a:lnTo>
                      <a:pt x="22189" y="1179"/>
                    </a:lnTo>
                    <a:lnTo>
                      <a:pt x="22441"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
              <p:cNvSpPr/>
              <p:nvPr/>
            </p:nvSpPr>
            <p:spPr>
              <a:xfrm>
                <a:off x="1411725" y="4109500"/>
                <a:ext cx="283150" cy="493675"/>
              </a:xfrm>
              <a:custGeom>
                <a:avLst/>
                <a:gdLst/>
                <a:ahLst/>
                <a:cxnLst/>
                <a:rect l="l" t="t" r="r" b="b"/>
                <a:pathLst>
                  <a:path w="11326" h="19747" extrusionOk="0">
                    <a:moveTo>
                      <a:pt x="4632" y="0"/>
                    </a:moveTo>
                    <a:lnTo>
                      <a:pt x="4295" y="2316"/>
                    </a:lnTo>
                    <a:lnTo>
                      <a:pt x="3916" y="4463"/>
                    </a:lnTo>
                    <a:lnTo>
                      <a:pt x="3453" y="7073"/>
                    </a:lnTo>
                    <a:lnTo>
                      <a:pt x="2821" y="10063"/>
                    </a:lnTo>
                    <a:lnTo>
                      <a:pt x="2442" y="11620"/>
                    </a:lnTo>
                    <a:lnTo>
                      <a:pt x="2021" y="13220"/>
                    </a:lnTo>
                    <a:lnTo>
                      <a:pt x="1600" y="14862"/>
                    </a:lnTo>
                    <a:lnTo>
                      <a:pt x="1095" y="16504"/>
                    </a:lnTo>
                    <a:lnTo>
                      <a:pt x="590" y="18146"/>
                    </a:lnTo>
                    <a:lnTo>
                      <a:pt x="0" y="19746"/>
                    </a:lnTo>
                    <a:lnTo>
                      <a:pt x="8337" y="19746"/>
                    </a:lnTo>
                    <a:lnTo>
                      <a:pt x="8716" y="18188"/>
                    </a:lnTo>
                    <a:lnTo>
                      <a:pt x="9052" y="16673"/>
                    </a:lnTo>
                    <a:lnTo>
                      <a:pt x="9642" y="13599"/>
                    </a:lnTo>
                    <a:lnTo>
                      <a:pt x="10147" y="10610"/>
                    </a:lnTo>
                    <a:lnTo>
                      <a:pt x="10568" y="7873"/>
                    </a:lnTo>
                    <a:lnTo>
                      <a:pt x="10863" y="5474"/>
                    </a:lnTo>
                    <a:lnTo>
                      <a:pt x="11115" y="3495"/>
                    </a:lnTo>
                    <a:lnTo>
                      <a:pt x="11326" y="1263"/>
                    </a:lnTo>
                    <a:lnTo>
                      <a:pt x="9473" y="969"/>
                    </a:lnTo>
                    <a:lnTo>
                      <a:pt x="7705" y="632"/>
                    </a:lnTo>
                    <a:lnTo>
                      <a:pt x="6105" y="337"/>
                    </a:lnTo>
                    <a:lnTo>
                      <a:pt x="4632"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
              <p:cNvSpPr/>
              <p:nvPr/>
            </p:nvSpPr>
            <p:spPr>
              <a:xfrm>
                <a:off x="1620125" y="4141075"/>
                <a:ext cx="233700" cy="462100"/>
              </a:xfrm>
              <a:custGeom>
                <a:avLst/>
                <a:gdLst/>
                <a:ahLst/>
                <a:cxnLst/>
                <a:rect l="l" t="t" r="r" b="b"/>
                <a:pathLst>
                  <a:path w="9348" h="18484" extrusionOk="0">
                    <a:moveTo>
                      <a:pt x="2990" y="0"/>
                    </a:moveTo>
                    <a:lnTo>
                      <a:pt x="2779" y="2232"/>
                    </a:lnTo>
                    <a:lnTo>
                      <a:pt x="2527" y="4211"/>
                    </a:lnTo>
                    <a:lnTo>
                      <a:pt x="2232" y="6610"/>
                    </a:lnTo>
                    <a:lnTo>
                      <a:pt x="1811" y="9347"/>
                    </a:lnTo>
                    <a:lnTo>
                      <a:pt x="1306" y="12336"/>
                    </a:lnTo>
                    <a:lnTo>
                      <a:pt x="716" y="15410"/>
                    </a:lnTo>
                    <a:lnTo>
                      <a:pt x="380" y="16925"/>
                    </a:lnTo>
                    <a:lnTo>
                      <a:pt x="1" y="18483"/>
                    </a:lnTo>
                    <a:lnTo>
                      <a:pt x="7411" y="18483"/>
                    </a:lnTo>
                    <a:lnTo>
                      <a:pt x="7832" y="15326"/>
                    </a:lnTo>
                    <a:lnTo>
                      <a:pt x="8211" y="12210"/>
                    </a:lnTo>
                    <a:lnTo>
                      <a:pt x="8505" y="9305"/>
                    </a:lnTo>
                    <a:lnTo>
                      <a:pt x="8716" y="6610"/>
                    </a:lnTo>
                    <a:lnTo>
                      <a:pt x="9053" y="2611"/>
                    </a:lnTo>
                    <a:lnTo>
                      <a:pt x="9137" y="1053"/>
                    </a:lnTo>
                    <a:lnTo>
                      <a:pt x="9347" y="716"/>
                    </a:lnTo>
                    <a:lnTo>
                      <a:pt x="7663" y="590"/>
                    </a:lnTo>
                    <a:lnTo>
                      <a:pt x="6021" y="379"/>
                    </a:lnTo>
                    <a:lnTo>
                      <a:pt x="2990"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
              <p:cNvSpPr/>
              <p:nvPr/>
            </p:nvSpPr>
            <p:spPr>
              <a:xfrm>
                <a:off x="1694850" y="3328500"/>
                <a:ext cx="395800" cy="830500"/>
              </a:xfrm>
              <a:custGeom>
                <a:avLst/>
                <a:gdLst/>
                <a:ahLst/>
                <a:cxnLst/>
                <a:rect l="l" t="t" r="r" b="b"/>
                <a:pathLst>
                  <a:path w="15832" h="33220" extrusionOk="0">
                    <a:moveTo>
                      <a:pt x="15831" y="0"/>
                    </a:moveTo>
                    <a:lnTo>
                      <a:pt x="15747" y="295"/>
                    </a:lnTo>
                    <a:lnTo>
                      <a:pt x="15495" y="1474"/>
                    </a:lnTo>
                    <a:lnTo>
                      <a:pt x="15116" y="3242"/>
                    </a:lnTo>
                    <a:lnTo>
                      <a:pt x="14568" y="5516"/>
                    </a:lnTo>
                    <a:lnTo>
                      <a:pt x="13895" y="8168"/>
                    </a:lnTo>
                    <a:lnTo>
                      <a:pt x="13474" y="9558"/>
                    </a:lnTo>
                    <a:lnTo>
                      <a:pt x="13053" y="11031"/>
                    </a:lnTo>
                    <a:lnTo>
                      <a:pt x="12547" y="12505"/>
                    </a:lnTo>
                    <a:lnTo>
                      <a:pt x="12042" y="14020"/>
                    </a:lnTo>
                    <a:lnTo>
                      <a:pt x="11495" y="15494"/>
                    </a:lnTo>
                    <a:lnTo>
                      <a:pt x="10905" y="16968"/>
                    </a:lnTo>
                    <a:lnTo>
                      <a:pt x="10274" y="18441"/>
                    </a:lnTo>
                    <a:lnTo>
                      <a:pt x="9600" y="19831"/>
                    </a:lnTo>
                    <a:lnTo>
                      <a:pt x="8800" y="21304"/>
                    </a:lnTo>
                    <a:lnTo>
                      <a:pt x="8000" y="22693"/>
                    </a:lnTo>
                    <a:lnTo>
                      <a:pt x="7200" y="23999"/>
                    </a:lnTo>
                    <a:lnTo>
                      <a:pt x="6358" y="25220"/>
                    </a:lnTo>
                    <a:lnTo>
                      <a:pt x="5558" y="26356"/>
                    </a:lnTo>
                    <a:lnTo>
                      <a:pt x="4759" y="27367"/>
                    </a:lnTo>
                    <a:lnTo>
                      <a:pt x="4001" y="28293"/>
                    </a:lnTo>
                    <a:lnTo>
                      <a:pt x="3285" y="29135"/>
                    </a:lnTo>
                    <a:lnTo>
                      <a:pt x="1980" y="30567"/>
                    </a:lnTo>
                    <a:lnTo>
                      <a:pt x="927" y="31577"/>
                    </a:lnTo>
                    <a:lnTo>
                      <a:pt x="254" y="32166"/>
                    </a:lnTo>
                    <a:lnTo>
                      <a:pt x="43" y="32377"/>
                    </a:lnTo>
                    <a:lnTo>
                      <a:pt x="1" y="32503"/>
                    </a:lnTo>
                    <a:lnTo>
                      <a:pt x="3032" y="32882"/>
                    </a:lnTo>
                    <a:lnTo>
                      <a:pt x="4674" y="33093"/>
                    </a:lnTo>
                    <a:lnTo>
                      <a:pt x="6358" y="33219"/>
                    </a:lnTo>
                    <a:lnTo>
                      <a:pt x="7285" y="31577"/>
                    </a:lnTo>
                    <a:lnTo>
                      <a:pt x="7958" y="30272"/>
                    </a:lnTo>
                    <a:lnTo>
                      <a:pt x="8758" y="28672"/>
                    </a:lnTo>
                    <a:lnTo>
                      <a:pt x="9600" y="26819"/>
                    </a:lnTo>
                    <a:lnTo>
                      <a:pt x="10484" y="24714"/>
                    </a:lnTo>
                    <a:lnTo>
                      <a:pt x="11411" y="22357"/>
                    </a:lnTo>
                    <a:lnTo>
                      <a:pt x="11832" y="21094"/>
                    </a:lnTo>
                    <a:lnTo>
                      <a:pt x="12295" y="19831"/>
                    </a:lnTo>
                    <a:lnTo>
                      <a:pt x="12758" y="18231"/>
                    </a:lnTo>
                    <a:lnTo>
                      <a:pt x="13179" y="16631"/>
                    </a:lnTo>
                    <a:lnTo>
                      <a:pt x="13600" y="14947"/>
                    </a:lnTo>
                    <a:lnTo>
                      <a:pt x="13937" y="13263"/>
                    </a:lnTo>
                    <a:lnTo>
                      <a:pt x="14274" y="11578"/>
                    </a:lnTo>
                    <a:lnTo>
                      <a:pt x="14568" y="9936"/>
                    </a:lnTo>
                    <a:lnTo>
                      <a:pt x="15032" y="6821"/>
                    </a:lnTo>
                    <a:lnTo>
                      <a:pt x="15410" y="4084"/>
                    </a:lnTo>
                    <a:lnTo>
                      <a:pt x="15621" y="1937"/>
                    </a:lnTo>
                    <a:lnTo>
                      <a:pt x="1583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
              <p:cNvSpPr/>
              <p:nvPr/>
            </p:nvSpPr>
            <p:spPr>
              <a:xfrm>
                <a:off x="2090625" y="3328500"/>
                <a:ext cx="715775" cy="782075"/>
              </a:xfrm>
              <a:custGeom>
                <a:avLst/>
                <a:gdLst/>
                <a:ahLst/>
                <a:cxnLst/>
                <a:rect l="l" t="t" r="r" b="b"/>
                <a:pathLst>
                  <a:path w="28631" h="31283" extrusionOk="0">
                    <a:moveTo>
                      <a:pt x="0" y="0"/>
                    </a:moveTo>
                    <a:lnTo>
                      <a:pt x="85" y="295"/>
                    </a:lnTo>
                    <a:lnTo>
                      <a:pt x="422" y="1432"/>
                    </a:lnTo>
                    <a:lnTo>
                      <a:pt x="1053" y="3158"/>
                    </a:lnTo>
                    <a:lnTo>
                      <a:pt x="1853" y="5432"/>
                    </a:lnTo>
                    <a:lnTo>
                      <a:pt x="2906" y="8084"/>
                    </a:lnTo>
                    <a:lnTo>
                      <a:pt x="3537" y="9473"/>
                    </a:lnTo>
                    <a:lnTo>
                      <a:pt x="4169" y="10947"/>
                    </a:lnTo>
                    <a:lnTo>
                      <a:pt x="4884" y="12463"/>
                    </a:lnTo>
                    <a:lnTo>
                      <a:pt x="5642" y="13978"/>
                    </a:lnTo>
                    <a:lnTo>
                      <a:pt x="6442" y="15452"/>
                    </a:lnTo>
                    <a:lnTo>
                      <a:pt x="7326" y="16968"/>
                    </a:lnTo>
                    <a:lnTo>
                      <a:pt x="8210" y="18399"/>
                    </a:lnTo>
                    <a:lnTo>
                      <a:pt x="9137" y="19831"/>
                    </a:lnTo>
                    <a:lnTo>
                      <a:pt x="10274" y="21304"/>
                    </a:lnTo>
                    <a:lnTo>
                      <a:pt x="11368" y="22651"/>
                    </a:lnTo>
                    <a:lnTo>
                      <a:pt x="12505" y="23872"/>
                    </a:lnTo>
                    <a:lnTo>
                      <a:pt x="13684" y="25009"/>
                    </a:lnTo>
                    <a:lnTo>
                      <a:pt x="14821" y="26062"/>
                    </a:lnTo>
                    <a:lnTo>
                      <a:pt x="15915" y="26988"/>
                    </a:lnTo>
                    <a:lnTo>
                      <a:pt x="16968" y="27830"/>
                    </a:lnTo>
                    <a:lnTo>
                      <a:pt x="17978" y="28546"/>
                    </a:lnTo>
                    <a:lnTo>
                      <a:pt x="18947" y="29177"/>
                    </a:lnTo>
                    <a:lnTo>
                      <a:pt x="19789" y="29725"/>
                    </a:lnTo>
                    <a:lnTo>
                      <a:pt x="20547" y="30188"/>
                    </a:lnTo>
                    <a:lnTo>
                      <a:pt x="21220" y="30525"/>
                    </a:lnTo>
                    <a:lnTo>
                      <a:pt x="22146" y="31030"/>
                    </a:lnTo>
                    <a:lnTo>
                      <a:pt x="22483" y="31156"/>
                    </a:lnTo>
                    <a:lnTo>
                      <a:pt x="22525" y="31282"/>
                    </a:lnTo>
                    <a:lnTo>
                      <a:pt x="25136" y="30651"/>
                    </a:lnTo>
                    <a:lnTo>
                      <a:pt x="27030" y="30103"/>
                    </a:lnTo>
                    <a:lnTo>
                      <a:pt x="28209" y="29725"/>
                    </a:lnTo>
                    <a:lnTo>
                      <a:pt x="28630" y="29598"/>
                    </a:lnTo>
                    <a:lnTo>
                      <a:pt x="28251" y="29514"/>
                    </a:lnTo>
                    <a:lnTo>
                      <a:pt x="27241" y="29135"/>
                    </a:lnTo>
                    <a:lnTo>
                      <a:pt x="25683" y="28546"/>
                    </a:lnTo>
                    <a:lnTo>
                      <a:pt x="24757" y="28125"/>
                    </a:lnTo>
                    <a:lnTo>
                      <a:pt x="23704" y="27619"/>
                    </a:lnTo>
                    <a:lnTo>
                      <a:pt x="22567" y="27030"/>
                    </a:lnTo>
                    <a:lnTo>
                      <a:pt x="21346" y="26314"/>
                    </a:lnTo>
                    <a:lnTo>
                      <a:pt x="20083" y="25556"/>
                    </a:lnTo>
                    <a:lnTo>
                      <a:pt x="18736" y="24714"/>
                    </a:lnTo>
                    <a:lnTo>
                      <a:pt x="17389" y="23746"/>
                    </a:lnTo>
                    <a:lnTo>
                      <a:pt x="15999" y="22651"/>
                    </a:lnTo>
                    <a:lnTo>
                      <a:pt x="14610" y="21472"/>
                    </a:lnTo>
                    <a:lnTo>
                      <a:pt x="13221" y="20167"/>
                    </a:lnTo>
                    <a:lnTo>
                      <a:pt x="12547" y="19536"/>
                    </a:lnTo>
                    <a:lnTo>
                      <a:pt x="11916" y="18820"/>
                    </a:lnTo>
                    <a:lnTo>
                      <a:pt x="10652" y="17431"/>
                    </a:lnTo>
                    <a:lnTo>
                      <a:pt x="9474" y="15915"/>
                    </a:lnTo>
                    <a:lnTo>
                      <a:pt x="8295" y="14399"/>
                    </a:lnTo>
                    <a:lnTo>
                      <a:pt x="7200" y="12799"/>
                    </a:lnTo>
                    <a:lnTo>
                      <a:pt x="6147" y="11242"/>
                    </a:lnTo>
                    <a:lnTo>
                      <a:pt x="5179" y="9684"/>
                    </a:lnTo>
                    <a:lnTo>
                      <a:pt x="4253" y="8168"/>
                    </a:lnTo>
                    <a:lnTo>
                      <a:pt x="3411" y="6695"/>
                    </a:lnTo>
                    <a:lnTo>
                      <a:pt x="2653" y="5305"/>
                    </a:lnTo>
                    <a:lnTo>
                      <a:pt x="1390" y="2905"/>
                    </a:lnTo>
                    <a:lnTo>
                      <a:pt x="506" y="1095"/>
                    </a:lnTo>
                    <a:lnTo>
                      <a:pt x="43" y="85"/>
                    </a:lnTo>
                    <a:lnTo>
                      <a:pt x="0"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
              <p:cNvSpPr/>
              <p:nvPr/>
            </p:nvSpPr>
            <p:spPr>
              <a:xfrm>
                <a:off x="2653750" y="4068450"/>
                <a:ext cx="293675" cy="534725"/>
              </a:xfrm>
              <a:custGeom>
                <a:avLst/>
                <a:gdLst/>
                <a:ahLst/>
                <a:cxnLst/>
                <a:rect l="l" t="t" r="r" b="b"/>
                <a:pathLst>
                  <a:path w="11747" h="21389" extrusionOk="0">
                    <a:moveTo>
                      <a:pt x="6105" y="0"/>
                    </a:moveTo>
                    <a:lnTo>
                      <a:pt x="5684" y="127"/>
                    </a:lnTo>
                    <a:lnTo>
                      <a:pt x="4505" y="505"/>
                    </a:lnTo>
                    <a:lnTo>
                      <a:pt x="2611" y="1053"/>
                    </a:lnTo>
                    <a:lnTo>
                      <a:pt x="0" y="1684"/>
                    </a:lnTo>
                    <a:lnTo>
                      <a:pt x="337" y="4000"/>
                    </a:lnTo>
                    <a:lnTo>
                      <a:pt x="674" y="6147"/>
                    </a:lnTo>
                    <a:lnTo>
                      <a:pt x="1179" y="8758"/>
                    </a:lnTo>
                    <a:lnTo>
                      <a:pt x="1811" y="11747"/>
                    </a:lnTo>
                    <a:lnTo>
                      <a:pt x="2190" y="13305"/>
                    </a:lnTo>
                    <a:lnTo>
                      <a:pt x="2569" y="14904"/>
                    </a:lnTo>
                    <a:lnTo>
                      <a:pt x="3032" y="16546"/>
                    </a:lnTo>
                    <a:lnTo>
                      <a:pt x="3495" y="18146"/>
                    </a:lnTo>
                    <a:lnTo>
                      <a:pt x="4042" y="19788"/>
                    </a:lnTo>
                    <a:lnTo>
                      <a:pt x="4590" y="21388"/>
                    </a:lnTo>
                    <a:lnTo>
                      <a:pt x="11747" y="21388"/>
                    </a:lnTo>
                    <a:lnTo>
                      <a:pt x="11368" y="20546"/>
                    </a:lnTo>
                    <a:lnTo>
                      <a:pt x="10947" y="19662"/>
                    </a:lnTo>
                    <a:lnTo>
                      <a:pt x="10231" y="17894"/>
                    </a:lnTo>
                    <a:lnTo>
                      <a:pt x="9558" y="16083"/>
                    </a:lnTo>
                    <a:lnTo>
                      <a:pt x="8968" y="14273"/>
                    </a:lnTo>
                    <a:lnTo>
                      <a:pt x="8421" y="12463"/>
                    </a:lnTo>
                    <a:lnTo>
                      <a:pt x="7958" y="10694"/>
                    </a:lnTo>
                    <a:lnTo>
                      <a:pt x="7579" y="8968"/>
                    </a:lnTo>
                    <a:lnTo>
                      <a:pt x="7200" y="7326"/>
                    </a:lnTo>
                    <a:lnTo>
                      <a:pt x="6947" y="5810"/>
                    </a:lnTo>
                    <a:lnTo>
                      <a:pt x="6695" y="4421"/>
                    </a:lnTo>
                    <a:lnTo>
                      <a:pt x="6316" y="2105"/>
                    </a:lnTo>
                    <a:lnTo>
                      <a:pt x="6147" y="548"/>
                    </a:lnTo>
                    <a:lnTo>
                      <a:pt x="6105" y="0"/>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
              <p:cNvSpPr/>
              <p:nvPr/>
            </p:nvSpPr>
            <p:spPr>
              <a:xfrm>
                <a:off x="2090625" y="3328500"/>
                <a:ext cx="236850" cy="839950"/>
              </a:xfrm>
              <a:custGeom>
                <a:avLst/>
                <a:gdLst/>
                <a:ahLst/>
                <a:cxnLst/>
                <a:rect l="l" t="t" r="r" b="b"/>
                <a:pathLst>
                  <a:path w="9474" h="33598" extrusionOk="0">
                    <a:moveTo>
                      <a:pt x="0" y="0"/>
                    </a:moveTo>
                    <a:lnTo>
                      <a:pt x="0" y="5684"/>
                    </a:lnTo>
                    <a:lnTo>
                      <a:pt x="0" y="7831"/>
                    </a:lnTo>
                    <a:lnTo>
                      <a:pt x="43" y="8505"/>
                    </a:lnTo>
                    <a:lnTo>
                      <a:pt x="43" y="8589"/>
                    </a:lnTo>
                    <a:lnTo>
                      <a:pt x="43" y="9263"/>
                    </a:lnTo>
                    <a:lnTo>
                      <a:pt x="43" y="9347"/>
                    </a:lnTo>
                    <a:lnTo>
                      <a:pt x="127" y="11326"/>
                    </a:lnTo>
                    <a:lnTo>
                      <a:pt x="169" y="11578"/>
                    </a:lnTo>
                    <a:lnTo>
                      <a:pt x="169" y="12042"/>
                    </a:lnTo>
                    <a:lnTo>
                      <a:pt x="211" y="12420"/>
                    </a:lnTo>
                    <a:lnTo>
                      <a:pt x="211" y="12884"/>
                    </a:lnTo>
                    <a:lnTo>
                      <a:pt x="253" y="13263"/>
                    </a:lnTo>
                    <a:lnTo>
                      <a:pt x="295" y="13684"/>
                    </a:lnTo>
                    <a:lnTo>
                      <a:pt x="295" y="14189"/>
                    </a:lnTo>
                    <a:lnTo>
                      <a:pt x="337" y="14526"/>
                    </a:lnTo>
                    <a:lnTo>
                      <a:pt x="422" y="15283"/>
                    </a:lnTo>
                    <a:lnTo>
                      <a:pt x="422" y="15536"/>
                    </a:lnTo>
                    <a:lnTo>
                      <a:pt x="464" y="16210"/>
                    </a:lnTo>
                    <a:lnTo>
                      <a:pt x="506" y="16504"/>
                    </a:lnTo>
                    <a:lnTo>
                      <a:pt x="548" y="17052"/>
                    </a:lnTo>
                    <a:lnTo>
                      <a:pt x="590" y="17389"/>
                    </a:lnTo>
                    <a:lnTo>
                      <a:pt x="674" y="17894"/>
                    </a:lnTo>
                    <a:lnTo>
                      <a:pt x="716" y="18231"/>
                    </a:lnTo>
                    <a:lnTo>
                      <a:pt x="758" y="18778"/>
                    </a:lnTo>
                    <a:lnTo>
                      <a:pt x="800" y="19031"/>
                    </a:lnTo>
                    <a:lnTo>
                      <a:pt x="927" y="19831"/>
                    </a:lnTo>
                    <a:lnTo>
                      <a:pt x="1390" y="22736"/>
                    </a:lnTo>
                    <a:lnTo>
                      <a:pt x="1853" y="25388"/>
                    </a:lnTo>
                    <a:lnTo>
                      <a:pt x="2316" y="27746"/>
                    </a:lnTo>
                    <a:lnTo>
                      <a:pt x="2779" y="29725"/>
                    </a:lnTo>
                    <a:lnTo>
                      <a:pt x="3158" y="31367"/>
                    </a:lnTo>
                    <a:lnTo>
                      <a:pt x="3453" y="32545"/>
                    </a:lnTo>
                    <a:lnTo>
                      <a:pt x="3706" y="33556"/>
                    </a:lnTo>
                    <a:lnTo>
                      <a:pt x="3706" y="33598"/>
                    </a:lnTo>
                    <a:lnTo>
                      <a:pt x="6653" y="33472"/>
                    </a:lnTo>
                    <a:lnTo>
                      <a:pt x="9474" y="33261"/>
                    </a:lnTo>
                    <a:lnTo>
                      <a:pt x="8547" y="31619"/>
                    </a:lnTo>
                    <a:lnTo>
                      <a:pt x="7874" y="30314"/>
                    </a:lnTo>
                    <a:lnTo>
                      <a:pt x="7074" y="28714"/>
                    </a:lnTo>
                    <a:lnTo>
                      <a:pt x="6190" y="26819"/>
                    </a:lnTo>
                    <a:lnTo>
                      <a:pt x="5305" y="24714"/>
                    </a:lnTo>
                    <a:lnTo>
                      <a:pt x="4379" y="22357"/>
                    </a:lnTo>
                    <a:lnTo>
                      <a:pt x="3958" y="21094"/>
                    </a:lnTo>
                    <a:lnTo>
                      <a:pt x="3537" y="19831"/>
                    </a:lnTo>
                    <a:lnTo>
                      <a:pt x="3032" y="18231"/>
                    </a:lnTo>
                    <a:lnTo>
                      <a:pt x="2611" y="16631"/>
                    </a:lnTo>
                    <a:lnTo>
                      <a:pt x="2190" y="14947"/>
                    </a:lnTo>
                    <a:lnTo>
                      <a:pt x="1853" y="13263"/>
                    </a:lnTo>
                    <a:lnTo>
                      <a:pt x="1516" y="11578"/>
                    </a:lnTo>
                    <a:lnTo>
                      <a:pt x="1221" y="9936"/>
                    </a:lnTo>
                    <a:lnTo>
                      <a:pt x="758" y="6821"/>
                    </a:lnTo>
                    <a:lnTo>
                      <a:pt x="422" y="4084"/>
                    </a:lnTo>
                    <a:lnTo>
                      <a:pt x="169" y="1937"/>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
              <p:cNvSpPr/>
              <p:nvPr/>
            </p:nvSpPr>
            <p:spPr>
              <a:xfrm>
                <a:off x="2090625" y="3501125"/>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
              <p:cNvSpPr/>
              <p:nvPr/>
            </p:nvSpPr>
            <p:spPr>
              <a:xfrm>
                <a:off x="2090625" y="3501125"/>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
              <p:cNvSpPr/>
              <p:nvPr/>
            </p:nvSpPr>
            <p:spPr>
              <a:xfrm>
                <a:off x="2183250" y="4160025"/>
                <a:ext cx="192650" cy="443150"/>
              </a:xfrm>
              <a:custGeom>
                <a:avLst/>
                <a:gdLst/>
                <a:ahLst/>
                <a:cxnLst/>
                <a:rect l="l" t="t" r="r" b="b"/>
                <a:pathLst>
                  <a:path w="7706" h="17726" extrusionOk="0">
                    <a:moveTo>
                      <a:pt x="5769" y="0"/>
                    </a:moveTo>
                    <a:lnTo>
                      <a:pt x="2948" y="211"/>
                    </a:lnTo>
                    <a:lnTo>
                      <a:pt x="1" y="337"/>
                    </a:lnTo>
                    <a:lnTo>
                      <a:pt x="43" y="2232"/>
                    </a:lnTo>
                    <a:lnTo>
                      <a:pt x="211" y="6273"/>
                    </a:lnTo>
                    <a:lnTo>
                      <a:pt x="464" y="11705"/>
                    </a:lnTo>
                    <a:lnTo>
                      <a:pt x="590" y="14694"/>
                    </a:lnTo>
                    <a:lnTo>
                      <a:pt x="800" y="17725"/>
                    </a:lnTo>
                    <a:lnTo>
                      <a:pt x="7705" y="17725"/>
                    </a:lnTo>
                    <a:lnTo>
                      <a:pt x="7242" y="14568"/>
                    </a:lnTo>
                    <a:lnTo>
                      <a:pt x="6905" y="11452"/>
                    </a:lnTo>
                    <a:lnTo>
                      <a:pt x="6611" y="8547"/>
                    </a:lnTo>
                    <a:lnTo>
                      <a:pt x="6358" y="5852"/>
                    </a:lnTo>
                    <a:lnTo>
                      <a:pt x="6063" y="1853"/>
                    </a:lnTo>
                    <a:lnTo>
                      <a:pt x="5937" y="295"/>
                    </a:lnTo>
                    <a:lnTo>
                      <a:pt x="5769"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
              <p:cNvSpPr/>
              <p:nvPr/>
            </p:nvSpPr>
            <p:spPr>
              <a:xfrm>
                <a:off x="2090625" y="3470600"/>
                <a:ext cx="25" cy="15800"/>
              </a:xfrm>
              <a:custGeom>
                <a:avLst/>
                <a:gdLst/>
                <a:ahLst/>
                <a:cxnLst/>
                <a:rect l="l" t="t" r="r" b="b"/>
                <a:pathLst>
                  <a:path w="1" h="632" extrusionOk="0">
                    <a:moveTo>
                      <a:pt x="0" y="632"/>
                    </a:moveTo>
                    <a:lnTo>
                      <a:pt x="0" y="632"/>
                    </a:lnTo>
                    <a:lnTo>
                      <a:pt x="0" y="0"/>
                    </a:lnTo>
                    <a:lnTo>
                      <a:pt x="0" y="0"/>
                    </a:lnTo>
                    <a:lnTo>
                      <a:pt x="0" y="632"/>
                    </a:lnTo>
                    <a:lnTo>
                      <a:pt x="0" y="632"/>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
              <p:cNvSpPr/>
              <p:nvPr/>
            </p:nvSpPr>
            <p:spPr>
              <a:xfrm>
                <a:off x="2089575" y="3328500"/>
                <a:ext cx="1075" cy="172650"/>
              </a:xfrm>
              <a:custGeom>
                <a:avLst/>
                <a:gdLst/>
                <a:ahLst/>
                <a:cxnLst/>
                <a:rect l="l" t="t" r="r" b="b"/>
                <a:pathLst>
                  <a:path w="43" h="6906" extrusionOk="0">
                    <a:moveTo>
                      <a:pt x="42" y="0"/>
                    </a:moveTo>
                    <a:lnTo>
                      <a:pt x="0" y="5684"/>
                    </a:lnTo>
                    <a:lnTo>
                      <a:pt x="0" y="6316"/>
                    </a:lnTo>
                    <a:lnTo>
                      <a:pt x="42" y="6905"/>
                    </a:lnTo>
                    <a:lnTo>
                      <a:pt x="42" y="6316"/>
                    </a:lnTo>
                    <a:lnTo>
                      <a:pt x="42" y="5684"/>
                    </a:lnTo>
                    <a:lnTo>
                      <a:pt x="42"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
              <p:cNvSpPr/>
              <p:nvPr/>
            </p:nvSpPr>
            <p:spPr>
              <a:xfrm>
                <a:off x="2092725" y="3335875"/>
                <a:ext cx="561050" cy="805225"/>
              </a:xfrm>
              <a:custGeom>
                <a:avLst/>
                <a:gdLst/>
                <a:ahLst/>
                <a:cxnLst/>
                <a:rect l="l" t="t" r="r" b="b"/>
                <a:pathLst>
                  <a:path w="22442" h="32209" extrusionOk="0">
                    <a:moveTo>
                      <a:pt x="1" y="0"/>
                    </a:moveTo>
                    <a:lnTo>
                      <a:pt x="211" y="1179"/>
                    </a:lnTo>
                    <a:lnTo>
                      <a:pt x="590" y="2947"/>
                    </a:lnTo>
                    <a:lnTo>
                      <a:pt x="1137" y="5221"/>
                    </a:lnTo>
                    <a:lnTo>
                      <a:pt x="1853" y="7873"/>
                    </a:lnTo>
                    <a:lnTo>
                      <a:pt x="2232" y="9263"/>
                    </a:lnTo>
                    <a:lnTo>
                      <a:pt x="2695" y="10736"/>
                    </a:lnTo>
                    <a:lnTo>
                      <a:pt x="3158" y="12210"/>
                    </a:lnTo>
                    <a:lnTo>
                      <a:pt x="3664" y="13725"/>
                    </a:lnTo>
                    <a:lnTo>
                      <a:pt x="4253" y="15199"/>
                    </a:lnTo>
                    <a:lnTo>
                      <a:pt x="4842" y="16673"/>
                    </a:lnTo>
                    <a:lnTo>
                      <a:pt x="5474" y="18146"/>
                    </a:lnTo>
                    <a:lnTo>
                      <a:pt x="6106" y="19536"/>
                    </a:lnTo>
                    <a:lnTo>
                      <a:pt x="6906" y="21009"/>
                    </a:lnTo>
                    <a:lnTo>
                      <a:pt x="7705" y="22398"/>
                    </a:lnTo>
                    <a:lnTo>
                      <a:pt x="8548" y="23704"/>
                    </a:lnTo>
                    <a:lnTo>
                      <a:pt x="9347" y="24925"/>
                    </a:lnTo>
                    <a:lnTo>
                      <a:pt x="10147" y="26061"/>
                    </a:lnTo>
                    <a:lnTo>
                      <a:pt x="10947" y="27072"/>
                    </a:lnTo>
                    <a:lnTo>
                      <a:pt x="11705" y="27998"/>
                    </a:lnTo>
                    <a:lnTo>
                      <a:pt x="12463" y="28840"/>
                    </a:lnTo>
                    <a:lnTo>
                      <a:pt x="13768" y="30272"/>
                    </a:lnTo>
                    <a:lnTo>
                      <a:pt x="14779" y="31282"/>
                    </a:lnTo>
                    <a:lnTo>
                      <a:pt x="15452" y="31871"/>
                    </a:lnTo>
                    <a:lnTo>
                      <a:pt x="15705" y="32082"/>
                    </a:lnTo>
                    <a:lnTo>
                      <a:pt x="15705" y="32208"/>
                    </a:lnTo>
                    <a:lnTo>
                      <a:pt x="17600" y="31914"/>
                    </a:lnTo>
                    <a:lnTo>
                      <a:pt x="19326" y="31619"/>
                    </a:lnTo>
                    <a:lnTo>
                      <a:pt x="20968" y="31282"/>
                    </a:lnTo>
                    <a:lnTo>
                      <a:pt x="22441" y="30987"/>
                    </a:lnTo>
                    <a:lnTo>
                      <a:pt x="22399" y="30861"/>
                    </a:lnTo>
                    <a:lnTo>
                      <a:pt x="22062" y="30735"/>
                    </a:lnTo>
                    <a:lnTo>
                      <a:pt x="21136" y="30230"/>
                    </a:lnTo>
                    <a:lnTo>
                      <a:pt x="20463" y="29893"/>
                    </a:lnTo>
                    <a:lnTo>
                      <a:pt x="19705" y="29430"/>
                    </a:lnTo>
                    <a:lnTo>
                      <a:pt x="18863" y="28882"/>
                    </a:lnTo>
                    <a:lnTo>
                      <a:pt x="17894" y="28251"/>
                    </a:lnTo>
                    <a:lnTo>
                      <a:pt x="16884" y="27535"/>
                    </a:lnTo>
                    <a:lnTo>
                      <a:pt x="15831" y="26693"/>
                    </a:lnTo>
                    <a:lnTo>
                      <a:pt x="14737" y="25767"/>
                    </a:lnTo>
                    <a:lnTo>
                      <a:pt x="13600" y="24714"/>
                    </a:lnTo>
                    <a:lnTo>
                      <a:pt x="12421" y="23577"/>
                    </a:lnTo>
                    <a:lnTo>
                      <a:pt x="11284" y="22356"/>
                    </a:lnTo>
                    <a:lnTo>
                      <a:pt x="10190" y="21009"/>
                    </a:lnTo>
                    <a:lnTo>
                      <a:pt x="9053" y="19536"/>
                    </a:lnTo>
                    <a:lnTo>
                      <a:pt x="8126" y="18104"/>
                    </a:lnTo>
                    <a:lnTo>
                      <a:pt x="7242" y="16673"/>
                    </a:lnTo>
                    <a:lnTo>
                      <a:pt x="6358" y="15157"/>
                    </a:lnTo>
                    <a:lnTo>
                      <a:pt x="5558" y="13683"/>
                    </a:lnTo>
                    <a:lnTo>
                      <a:pt x="4800" y="12168"/>
                    </a:lnTo>
                    <a:lnTo>
                      <a:pt x="4085" y="10652"/>
                    </a:lnTo>
                    <a:lnTo>
                      <a:pt x="3453" y="9178"/>
                    </a:lnTo>
                    <a:lnTo>
                      <a:pt x="2822" y="7789"/>
                    </a:lnTo>
                    <a:lnTo>
                      <a:pt x="1769" y="5137"/>
                    </a:lnTo>
                    <a:lnTo>
                      <a:pt x="969" y="2863"/>
                    </a:lnTo>
                    <a:lnTo>
                      <a:pt x="338" y="1137"/>
                    </a:lnTo>
                    <a:lnTo>
                      <a:pt x="1"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
              <p:cNvSpPr/>
              <p:nvPr/>
            </p:nvSpPr>
            <p:spPr>
              <a:xfrm>
                <a:off x="2485325" y="4110550"/>
                <a:ext cx="283175" cy="492625"/>
              </a:xfrm>
              <a:custGeom>
                <a:avLst/>
                <a:gdLst/>
                <a:ahLst/>
                <a:cxnLst/>
                <a:rect l="l" t="t" r="r" b="b"/>
                <a:pathLst>
                  <a:path w="11327" h="19705" extrusionOk="0">
                    <a:moveTo>
                      <a:pt x="6737" y="0"/>
                    </a:moveTo>
                    <a:lnTo>
                      <a:pt x="5264" y="295"/>
                    </a:lnTo>
                    <a:lnTo>
                      <a:pt x="3622" y="632"/>
                    </a:lnTo>
                    <a:lnTo>
                      <a:pt x="1896" y="927"/>
                    </a:lnTo>
                    <a:lnTo>
                      <a:pt x="1" y="1221"/>
                    </a:lnTo>
                    <a:lnTo>
                      <a:pt x="211" y="3495"/>
                    </a:lnTo>
                    <a:lnTo>
                      <a:pt x="464" y="5474"/>
                    </a:lnTo>
                    <a:lnTo>
                      <a:pt x="801" y="7873"/>
                    </a:lnTo>
                    <a:lnTo>
                      <a:pt x="1180" y="10610"/>
                    </a:lnTo>
                    <a:lnTo>
                      <a:pt x="1685" y="13557"/>
                    </a:lnTo>
                    <a:lnTo>
                      <a:pt x="2274" y="16631"/>
                    </a:lnTo>
                    <a:lnTo>
                      <a:pt x="2611" y="18189"/>
                    </a:lnTo>
                    <a:lnTo>
                      <a:pt x="2990" y="19704"/>
                    </a:lnTo>
                    <a:lnTo>
                      <a:pt x="11327" y="19704"/>
                    </a:lnTo>
                    <a:lnTo>
                      <a:pt x="10779" y="18104"/>
                    </a:lnTo>
                    <a:lnTo>
                      <a:pt x="10232" y="16462"/>
                    </a:lnTo>
                    <a:lnTo>
                      <a:pt x="9769" y="14862"/>
                    </a:lnTo>
                    <a:lnTo>
                      <a:pt x="9306" y="13220"/>
                    </a:lnTo>
                    <a:lnTo>
                      <a:pt x="8927" y="11621"/>
                    </a:lnTo>
                    <a:lnTo>
                      <a:pt x="8548" y="10063"/>
                    </a:lnTo>
                    <a:lnTo>
                      <a:pt x="7916" y="7074"/>
                    </a:lnTo>
                    <a:lnTo>
                      <a:pt x="7411" y="4463"/>
                    </a:lnTo>
                    <a:lnTo>
                      <a:pt x="7074" y="2316"/>
                    </a:lnTo>
                    <a:lnTo>
                      <a:pt x="6737"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
              <p:cNvSpPr/>
              <p:nvPr/>
            </p:nvSpPr>
            <p:spPr>
              <a:xfrm>
                <a:off x="1976950" y="4168425"/>
                <a:ext cx="226325" cy="434750"/>
              </a:xfrm>
              <a:custGeom>
                <a:avLst/>
                <a:gdLst/>
                <a:ahLst/>
                <a:cxnLst/>
                <a:rect l="l" t="t" r="r" b="b"/>
                <a:pathLst>
                  <a:path w="9053" h="17390" extrusionOk="0">
                    <a:moveTo>
                      <a:pt x="800" y="1"/>
                    </a:moveTo>
                    <a:lnTo>
                      <a:pt x="758" y="1853"/>
                    </a:lnTo>
                    <a:lnTo>
                      <a:pt x="632" y="5937"/>
                    </a:lnTo>
                    <a:lnTo>
                      <a:pt x="379" y="11369"/>
                    </a:lnTo>
                    <a:lnTo>
                      <a:pt x="211" y="14358"/>
                    </a:lnTo>
                    <a:lnTo>
                      <a:pt x="0" y="17389"/>
                    </a:lnTo>
                    <a:lnTo>
                      <a:pt x="9052" y="17389"/>
                    </a:lnTo>
                    <a:lnTo>
                      <a:pt x="8842" y="14358"/>
                    </a:lnTo>
                    <a:lnTo>
                      <a:pt x="8716" y="11369"/>
                    </a:lnTo>
                    <a:lnTo>
                      <a:pt x="8463" y="5937"/>
                    </a:lnTo>
                    <a:lnTo>
                      <a:pt x="8295" y="1896"/>
                    </a:lnTo>
                    <a:lnTo>
                      <a:pt x="8253" y="1"/>
                    </a:lnTo>
                    <a:lnTo>
                      <a:pt x="6442" y="43"/>
                    </a:lnTo>
                    <a:lnTo>
                      <a:pt x="2695" y="43"/>
                    </a:lnTo>
                    <a:lnTo>
                      <a:pt x="80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
              <p:cNvSpPr/>
              <p:nvPr/>
            </p:nvSpPr>
            <p:spPr>
              <a:xfrm>
                <a:off x="1996950" y="3501125"/>
                <a:ext cx="186325" cy="668400"/>
              </a:xfrm>
              <a:custGeom>
                <a:avLst/>
                <a:gdLst/>
                <a:ahLst/>
                <a:cxnLst/>
                <a:rect l="l" t="t" r="r" b="b"/>
                <a:pathLst>
                  <a:path w="7453" h="26736" extrusionOk="0">
                    <a:moveTo>
                      <a:pt x="3747" y="0"/>
                    </a:moveTo>
                    <a:lnTo>
                      <a:pt x="3705" y="1600"/>
                    </a:lnTo>
                    <a:lnTo>
                      <a:pt x="3705" y="1684"/>
                    </a:lnTo>
                    <a:lnTo>
                      <a:pt x="3663" y="2358"/>
                    </a:lnTo>
                    <a:lnTo>
                      <a:pt x="3663" y="2442"/>
                    </a:lnTo>
                    <a:lnTo>
                      <a:pt x="3579" y="4421"/>
                    </a:lnTo>
                    <a:lnTo>
                      <a:pt x="3579" y="4673"/>
                    </a:lnTo>
                    <a:lnTo>
                      <a:pt x="3537" y="5137"/>
                    </a:lnTo>
                    <a:lnTo>
                      <a:pt x="3537" y="5515"/>
                    </a:lnTo>
                    <a:lnTo>
                      <a:pt x="3495" y="5979"/>
                    </a:lnTo>
                    <a:lnTo>
                      <a:pt x="3453" y="6358"/>
                    </a:lnTo>
                    <a:lnTo>
                      <a:pt x="3453" y="6779"/>
                    </a:lnTo>
                    <a:lnTo>
                      <a:pt x="3411" y="7284"/>
                    </a:lnTo>
                    <a:lnTo>
                      <a:pt x="3369" y="7621"/>
                    </a:lnTo>
                    <a:lnTo>
                      <a:pt x="3326" y="8378"/>
                    </a:lnTo>
                    <a:lnTo>
                      <a:pt x="3284" y="8631"/>
                    </a:lnTo>
                    <a:lnTo>
                      <a:pt x="3242" y="9305"/>
                    </a:lnTo>
                    <a:lnTo>
                      <a:pt x="3200" y="9599"/>
                    </a:lnTo>
                    <a:lnTo>
                      <a:pt x="3158" y="10147"/>
                    </a:lnTo>
                    <a:lnTo>
                      <a:pt x="3116" y="10484"/>
                    </a:lnTo>
                    <a:lnTo>
                      <a:pt x="3074" y="10989"/>
                    </a:lnTo>
                    <a:lnTo>
                      <a:pt x="3032" y="11326"/>
                    </a:lnTo>
                    <a:lnTo>
                      <a:pt x="2948" y="11873"/>
                    </a:lnTo>
                    <a:lnTo>
                      <a:pt x="2905" y="12126"/>
                    </a:lnTo>
                    <a:lnTo>
                      <a:pt x="2821" y="12926"/>
                    </a:lnTo>
                    <a:lnTo>
                      <a:pt x="2358" y="15831"/>
                    </a:lnTo>
                    <a:lnTo>
                      <a:pt x="1853" y="18483"/>
                    </a:lnTo>
                    <a:lnTo>
                      <a:pt x="1390" y="20841"/>
                    </a:lnTo>
                    <a:lnTo>
                      <a:pt x="969" y="22820"/>
                    </a:lnTo>
                    <a:lnTo>
                      <a:pt x="590" y="24462"/>
                    </a:lnTo>
                    <a:lnTo>
                      <a:pt x="295" y="25640"/>
                    </a:lnTo>
                    <a:lnTo>
                      <a:pt x="0" y="26651"/>
                    </a:lnTo>
                    <a:lnTo>
                      <a:pt x="0" y="26693"/>
                    </a:lnTo>
                    <a:lnTo>
                      <a:pt x="1895" y="26735"/>
                    </a:lnTo>
                    <a:lnTo>
                      <a:pt x="5642" y="26735"/>
                    </a:lnTo>
                    <a:lnTo>
                      <a:pt x="7453" y="26693"/>
                    </a:lnTo>
                    <a:lnTo>
                      <a:pt x="7453" y="26651"/>
                    </a:lnTo>
                    <a:lnTo>
                      <a:pt x="7200" y="25640"/>
                    </a:lnTo>
                    <a:lnTo>
                      <a:pt x="6905" y="24462"/>
                    </a:lnTo>
                    <a:lnTo>
                      <a:pt x="6526" y="22820"/>
                    </a:lnTo>
                    <a:lnTo>
                      <a:pt x="6063" y="20841"/>
                    </a:lnTo>
                    <a:lnTo>
                      <a:pt x="5600" y="18483"/>
                    </a:lnTo>
                    <a:lnTo>
                      <a:pt x="5137" y="15831"/>
                    </a:lnTo>
                    <a:lnTo>
                      <a:pt x="4674" y="12926"/>
                    </a:lnTo>
                    <a:lnTo>
                      <a:pt x="4547" y="12126"/>
                    </a:lnTo>
                    <a:lnTo>
                      <a:pt x="4505" y="11873"/>
                    </a:lnTo>
                    <a:lnTo>
                      <a:pt x="4463" y="11326"/>
                    </a:lnTo>
                    <a:lnTo>
                      <a:pt x="4421" y="10989"/>
                    </a:lnTo>
                    <a:lnTo>
                      <a:pt x="4337" y="10484"/>
                    </a:lnTo>
                    <a:lnTo>
                      <a:pt x="4295" y="10147"/>
                    </a:lnTo>
                    <a:lnTo>
                      <a:pt x="4253" y="9599"/>
                    </a:lnTo>
                    <a:lnTo>
                      <a:pt x="4211" y="9305"/>
                    </a:lnTo>
                    <a:lnTo>
                      <a:pt x="4169" y="8631"/>
                    </a:lnTo>
                    <a:lnTo>
                      <a:pt x="4169" y="8378"/>
                    </a:lnTo>
                    <a:lnTo>
                      <a:pt x="4084" y="7621"/>
                    </a:lnTo>
                    <a:lnTo>
                      <a:pt x="4042" y="7284"/>
                    </a:lnTo>
                    <a:lnTo>
                      <a:pt x="4042" y="6779"/>
                    </a:lnTo>
                    <a:lnTo>
                      <a:pt x="4000" y="6358"/>
                    </a:lnTo>
                    <a:lnTo>
                      <a:pt x="3958" y="5979"/>
                    </a:lnTo>
                    <a:lnTo>
                      <a:pt x="3958" y="5515"/>
                    </a:lnTo>
                    <a:lnTo>
                      <a:pt x="3916" y="5137"/>
                    </a:lnTo>
                    <a:lnTo>
                      <a:pt x="3916" y="4673"/>
                    </a:lnTo>
                    <a:lnTo>
                      <a:pt x="3874" y="4421"/>
                    </a:lnTo>
                    <a:lnTo>
                      <a:pt x="3790" y="2442"/>
                    </a:lnTo>
                    <a:lnTo>
                      <a:pt x="3790" y="2358"/>
                    </a:lnTo>
                    <a:lnTo>
                      <a:pt x="3790" y="1684"/>
                    </a:lnTo>
                    <a:lnTo>
                      <a:pt x="3790" y="1600"/>
                    </a:lnTo>
                    <a:lnTo>
                      <a:pt x="374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
              <p:cNvSpPr/>
              <p:nvPr/>
            </p:nvSpPr>
            <p:spPr>
              <a:xfrm>
                <a:off x="2069575" y="3797925"/>
                <a:ext cx="1075" cy="6350"/>
              </a:xfrm>
              <a:custGeom>
                <a:avLst/>
                <a:gdLst/>
                <a:ahLst/>
                <a:cxnLst/>
                <a:rect l="l" t="t" r="r" b="b"/>
                <a:pathLst>
                  <a:path w="43" h="254" extrusionOk="0">
                    <a:moveTo>
                      <a:pt x="0" y="254"/>
                    </a:moveTo>
                    <a:lnTo>
                      <a:pt x="0" y="254"/>
                    </a:lnTo>
                    <a:lnTo>
                      <a:pt x="43" y="1"/>
                    </a:lnTo>
                    <a:lnTo>
                      <a:pt x="43" y="1"/>
                    </a:lnTo>
                    <a:lnTo>
                      <a:pt x="0" y="254"/>
                    </a:lnTo>
                    <a:lnTo>
                      <a:pt x="0" y="25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
              <p:cNvSpPr/>
              <p:nvPr/>
            </p:nvSpPr>
            <p:spPr>
              <a:xfrm>
                <a:off x="2085350" y="3617950"/>
                <a:ext cx="1100" cy="11600"/>
              </a:xfrm>
              <a:custGeom>
                <a:avLst/>
                <a:gdLst/>
                <a:ahLst/>
                <a:cxnLst/>
                <a:rect l="l" t="t" r="r" b="b"/>
                <a:pathLst>
                  <a:path w="44" h="464" extrusionOk="0">
                    <a:moveTo>
                      <a:pt x="1" y="464"/>
                    </a:moveTo>
                    <a:lnTo>
                      <a:pt x="1" y="464"/>
                    </a:lnTo>
                    <a:lnTo>
                      <a:pt x="43" y="0"/>
                    </a:lnTo>
                    <a:lnTo>
                      <a:pt x="43" y="0"/>
                    </a:lnTo>
                    <a:lnTo>
                      <a:pt x="1" y="464"/>
                    </a:lnTo>
                    <a:lnTo>
                      <a:pt x="1" y="46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
              <p:cNvSpPr/>
              <p:nvPr/>
            </p:nvSpPr>
            <p:spPr>
              <a:xfrm>
                <a:off x="2072725" y="3775825"/>
                <a:ext cx="1075" cy="8450"/>
              </a:xfrm>
              <a:custGeom>
                <a:avLst/>
                <a:gdLst/>
                <a:ahLst/>
                <a:cxnLst/>
                <a:rect l="l" t="t" r="r" b="b"/>
                <a:pathLst>
                  <a:path w="43" h="338" extrusionOk="0">
                    <a:moveTo>
                      <a:pt x="1" y="338"/>
                    </a:moveTo>
                    <a:lnTo>
                      <a:pt x="1" y="338"/>
                    </a:lnTo>
                    <a:lnTo>
                      <a:pt x="43" y="1"/>
                    </a:lnTo>
                    <a:lnTo>
                      <a:pt x="43"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
              <p:cNvSpPr/>
              <p:nvPr/>
            </p:nvSpPr>
            <p:spPr>
              <a:xfrm>
                <a:off x="2079050" y="3710575"/>
                <a:ext cx="1075" cy="6350"/>
              </a:xfrm>
              <a:custGeom>
                <a:avLst/>
                <a:gdLst/>
                <a:ahLst/>
                <a:cxnLst/>
                <a:rect l="l" t="t" r="r" b="b"/>
                <a:pathLst>
                  <a:path w="43" h="254" extrusionOk="0">
                    <a:moveTo>
                      <a:pt x="0" y="253"/>
                    </a:moveTo>
                    <a:lnTo>
                      <a:pt x="0" y="253"/>
                    </a:lnTo>
                    <a:lnTo>
                      <a:pt x="42" y="0"/>
                    </a:lnTo>
                    <a:lnTo>
                      <a:pt x="42" y="0"/>
                    </a:lnTo>
                    <a:lnTo>
                      <a:pt x="0" y="253"/>
                    </a:lnTo>
                    <a:lnTo>
                      <a:pt x="0" y="253"/>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
              <p:cNvSpPr/>
              <p:nvPr/>
            </p:nvSpPr>
            <p:spPr>
              <a:xfrm>
                <a:off x="2083250" y="3660050"/>
                <a:ext cx="25" cy="10550"/>
              </a:xfrm>
              <a:custGeom>
                <a:avLst/>
                <a:gdLst/>
                <a:ahLst/>
                <a:cxnLst/>
                <a:rect l="l" t="t" r="r" b="b"/>
                <a:pathLst>
                  <a:path w="1" h="422" extrusionOk="0">
                    <a:moveTo>
                      <a:pt x="1" y="422"/>
                    </a:moveTo>
                    <a:lnTo>
                      <a:pt x="1" y="422"/>
                    </a:lnTo>
                    <a:lnTo>
                      <a:pt x="1" y="1"/>
                    </a:lnTo>
                    <a:lnTo>
                      <a:pt x="1" y="1"/>
                    </a:lnTo>
                    <a:lnTo>
                      <a:pt x="1" y="422"/>
                    </a:lnTo>
                    <a:lnTo>
                      <a:pt x="1" y="422"/>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
              <p:cNvSpPr/>
              <p:nvPr/>
            </p:nvSpPr>
            <p:spPr>
              <a:xfrm>
                <a:off x="2081150" y="3683200"/>
                <a:ext cx="1075" cy="8450"/>
              </a:xfrm>
              <a:custGeom>
                <a:avLst/>
                <a:gdLst/>
                <a:ahLst/>
                <a:cxnLst/>
                <a:rect l="l" t="t" r="r" b="b"/>
                <a:pathLst>
                  <a:path w="43" h="338" extrusionOk="0">
                    <a:moveTo>
                      <a:pt x="1" y="338"/>
                    </a:moveTo>
                    <a:lnTo>
                      <a:pt x="1" y="338"/>
                    </a:lnTo>
                    <a:lnTo>
                      <a:pt x="43" y="1"/>
                    </a:lnTo>
                    <a:lnTo>
                      <a:pt x="43"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
              <p:cNvSpPr/>
              <p:nvPr/>
            </p:nvSpPr>
            <p:spPr>
              <a:xfrm>
                <a:off x="2084300" y="3639000"/>
                <a:ext cx="1075" cy="11600"/>
              </a:xfrm>
              <a:custGeom>
                <a:avLst/>
                <a:gdLst/>
                <a:ahLst/>
                <a:cxnLst/>
                <a:rect l="l" t="t" r="r" b="b"/>
                <a:pathLst>
                  <a:path w="43" h="464" extrusionOk="0">
                    <a:moveTo>
                      <a:pt x="1" y="464"/>
                    </a:moveTo>
                    <a:lnTo>
                      <a:pt x="1" y="464"/>
                    </a:lnTo>
                    <a:lnTo>
                      <a:pt x="43" y="0"/>
                    </a:lnTo>
                    <a:lnTo>
                      <a:pt x="43" y="0"/>
                    </a:lnTo>
                    <a:lnTo>
                      <a:pt x="1" y="464"/>
                    </a:lnTo>
                    <a:lnTo>
                      <a:pt x="1" y="46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
              <p:cNvSpPr/>
              <p:nvPr/>
            </p:nvSpPr>
            <p:spPr>
              <a:xfrm>
                <a:off x="2076950" y="3733725"/>
                <a:ext cx="1075" cy="7400"/>
              </a:xfrm>
              <a:custGeom>
                <a:avLst/>
                <a:gdLst/>
                <a:ahLst/>
                <a:cxnLst/>
                <a:rect l="l" t="t" r="r" b="b"/>
                <a:pathLst>
                  <a:path w="43" h="296" extrusionOk="0">
                    <a:moveTo>
                      <a:pt x="0" y="295"/>
                    </a:moveTo>
                    <a:lnTo>
                      <a:pt x="0" y="295"/>
                    </a:lnTo>
                    <a:lnTo>
                      <a:pt x="42" y="1"/>
                    </a:lnTo>
                    <a:lnTo>
                      <a:pt x="42" y="1"/>
                    </a:lnTo>
                    <a:lnTo>
                      <a:pt x="0" y="295"/>
                    </a:lnTo>
                    <a:lnTo>
                      <a:pt x="0" y="295"/>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
              <p:cNvSpPr/>
              <p:nvPr/>
            </p:nvSpPr>
            <p:spPr>
              <a:xfrm>
                <a:off x="2074825" y="3754775"/>
                <a:ext cx="1100" cy="8450"/>
              </a:xfrm>
              <a:custGeom>
                <a:avLst/>
                <a:gdLst/>
                <a:ahLst/>
                <a:cxnLst/>
                <a:rect l="l" t="t" r="r" b="b"/>
                <a:pathLst>
                  <a:path w="44" h="338" extrusionOk="0">
                    <a:moveTo>
                      <a:pt x="1" y="338"/>
                    </a:moveTo>
                    <a:lnTo>
                      <a:pt x="1" y="338"/>
                    </a:lnTo>
                    <a:lnTo>
                      <a:pt x="43" y="1"/>
                    </a:lnTo>
                    <a:lnTo>
                      <a:pt x="43"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
              <p:cNvSpPr/>
              <p:nvPr/>
            </p:nvSpPr>
            <p:spPr>
              <a:xfrm>
                <a:off x="2086425" y="3562175"/>
                <a:ext cx="2125" cy="49475"/>
              </a:xfrm>
              <a:custGeom>
                <a:avLst/>
                <a:gdLst/>
                <a:ahLst/>
                <a:cxnLst/>
                <a:rect l="l" t="t" r="r" b="b"/>
                <a:pathLst>
                  <a:path w="85" h="1979" extrusionOk="0">
                    <a:moveTo>
                      <a:pt x="0" y="1979"/>
                    </a:moveTo>
                    <a:lnTo>
                      <a:pt x="0" y="1979"/>
                    </a:lnTo>
                    <a:lnTo>
                      <a:pt x="84" y="0"/>
                    </a:lnTo>
                    <a:lnTo>
                      <a:pt x="84" y="0"/>
                    </a:lnTo>
                    <a:lnTo>
                      <a:pt x="0" y="1979"/>
                    </a:lnTo>
                    <a:lnTo>
                      <a:pt x="0" y="1979"/>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
              <p:cNvSpPr/>
              <p:nvPr/>
            </p:nvSpPr>
            <p:spPr>
              <a:xfrm>
                <a:off x="2089575" y="3486375"/>
                <a:ext cx="1075" cy="54750"/>
              </a:xfrm>
              <a:custGeom>
                <a:avLst/>
                <a:gdLst/>
                <a:ahLst/>
                <a:cxnLst/>
                <a:rect l="l" t="t" r="r" b="b"/>
                <a:pathLst>
                  <a:path w="43" h="2190" extrusionOk="0">
                    <a:moveTo>
                      <a:pt x="0" y="1"/>
                    </a:moveTo>
                    <a:lnTo>
                      <a:pt x="0" y="1516"/>
                    </a:lnTo>
                    <a:lnTo>
                      <a:pt x="0" y="2190"/>
                    </a:lnTo>
                    <a:lnTo>
                      <a:pt x="42" y="590"/>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
              <p:cNvSpPr/>
              <p:nvPr/>
            </p:nvSpPr>
            <p:spPr>
              <a:xfrm>
                <a:off x="2088525" y="3543225"/>
                <a:ext cx="1075" cy="16850"/>
              </a:xfrm>
              <a:custGeom>
                <a:avLst/>
                <a:gdLst/>
                <a:ahLst/>
                <a:cxnLst/>
                <a:rect l="l" t="t" r="r" b="b"/>
                <a:pathLst>
                  <a:path w="43" h="674" extrusionOk="0">
                    <a:moveTo>
                      <a:pt x="0" y="674"/>
                    </a:moveTo>
                    <a:lnTo>
                      <a:pt x="0" y="674"/>
                    </a:lnTo>
                    <a:lnTo>
                      <a:pt x="42" y="0"/>
                    </a:lnTo>
                    <a:lnTo>
                      <a:pt x="42" y="0"/>
                    </a:lnTo>
                    <a:lnTo>
                      <a:pt x="0" y="674"/>
                    </a:lnTo>
                    <a:lnTo>
                      <a:pt x="0" y="67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
              <p:cNvSpPr/>
              <p:nvPr/>
            </p:nvSpPr>
            <p:spPr>
              <a:xfrm>
                <a:off x="2098000" y="3683200"/>
                <a:ext cx="1075" cy="8450"/>
              </a:xfrm>
              <a:custGeom>
                <a:avLst/>
                <a:gdLst/>
                <a:ahLst/>
                <a:cxnLst/>
                <a:rect l="l" t="t" r="r" b="b"/>
                <a:pathLst>
                  <a:path w="43" h="338" extrusionOk="0">
                    <a:moveTo>
                      <a:pt x="0" y="1"/>
                    </a:moveTo>
                    <a:lnTo>
                      <a:pt x="0" y="1"/>
                    </a:lnTo>
                    <a:lnTo>
                      <a:pt x="42" y="338"/>
                    </a:lnTo>
                    <a:lnTo>
                      <a:pt x="42" y="338"/>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
              <p:cNvSpPr/>
              <p:nvPr/>
            </p:nvSpPr>
            <p:spPr>
              <a:xfrm>
                <a:off x="2101150" y="3710575"/>
                <a:ext cx="25" cy="6350"/>
              </a:xfrm>
              <a:custGeom>
                <a:avLst/>
                <a:gdLst/>
                <a:ahLst/>
                <a:cxnLst/>
                <a:rect l="l" t="t" r="r" b="b"/>
                <a:pathLst>
                  <a:path w="1" h="254" extrusionOk="0">
                    <a:moveTo>
                      <a:pt x="1" y="0"/>
                    </a:moveTo>
                    <a:lnTo>
                      <a:pt x="1" y="0"/>
                    </a:lnTo>
                    <a:lnTo>
                      <a:pt x="1" y="253"/>
                    </a:lnTo>
                    <a:lnTo>
                      <a:pt x="1" y="253"/>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
              <p:cNvSpPr/>
              <p:nvPr/>
            </p:nvSpPr>
            <p:spPr>
              <a:xfrm>
                <a:off x="2090625" y="3501125"/>
                <a:ext cx="1075" cy="40000"/>
              </a:xfrm>
              <a:custGeom>
                <a:avLst/>
                <a:gdLst/>
                <a:ahLst/>
                <a:cxnLst/>
                <a:rect l="l" t="t" r="r" b="b"/>
                <a:pathLst>
                  <a:path w="43" h="1600" extrusionOk="0">
                    <a:moveTo>
                      <a:pt x="0" y="0"/>
                    </a:moveTo>
                    <a:lnTo>
                      <a:pt x="0" y="926"/>
                    </a:lnTo>
                    <a:lnTo>
                      <a:pt x="43" y="160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
              <p:cNvSpPr/>
              <p:nvPr/>
            </p:nvSpPr>
            <p:spPr>
              <a:xfrm>
                <a:off x="2104300" y="3754775"/>
                <a:ext cx="1075" cy="8450"/>
              </a:xfrm>
              <a:custGeom>
                <a:avLst/>
                <a:gdLst/>
                <a:ahLst/>
                <a:cxnLst/>
                <a:rect l="l" t="t" r="r" b="b"/>
                <a:pathLst>
                  <a:path w="43" h="338" extrusionOk="0">
                    <a:moveTo>
                      <a:pt x="1" y="1"/>
                    </a:moveTo>
                    <a:lnTo>
                      <a:pt x="1" y="1"/>
                    </a:lnTo>
                    <a:lnTo>
                      <a:pt x="43" y="338"/>
                    </a:lnTo>
                    <a:lnTo>
                      <a:pt x="43" y="338"/>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
              <p:cNvSpPr/>
              <p:nvPr/>
            </p:nvSpPr>
            <p:spPr>
              <a:xfrm>
                <a:off x="2109575" y="3797925"/>
                <a:ext cx="1075" cy="6350"/>
              </a:xfrm>
              <a:custGeom>
                <a:avLst/>
                <a:gdLst/>
                <a:ahLst/>
                <a:cxnLst/>
                <a:rect l="l" t="t" r="r" b="b"/>
                <a:pathLst>
                  <a:path w="43" h="254" extrusionOk="0">
                    <a:moveTo>
                      <a:pt x="0" y="1"/>
                    </a:moveTo>
                    <a:lnTo>
                      <a:pt x="0" y="1"/>
                    </a:lnTo>
                    <a:lnTo>
                      <a:pt x="42" y="254"/>
                    </a:lnTo>
                    <a:lnTo>
                      <a:pt x="42" y="254"/>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
              <p:cNvSpPr/>
              <p:nvPr/>
            </p:nvSpPr>
            <p:spPr>
              <a:xfrm>
                <a:off x="2102200" y="3733725"/>
                <a:ext cx="1075" cy="7400"/>
              </a:xfrm>
              <a:custGeom>
                <a:avLst/>
                <a:gdLst/>
                <a:ahLst/>
                <a:cxnLst/>
                <a:rect l="l" t="t" r="r" b="b"/>
                <a:pathLst>
                  <a:path w="43" h="296" extrusionOk="0">
                    <a:moveTo>
                      <a:pt x="1" y="1"/>
                    </a:moveTo>
                    <a:lnTo>
                      <a:pt x="1" y="1"/>
                    </a:lnTo>
                    <a:lnTo>
                      <a:pt x="43" y="295"/>
                    </a:lnTo>
                    <a:lnTo>
                      <a:pt x="43" y="295"/>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
              <p:cNvSpPr/>
              <p:nvPr/>
            </p:nvSpPr>
            <p:spPr>
              <a:xfrm>
                <a:off x="2096950" y="3660050"/>
                <a:ext cx="1075" cy="10550"/>
              </a:xfrm>
              <a:custGeom>
                <a:avLst/>
                <a:gdLst/>
                <a:ahLst/>
                <a:cxnLst/>
                <a:rect l="l" t="t" r="r" b="b"/>
                <a:pathLst>
                  <a:path w="43" h="422" extrusionOk="0">
                    <a:moveTo>
                      <a:pt x="0" y="1"/>
                    </a:moveTo>
                    <a:lnTo>
                      <a:pt x="0" y="1"/>
                    </a:lnTo>
                    <a:lnTo>
                      <a:pt x="42" y="422"/>
                    </a:lnTo>
                    <a:lnTo>
                      <a:pt x="42" y="422"/>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
              <p:cNvSpPr/>
              <p:nvPr/>
            </p:nvSpPr>
            <p:spPr>
              <a:xfrm>
                <a:off x="2095900" y="3639000"/>
                <a:ext cx="0" cy="11600"/>
              </a:xfrm>
              <a:custGeom>
                <a:avLst/>
                <a:gdLst/>
                <a:ahLst/>
                <a:cxnLst/>
                <a:rect l="l" t="t" r="r" b="b"/>
                <a:pathLst>
                  <a:path h="464" extrusionOk="0">
                    <a:moveTo>
                      <a:pt x="0" y="0"/>
                    </a:moveTo>
                    <a:lnTo>
                      <a:pt x="0" y="0"/>
                    </a:lnTo>
                    <a:lnTo>
                      <a:pt x="0" y="464"/>
                    </a:lnTo>
                    <a:lnTo>
                      <a:pt x="0" y="464"/>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
              <p:cNvSpPr/>
              <p:nvPr/>
            </p:nvSpPr>
            <p:spPr>
              <a:xfrm>
                <a:off x="2091675" y="3543225"/>
                <a:ext cx="25" cy="16850"/>
              </a:xfrm>
              <a:custGeom>
                <a:avLst/>
                <a:gdLst/>
                <a:ahLst/>
                <a:cxnLst/>
                <a:rect l="l" t="t" r="r" b="b"/>
                <a:pathLst>
                  <a:path w="1" h="674" extrusionOk="0">
                    <a:moveTo>
                      <a:pt x="1" y="0"/>
                    </a:moveTo>
                    <a:lnTo>
                      <a:pt x="1" y="0"/>
                    </a:lnTo>
                    <a:lnTo>
                      <a:pt x="1" y="674"/>
                    </a:lnTo>
                    <a:lnTo>
                      <a:pt x="1" y="674"/>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
              <p:cNvSpPr/>
              <p:nvPr/>
            </p:nvSpPr>
            <p:spPr>
              <a:xfrm>
                <a:off x="2091675" y="3562175"/>
                <a:ext cx="2125" cy="49475"/>
              </a:xfrm>
              <a:custGeom>
                <a:avLst/>
                <a:gdLst/>
                <a:ahLst/>
                <a:cxnLst/>
                <a:rect l="l" t="t" r="r" b="b"/>
                <a:pathLst>
                  <a:path w="85" h="1979" extrusionOk="0">
                    <a:moveTo>
                      <a:pt x="1" y="0"/>
                    </a:moveTo>
                    <a:lnTo>
                      <a:pt x="1" y="0"/>
                    </a:lnTo>
                    <a:lnTo>
                      <a:pt x="85" y="1979"/>
                    </a:lnTo>
                    <a:lnTo>
                      <a:pt x="85" y="1979"/>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
              <p:cNvSpPr/>
              <p:nvPr/>
            </p:nvSpPr>
            <p:spPr>
              <a:xfrm>
                <a:off x="2094825" y="3617950"/>
                <a:ext cx="25" cy="11600"/>
              </a:xfrm>
              <a:custGeom>
                <a:avLst/>
                <a:gdLst/>
                <a:ahLst/>
                <a:cxnLst/>
                <a:rect l="l" t="t" r="r" b="b"/>
                <a:pathLst>
                  <a:path w="1" h="464" extrusionOk="0">
                    <a:moveTo>
                      <a:pt x="1" y="0"/>
                    </a:moveTo>
                    <a:lnTo>
                      <a:pt x="1" y="0"/>
                    </a:lnTo>
                    <a:lnTo>
                      <a:pt x="1" y="464"/>
                    </a:lnTo>
                    <a:lnTo>
                      <a:pt x="1" y="464"/>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
              <p:cNvSpPr/>
              <p:nvPr/>
            </p:nvSpPr>
            <p:spPr>
              <a:xfrm>
                <a:off x="2107475" y="3775825"/>
                <a:ext cx="1075" cy="8450"/>
              </a:xfrm>
              <a:custGeom>
                <a:avLst/>
                <a:gdLst/>
                <a:ahLst/>
                <a:cxnLst/>
                <a:rect l="l" t="t" r="r" b="b"/>
                <a:pathLst>
                  <a:path w="43" h="338" extrusionOk="0">
                    <a:moveTo>
                      <a:pt x="0" y="1"/>
                    </a:moveTo>
                    <a:lnTo>
                      <a:pt x="0" y="1"/>
                    </a:lnTo>
                    <a:lnTo>
                      <a:pt x="42" y="338"/>
                    </a:lnTo>
                    <a:lnTo>
                      <a:pt x="42" y="338"/>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
              <p:cNvSpPr/>
              <p:nvPr/>
            </p:nvSpPr>
            <p:spPr>
              <a:xfrm>
                <a:off x="2090625" y="3486375"/>
                <a:ext cx="25" cy="14775"/>
              </a:xfrm>
              <a:custGeom>
                <a:avLst/>
                <a:gdLst/>
                <a:ahLst/>
                <a:cxnLst/>
                <a:rect l="l" t="t" r="r" b="b"/>
                <a:pathLst>
                  <a:path w="1" h="591" extrusionOk="0">
                    <a:moveTo>
                      <a:pt x="0" y="590"/>
                    </a:moveTo>
                    <a:lnTo>
                      <a:pt x="0" y="590"/>
                    </a:lnTo>
                    <a:lnTo>
                      <a:pt x="0" y="1"/>
                    </a:lnTo>
                    <a:lnTo>
                      <a:pt x="0" y="1"/>
                    </a:lnTo>
                    <a:lnTo>
                      <a:pt x="0" y="590"/>
                    </a:lnTo>
                    <a:lnTo>
                      <a:pt x="0" y="59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
              <p:cNvSpPr/>
              <p:nvPr/>
            </p:nvSpPr>
            <p:spPr>
              <a:xfrm>
                <a:off x="2089575" y="3486375"/>
                <a:ext cx="1075" cy="14775"/>
              </a:xfrm>
              <a:custGeom>
                <a:avLst/>
                <a:gdLst/>
                <a:ahLst/>
                <a:cxnLst/>
                <a:rect l="l" t="t" r="r" b="b"/>
                <a:pathLst>
                  <a:path w="43" h="591" extrusionOk="0">
                    <a:moveTo>
                      <a:pt x="0" y="1"/>
                    </a:moveTo>
                    <a:lnTo>
                      <a:pt x="0" y="1"/>
                    </a:lnTo>
                    <a:lnTo>
                      <a:pt x="42" y="590"/>
                    </a:lnTo>
                    <a:lnTo>
                      <a:pt x="42" y="590"/>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
              <p:cNvSpPr/>
              <p:nvPr/>
            </p:nvSpPr>
            <p:spPr>
              <a:xfrm>
                <a:off x="2327450" y="4141075"/>
                <a:ext cx="232650" cy="462100"/>
              </a:xfrm>
              <a:custGeom>
                <a:avLst/>
                <a:gdLst/>
                <a:ahLst/>
                <a:cxnLst/>
                <a:rect l="l" t="t" r="r" b="b"/>
                <a:pathLst>
                  <a:path w="9306" h="18484" extrusionOk="0">
                    <a:moveTo>
                      <a:pt x="6316" y="0"/>
                    </a:moveTo>
                    <a:lnTo>
                      <a:pt x="3285" y="421"/>
                    </a:lnTo>
                    <a:lnTo>
                      <a:pt x="1685" y="590"/>
                    </a:lnTo>
                    <a:lnTo>
                      <a:pt x="1" y="758"/>
                    </a:lnTo>
                    <a:lnTo>
                      <a:pt x="169" y="1053"/>
                    </a:lnTo>
                    <a:lnTo>
                      <a:pt x="295" y="2611"/>
                    </a:lnTo>
                    <a:lnTo>
                      <a:pt x="590" y="6610"/>
                    </a:lnTo>
                    <a:lnTo>
                      <a:pt x="843" y="9305"/>
                    </a:lnTo>
                    <a:lnTo>
                      <a:pt x="1137" y="12210"/>
                    </a:lnTo>
                    <a:lnTo>
                      <a:pt x="1474" y="15326"/>
                    </a:lnTo>
                    <a:lnTo>
                      <a:pt x="1937" y="18483"/>
                    </a:lnTo>
                    <a:lnTo>
                      <a:pt x="9305" y="18483"/>
                    </a:lnTo>
                    <a:lnTo>
                      <a:pt x="8926" y="16968"/>
                    </a:lnTo>
                    <a:lnTo>
                      <a:pt x="8589" y="15410"/>
                    </a:lnTo>
                    <a:lnTo>
                      <a:pt x="8000" y="12336"/>
                    </a:lnTo>
                    <a:lnTo>
                      <a:pt x="7495" y="9389"/>
                    </a:lnTo>
                    <a:lnTo>
                      <a:pt x="7116" y="6652"/>
                    </a:lnTo>
                    <a:lnTo>
                      <a:pt x="6779" y="4253"/>
                    </a:lnTo>
                    <a:lnTo>
                      <a:pt x="6526" y="2274"/>
                    </a:lnTo>
                    <a:lnTo>
                      <a:pt x="6316"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
              <p:cNvSpPr/>
              <p:nvPr/>
            </p:nvSpPr>
            <p:spPr>
              <a:xfrm>
                <a:off x="2090625" y="3328500"/>
                <a:ext cx="394725" cy="831550"/>
              </a:xfrm>
              <a:custGeom>
                <a:avLst/>
                <a:gdLst/>
                <a:ahLst/>
                <a:cxnLst/>
                <a:rect l="l" t="t" r="r" b="b"/>
                <a:pathLst>
                  <a:path w="15789" h="33262" extrusionOk="0">
                    <a:moveTo>
                      <a:pt x="0" y="0"/>
                    </a:moveTo>
                    <a:lnTo>
                      <a:pt x="169" y="1937"/>
                    </a:lnTo>
                    <a:lnTo>
                      <a:pt x="422" y="4084"/>
                    </a:lnTo>
                    <a:lnTo>
                      <a:pt x="758" y="6821"/>
                    </a:lnTo>
                    <a:lnTo>
                      <a:pt x="1221" y="9936"/>
                    </a:lnTo>
                    <a:lnTo>
                      <a:pt x="1516" y="11578"/>
                    </a:lnTo>
                    <a:lnTo>
                      <a:pt x="1853" y="13263"/>
                    </a:lnTo>
                    <a:lnTo>
                      <a:pt x="2190" y="14947"/>
                    </a:lnTo>
                    <a:lnTo>
                      <a:pt x="2611" y="16631"/>
                    </a:lnTo>
                    <a:lnTo>
                      <a:pt x="3032" y="18231"/>
                    </a:lnTo>
                    <a:lnTo>
                      <a:pt x="3537" y="19831"/>
                    </a:lnTo>
                    <a:lnTo>
                      <a:pt x="3958" y="21094"/>
                    </a:lnTo>
                    <a:lnTo>
                      <a:pt x="4379" y="22357"/>
                    </a:lnTo>
                    <a:lnTo>
                      <a:pt x="5305" y="24714"/>
                    </a:lnTo>
                    <a:lnTo>
                      <a:pt x="6190" y="26819"/>
                    </a:lnTo>
                    <a:lnTo>
                      <a:pt x="7074" y="28714"/>
                    </a:lnTo>
                    <a:lnTo>
                      <a:pt x="7874" y="30314"/>
                    </a:lnTo>
                    <a:lnTo>
                      <a:pt x="8547" y="31619"/>
                    </a:lnTo>
                    <a:lnTo>
                      <a:pt x="9474" y="33261"/>
                    </a:lnTo>
                    <a:lnTo>
                      <a:pt x="11158" y="33093"/>
                    </a:lnTo>
                    <a:lnTo>
                      <a:pt x="12758" y="32924"/>
                    </a:lnTo>
                    <a:lnTo>
                      <a:pt x="15789" y="32503"/>
                    </a:lnTo>
                    <a:lnTo>
                      <a:pt x="15789" y="32377"/>
                    </a:lnTo>
                    <a:lnTo>
                      <a:pt x="15536" y="32166"/>
                    </a:lnTo>
                    <a:lnTo>
                      <a:pt x="14863" y="31577"/>
                    </a:lnTo>
                    <a:lnTo>
                      <a:pt x="13852" y="30567"/>
                    </a:lnTo>
                    <a:lnTo>
                      <a:pt x="12547" y="29135"/>
                    </a:lnTo>
                    <a:lnTo>
                      <a:pt x="11789" y="28293"/>
                    </a:lnTo>
                    <a:lnTo>
                      <a:pt x="11031" y="27367"/>
                    </a:lnTo>
                    <a:lnTo>
                      <a:pt x="10231" y="26356"/>
                    </a:lnTo>
                    <a:lnTo>
                      <a:pt x="9431" y="25220"/>
                    </a:lnTo>
                    <a:lnTo>
                      <a:pt x="8632" y="23999"/>
                    </a:lnTo>
                    <a:lnTo>
                      <a:pt x="7789" y="22693"/>
                    </a:lnTo>
                    <a:lnTo>
                      <a:pt x="6990" y="21304"/>
                    </a:lnTo>
                    <a:lnTo>
                      <a:pt x="6190" y="19831"/>
                    </a:lnTo>
                    <a:lnTo>
                      <a:pt x="5558" y="18441"/>
                    </a:lnTo>
                    <a:lnTo>
                      <a:pt x="4926" y="16968"/>
                    </a:lnTo>
                    <a:lnTo>
                      <a:pt x="4337" y="15494"/>
                    </a:lnTo>
                    <a:lnTo>
                      <a:pt x="3748" y="14020"/>
                    </a:lnTo>
                    <a:lnTo>
                      <a:pt x="3242" y="12505"/>
                    </a:lnTo>
                    <a:lnTo>
                      <a:pt x="2779" y="11031"/>
                    </a:lnTo>
                    <a:lnTo>
                      <a:pt x="2316" y="9558"/>
                    </a:lnTo>
                    <a:lnTo>
                      <a:pt x="1937" y="8168"/>
                    </a:lnTo>
                    <a:lnTo>
                      <a:pt x="1221" y="5516"/>
                    </a:lnTo>
                    <a:lnTo>
                      <a:pt x="674" y="3242"/>
                    </a:lnTo>
                    <a:lnTo>
                      <a:pt x="295" y="1474"/>
                    </a:lnTo>
                    <a:lnTo>
                      <a:pt x="85" y="295"/>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
              <p:cNvSpPr/>
              <p:nvPr/>
            </p:nvSpPr>
            <p:spPr>
              <a:xfrm>
                <a:off x="1789600" y="3787400"/>
                <a:ext cx="602075" cy="72650"/>
              </a:xfrm>
              <a:custGeom>
                <a:avLst/>
                <a:gdLst/>
                <a:ahLst/>
                <a:cxnLst/>
                <a:rect l="l" t="t" r="r" b="b"/>
                <a:pathLst>
                  <a:path w="24083" h="2906" extrusionOk="0">
                    <a:moveTo>
                      <a:pt x="463" y="1"/>
                    </a:moveTo>
                    <a:lnTo>
                      <a:pt x="0" y="590"/>
                    </a:lnTo>
                    <a:lnTo>
                      <a:pt x="0" y="717"/>
                    </a:lnTo>
                    <a:lnTo>
                      <a:pt x="42" y="969"/>
                    </a:lnTo>
                    <a:lnTo>
                      <a:pt x="126" y="1306"/>
                    </a:lnTo>
                    <a:lnTo>
                      <a:pt x="253" y="1475"/>
                    </a:lnTo>
                    <a:lnTo>
                      <a:pt x="379" y="1643"/>
                    </a:lnTo>
                    <a:lnTo>
                      <a:pt x="547" y="1769"/>
                    </a:lnTo>
                    <a:lnTo>
                      <a:pt x="758" y="1853"/>
                    </a:lnTo>
                    <a:lnTo>
                      <a:pt x="1011" y="1896"/>
                    </a:lnTo>
                    <a:lnTo>
                      <a:pt x="1305" y="1896"/>
                    </a:lnTo>
                    <a:lnTo>
                      <a:pt x="1684" y="1811"/>
                    </a:lnTo>
                    <a:lnTo>
                      <a:pt x="2105" y="1643"/>
                    </a:lnTo>
                    <a:lnTo>
                      <a:pt x="2611" y="1390"/>
                    </a:lnTo>
                    <a:lnTo>
                      <a:pt x="3158" y="1011"/>
                    </a:lnTo>
                    <a:lnTo>
                      <a:pt x="3158" y="1096"/>
                    </a:lnTo>
                    <a:lnTo>
                      <a:pt x="3200" y="1348"/>
                    </a:lnTo>
                    <a:lnTo>
                      <a:pt x="3242" y="1685"/>
                    </a:lnTo>
                    <a:lnTo>
                      <a:pt x="3326" y="1811"/>
                    </a:lnTo>
                    <a:lnTo>
                      <a:pt x="3453" y="1980"/>
                    </a:lnTo>
                    <a:lnTo>
                      <a:pt x="3579" y="2064"/>
                    </a:lnTo>
                    <a:lnTo>
                      <a:pt x="3747" y="2148"/>
                    </a:lnTo>
                    <a:lnTo>
                      <a:pt x="3958" y="2190"/>
                    </a:lnTo>
                    <a:lnTo>
                      <a:pt x="4253" y="2190"/>
                    </a:lnTo>
                    <a:lnTo>
                      <a:pt x="4547" y="2106"/>
                    </a:lnTo>
                    <a:lnTo>
                      <a:pt x="4926" y="1938"/>
                    </a:lnTo>
                    <a:lnTo>
                      <a:pt x="5347" y="1685"/>
                    </a:lnTo>
                    <a:lnTo>
                      <a:pt x="5852" y="1348"/>
                    </a:lnTo>
                    <a:lnTo>
                      <a:pt x="5979" y="1685"/>
                    </a:lnTo>
                    <a:lnTo>
                      <a:pt x="6147" y="1980"/>
                    </a:lnTo>
                    <a:lnTo>
                      <a:pt x="6231" y="2148"/>
                    </a:lnTo>
                    <a:lnTo>
                      <a:pt x="6358" y="2274"/>
                    </a:lnTo>
                    <a:lnTo>
                      <a:pt x="6526" y="2401"/>
                    </a:lnTo>
                    <a:lnTo>
                      <a:pt x="6694" y="2485"/>
                    </a:lnTo>
                    <a:lnTo>
                      <a:pt x="6905" y="2527"/>
                    </a:lnTo>
                    <a:lnTo>
                      <a:pt x="7158" y="2527"/>
                    </a:lnTo>
                    <a:lnTo>
                      <a:pt x="7410" y="2443"/>
                    </a:lnTo>
                    <a:lnTo>
                      <a:pt x="7705" y="2274"/>
                    </a:lnTo>
                    <a:lnTo>
                      <a:pt x="8042" y="2022"/>
                    </a:lnTo>
                    <a:lnTo>
                      <a:pt x="8421" y="1685"/>
                    </a:lnTo>
                    <a:lnTo>
                      <a:pt x="8589" y="2064"/>
                    </a:lnTo>
                    <a:lnTo>
                      <a:pt x="8800" y="2359"/>
                    </a:lnTo>
                    <a:lnTo>
                      <a:pt x="8926" y="2527"/>
                    </a:lnTo>
                    <a:lnTo>
                      <a:pt x="9094" y="2653"/>
                    </a:lnTo>
                    <a:lnTo>
                      <a:pt x="9263" y="2780"/>
                    </a:lnTo>
                    <a:lnTo>
                      <a:pt x="9473" y="2864"/>
                    </a:lnTo>
                    <a:lnTo>
                      <a:pt x="9684" y="2906"/>
                    </a:lnTo>
                    <a:lnTo>
                      <a:pt x="9894" y="2864"/>
                    </a:lnTo>
                    <a:lnTo>
                      <a:pt x="10147" y="2780"/>
                    </a:lnTo>
                    <a:lnTo>
                      <a:pt x="10442" y="2611"/>
                    </a:lnTo>
                    <a:lnTo>
                      <a:pt x="10736" y="2359"/>
                    </a:lnTo>
                    <a:lnTo>
                      <a:pt x="11031" y="2022"/>
                    </a:lnTo>
                    <a:lnTo>
                      <a:pt x="11115" y="2148"/>
                    </a:lnTo>
                    <a:lnTo>
                      <a:pt x="11326" y="2443"/>
                    </a:lnTo>
                    <a:lnTo>
                      <a:pt x="11494" y="2611"/>
                    </a:lnTo>
                    <a:lnTo>
                      <a:pt x="11663" y="2780"/>
                    </a:lnTo>
                    <a:lnTo>
                      <a:pt x="11831" y="2864"/>
                    </a:lnTo>
                    <a:lnTo>
                      <a:pt x="12041" y="2906"/>
                    </a:lnTo>
                    <a:lnTo>
                      <a:pt x="12210" y="2864"/>
                    </a:lnTo>
                    <a:lnTo>
                      <a:pt x="12420" y="2780"/>
                    </a:lnTo>
                    <a:lnTo>
                      <a:pt x="12589" y="2611"/>
                    </a:lnTo>
                    <a:lnTo>
                      <a:pt x="12715" y="2443"/>
                    </a:lnTo>
                    <a:lnTo>
                      <a:pt x="12968" y="2148"/>
                    </a:lnTo>
                    <a:lnTo>
                      <a:pt x="13052" y="2022"/>
                    </a:lnTo>
                    <a:lnTo>
                      <a:pt x="13347" y="2359"/>
                    </a:lnTo>
                    <a:lnTo>
                      <a:pt x="13641" y="2611"/>
                    </a:lnTo>
                    <a:lnTo>
                      <a:pt x="13894" y="2780"/>
                    </a:lnTo>
                    <a:lnTo>
                      <a:pt x="14147" y="2864"/>
                    </a:lnTo>
                    <a:lnTo>
                      <a:pt x="14357" y="2906"/>
                    </a:lnTo>
                    <a:lnTo>
                      <a:pt x="14568" y="2864"/>
                    </a:lnTo>
                    <a:lnTo>
                      <a:pt x="14778" y="2780"/>
                    </a:lnTo>
                    <a:lnTo>
                      <a:pt x="14947" y="2653"/>
                    </a:lnTo>
                    <a:lnTo>
                      <a:pt x="15115" y="2527"/>
                    </a:lnTo>
                    <a:lnTo>
                      <a:pt x="15241" y="2359"/>
                    </a:lnTo>
                    <a:lnTo>
                      <a:pt x="15452" y="2064"/>
                    </a:lnTo>
                    <a:lnTo>
                      <a:pt x="15620" y="1685"/>
                    </a:lnTo>
                    <a:lnTo>
                      <a:pt x="15999" y="2022"/>
                    </a:lnTo>
                    <a:lnTo>
                      <a:pt x="16336" y="2274"/>
                    </a:lnTo>
                    <a:lnTo>
                      <a:pt x="16631" y="2443"/>
                    </a:lnTo>
                    <a:lnTo>
                      <a:pt x="16883" y="2527"/>
                    </a:lnTo>
                    <a:lnTo>
                      <a:pt x="17136" y="2527"/>
                    </a:lnTo>
                    <a:lnTo>
                      <a:pt x="17346" y="2485"/>
                    </a:lnTo>
                    <a:lnTo>
                      <a:pt x="17515" y="2401"/>
                    </a:lnTo>
                    <a:lnTo>
                      <a:pt x="17683" y="2274"/>
                    </a:lnTo>
                    <a:lnTo>
                      <a:pt x="17810" y="2148"/>
                    </a:lnTo>
                    <a:lnTo>
                      <a:pt x="17936" y="1980"/>
                    </a:lnTo>
                    <a:lnTo>
                      <a:pt x="18062" y="1685"/>
                    </a:lnTo>
                    <a:lnTo>
                      <a:pt x="18188" y="1348"/>
                    </a:lnTo>
                    <a:lnTo>
                      <a:pt x="18694" y="1685"/>
                    </a:lnTo>
                    <a:lnTo>
                      <a:pt x="19115" y="1938"/>
                    </a:lnTo>
                    <a:lnTo>
                      <a:pt x="19494" y="2106"/>
                    </a:lnTo>
                    <a:lnTo>
                      <a:pt x="19830" y="2190"/>
                    </a:lnTo>
                    <a:lnTo>
                      <a:pt x="20083" y="2190"/>
                    </a:lnTo>
                    <a:lnTo>
                      <a:pt x="20294" y="2148"/>
                    </a:lnTo>
                    <a:lnTo>
                      <a:pt x="20462" y="2064"/>
                    </a:lnTo>
                    <a:lnTo>
                      <a:pt x="20630" y="1980"/>
                    </a:lnTo>
                    <a:lnTo>
                      <a:pt x="20715" y="1811"/>
                    </a:lnTo>
                    <a:lnTo>
                      <a:pt x="20799" y="1685"/>
                    </a:lnTo>
                    <a:lnTo>
                      <a:pt x="20883" y="1348"/>
                    </a:lnTo>
                    <a:lnTo>
                      <a:pt x="20883" y="1096"/>
                    </a:lnTo>
                    <a:lnTo>
                      <a:pt x="20883" y="1011"/>
                    </a:lnTo>
                    <a:lnTo>
                      <a:pt x="21472" y="1390"/>
                    </a:lnTo>
                    <a:lnTo>
                      <a:pt x="21936" y="1643"/>
                    </a:lnTo>
                    <a:lnTo>
                      <a:pt x="22357" y="1811"/>
                    </a:lnTo>
                    <a:lnTo>
                      <a:pt x="22736" y="1896"/>
                    </a:lnTo>
                    <a:lnTo>
                      <a:pt x="23030" y="1896"/>
                    </a:lnTo>
                    <a:lnTo>
                      <a:pt x="23325" y="1853"/>
                    </a:lnTo>
                    <a:lnTo>
                      <a:pt x="23493" y="1769"/>
                    </a:lnTo>
                    <a:lnTo>
                      <a:pt x="23662" y="1643"/>
                    </a:lnTo>
                    <a:lnTo>
                      <a:pt x="23830" y="1475"/>
                    </a:lnTo>
                    <a:lnTo>
                      <a:pt x="23914" y="1306"/>
                    </a:lnTo>
                    <a:lnTo>
                      <a:pt x="23999" y="969"/>
                    </a:lnTo>
                    <a:lnTo>
                      <a:pt x="24041" y="717"/>
                    </a:lnTo>
                    <a:lnTo>
                      <a:pt x="24083" y="590"/>
                    </a:lnTo>
                    <a:lnTo>
                      <a:pt x="23578" y="1"/>
                    </a:lnTo>
                    <a:lnTo>
                      <a:pt x="23535" y="254"/>
                    </a:lnTo>
                    <a:lnTo>
                      <a:pt x="23451" y="506"/>
                    </a:lnTo>
                    <a:lnTo>
                      <a:pt x="23241" y="759"/>
                    </a:lnTo>
                    <a:lnTo>
                      <a:pt x="23157" y="885"/>
                    </a:lnTo>
                    <a:lnTo>
                      <a:pt x="22988" y="969"/>
                    </a:lnTo>
                    <a:lnTo>
                      <a:pt x="22820" y="1011"/>
                    </a:lnTo>
                    <a:lnTo>
                      <a:pt x="22609" y="1053"/>
                    </a:lnTo>
                    <a:lnTo>
                      <a:pt x="22357" y="1053"/>
                    </a:lnTo>
                    <a:lnTo>
                      <a:pt x="22062" y="969"/>
                    </a:lnTo>
                    <a:lnTo>
                      <a:pt x="21767" y="885"/>
                    </a:lnTo>
                    <a:lnTo>
                      <a:pt x="21388" y="717"/>
                    </a:lnTo>
                    <a:lnTo>
                      <a:pt x="21009" y="506"/>
                    </a:lnTo>
                    <a:lnTo>
                      <a:pt x="20546" y="211"/>
                    </a:lnTo>
                    <a:lnTo>
                      <a:pt x="20546" y="296"/>
                    </a:lnTo>
                    <a:lnTo>
                      <a:pt x="20504" y="548"/>
                    </a:lnTo>
                    <a:lnTo>
                      <a:pt x="20462" y="843"/>
                    </a:lnTo>
                    <a:lnTo>
                      <a:pt x="20378" y="969"/>
                    </a:lnTo>
                    <a:lnTo>
                      <a:pt x="20294" y="1138"/>
                    </a:lnTo>
                    <a:lnTo>
                      <a:pt x="20125" y="1222"/>
                    </a:lnTo>
                    <a:lnTo>
                      <a:pt x="19957" y="1306"/>
                    </a:lnTo>
                    <a:lnTo>
                      <a:pt x="19746" y="1348"/>
                    </a:lnTo>
                    <a:lnTo>
                      <a:pt x="19494" y="1306"/>
                    </a:lnTo>
                    <a:lnTo>
                      <a:pt x="19199" y="1222"/>
                    </a:lnTo>
                    <a:lnTo>
                      <a:pt x="18862" y="1096"/>
                    </a:lnTo>
                    <a:lnTo>
                      <a:pt x="18441" y="843"/>
                    </a:lnTo>
                    <a:lnTo>
                      <a:pt x="17936" y="506"/>
                    </a:lnTo>
                    <a:lnTo>
                      <a:pt x="17852" y="843"/>
                    </a:lnTo>
                    <a:lnTo>
                      <a:pt x="17683" y="1138"/>
                    </a:lnTo>
                    <a:lnTo>
                      <a:pt x="17599" y="1306"/>
                    </a:lnTo>
                    <a:lnTo>
                      <a:pt x="17473" y="1432"/>
                    </a:lnTo>
                    <a:lnTo>
                      <a:pt x="17304" y="1559"/>
                    </a:lnTo>
                    <a:lnTo>
                      <a:pt x="17136" y="1601"/>
                    </a:lnTo>
                    <a:lnTo>
                      <a:pt x="16925" y="1643"/>
                    </a:lnTo>
                    <a:lnTo>
                      <a:pt x="16715" y="1643"/>
                    </a:lnTo>
                    <a:lnTo>
                      <a:pt x="16462" y="1559"/>
                    </a:lnTo>
                    <a:lnTo>
                      <a:pt x="16168" y="1432"/>
                    </a:lnTo>
                    <a:lnTo>
                      <a:pt x="15831" y="1180"/>
                    </a:lnTo>
                    <a:lnTo>
                      <a:pt x="15494" y="885"/>
                    </a:lnTo>
                    <a:lnTo>
                      <a:pt x="15325" y="1222"/>
                    </a:lnTo>
                    <a:lnTo>
                      <a:pt x="15115" y="1517"/>
                    </a:lnTo>
                    <a:lnTo>
                      <a:pt x="14989" y="1643"/>
                    </a:lnTo>
                    <a:lnTo>
                      <a:pt x="14820" y="1811"/>
                    </a:lnTo>
                    <a:lnTo>
                      <a:pt x="14652" y="1896"/>
                    </a:lnTo>
                    <a:lnTo>
                      <a:pt x="14483" y="1980"/>
                    </a:lnTo>
                    <a:lnTo>
                      <a:pt x="14273" y="2022"/>
                    </a:lnTo>
                    <a:lnTo>
                      <a:pt x="14062" y="2022"/>
                    </a:lnTo>
                    <a:lnTo>
                      <a:pt x="13810" y="1896"/>
                    </a:lnTo>
                    <a:lnTo>
                      <a:pt x="13557" y="1769"/>
                    </a:lnTo>
                    <a:lnTo>
                      <a:pt x="13262" y="1517"/>
                    </a:lnTo>
                    <a:lnTo>
                      <a:pt x="13010" y="1180"/>
                    </a:lnTo>
                    <a:lnTo>
                      <a:pt x="12926" y="1306"/>
                    </a:lnTo>
                    <a:lnTo>
                      <a:pt x="12715" y="1601"/>
                    </a:lnTo>
                    <a:lnTo>
                      <a:pt x="12547" y="1769"/>
                    </a:lnTo>
                    <a:lnTo>
                      <a:pt x="12378" y="1896"/>
                    </a:lnTo>
                    <a:lnTo>
                      <a:pt x="12210" y="1980"/>
                    </a:lnTo>
                    <a:lnTo>
                      <a:pt x="12041" y="2022"/>
                    </a:lnTo>
                    <a:lnTo>
                      <a:pt x="11831" y="1980"/>
                    </a:lnTo>
                    <a:lnTo>
                      <a:pt x="11663" y="1896"/>
                    </a:lnTo>
                    <a:lnTo>
                      <a:pt x="11494" y="1769"/>
                    </a:lnTo>
                    <a:lnTo>
                      <a:pt x="11368" y="1601"/>
                    </a:lnTo>
                    <a:lnTo>
                      <a:pt x="11157" y="1306"/>
                    </a:lnTo>
                    <a:lnTo>
                      <a:pt x="11073" y="1180"/>
                    </a:lnTo>
                    <a:lnTo>
                      <a:pt x="10778" y="1517"/>
                    </a:lnTo>
                    <a:lnTo>
                      <a:pt x="10484" y="1769"/>
                    </a:lnTo>
                    <a:lnTo>
                      <a:pt x="10231" y="1896"/>
                    </a:lnTo>
                    <a:lnTo>
                      <a:pt x="9978" y="2022"/>
                    </a:lnTo>
                    <a:lnTo>
                      <a:pt x="9768" y="2022"/>
                    </a:lnTo>
                    <a:lnTo>
                      <a:pt x="9557" y="1980"/>
                    </a:lnTo>
                    <a:lnTo>
                      <a:pt x="9389" y="1896"/>
                    </a:lnTo>
                    <a:lnTo>
                      <a:pt x="9221" y="1811"/>
                    </a:lnTo>
                    <a:lnTo>
                      <a:pt x="9052" y="1643"/>
                    </a:lnTo>
                    <a:lnTo>
                      <a:pt x="8926" y="1517"/>
                    </a:lnTo>
                    <a:lnTo>
                      <a:pt x="8715" y="1222"/>
                    </a:lnTo>
                    <a:lnTo>
                      <a:pt x="8589" y="885"/>
                    </a:lnTo>
                    <a:lnTo>
                      <a:pt x="8210" y="1180"/>
                    </a:lnTo>
                    <a:lnTo>
                      <a:pt x="7873" y="1432"/>
                    </a:lnTo>
                    <a:lnTo>
                      <a:pt x="7621" y="1559"/>
                    </a:lnTo>
                    <a:lnTo>
                      <a:pt x="7326" y="1643"/>
                    </a:lnTo>
                    <a:lnTo>
                      <a:pt x="7115" y="1643"/>
                    </a:lnTo>
                    <a:lnTo>
                      <a:pt x="6905" y="1601"/>
                    </a:lnTo>
                    <a:lnTo>
                      <a:pt x="6737" y="1559"/>
                    </a:lnTo>
                    <a:lnTo>
                      <a:pt x="6610" y="1432"/>
                    </a:lnTo>
                    <a:lnTo>
                      <a:pt x="6484" y="1306"/>
                    </a:lnTo>
                    <a:lnTo>
                      <a:pt x="6358" y="1138"/>
                    </a:lnTo>
                    <a:lnTo>
                      <a:pt x="6231" y="843"/>
                    </a:lnTo>
                    <a:lnTo>
                      <a:pt x="6105" y="506"/>
                    </a:lnTo>
                    <a:lnTo>
                      <a:pt x="5642" y="843"/>
                    </a:lnTo>
                    <a:lnTo>
                      <a:pt x="5221" y="1096"/>
                    </a:lnTo>
                    <a:lnTo>
                      <a:pt x="4842" y="1222"/>
                    </a:lnTo>
                    <a:lnTo>
                      <a:pt x="4547" y="1306"/>
                    </a:lnTo>
                    <a:lnTo>
                      <a:pt x="4295" y="1348"/>
                    </a:lnTo>
                    <a:lnTo>
                      <a:pt x="4084" y="1306"/>
                    </a:lnTo>
                    <a:lnTo>
                      <a:pt x="3916" y="1222"/>
                    </a:lnTo>
                    <a:lnTo>
                      <a:pt x="3789" y="1138"/>
                    </a:lnTo>
                    <a:lnTo>
                      <a:pt x="3663" y="969"/>
                    </a:lnTo>
                    <a:lnTo>
                      <a:pt x="3621" y="843"/>
                    </a:lnTo>
                    <a:lnTo>
                      <a:pt x="3537" y="548"/>
                    </a:lnTo>
                    <a:lnTo>
                      <a:pt x="3495" y="296"/>
                    </a:lnTo>
                    <a:lnTo>
                      <a:pt x="3495" y="211"/>
                    </a:lnTo>
                    <a:lnTo>
                      <a:pt x="3074" y="506"/>
                    </a:lnTo>
                    <a:lnTo>
                      <a:pt x="2653" y="717"/>
                    </a:lnTo>
                    <a:lnTo>
                      <a:pt x="2274" y="885"/>
                    </a:lnTo>
                    <a:lnTo>
                      <a:pt x="1979" y="969"/>
                    </a:lnTo>
                    <a:lnTo>
                      <a:pt x="1684" y="1053"/>
                    </a:lnTo>
                    <a:lnTo>
                      <a:pt x="1432" y="1053"/>
                    </a:lnTo>
                    <a:lnTo>
                      <a:pt x="1221" y="1011"/>
                    </a:lnTo>
                    <a:lnTo>
                      <a:pt x="1053" y="969"/>
                    </a:lnTo>
                    <a:lnTo>
                      <a:pt x="926" y="885"/>
                    </a:lnTo>
                    <a:lnTo>
                      <a:pt x="800" y="759"/>
                    </a:lnTo>
                    <a:lnTo>
                      <a:pt x="632" y="506"/>
                    </a:lnTo>
                    <a:lnTo>
                      <a:pt x="505" y="254"/>
                    </a:lnTo>
                    <a:lnTo>
                      <a:pt x="463"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
              <p:cNvSpPr/>
              <p:nvPr/>
            </p:nvSpPr>
            <p:spPr>
              <a:xfrm>
                <a:off x="1876950" y="3311650"/>
                <a:ext cx="426325" cy="526300"/>
              </a:xfrm>
              <a:custGeom>
                <a:avLst/>
                <a:gdLst/>
                <a:ahLst/>
                <a:cxnLst/>
                <a:rect l="l" t="t" r="r" b="b"/>
                <a:pathLst>
                  <a:path w="17053" h="21052" extrusionOk="0">
                    <a:moveTo>
                      <a:pt x="8547" y="1"/>
                    </a:moveTo>
                    <a:lnTo>
                      <a:pt x="7958" y="1685"/>
                    </a:lnTo>
                    <a:lnTo>
                      <a:pt x="7284" y="3579"/>
                    </a:lnTo>
                    <a:lnTo>
                      <a:pt x="6358" y="6063"/>
                    </a:lnTo>
                    <a:lnTo>
                      <a:pt x="5137" y="9011"/>
                    </a:lnTo>
                    <a:lnTo>
                      <a:pt x="4421" y="10610"/>
                    </a:lnTo>
                    <a:lnTo>
                      <a:pt x="3664" y="12252"/>
                    </a:lnTo>
                    <a:lnTo>
                      <a:pt x="2864" y="13937"/>
                    </a:lnTo>
                    <a:lnTo>
                      <a:pt x="1979" y="15705"/>
                    </a:lnTo>
                    <a:lnTo>
                      <a:pt x="1011" y="17473"/>
                    </a:lnTo>
                    <a:lnTo>
                      <a:pt x="1" y="19241"/>
                    </a:lnTo>
                    <a:lnTo>
                      <a:pt x="1" y="19326"/>
                    </a:lnTo>
                    <a:lnTo>
                      <a:pt x="43" y="19578"/>
                    </a:lnTo>
                    <a:lnTo>
                      <a:pt x="127" y="19873"/>
                    </a:lnTo>
                    <a:lnTo>
                      <a:pt x="169" y="19999"/>
                    </a:lnTo>
                    <a:lnTo>
                      <a:pt x="295" y="20168"/>
                    </a:lnTo>
                    <a:lnTo>
                      <a:pt x="422" y="20252"/>
                    </a:lnTo>
                    <a:lnTo>
                      <a:pt x="590" y="20336"/>
                    </a:lnTo>
                    <a:lnTo>
                      <a:pt x="801" y="20378"/>
                    </a:lnTo>
                    <a:lnTo>
                      <a:pt x="1053" y="20336"/>
                    </a:lnTo>
                    <a:lnTo>
                      <a:pt x="1348" y="20252"/>
                    </a:lnTo>
                    <a:lnTo>
                      <a:pt x="1727" y="20126"/>
                    </a:lnTo>
                    <a:lnTo>
                      <a:pt x="2148" y="19873"/>
                    </a:lnTo>
                    <a:lnTo>
                      <a:pt x="2611" y="19536"/>
                    </a:lnTo>
                    <a:lnTo>
                      <a:pt x="2737" y="19873"/>
                    </a:lnTo>
                    <a:lnTo>
                      <a:pt x="2864" y="20168"/>
                    </a:lnTo>
                    <a:lnTo>
                      <a:pt x="2990" y="20336"/>
                    </a:lnTo>
                    <a:lnTo>
                      <a:pt x="3116" y="20462"/>
                    </a:lnTo>
                    <a:lnTo>
                      <a:pt x="3243" y="20589"/>
                    </a:lnTo>
                    <a:lnTo>
                      <a:pt x="3411" y="20631"/>
                    </a:lnTo>
                    <a:lnTo>
                      <a:pt x="3621" y="20673"/>
                    </a:lnTo>
                    <a:lnTo>
                      <a:pt x="3832" y="20673"/>
                    </a:lnTo>
                    <a:lnTo>
                      <a:pt x="4127" y="20589"/>
                    </a:lnTo>
                    <a:lnTo>
                      <a:pt x="4379" y="20462"/>
                    </a:lnTo>
                    <a:lnTo>
                      <a:pt x="4716" y="20210"/>
                    </a:lnTo>
                    <a:lnTo>
                      <a:pt x="5095" y="19915"/>
                    </a:lnTo>
                    <a:lnTo>
                      <a:pt x="5221" y="20252"/>
                    </a:lnTo>
                    <a:lnTo>
                      <a:pt x="5432" y="20547"/>
                    </a:lnTo>
                    <a:lnTo>
                      <a:pt x="5558" y="20673"/>
                    </a:lnTo>
                    <a:lnTo>
                      <a:pt x="5727" y="20841"/>
                    </a:lnTo>
                    <a:lnTo>
                      <a:pt x="5895" y="20926"/>
                    </a:lnTo>
                    <a:lnTo>
                      <a:pt x="6063" y="21010"/>
                    </a:lnTo>
                    <a:lnTo>
                      <a:pt x="6274" y="21052"/>
                    </a:lnTo>
                    <a:lnTo>
                      <a:pt x="6484" y="21052"/>
                    </a:lnTo>
                    <a:lnTo>
                      <a:pt x="6737" y="20926"/>
                    </a:lnTo>
                    <a:lnTo>
                      <a:pt x="6990" y="20799"/>
                    </a:lnTo>
                    <a:lnTo>
                      <a:pt x="7284" y="20547"/>
                    </a:lnTo>
                    <a:lnTo>
                      <a:pt x="7579" y="20210"/>
                    </a:lnTo>
                    <a:lnTo>
                      <a:pt x="7663" y="20336"/>
                    </a:lnTo>
                    <a:lnTo>
                      <a:pt x="7874" y="20631"/>
                    </a:lnTo>
                    <a:lnTo>
                      <a:pt x="8000" y="20799"/>
                    </a:lnTo>
                    <a:lnTo>
                      <a:pt x="8169" y="20926"/>
                    </a:lnTo>
                    <a:lnTo>
                      <a:pt x="8337" y="21010"/>
                    </a:lnTo>
                    <a:lnTo>
                      <a:pt x="8547" y="21052"/>
                    </a:lnTo>
                    <a:lnTo>
                      <a:pt x="8716" y="21010"/>
                    </a:lnTo>
                    <a:lnTo>
                      <a:pt x="8884" y="20926"/>
                    </a:lnTo>
                    <a:lnTo>
                      <a:pt x="9053" y="20799"/>
                    </a:lnTo>
                    <a:lnTo>
                      <a:pt x="9221" y="20631"/>
                    </a:lnTo>
                    <a:lnTo>
                      <a:pt x="9432" y="20336"/>
                    </a:lnTo>
                    <a:lnTo>
                      <a:pt x="9516" y="20210"/>
                    </a:lnTo>
                    <a:lnTo>
                      <a:pt x="9768" y="20547"/>
                    </a:lnTo>
                    <a:lnTo>
                      <a:pt x="10063" y="20799"/>
                    </a:lnTo>
                    <a:lnTo>
                      <a:pt x="10316" y="20926"/>
                    </a:lnTo>
                    <a:lnTo>
                      <a:pt x="10568" y="21052"/>
                    </a:lnTo>
                    <a:lnTo>
                      <a:pt x="10779" y="21052"/>
                    </a:lnTo>
                    <a:lnTo>
                      <a:pt x="10989" y="21010"/>
                    </a:lnTo>
                    <a:lnTo>
                      <a:pt x="11158" y="20926"/>
                    </a:lnTo>
                    <a:lnTo>
                      <a:pt x="11326" y="20841"/>
                    </a:lnTo>
                    <a:lnTo>
                      <a:pt x="11495" y="20673"/>
                    </a:lnTo>
                    <a:lnTo>
                      <a:pt x="11621" y="20547"/>
                    </a:lnTo>
                    <a:lnTo>
                      <a:pt x="11831" y="20252"/>
                    </a:lnTo>
                    <a:lnTo>
                      <a:pt x="12000" y="19915"/>
                    </a:lnTo>
                    <a:lnTo>
                      <a:pt x="12337" y="20210"/>
                    </a:lnTo>
                    <a:lnTo>
                      <a:pt x="12674" y="20462"/>
                    </a:lnTo>
                    <a:lnTo>
                      <a:pt x="12968" y="20589"/>
                    </a:lnTo>
                    <a:lnTo>
                      <a:pt x="13221" y="20673"/>
                    </a:lnTo>
                    <a:lnTo>
                      <a:pt x="13431" y="20673"/>
                    </a:lnTo>
                    <a:lnTo>
                      <a:pt x="13642" y="20631"/>
                    </a:lnTo>
                    <a:lnTo>
                      <a:pt x="13810" y="20589"/>
                    </a:lnTo>
                    <a:lnTo>
                      <a:pt x="13979" y="20462"/>
                    </a:lnTo>
                    <a:lnTo>
                      <a:pt x="14105" y="20336"/>
                    </a:lnTo>
                    <a:lnTo>
                      <a:pt x="14189" y="20168"/>
                    </a:lnTo>
                    <a:lnTo>
                      <a:pt x="14358" y="19873"/>
                    </a:lnTo>
                    <a:lnTo>
                      <a:pt x="14442" y="19536"/>
                    </a:lnTo>
                    <a:lnTo>
                      <a:pt x="14947" y="19873"/>
                    </a:lnTo>
                    <a:lnTo>
                      <a:pt x="15368" y="20126"/>
                    </a:lnTo>
                    <a:lnTo>
                      <a:pt x="15705" y="20252"/>
                    </a:lnTo>
                    <a:lnTo>
                      <a:pt x="16000" y="20336"/>
                    </a:lnTo>
                    <a:lnTo>
                      <a:pt x="16252" y="20378"/>
                    </a:lnTo>
                    <a:lnTo>
                      <a:pt x="16463" y="20336"/>
                    </a:lnTo>
                    <a:lnTo>
                      <a:pt x="16631" y="20252"/>
                    </a:lnTo>
                    <a:lnTo>
                      <a:pt x="16800" y="20168"/>
                    </a:lnTo>
                    <a:lnTo>
                      <a:pt x="16884" y="19999"/>
                    </a:lnTo>
                    <a:lnTo>
                      <a:pt x="16968" y="19873"/>
                    </a:lnTo>
                    <a:lnTo>
                      <a:pt x="17010" y="19578"/>
                    </a:lnTo>
                    <a:lnTo>
                      <a:pt x="17052" y="19326"/>
                    </a:lnTo>
                    <a:lnTo>
                      <a:pt x="17052" y="19241"/>
                    </a:lnTo>
                    <a:lnTo>
                      <a:pt x="16000" y="17642"/>
                    </a:lnTo>
                    <a:lnTo>
                      <a:pt x="15031" y="16000"/>
                    </a:lnTo>
                    <a:lnTo>
                      <a:pt x="14147" y="14358"/>
                    </a:lnTo>
                    <a:lnTo>
                      <a:pt x="13305" y="12716"/>
                    </a:lnTo>
                    <a:lnTo>
                      <a:pt x="12547" y="11074"/>
                    </a:lnTo>
                    <a:lnTo>
                      <a:pt x="11831" y="9474"/>
                    </a:lnTo>
                    <a:lnTo>
                      <a:pt x="11200" y="7916"/>
                    </a:lnTo>
                    <a:lnTo>
                      <a:pt x="10653" y="6484"/>
                    </a:lnTo>
                    <a:lnTo>
                      <a:pt x="10147" y="5137"/>
                    </a:lnTo>
                    <a:lnTo>
                      <a:pt x="9726" y="3874"/>
                    </a:lnTo>
                    <a:lnTo>
                      <a:pt x="9053" y="1811"/>
                    </a:lnTo>
                    <a:lnTo>
                      <a:pt x="8674" y="464"/>
                    </a:lnTo>
                    <a:lnTo>
                      <a:pt x="8547"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
              <p:cNvSpPr/>
              <p:nvPr/>
            </p:nvSpPr>
            <p:spPr>
              <a:xfrm>
                <a:off x="1801175" y="3311650"/>
                <a:ext cx="289475" cy="502100"/>
              </a:xfrm>
              <a:custGeom>
                <a:avLst/>
                <a:gdLst/>
                <a:ahLst/>
                <a:cxnLst/>
                <a:rect l="l" t="t" r="r" b="b"/>
                <a:pathLst>
                  <a:path w="11579" h="20084" extrusionOk="0">
                    <a:moveTo>
                      <a:pt x="11578" y="1"/>
                    </a:moveTo>
                    <a:lnTo>
                      <a:pt x="11410" y="380"/>
                    </a:lnTo>
                    <a:lnTo>
                      <a:pt x="10905" y="1516"/>
                    </a:lnTo>
                    <a:lnTo>
                      <a:pt x="10063" y="3327"/>
                    </a:lnTo>
                    <a:lnTo>
                      <a:pt x="9515" y="4421"/>
                    </a:lnTo>
                    <a:lnTo>
                      <a:pt x="8884" y="5684"/>
                    </a:lnTo>
                    <a:lnTo>
                      <a:pt x="8126" y="7032"/>
                    </a:lnTo>
                    <a:lnTo>
                      <a:pt x="7284" y="8505"/>
                    </a:lnTo>
                    <a:lnTo>
                      <a:pt x="6358" y="10105"/>
                    </a:lnTo>
                    <a:lnTo>
                      <a:pt x="5305" y="11747"/>
                    </a:lnTo>
                    <a:lnTo>
                      <a:pt x="4126" y="13473"/>
                    </a:lnTo>
                    <a:lnTo>
                      <a:pt x="2863" y="15284"/>
                    </a:lnTo>
                    <a:lnTo>
                      <a:pt x="1516" y="17136"/>
                    </a:lnTo>
                    <a:lnTo>
                      <a:pt x="0" y="19031"/>
                    </a:lnTo>
                    <a:lnTo>
                      <a:pt x="42" y="19284"/>
                    </a:lnTo>
                    <a:lnTo>
                      <a:pt x="169" y="19536"/>
                    </a:lnTo>
                    <a:lnTo>
                      <a:pt x="337" y="19789"/>
                    </a:lnTo>
                    <a:lnTo>
                      <a:pt x="463" y="19915"/>
                    </a:lnTo>
                    <a:lnTo>
                      <a:pt x="590" y="19999"/>
                    </a:lnTo>
                    <a:lnTo>
                      <a:pt x="758" y="20041"/>
                    </a:lnTo>
                    <a:lnTo>
                      <a:pt x="969" y="20083"/>
                    </a:lnTo>
                    <a:lnTo>
                      <a:pt x="1221" y="20083"/>
                    </a:lnTo>
                    <a:lnTo>
                      <a:pt x="1516" y="19999"/>
                    </a:lnTo>
                    <a:lnTo>
                      <a:pt x="1811" y="19915"/>
                    </a:lnTo>
                    <a:lnTo>
                      <a:pt x="2190" y="19747"/>
                    </a:lnTo>
                    <a:lnTo>
                      <a:pt x="2611" y="19536"/>
                    </a:lnTo>
                    <a:lnTo>
                      <a:pt x="3032" y="19241"/>
                    </a:lnTo>
                    <a:lnTo>
                      <a:pt x="4042" y="17473"/>
                    </a:lnTo>
                    <a:lnTo>
                      <a:pt x="5010" y="15705"/>
                    </a:lnTo>
                    <a:lnTo>
                      <a:pt x="5895" y="13937"/>
                    </a:lnTo>
                    <a:lnTo>
                      <a:pt x="6695" y="12252"/>
                    </a:lnTo>
                    <a:lnTo>
                      <a:pt x="7452" y="10610"/>
                    </a:lnTo>
                    <a:lnTo>
                      <a:pt x="8168" y="9011"/>
                    </a:lnTo>
                    <a:lnTo>
                      <a:pt x="9389" y="6063"/>
                    </a:lnTo>
                    <a:lnTo>
                      <a:pt x="10315" y="3579"/>
                    </a:lnTo>
                    <a:lnTo>
                      <a:pt x="10989" y="1685"/>
                    </a:lnTo>
                    <a:lnTo>
                      <a:pt x="11578" y="1"/>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
              <p:cNvSpPr/>
              <p:nvPr/>
            </p:nvSpPr>
            <p:spPr>
              <a:xfrm>
                <a:off x="2090625" y="3311650"/>
                <a:ext cx="288425" cy="502100"/>
              </a:xfrm>
              <a:custGeom>
                <a:avLst/>
                <a:gdLst/>
                <a:ahLst/>
                <a:cxnLst/>
                <a:rect l="l" t="t" r="r" b="b"/>
                <a:pathLst>
                  <a:path w="11537" h="20084" extrusionOk="0">
                    <a:moveTo>
                      <a:pt x="0" y="1"/>
                    </a:moveTo>
                    <a:lnTo>
                      <a:pt x="127" y="464"/>
                    </a:lnTo>
                    <a:lnTo>
                      <a:pt x="506" y="1811"/>
                    </a:lnTo>
                    <a:lnTo>
                      <a:pt x="1179" y="3874"/>
                    </a:lnTo>
                    <a:lnTo>
                      <a:pt x="1600" y="5137"/>
                    </a:lnTo>
                    <a:lnTo>
                      <a:pt x="2106" y="6484"/>
                    </a:lnTo>
                    <a:lnTo>
                      <a:pt x="2653" y="7916"/>
                    </a:lnTo>
                    <a:lnTo>
                      <a:pt x="3284" y="9474"/>
                    </a:lnTo>
                    <a:lnTo>
                      <a:pt x="4000" y="11074"/>
                    </a:lnTo>
                    <a:lnTo>
                      <a:pt x="4758" y="12716"/>
                    </a:lnTo>
                    <a:lnTo>
                      <a:pt x="5600" y="14358"/>
                    </a:lnTo>
                    <a:lnTo>
                      <a:pt x="6484" y="16000"/>
                    </a:lnTo>
                    <a:lnTo>
                      <a:pt x="7453" y="17642"/>
                    </a:lnTo>
                    <a:lnTo>
                      <a:pt x="8505" y="19241"/>
                    </a:lnTo>
                    <a:lnTo>
                      <a:pt x="8968" y="19536"/>
                    </a:lnTo>
                    <a:lnTo>
                      <a:pt x="9347" y="19747"/>
                    </a:lnTo>
                    <a:lnTo>
                      <a:pt x="9726" y="19915"/>
                    </a:lnTo>
                    <a:lnTo>
                      <a:pt x="10021" y="19999"/>
                    </a:lnTo>
                    <a:lnTo>
                      <a:pt x="10316" y="20083"/>
                    </a:lnTo>
                    <a:lnTo>
                      <a:pt x="10568" y="20083"/>
                    </a:lnTo>
                    <a:lnTo>
                      <a:pt x="10779" y="20041"/>
                    </a:lnTo>
                    <a:lnTo>
                      <a:pt x="10947" y="19999"/>
                    </a:lnTo>
                    <a:lnTo>
                      <a:pt x="11116" y="19915"/>
                    </a:lnTo>
                    <a:lnTo>
                      <a:pt x="11200" y="19789"/>
                    </a:lnTo>
                    <a:lnTo>
                      <a:pt x="11410" y="19536"/>
                    </a:lnTo>
                    <a:lnTo>
                      <a:pt x="11494" y="19284"/>
                    </a:lnTo>
                    <a:lnTo>
                      <a:pt x="11537" y="19031"/>
                    </a:lnTo>
                    <a:lnTo>
                      <a:pt x="10063" y="17136"/>
                    </a:lnTo>
                    <a:lnTo>
                      <a:pt x="8674" y="15284"/>
                    </a:lnTo>
                    <a:lnTo>
                      <a:pt x="7411" y="13473"/>
                    </a:lnTo>
                    <a:lnTo>
                      <a:pt x="6274" y="11747"/>
                    </a:lnTo>
                    <a:lnTo>
                      <a:pt x="5221" y="10105"/>
                    </a:lnTo>
                    <a:lnTo>
                      <a:pt x="4253" y="8505"/>
                    </a:lnTo>
                    <a:lnTo>
                      <a:pt x="3411" y="7032"/>
                    </a:lnTo>
                    <a:lnTo>
                      <a:pt x="2653" y="5684"/>
                    </a:lnTo>
                    <a:lnTo>
                      <a:pt x="2021" y="4421"/>
                    </a:lnTo>
                    <a:lnTo>
                      <a:pt x="1474" y="3327"/>
                    </a:lnTo>
                    <a:lnTo>
                      <a:pt x="632" y="1516"/>
                    </a:lnTo>
                    <a:lnTo>
                      <a:pt x="127" y="380"/>
                    </a:lnTo>
                    <a:lnTo>
                      <a:pt x="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
              <p:cNvSpPr/>
              <p:nvPr/>
            </p:nvSpPr>
            <p:spPr>
              <a:xfrm>
                <a:off x="2092725" y="4169500"/>
                <a:ext cx="636825" cy="433675"/>
              </a:xfrm>
              <a:custGeom>
                <a:avLst/>
                <a:gdLst/>
                <a:ahLst/>
                <a:cxnLst/>
                <a:rect l="l" t="t" r="r" b="b"/>
                <a:pathLst>
                  <a:path w="25473" h="17347" extrusionOk="0">
                    <a:moveTo>
                      <a:pt x="1" y="0"/>
                    </a:moveTo>
                    <a:lnTo>
                      <a:pt x="43" y="17346"/>
                    </a:lnTo>
                    <a:lnTo>
                      <a:pt x="25473" y="17346"/>
                    </a:lnTo>
                    <a:lnTo>
                      <a:pt x="23620" y="16925"/>
                    </a:lnTo>
                    <a:lnTo>
                      <a:pt x="21852" y="16462"/>
                    </a:lnTo>
                    <a:lnTo>
                      <a:pt x="20168" y="15999"/>
                    </a:lnTo>
                    <a:lnTo>
                      <a:pt x="18568" y="15452"/>
                    </a:lnTo>
                    <a:lnTo>
                      <a:pt x="17052" y="14862"/>
                    </a:lnTo>
                    <a:lnTo>
                      <a:pt x="15621" y="14231"/>
                    </a:lnTo>
                    <a:lnTo>
                      <a:pt x="14273" y="13599"/>
                    </a:lnTo>
                    <a:lnTo>
                      <a:pt x="12968" y="12925"/>
                    </a:lnTo>
                    <a:lnTo>
                      <a:pt x="11747" y="12252"/>
                    </a:lnTo>
                    <a:lnTo>
                      <a:pt x="10611" y="11536"/>
                    </a:lnTo>
                    <a:lnTo>
                      <a:pt x="9558" y="10820"/>
                    </a:lnTo>
                    <a:lnTo>
                      <a:pt x="8548" y="10105"/>
                    </a:lnTo>
                    <a:lnTo>
                      <a:pt x="7579" y="9347"/>
                    </a:lnTo>
                    <a:lnTo>
                      <a:pt x="6737" y="8631"/>
                    </a:lnTo>
                    <a:lnTo>
                      <a:pt x="5895" y="7873"/>
                    </a:lnTo>
                    <a:lnTo>
                      <a:pt x="5137" y="7157"/>
                    </a:lnTo>
                    <a:lnTo>
                      <a:pt x="4464" y="6442"/>
                    </a:lnTo>
                    <a:lnTo>
                      <a:pt x="3832" y="5768"/>
                    </a:lnTo>
                    <a:lnTo>
                      <a:pt x="3243" y="5094"/>
                    </a:lnTo>
                    <a:lnTo>
                      <a:pt x="2737" y="4421"/>
                    </a:lnTo>
                    <a:lnTo>
                      <a:pt x="1811" y="3242"/>
                    </a:lnTo>
                    <a:lnTo>
                      <a:pt x="1137" y="2147"/>
                    </a:lnTo>
                    <a:lnTo>
                      <a:pt x="590" y="1263"/>
                    </a:lnTo>
                    <a:lnTo>
                      <a:pt x="253" y="590"/>
                    </a:lnTo>
                    <a:lnTo>
                      <a:pt x="1" y="0"/>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
              <p:cNvSpPr/>
              <p:nvPr/>
            </p:nvSpPr>
            <p:spPr>
              <a:xfrm>
                <a:off x="1454875" y="4169500"/>
                <a:ext cx="637875" cy="433675"/>
              </a:xfrm>
              <a:custGeom>
                <a:avLst/>
                <a:gdLst/>
                <a:ahLst/>
                <a:cxnLst/>
                <a:rect l="l" t="t" r="r" b="b"/>
                <a:pathLst>
                  <a:path w="25515" h="17347" extrusionOk="0">
                    <a:moveTo>
                      <a:pt x="25515" y="0"/>
                    </a:moveTo>
                    <a:lnTo>
                      <a:pt x="25220" y="590"/>
                    </a:lnTo>
                    <a:lnTo>
                      <a:pt x="24883" y="1263"/>
                    </a:lnTo>
                    <a:lnTo>
                      <a:pt x="24378" y="2147"/>
                    </a:lnTo>
                    <a:lnTo>
                      <a:pt x="23662" y="3242"/>
                    </a:lnTo>
                    <a:lnTo>
                      <a:pt x="22778" y="4421"/>
                    </a:lnTo>
                    <a:lnTo>
                      <a:pt x="22231" y="5094"/>
                    </a:lnTo>
                    <a:lnTo>
                      <a:pt x="21683" y="5768"/>
                    </a:lnTo>
                    <a:lnTo>
                      <a:pt x="21010" y="6442"/>
                    </a:lnTo>
                    <a:lnTo>
                      <a:pt x="20336" y="7157"/>
                    </a:lnTo>
                    <a:lnTo>
                      <a:pt x="19578" y="7873"/>
                    </a:lnTo>
                    <a:lnTo>
                      <a:pt x="18778" y="8631"/>
                    </a:lnTo>
                    <a:lnTo>
                      <a:pt x="17894" y="9347"/>
                    </a:lnTo>
                    <a:lnTo>
                      <a:pt x="16968" y="10105"/>
                    </a:lnTo>
                    <a:lnTo>
                      <a:pt x="15957" y="10820"/>
                    </a:lnTo>
                    <a:lnTo>
                      <a:pt x="14863" y="11536"/>
                    </a:lnTo>
                    <a:lnTo>
                      <a:pt x="13726" y="12252"/>
                    </a:lnTo>
                    <a:lnTo>
                      <a:pt x="12505" y="12925"/>
                    </a:lnTo>
                    <a:lnTo>
                      <a:pt x="11242" y="13599"/>
                    </a:lnTo>
                    <a:lnTo>
                      <a:pt x="9853" y="14231"/>
                    </a:lnTo>
                    <a:lnTo>
                      <a:pt x="8421" y="14862"/>
                    </a:lnTo>
                    <a:lnTo>
                      <a:pt x="6905" y="15452"/>
                    </a:lnTo>
                    <a:lnTo>
                      <a:pt x="5305" y="15999"/>
                    </a:lnTo>
                    <a:lnTo>
                      <a:pt x="3621" y="16462"/>
                    </a:lnTo>
                    <a:lnTo>
                      <a:pt x="1853" y="16925"/>
                    </a:lnTo>
                    <a:lnTo>
                      <a:pt x="1" y="17346"/>
                    </a:lnTo>
                    <a:lnTo>
                      <a:pt x="25430" y="17346"/>
                    </a:lnTo>
                    <a:lnTo>
                      <a:pt x="25515" y="0"/>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
              <p:cNvSpPr/>
              <p:nvPr/>
            </p:nvSpPr>
            <p:spPr>
              <a:xfrm>
                <a:off x="1624350" y="4169500"/>
                <a:ext cx="935750" cy="433675"/>
              </a:xfrm>
              <a:custGeom>
                <a:avLst/>
                <a:gdLst/>
                <a:ahLst/>
                <a:cxnLst/>
                <a:rect l="l" t="t" r="r" b="b"/>
                <a:pathLst>
                  <a:path w="37430" h="17347" extrusionOk="0">
                    <a:moveTo>
                      <a:pt x="18736" y="0"/>
                    </a:moveTo>
                    <a:lnTo>
                      <a:pt x="18567" y="590"/>
                    </a:lnTo>
                    <a:lnTo>
                      <a:pt x="18357" y="1263"/>
                    </a:lnTo>
                    <a:lnTo>
                      <a:pt x="18020" y="2189"/>
                    </a:lnTo>
                    <a:lnTo>
                      <a:pt x="17599" y="3242"/>
                    </a:lnTo>
                    <a:lnTo>
                      <a:pt x="17009" y="4463"/>
                    </a:lnTo>
                    <a:lnTo>
                      <a:pt x="16252" y="5810"/>
                    </a:lnTo>
                    <a:lnTo>
                      <a:pt x="15831" y="6484"/>
                    </a:lnTo>
                    <a:lnTo>
                      <a:pt x="15325" y="7200"/>
                    </a:lnTo>
                    <a:lnTo>
                      <a:pt x="14820" y="7957"/>
                    </a:lnTo>
                    <a:lnTo>
                      <a:pt x="14231" y="8673"/>
                    </a:lnTo>
                    <a:lnTo>
                      <a:pt x="13599" y="9389"/>
                    </a:lnTo>
                    <a:lnTo>
                      <a:pt x="12926" y="10147"/>
                    </a:lnTo>
                    <a:lnTo>
                      <a:pt x="12210" y="10862"/>
                    </a:lnTo>
                    <a:lnTo>
                      <a:pt x="11410" y="11578"/>
                    </a:lnTo>
                    <a:lnTo>
                      <a:pt x="10568" y="12294"/>
                    </a:lnTo>
                    <a:lnTo>
                      <a:pt x="9642" y="12968"/>
                    </a:lnTo>
                    <a:lnTo>
                      <a:pt x="8673" y="13641"/>
                    </a:lnTo>
                    <a:lnTo>
                      <a:pt x="7663" y="14273"/>
                    </a:lnTo>
                    <a:lnTo>
                      <a:pt x="6568" y="14904"/>
                    </a:lnTo>
                    <a:lnTo>
                      <a:pt x="5389" y="15452"/>
                    </a:lnTo>
                    <a:lnTo>
                      <a:pt x="4168" y="15999"/>
                    </a:lnTo>
                    <a:lnTo>
                      <a:pt x="2863" y="16504"/>
                    </a:lnTo>
                    <a:lnTo>
                      <a:pt x="1474" y="16925"/>
                    </a:lnTo>
                    <a:lnTo>
                      <a:pt x="0" y="17346"/>
                    </a:lnTo>
                    <a:lnTo>
                      <a:pt x="37429" y="17346"/>
                    </a:lnTo>
                    <a:lnTo>
                      <a:pt x="35998" y="16925"/>
                    </a:lnTo>
                    <a:lnTo>
                      <a:pt x="34608" y="16504"/>
                    </a:lnTo>
                    <a:lnTo>
                      <a:pt x="33303" y="15999"/>
                    </a:lnTo>
                    <a:lnTo>
                      <a:pt x="32082" y="15452"/>
                    </a:lnTo>
                    <a:lnTo>
                      <a:pt x="30903" y="14904"/>
                    </a:lnTo>
                    <a:lnTo>
                      <a:pt x="29809" y="14273"/>
                    </a:lnTo>
                    <a:lnTo>
                      <a:pt x="28756" y="13641"/>
                    </a:lnTo>
                    <a:lnTo>
                      <a:pt x="27788" y="12968"/>
                    </a:lnTo>
                    <a:lnTo>
                      <a:pt x="26904" y="12294"/>
                    </a:lnTo>
                    <a:lnTo>
                      <a:pt x="26062" y="11578"/>
                    </a:lnTo>
                    <a:lnTo>
                      <a:pt x="25262" y="10862"/>
                    </a:lnTo>
                    <a:lnTo>
                      <a:pt x="24504" y="10147"/>
                    </a:lnTo>
                    <a:lnTo>
                      <a:pt x="23830" y="9389"/>
                    </a:lnTo>
                    <a:lnTo>
                      <a:pt x="23199" y="8673"/>
                    </a:lnTo>
                    <a:lnTo>
                      <a:pt x="22651" y="7957"/>
                    </a:lnTo>
                    <a:lnTo>
                      <a:pt x="22104" y="7200"/>
                    </a:lnTo>
                    <a:lnTo>
                      <a:pt x="21641" y="6484"/>
                    </a:lnTo>
                    <a:lnTo>
                      <a:pt x="21178" y="5810"/>
                    </a:lnTo>
                    <a:lnTo>
                      <a:pt x="20462" y="4463"/>
                    </a:lnTo>
                    <a:lnTo>
                      <a:pt x="19872" y="3242"/>
                    </a:lnTo>
                    <a:lnTo>
                      <a:pt x="19409" y="2189"/>
                    </a:lnTo>
                    <a:lnTo>
                      <a:pt x="19073" y="1263"/>
                    </a:lnTo>
                    <a:lnTo>
                      <a:pt x="18862" y="590"/>
                    </a:lnTo>
                    <a:lnTo>
                      <a:pt x="1873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
              <p:cNvSpPr/>
              <p:nvPr/>
            </p:nvSpPr>
            <p:spPr>
              <a:xfrm>
                <a:off x="2083250" y="3155875"/>
                <a:ext cx="12650" cy="174750"/>
              </a:xfrm>
              <a:custGeom>
                <a:avLst/>
                <a:gdLst/>
                <a:ahLst/>
                <a:cxnLst/>
                <a:rect l="l" t="t" r="r" b="b"/>
                <a:pathLst>
                  <a:path w="506" h="6990" extrusionOk="0">
                    <a:moveTo>
                      <a:pt x="169" y="1"/>
                    </a:moveTo>
                    <a:lnTo>
                      <a:pt x="1" y="6905"/>
                    </a:lnTo>
                    <a:lnTo>
                      <a:pt x="127" y="6947"/>
                    </a:lnTo>
                    <a:lnTo>
                      <a:pt x="211" y="6990"/>
                    </a:lnTo>
                    <a:lnTo>
                      <a:pt x="380" y="6990"/>
                    </a:lnTo>
                    <a:lnTo>
                      <a:pt x="506" y="6947"/>
                    </a:lnTo>
                    <a:lnTo>
                      <a:pt x="506" y="6905"/>
                    </a:lnTo>
                    <a:lnTo>
                      <a:pt x="422"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35" name="Google Shape;235;p2"/>
          <p:cNvGrpSpPr/>
          <p:nvPr/>
        </p:nvGrpSpPr>
        <p:grpSpPr>
          <a:xfrm>
            <a:off x="-3233349" y="2547427"/>
            <a:ext cx="6371009" cy="2965546"/>
            <a:chOff x="421250" y="3155875"/>
            <a:chExt cx="3369300" cy="1568325"/>
          </a:xfrm>
        </p:grpSpPr>
        <p:sp>
          <p:nvSpPr>
            <p:cNvPr id="236" name="Google Shape;236;p2"/>
            <p:cNvSpPr/>
            <p:nvPr/>
          </p:nvSpPr>
          <p:spPr>
            <a:xfrm>
              <a:off x="2089575" y="3180075"/>
              <a:ext cx="177900" cy="106350"/>
            </a:xfrm>
            <a:custGeom>
              <a:avLst/>
              <a:gdLst/>
              <a:ahLst/>
              <a:cxnLst/>
              <a:rect l="l" t="t" r="r" b="b"/>
              <a:pathLst>
                <a:path w="7116" h="4254" extrusionOk="0">
                  <a:moveTo>
                    <a:pt x="42" y="1"/>
                  </a:moveTo>
                  <a:lnTo>
                    <a:pt x="0" y="4253"/>
                  </a:lnTo>
                  <a:lnTo>
                    <a:pt x="1179" y="4001"/>
                  </a:lnTo>
                  <a:lnTo>
                    <a:pt x="2400" y="3664"/>
                  </a:lnTo>
                  <a:lnTo>
                    <a:pt x="3579" y="3243"/>
                  </a:lnTo>
                  <a:lnTo>
                    <a:pt x="4674" y="2864"/>
                  </a:lnTo>
                  <a:lnTo>
                    <a:pt x="6442" y="2148"/>
                  </a:lnTo>
                  <a:lnTo>
                    <a:pt x="7116" y="1853"/>
                  </a:lnTo>
                  <a:lnTo>
                    <a:pt x="5642" y="1390"/>
                  </a:lnTo>
                  <a:lnTo>
                    <a:pt x="4295" y="1011"/>
                  </a:lnTo>
                  <a:lnTo>
                    <a:pt x="2063" y="422"/>
                  </a:lnTo>
                  <a:lnTo>
                    <a:pt x="590" y="85"/>
                  </a:lnTo>
                  <a:lnTo>
                    <a:pt x="42"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7" name="Google Shape;237;p2"/>
            <p:cNvGrpSpPr/>
            <p:nvPr/>
          </p:nvGrpSpPr>
          <p:grpSpPr>
            <a:xfrm>
              <a:off x="421250" y="3155875"/>
              <a:ext cx="3369300" cy="1568325"/>
              <a:chOff x="421250" y="3155875"/>
              <a:chExt cx="3369300" cy="1568325"/>
            </a:xfrm>
          </p:grpSpPr>
          <p:sp>
            <p:nvSpPr>
              <p:cNvPr id="238" name="Google Shape;238;p2"/>
              <p:cNvSpPr/>
              <p:nvPr/>
            </p:nvSpPr>
            <p:spPr>
              <a:xfrm>
                <a:off x="421250" y="4547350"/>
                <a:ext cx="3369300" cy="176850"/>
              </a:xfrm>
              <a:custGeom>
                <a:avLst/>
                <a:gdLst/>
                <a:ahLst/>
                <a:cxnLst/>
                <a:rect l="l" t="t" r="r" b="b"/>
                <a:pathLst>
                  <a:path w="134772" h="7074" extrusionOk="0">
                    <a:moveTo>
                      <a:pt x="66565" y="1"/>
                    </a:moveTo>
                    <a:lnTo>
                      <a:pt x="9348" y="2232"/>
                    </a:lnTo>
                    <a:lnTo>
                      <a:pt x="1" y="3369"/>
                    </a:lnTo>
                    <a:lnTo>
                      <a:pt x="20842" y="4379"/>
                    </a:lnTo>
                    <a:lnTo>
                      <a:pt x="16042" y="5558"/>
                    </a:lnTo>
                    <a:lnTo>
                      <a:pt x="63239" y="7074"/>
                    </a:lnTo>
                    <a:lnTo>
                      <a:pt x="59744" y="5811"/>
                    </a:lnTo>
                    <a:lnTo>
                      <a:pt x="70944" y="5390"/>
                    </a:lnTo>
                    <a:lnTo>
                      <a:pt x="66860" y="6779"/>
                    </a:lnTo>
                    <a:lnTo>
                      <a:pt x="121677" y="5727"/>
                    </a:lnTo>
                    <a:lnTo>
                      <a:pt x="115193" y="4674"/>
                    </a:lnTo>
                    <a:lnTo>
                      <a:pt x="134771" y="3285"/>
                    </a:lnTo>
                    <a:lnTo>
                      <a:pt x="123572" y="2232"/>
                    </a:lnTo>
                    <a:lnTo>
                      <a:pt x="66565"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
              <p:cNvSpPr/>
              <p:nvPr/>
            </p:nvSpPr>
            <p:spPr>
              <a:xfrm>
                <a:off x="2202200" y="4195800"/>
                <a:ext cx="224225" cy="407375"/>
              </a:xfrm>
              <a:custGeom>
                <a:avLst/>
                <a:gdLst/>
                <a:ahLst/>
                <a:cxnLst/>
                <a:rect l="l" t="t" r="r" b="b"/>
                <a:pathLst>
                  <a:path w="8969" h="16295" extrusionOk="0">
                    <a:moveTo>
                      <a:pt x="4337" y="1"/>
                    </a:moveTo>
                    <a:lnTo>
                      <a:pt x="4126" y="1558"/>
                    </a:lnTo>
                    <a:lnTo>
                      <a:pt x="3874" y="3327"/>
                    </a:lnTo>
                    <a:lnTo>
                      <a:pt x="3453" y="5558"/>
                    </a:lnTo>
                    <a:lnTo>
                      <a:pt x="3200" y="6821"/>
                    </a:lnTo>
                    <a:lnTo>
                      <a:pt x="2905" y="8126"/>
                    </a:lnTo>
                    <a:lnTo>
                      <a:pt x="2527" y="9474"/>
                    </a:lnTo>
                    <a:lnTo>
                      <a:pt x="2148" y="10863"/>
                    </a:lnTo>
                    <a:lnTo>
                      <a:pt x="1684" y="12252"/>
                    </a:lnTo>
                    <a:lnTo>
                      <a:pt x="1179" y="13642"/>
                    </a:lnTo>
                    <a:lnTo>
                      <a:pt x="632" y="14989"/>
                    </a:lnTo>
                    <a:lnTo>
                      <a:pt x="0" y="16294"/>
                    </a:lnTo>
                    <a:lnTo>
                      <a:pt x="5474" y="16294"/>
                    </a:lnTo>
                    <a:lnTo>
                      <a:pt x="5895" y="15073"/>
                    </a:lnTo>
                    <a:lnTo>
                      <a:pt x="6274" y="13810"/>
                    </a:lnTo>
                    <a:lnTo>
                      <a:pt x="6653" y="12547"/>
                    </a:lnTo>
                    <a:lnTo>
                      <a:pt x="6989" y="11326"/>
                    </a:lnTo>
                    <a:lnTo>
                      <a:pt x="7621" y="8884"/>
                    </a:lnTo>
                    <a:lnTo>
                      <a:pt x="8084" y="6611"/>
                    </a:lnTo>
                    <a:lnTo>
                      <a:pt x="8463" y="4632"/>
                    </a:lnTo>
                    <a:lnTo>
                      <a:pt x="8716" y="2990"/>
                    </a:lnTo>
                    <a:lnTo>
                      <a:pt x="8968" y="1222"/>
                    </a:lnTo>
                    <a:lnTo>
                      <a:pt x="6989" y="758"/>
                    </a:lnTo>
                    <a:lnTo>
                      <a:pt x="5516" y="380"/>
                    </a:lnTo>
                    <a:lnTo>
                      <a:pt x="4337"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2"/>
              <p:cNvSpPr/>
              <p:nvPr/>
            </p:nvSpPr>
            <p:spPr>
              <a:xfrm>
                <a:off x="2310600" y="3632675"/>
                <a:ext cx="544200" cy="593675"/>
              </a:xfrm>
              <a:custGeom>
                <a:avLst/>
                <a:gdLst/>
                <a:ahLst/>
                <a:cxnLst/>
                <a:rect l="l" t="t" r="r" b="b"/>
                <a:pathLst>
                  <a:path w="21768" h="23747" extrusionOk="0">
                    <a:moveTo>
                      <a:pt x="21768" y="1"/>
                    </a:moveTo>
                    <a:lnTo>
                      <a:pt x="21431" y="759"/>
                    </a:lnTo>
                    <a:lnTo>
                      <a:pt x="20757" y="2148"/>
                    </a:lnTo>
                    <a:lnTo>
                      <a:pt x="19789" y="4001"/>
                    </a:lnTo>
                    <a:lnTo>
                      <a:pt x="18568" y="6148"/>
                    </a:lnTo>
                    <a:lnTo>
                      <a:pt x="17852" y="7285"/>
                    </a:lnTo>
                    <a:lnTo>
                      <a:pt x="17137" y="8506"/>
                    </a:lnTo>
                    <a:lnTo>
                      <a:pt x="16337" y="9684"/>
                    </a:lnTo>
                    <a:lnTo>
                      <a:pt x="15495" y="10905"/>
                    </a:lnTo>
                    <a:lnTo>
                      <a:pt x="14611" y="12084"/>
                    </a:lnTo>
                    <a:lnTo>
                      <a:pt x="13684" y="13221"/>
                    </a:lnTo>
                    <a:lnTo>
                      <a:pt x="12716" y="14316"/>
                    </a:lnTo>
                    <a:lnTo>
                      <a:pt x="11748" y="15326"/>
                    </a:lnTo>
                    <a:lnTo>
                      <a:pt x="10653" y="16294"/>
                    </a:lnTo>
                    <a:lnTo>
                      <a:pt x="9600" y="17221"/>
                    </a:lnTo>
                    <a:lnTo>
                      <a:pt x="8548" y="18021"/>
                    </a:lnTo>
                    <a:lnTo>
                      <a:pt x="7495" y="18779"/>
                    </a:lnTo>
                    <a:lnTo>
                      <a:pt x="6485" y="19410"/>
                    </a:lnTo>
                    <a:lnTo>
                      <a:pt x="5516" y="19999"/>
                    </a:lnTo>
                    <a:lnTo>
                      <a:pt x="4590" y="20547"/>
                    </a:lnTo>
                    <a:lnTo>
                      <a:pt x="3748" y="20968"/>
                    </a:lnTo>
                    <a:lnTo>
                      <a:pt x="2948" y="21347"/>
                    </a:lnTo>
                    <a:lnTo>
                      <a:pt x="2190" y="21684"/>
                    </a:lnTo>
                    <a:lnTo>
                      <a:pt x="1011" y="22147"/>
                    </a:lnTo>
                    <a:lnTo>
                      <a:pt x="254" y="22441"/>
                    </a:lnTo>
                    <a:lnTo>
                      <a:pt x="1" y="22526"/>
                    </a:lnTo>
                    <a:lnTo>
                      <a:pt x="1180" y="22905"/>
                    </a:lnTo>
                    <a:lnTo>
                      <a:pt x="2653" y="23283"/>
                    </a:lnTo>
                    <a:lnTo>
                      <a:pt x="4632" y="23747"/>
                    </a:lnTo>
                    <a:lnTo>
                      <a:pt x="4632" y="23704"/>
                    </a:lnTo>
                    <a:lnTo>
                      <a:pt x="4885" y="23578"/>
                    </a:lnTo>
                    <a:lnTo>
                      <a:pt x="5601" y="23241"/>
                    </a:lnTo>
                    <a:lnTo>
                      <a:pt x="6695" y="22610"/>
                    </a:lnTo>
                    <a:lnTo>
                      <a:pt x="7369" y="22189"/>
                    </a:lnTo>
                    <a:lnTo>
                      <a:pt x="8085" y="21684"/>
                    </a:lnTo>
                    <a:lnTo>
                      <a:pt x="8885" y="21136"/>
                    </a:lnTo>
                    <a:lnTo>
                      <a:pt x="9685" y="20505"/>
                    </a:lnTo>
                    <a:lnTo>
                      <a:pt x="10527" y="19789"/>
                    </a:lnTo>
                    <a:lnTo>
                      <a:pt x="11369" y="19031"/>
                    </a:lnTo>
                    <a:lnTo>
                      <a:pt x="12253" y="18147"/>
                    </a:lnTo>
                    <a:lnTo>
                      <a:pt x="13137" y="17179"/>
                    </a:lnTo>
                    <a:lnTo>
                      <a:pt x="13979" y="16168"/>
                    </a:lnTo>
                    <a:lnTo>
                      <a:pt x="14821" y="15031"/>
                    </a:lnTo>
                    <a:lnTo>
                      <a:pt x="15537" y="13979"/>
                    </a:lnTo>
                    <a:lnTo>
                      <a:pt x="16253" y="12842"/>
                    </a:lnTo>
                    <a:lnTo>
                      <a:pt x="16884" y="11705"/>
                    </a:lnTo>
                    <a:lnTo>
                      <a:pt x="17516" y="10569"/>
                    </a:lnTo>
                    <a:lnTo>
                      <a:pt x="18063" y="9432"/>
                    </a:lnTo>
                    <a:lnTo>
                      <a:pt x="18610" y="8295"/>
                    </a:lnTo>
                    <a:lnTo>
                      <a:pt x="19579" y="6064"/>
                    </a:lnTo>
                    <a:lnTo>
                      <a:pt x="20379" y="4085"/>
                    </a:lnTo>
                    <a:lnTo>
                      <a:pt x="21010" y="2359"/>
                    </a:lnTo>
                    <a:lnTo>
                      <a:pt x="21473" y="1011"/>
                    </a:lnTo>
                    <a:lnTo>
                      <a:pt x="21768" y="169"/>
                    </a:lnTo>
                    <a:lnTo>
                      <a:pt x="21768" y="1"/>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2"/>
              <p:cNvSpPr/>
              <p:nvPr/>
            </p:nvSpPr>
            <p:spPr>
              <a:xfrm>
                <a:off x="2855850" y="3762150"/>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
              <p:cNvSpPr/>
              <p:nvPr/>
            </p:nvSpPr>
            <p:spPr>
              <a:xfrm>
                <a:off x="2855850" y="3762150"/>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
              <p:cNvSpPr/>
              <p:nvPr/>
            </p:nvSpPr>
            <p:spPr>
              <a:xfrm>
                <a:off x="2639000" y="4264225"/>
                <a:ext cx="146350" cy="338950"/>
              </a:xfrm>
              <a:custGeom>
                <a:avLst/>
                <a:gdLst/>
                <a:ahLst/>
                <a:cxnLst/>
                <a:rect l="l" t="t" r="r" b="b"/>
                <a:pathLst>
                  <a:path w="5854" h="13558" extrusionOk="0">
                    <a:moveTo>
                      <a:pt x="1475" y="0"/>
                    </a:moveTo>
                    <a:lnTo>
                      <a:pt x="1306" y="253"/>
                    </a:lnTo>
                    <a:lnTo>
                      <a:pt x="1222" y="1432"/>
                    </a:lnTo>
                    <a:lnTo>
                      <a:pt x="1011" y="4505"/>
                    </a:lnTo>
                    <a:lnTo>
                      <a:pt x="843" y="6526"/>
                    </a:lnTo>
                    <a:lnTo>
                      <a:pt x="590" y="8800"/>
                    </a:lnTo>
                    <a:lnTo>
                      <a:pt x="296" y="11157"/>
                    </a:lnTo>
                    <a:lnTo>
                      <a:pt x="1" y="13557"/>
                    </a:lnTo>
                    <a:lnTo>
                      <a:pt x="5222" y="13557"/>
                    </a:lnTo>
                    <a:lnTo>
                      <a:pt x="5516" y="8968"/>
                    </a:lnTo>
                    <a:lnTo>
                      <a:pt x="5685" y="4800"/>
                    </a:lnTo>
                    <a:lnTo>
                      <a:pt x="5853" y="295"/>
                    </a:lnTo>
                    <a:lnTo>
                      <a:pt x="3580" y="169"/>
                    </a:lnTo>
                    <a:lnTo>
                      <a:pt x="1475"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
              <p:cNvSpPr/>
              <p:nvPr/>
            </p:nvSpPr>
            <p:spPr>
              <a:xfrm>
                <a:off x="2855850" y="3740050"/>
                <a:ext cx="25" cy="11600"/>
              </a:xfrm>
              <a:custGeom>
                <a:avLst/>
                <a:gdLst/>
                <a:ahLst/>
                <a:cxnLst/>
                <a:rect l="l" t="t" r="r" b="b"/>
                <a:pathLst>
                  <a:path w="1" h="464" extrusionOk="0">
                    <a:moveTo>
                      <a:pt x="0" y="0"/>
                    </a:moveTo>
                    <a:lnTo>
                      <a:pt x="0" y="0"/>
                    </a:lnTo>
                    <a:lnTo>
                      <a:pt x="0" y="463"/>
                    </a:lnTo>
                    <a:lnTo>
                      <a:pt x="0" y="463"/>
                    </a:lnTo>
                    <a:lnTo>
                      <a:pt x="0" y="0"/>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
              <p:cNvSpPr/>
              <p:nvPr/>
            </p:nvSpPr>
            <p:spPr>
              <a:xfrm>
                <a:off x="2675850" y="3630575"/>
                <a:ext cx="180025" cy="641025"/>
              </a:xfrm>
              <a:custGeom>
                <a:avLst/>
                <a:gdLst/>
                <a:ahLst/>
                <a:cxnLst/>
                <a:rect l="l" t="t" r="r" b="b"/>
                <a:pathLst>
                  <a:path w="7201" h="25641" extrusionOk="0">
                    <a:moveTo>
                      <a:pt x="7200" y="1"/>
                    </a:moveTo>
                    <a:lnTo>
                      <a:pt x="7074" y="1474"/>
                    </a:lnTo>
                    <a:lnTo>
                      <a:pt x="6905" y="3158"/>
                    </a:lnTo>
                    <a:lnTo>
                      <a:pt x="6611" y="5221"/>
                    </a:lnTo>
                    <a:lnTo>
                      <a:pt x="6274" y="7579"/>
                    </a:lnTo>
                    <a:lnTo>
                      <a:pt x="5811" y="10147"/>
                    </a:lnTo>
                    <a:lnTo>
                      <a:pt x="5516" y="11410"/>
                    </a:lnTo>
                    <a:lnTo>
                      <a:pt x="5221" y="12673"/>
                    </a:lnTo>
                    <a:lnTo>
                      <a:pt x="4884" y="13937"/>
                    </a:lnTo>
                    <a:lnTo>
                      <a:pt x="4505" y="15115"/>
                    </a:lnTo>
                    <a:lnTo>
                      <a:pt x="3832" y="17052"/>
                    </a:lnTo>
                    <a:lnTo>
                      <a:pt x="3158" y="18863"/>
                    </a:lnTo>
                    <a:lnTo>
                      <a:pt x="2485" y="20462"/>
                    </a:lnTo>
                    <a:lnTo>
                      <a:pt x="1811" y="21894"/>
                    </a:lnTo>
                    <a:lnTo>
                      <a:pt x="1221" y="23115"/>
                    </a:lnTo>
                    <a:lnTo>
                      <a:pt x="674" y="24125"/>
                    </a:lnTo>
                    <a:lnTo>
                      <a:pt x="1" y="25346"/>
                    </a:lnTo>
                    <a:lnTo>
                      <a:pt x="2106" y="25515"/>
                    </a:lnTo>
                    <a:lnTo>
                      <a:pt x="4379" y="25641"/>
                    </a:lnTo>
                    <a:lnTo>
                      <a:pt x="4379" y="25599"/>
                    </a:lnTo>
                    <a:lnTo>
                      <a:pt x="4590" y="24841"/>
                    </a:lnTo>
                    <a:lnTo>
                      <a:pt x="5095" y="22694"/>
                    </a:lnTo>
                    <a:lnTo>
                      <a:pt x="5432" y="21178"/>
                    </a:lnTo>
                    <a:lnTo>
                      <a:pt x="5769" y="19368"/>
                    </a:lnTo>
                    <a:lnTo>
                      <a:pt x="6147" y="17347"/>
                    </a:lnTo>
                    <a:lnTo>
                      <a:pt x="6526" y="15115"/>
                    </a:lnTo>
                    <a:lnTo>
                      <a:pt x="6611" y="14526"/>
                    </a:lnTo>
                    <a:lnTo>
                      <a:pt x="6611" y="14315"/>
                    </a:lnTo>
                    <a:lnTo>
                      <a:pt x="6653" y="13894"/>
                    </a:lnTo>
                    <a:lnTo>
                      <a:pt x="6695" y="13684"/>
                    </a:lnTo>
                    <a:lnTo>
                      <a:pt x="6737" y="13263"/>
                    </a:lnTo>
                    <a:lnTo>
                      <a:pt x="6779" y="13010"/>
                    </a:lnTo>
                    <a:lnTo>
                      <a:pt x="6821" y="12589"/>
                    </a:lnTo>
                    <a:lnTo>
                      <a:pt x="6821" y="12379"/>
                    </a:lnTo>
                    <a:lnTo>
                      <a:pt x="6863" y="11831"/>
                    </a:lnTo>
                    <a:lnTo>
                      <a:pt x="6905" y="11663"/>
                    </a:lnTo>
                    <a:lnTo>
                      <a:pt x="6947" y="11116"/>
                    </a:lnTo>
                    <a:lnTo>
                      <a:pt x="6947" y="10821"/>
                    </a:lnTo>
                    <a:lnTo>
                      <a:pt x="6990" y="10442"/>
                    </a:lnTo>
                    <a:lnTo>
                      <a:pt x="6990" y="10147"/>
                    </a:lnTo>
                    <a:lnTo>
                      <a:pt x="7032" y="9811"/>
                    </a:lnTo>
                    <a:lnTo>
                      <a:pt x="7032" y="9474"/>
                    </a:lnTo>
                    <a:lnTo>
                      <a:pt x="7074" y="9221"/>
                    </a:lnTo>
                    <a:lnTo>
                      <a:pt x="7074" y="8842"/>
                    </a:lnTo>
                    <a:lnTo>
                      <a:pt x="7074" y="8674"/>
                    </a:lnTo>
                    <a:lnTo>
                      <a:pt x="7158" y="7158"/>
                    </a:lnTo>
                    <a:lnTo>
                      <a:pt x="7158" y="7074"/>
                    </a:lnTo>
                    <a:lnTo>
                      <a:pt x="7158" y="6569"/>
                    </a:lnTo>
                    <a:lnTo>
                      <a:pt x="7200" y="6484"/>
                    </a:lnTo>
                    <a:lnTo>
                      <a:pt x="7200" y="5979"/>
                    </a:lnTo>
                    <a:lnTo>
                      <a:pt x="7200" y="4379"/>
                    </a:lnTo>
                    <a:lnTo>
                      <a:pt x="720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
              <p:cNvSpPr/>
              <p:nvPr/>
            </p:nvSpPr>
            <p:spPr>
              <a:xfrm>
                <a:off x="2426400" y="3636900"/>
                <a:ext cx="428400" cy="613650"/>
              </a:xfrm>
              <a:custGeom>
                <a:avLst/>
                <a:gdLst/>
                <a:ahLst/>
                <a:cxnLst/>
                <a:rect l="l" t="t" r="r" b="b"/>
                <a:pathLst>
                  <a:path w="17136" h="24546" extrusionOk="0">
                    <a:moveTo>
                      <a:pt x="17136" y="0"/>
                    </a:moveTo>
                    <a:lnTo>
                      <a:pt x="16841" y="842"/>
                    </a:lnTo>
                    <a:lnTo>
                      <a:pt x="16378" y="2190"/>
                    </a:lnTo>
                    <a:lnTo>
                      <a:pt x="15747" y="3916"/>
                    </a:lnTo>
                    <a:lnTo>
                      <a:pt x="14947" y="5895"/>
                    </a:lnTo>
                    <a:lnTo>
                      <a:pt x="13978" y="8126"/>
                    </a:lnTo>
                    <a:lnTo>
                      <a:pt x="13431" y="9263"/>
                    </a:lnTo>
                    <a:lnTo>
                      <a:pt x="12884" y="10400"/>
                    </a:lnTo>
                    <a:lnTo>
                      <a:pt x="12252" y="11536"/>
                    </a:lnTo>
                    <a:lnTo>
                      <a:pt x="11621" y="12673"/>
                    </a:lnTo>
                    <a:lnTo>
                      <a:pt x="10905" y="13810"/>
                    </a:lnTo>
                    <a:lnTo>
                      <a:pt x="10189" y="14862"/>
                    </a:lnTo>
                    <a:lnTo>
                      <a:pt x="9347" y="15999"/>
                    </a:lnTo>
                    <a:lnTo>
                      <a:pt x="8505" y="17010"/>
                    </a:lnTo>
                    <a:lnTo>
                      <a:pt x="7621" y="17978"/>
                    </a:lnTo>
                    <a:lnTo>
                      <a:pt x="6737" y="18862"/>
                    </a:lnTo>
                    <a:lnTo>
                      <a:pt x="5895" y="19620"/>
                    </a:lnTo>
                    <a:lnTo>
                      <a:pt x="5053" y="20336"/>
                    </a:lnTo>
                    <a:lnTo>
                      <a:pt x="4253" y="20967"/>
                    </a:lnTo>
                    <a:lnTo>
                      <a:pt x="3453" y="21515"/>
                    </a:lnTo>
                    <a:lnTo>
                      <a:pt x="2737" y="22020"/>
                    </a:lnTo>
                    <a:lnTo>
                      <a:pt x="2063" y="22441"/>
                    </a:lnTo>
                    <a:lnTo>
                      <a:pt x="969" y="23072"/>
                    </a:lnTo>
                    <a:lnTo>
                      <a:pt x="253" y="23409"/>
                    </a:lnTo>
                    <a:lnTo>
                      <a:pt x="0" y="23535"/>
                    </a:lnTo>
                    <a:lnTo>
                      <a:pt x="0" y="23578"/>
                    </a:lnTo>
                    <a:lnTo>
                      <a:pt x="2358" y="24083"/>
                    </a:lnTo>
                    <a:lnTo>
                      <a:pt x="3705" y="24293"/>
                    </a:lnTo>
                    <a:lnTo>
                      <a:pt x="5137" y="24546"/>
                    </a:lnTo>
                    <a:lnTo>
                      <a:pt x="5137" y="24462"/>
                    </a:lnTo>
                    <a:lnTo>
                      <a:pt x="5852" y="23830"/>
                    </a:lnTo>
                    <a:lnTo>
                      <a:pt x="6610" y="23072"/>
                    </a:lnTo>
                    <a:lnTo>
                      <a:pt x="7621" y="21978"/>
                    </a:lnTo>
                    <a:lnTo>
                      <a:pt x="8168" y="21346"/>
                    </a:lnTo>
                    <a:lnTo>
                      <a:pt x="8758" y="20630"/>
                    </a:lnTo>
                    <a:lnTo>
                      <a:pt x="9347" y="19830"/>
                    </a:lnTo>
                    <a:lnTo>
                      <a:pt x="9979" y="18988"/>
                    </a:lnTo>
                    <a:lnTo>
                      <a:pt x="10610" y="18062"/>
                    </a:lnTo>
                    <a:lnTo>
                      <a:pt x="11242" y="17052"/>
                    </a:lnTo>
                    <a:lnTo>
                      <a:pt x="11831" y="15999"/>
                    </a:lnTo>
                    <a:lnTo>
                      <a:pt x="12463" y="14862"/>
                    </a:lnTo>
                    <a:lnTo>
                      <a:pt x="12968" y="13810"/>
                    </a:lnTo>
                    <a:lnTo>
                      <a:pt x="13431" y="12715"/>
                    </a:lnTo>
                    <a:lnTo>
                      <a:pt x="13894" y="11578"/>
                    </a:lnTo>
                    <a:lnTo>
                      <a:pt x="14315" y="10442"/>
                    </a:lnTo>
                    <a:lnTo>
                      <a:pt x="14694" y="9305"/>
                    </a:lnTo>
                    <a:lnTo>
                      <a:pt x="15073" y="8168"/>
                    </a:lnTo>
                    <a:lnTo>
                      <a:pt x="15704" y="5979"/>
                    </a:lnTo>
                    <a:lnTo>
                      <a:pt x="16252" y="3958"/>
                    </a:lnTo>
                    <a:lnTo>
                      <a:pt x="16631" y="2232"/>
                    </a:lnTo>
                    <a:lnTo>
                      <a:pt x="17136"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
              <p:cNvSpPr/>
              <p:nvPr/>
            </p:nvSpPr>
            <p:spPr>
              <a:xfrm>
                <a:off x="2339025" y="4226325"/>
                <a:ext cx="215800" cy="376850"/>
              </a:xfrm>
              <a:custGeom>
                <a:avLst/>
                <a:gdLst/>
                <a:ahLst/>
                <a:cxnLst/>
                <a:rect l="l" t="t" r="r" b="b"/>
                <a:pathLst>
                  <a:path w="8632" h="15074" extrusionOk="0">
                    <a:moveTo>
                      <a:pt x="3495" y="1"/>
                    </a:moveTo>
                    <a:lnTo>
                      <a:pt x="3243" y="1769"/>
                    </a:lnTo>
                    <a:lnTo>
                      <a:pt x="2990" y="3411"/>
                    </a:lnTo>
                    <a:lnTo>
                      <a:pt x="2611" y="5390"/>
                    </a:lnTo>
                    <a:lnTo>
                      <a:pt x="2148" y="7663"/>
                    </a:lnTo>
                    <a:lnTo>
                      <a:pt x="1516" y="10105"/>
                    </a:lnTo>
                    <a:lnTo>
                      <a:pt x="1180" y="11326"/>
                    </a:lnTo>
                    <a:lnTo>
                      <a:pt x="801" y="12589"/>
                    </a:lnTo>
                    <a:lnTo>
                      <a:pt x="422" y="13852"/>
                    </a:lnTo>
                    <a:lnTo>
                      <a:pt x="1" y="15073"/>
                    </a:lnTo>
                    <a:lnTo>
                      <a:pt x="6358" y="15073"/>
                    </a:lnTo>
                    <a:lnTo>
                      <a:pt x="6906" y="12716"/>
                    </a:lnTo>
                    <a:lnTo>
                      <a:pt x="7327" y="10358"/>
                    </a:lnTo>
                    <a:lnTo>
                      <a:pt x="7748" y="8126"/>
                    </a:lnTo>
                    <a:lnTo>
                      <a:pt x="8042" y="6021"/>
                    </a:lnTo>
                    <a:lnTo>
                      <a:pt x="8295" y="4169"/>
                    </a:lnTo>
                    <a:lnTo>
                      <a:pt x="8463" y="2653"/>
                    </a:lnTo>
                    <a:lnTo>
                      <a:pt x="8632" y="969"/>
                    </a:lnTo>
                    <a:lnTo>
                      <a:pt x="7200" y="716"/>
                    </a:lnTo>
                    <a:lnTo>
                      <a:pt x="5853" y="506"/>
                    </a:lnTo>
                    <a:lnTo>
                      <a:pt x="3495" y="1"/>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
              <p:cNvSpPr/>
              <p:nvPr/>
            </p:nvSpPr>
            <p:spPr>
              <a:xfrm>
                <a:off x="2497975" y="4250525"/>
                <a:ext cx="177900" cy="352650"/>
              </a:xfrm>
              <a:custGeom>
                <a:avLst/>
                <a:gdLst/>
                <a:ahLst/>
                <a:cxnLst/>
                <a:rect l="l" t="t" r="r" b="b"/>
                <a:pathLst>
                  <a:path w="7116" h="14106" extrusionOk="0">
                    <a:moveTo>
                      <a:pt x="2274" y="1"/>
                    </a:moveTo>
                    <a:lnTo>
                      <a:pt x="2105" y="1685"/>
                    </a:lnTo>
                    <a:lnTo>
                      <a:pt x="1937" y="3201"/>
                    </a:lnTo>
                    <a:lnTo>
                      <a:pt x="1684" y="5053"/>
                    </a:lnTo>
                    <a:lnTo>
                      <a:pt x="1390" y="7158"/>
                    </a:lnTo>
                    <a:lnTo>
                      <a:pt x="969" y="9390"/>
                    </a:lnTo>
                    <a:lnTo>
                      <a:pt x="548" y="11748"/>
                    </a:lnTo>
                    <a:lnTo>
                      <a:pt x="0" y="14105"/>
                    </a:lnTo>
                    <a:lnTo>
                      <a:pt x="5642" y="14105"/>
                    </a:lnTo>
                    <a:lnTo>
                      <a:pt x="5937" y="11705"/>
                    </a:lnTo>
                    <a:lnTo>
                      <a:pt x="6231" y="9348"/>
                    </a:lnTo>
                    <a:lnTo>
                      <a:pt x="6484" y="7074"/>
                    </a:lnTo>
                    <a:lnTo>
                      <a:pt x="6652" y="5053"/>
                    </a:lnTo>
                    <a:lnTo>
                      <a:pt x="6863" y="1980"/>
                    </a:lnTo>
                    <a:lnTo>
                      <a:pt x="6947" y="801"/>
                    </a:lnTo>
                    <a:lnTo>
                      <a:pt x="7116" y="548"/>
                    </a:lnTo>
                    <a:lnTo>
                      <a:pt x="4589" y="296"/>
                    </a:lnTo>
                    <a:lnTo>
                      <a:pt x="2274"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
              <p:cNvSpPr/>
              <p:nvPr/>
            </p:nvSpPr>
            <p:spPr>
              <a:xfrm>
                <a:off x="2554800" y="3630575"/>
                <a:ext cx="301075" cy="633675"/>
              </a:xfrm>
              <a:custGeom>
                <a:avLst/>
                <a:gdLst/>
                <a:ahLst/>
                <a:cxnLst/>
                <a:rect l="l" t="t" r="r" b="b"/>
                <a:pathLst>
                  <a:path w="12043" h="25347" extrusionOk="0">
                    <a:moveTo>
                      <a:pt x="12042" y="1"/>
                    </a:moveTo>
                    <a:lnTo>
                      <a:pt x="12000" y="253"/>
                    </a:lnTo>
                    <a:lnTo>
                      <a:pt x="11495" y="2485"/>
                    </a:lnTo>
                    <a:lnTo>
                      <a:pt x="11116" y="4211"/>
                    </a:lnTo>
                    <a:lnTo>
                      <a:pt x="10568" y="6232"/>
                    </a:lnTo>
                    <a:lnTo>
                      <a:pt x="9937" y="8421"/>
                    </a:lnTo>
                    <a:lnTo>
                      <a:pt x="9558" y="9558"/>
                    </a:lnTo>
                    <a:lnTo>
                      <a:pt x="9179" y="10695"/>
                    </a:lnTo>
                    <a:lnTo>
                      <a:pt x="8758" y="11831"/>
                    </a:lnTo>
                    <a:lnTo>
                      <a:pt x="8295" y="12968"/>
                    </a:lnTo>
                    <a:lnTo>
                      <a:pt x="7832" y="14063"/>
                    </a:lnTo>
                    <a:lnTo>
                      <a:pt x="7327" y="15115"/>
                    </a:lnTo>
                    <a:lnTo>
                      <a:pt x="6695" y="16252"/>
                    </a:lnTo>
                    <a:lnTo>
                      <a:pt x="6106" y="17305"/>
                    </a:lnTo>
                    <a:lnTo>
                      <a:pt x="5474" y="18315"/>
                    </a:lnTo>
                    <a:lnTo>
                      <a:pt x="4843" y="19241"/>
                    </a:lnTo>
                    <a:lnTo>
                      <a:pt x="4211" y="20083"/>
                    </a:lnTo>
                    <a:lnTo>
                      <a:pt x="3622" y="20883"/>
                    </a:lnTo>
                    <a:lnTo>
                      <a:pt x="3032" y="21599"/>
                    </a:lnTo>
                    <a:lnTo>
                      <a:pt x="2485" y="22231"/>
                    </a:lnTo>
                    <a:lnTo>
                      <a:pt x="1474" y="23325"/>
                    </a:lnTo>
                    <a:lnTo>
                      <a:pt x="716" y="24083"/>
                    </a:lnTo>
                    <a:lnTo>
                      <a:pt x="1" y="24715"/>
                    </a:lnTo>
                    <a:lnTo>
                      <a:pt x="1" y="24799"/>
                    </a:lnTo>
                    <a:lnTo>
                      <a:pt x="2316" y="25094"/>
                    </a:lnTo>
                    <a:lnTo>
                      <a:pt x="4843" y="25346"/>
                    </a:lnTo>
                    <a:lnTo>
                      <a:pt x="5516" y="24125"/>
                    </a:lnTo>
                    <a:lnTo>
                      <a:pt x="6063" y="23115"/>
                    </a:lnTo>
                    <a:lnTo>
                      <a:pt x="6653" y="21894"/>
                    </a:lnTo>
                    <a:lnTo>
                      <a:pt x="7327" y="20462"/>
                    </a:lnTo>
                    <a:lnTo>
                      <a:pt x="8000" y="18863"/>
                    </a:lnTo>
                    <a:lnTo>
                      <a:pt x="8674" y="17052"/>
                    </a:lnTo>
                    <a:lnTo>
                      <a:pt x="9347" y="15115"/>
                    </a:lnTo>
                    <a:lnTo>
                      <a:pt x="9726" y="13937"/>
                    </a:lnTo>
                    <a:lnTo>
                      <a:pt x="10063" y="12673"/>
                    </a:lnTo>
                    <a:lnTo>
                      <a:pt x="10358" y="11410"/>
                    </a:lnTo>
                    <a:lnTo>
                      <a:pt x="10653" y="10147"/>
                    </a:lnTo>
                    <a:lnTo>
                      <a:pt x="11116" y="7579"/>
                    </a:lnTo>
                    <a:lnTo>
                      <a:pt x="11453" y="5221"/>
                    </a:lnTo>
                    <a:lnTo>
                      <a:pt x="11747" y="3158"/>
                    </a:lnTo>
                    <a:lnTo>
                      <a:pt x="11916" y="1474"/>
                    </a:lnTo>
                    <a:lnTo>
                      <a:pt x="12042"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
              <p:cNvSpPr/>
              <p:nvPr/>
            </p:nvSpPr>
            <p:spPr>
              <a:xfrm>
                <a:off x="2855850" y="3630575"/>
                <a:ext cx="546300" cy="596825"/>
              </a:xfrm>
              <a:custGeom>
                <a:avLst/>
                <a:gdLst/>
                <a:ahLst/>
                <a:cxnLst/>
                <a:rect l="l" t="t" r="r" b="b"/>
                <a:pathLst>
                  <a:path w="21852" h="23873" extrusionOk="0">
                    <a:moveTo>
                      <a:pt x="0" y="1"/>
                    </a:moveTo>
                    <a:lnTo>
                      <a:pt x="84" y="253"/>
                    </a:lnTo>
                    <a:lnTo>
                      <a:pt x="337" y="1095"/>
                    </a:lnTo>
                    <a:lnTo>
                      <a:pt x="800" y="2443"/>
                    </a:lnTo>
                    <a:lnTo>
                      <a:pt x="1432" y="4169"/>
                    </a:lnTo>
                    <a:lnTo>
                      <a:pt x="2231" y="6148"/>
                    </a:lnTo>
                    <a:lnTo>
                      <a:pt x="3200" y="8379"/>
                    </a:lnTo>
                    <a:lnTo>
                      <a:pt x="3747" y="9516"/>
                    </a:lnTo>
                    <a:lnTo>
                      <a:pt x="4337" y="10653"/>
                    </a:lnTo>
                    <a:lnTo>
                      <a:pt x="4968" y="11789"/>
                    </a:lnTo>
                    <a:lnTo>
                      <a:pt x="5600" y="12926"/>
                    </a:lnTo>
                    <a:lnTo>
                      <a:pt x="6273" y="14063"/>
                    </a:lnTo>
                    <a:lnTo>
                      <a:pt x="6989" y="15115"/>
                    </a:lnTo>
                    <a:lnTo>
                      <a:pt x="7831" y="16252"/>
                    </a:lnTo>
                    <a:lnTo>
                      <a:pt x="8715" y="17263"/>
                    </a:lnTo>
                    <a:lnTo>
                      <a:pt x="9557" y="18231"/>
                    </a:lnTo>
                    <a:lnTo>
                      <a:pt x="10441" y="19115"/>
                    </a:lnTo>
                    <a:lnTo>
                      <a:pt x="11326" y="19873"/>
                    </a:lnTo>
                    <a:lnTo>
                      <a:pt x="12168" y="20589"/>
                    </a:lnTo>
                    <a:lnTo>
                      <a:pt x="12968" y="21220"/>
                    </a:lnTo>
                    <a:lnTo>
                      <a:pt x="13725" y="21768"/>
                    </a:lnTo>
                    <a:lnTo>
                      <a:pt x="14483" y="22273"/>
                    </a:lnTo>
                    <a:lnTo>
                      <a:pt x="15115" y="22694"/>
                    </a:lnTo>
                    <a:lnTo>
                      <a:pt x="16210" y="23325"/>
                    </a:lnTo>
                    <a:lnTo>
                      <a:pt x="16925" y="23662"/>
                    </a:lnTo>
                    <a:lnTo>
                      <a:pt x="17178" y="23788"/>
                    </a:lnTo>
                    <a:lnTo>
                      <a:pt x="17178" y="23873"/>
                    </a:lnTo>
                    <a:lnTo>
                      <a:pt x="19199" y="23367"/>
                    </a:lnTo>
                    <a:lnTo>
                      <a:pt x="20630" y="22989"/>
                    </a:lnTo>
                    <a:lnTo>
                      <a:pt x="21851" y="22610"/>
                    </a:lnTo>
                    <a:lnTo>
                      <a:pt x="21557" y="22525"/>
                    </a:lnTo>
                    <a:lnTo>
                      <a:pt x="20799" y="22231"/>
                    </a:lnTo>
                    <a:lnTo>
                      <a:pt x="19620" y="21768"/>
                    </a:lnTo>
                    <a:lnTo>
                      <a:pt x="18904" y="21431"/>
                    </a:lnTo>
                    <a:lnTo>
                      <a:pt x="18104" y="21052"/>
                    </a:lnTo>
                    <a:lnTo>
                      <a:pt x="17220" y="20631"/>
                    </a:lnTo>
                    <a:lnTo>
                      <a:pt x="16294" y="20083"/>
                    </a:lnTo>
                    <a:lnTo>
                      <a:pt x="15325" y="19494"/>
                    </a:lnTo>
                    <a:lnTo>
                      <a:pt x="14315" y="18863"/>
                    </a:lnTo>
                    <a:lnTo>
                      <a:pt x="13304" y="18105"/>
                    </a:lnTo>
                    <a:lnTo>
                      <a:pt x="12252" y="17305"/>
                    </a:lnTo>
                    <a:lnTo>
                      <a:pt x="11157" y="16378"/>
                    </a:lnTo>
                    <a:lnTo>
                      <a:pt x="10105" y="15410"/>
                    </a:lnTo>
                    <a:lnTo>
                      <a:pt x="9094" y="14400"/>
                    </a:lnTo>
                    <a:lnTo>
                      <a:pt x="8168" y="13305"/>
                    </a:lnTo>
                    <a:lnTo>
                      <a:pt x="7242" y="12168"/>
                    </a:lnTo>
                    <a:lnTo>
                      <a:pt x="6358" y="10989"/>
                    </a:lnTo>
                    <a:lnTo>
                      <a:pt x="5515" y="9768"/>
                    </a:lnTo>
                    <a:lnTo>
                      <a:pt x="4716" y="8590"/>
                    </a:lnTo>
                    <a:lnTo>
                      <a:pt x="3958" y="7369"/>
                    </a:lnTo>
                    <a:lnTo>
                      <a:pt x="3284" y="6232"/>
                    </a:lnTo>
                    <a:lnTo>
                      <a:pt x="2063" y="4085"/>
                    </a:lnTo>
                    <a:lnTo>
                      <a:pt x="1095" y="2232"/>
                    </a:lnTo>
                    <a:lnTo>
                      <a:pt x="421" y="843"/>
                    </a:lnTo>
                    <a:lnTo>
                      <a:pt x="42" y="85"/>
                    </a:lnTo>
                    <a:lnTo>
                      <a:pt x="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
              <p:cNvSpPr/>
              <p:nvPr/>
            </p:nvSpPr>
            <p:spPr>
              <a:xfrm>
                <a:off x="3285275" y="4195800"/>
                <a:ext cx="225275" cy="407375"/>
              </a:xfrm>
              <a:custGeom>
                <a:avLst/>
                <a:gdLst/>
                <a:ahLst/>
                <a:cxnLst/>
                <a:rect l="l" t="t" r="r" b="b"/>
                <a:pathLst>
                  <a:path w="9011" h="16295" extrusionOk="0">
                    <a:moveTo>
                      <a:pt x="4674" y="1"/>
                    </a:moveTo>
                    <a:lnTo>
                      <a:pt x="3453" y="380"/>
                    </a:lnTo>
                    <a:lnTo>
                      <a:pt x="2022" y="758"/>
                    </a:lnTo>
                    <a:lnTo>
                      <a:pt x="1" y="1264"/>
                    </a:lnTo>
                    <a:lnTo>
                      <a:pt x="296" y="3032"/>
                    </a:lnTo>
                    <a:lnTo>
                      <a:pt x="548" y="4674"/>
                    </a:lnTo>
                    <a:lnTo>
                      <a:pt x="927" y="6653"/>
                    </a:lnTo>
                    <a:lnTo>
                      <a:pt x="1390" y="8926"/>
                    </a:lnTo>
                    <a:lnTo>
                      <a:pt x="1980" y="11326"/>
                    </a:lnTo>
                    <a:lnTo>
                      <a:pt x="2317" y="12589"/>
                    </a:lnTo>
                    <a:lnTo>
                      <a:pt x="2695" y="13810"/>
                    </a:lnTo>
                    <a:lnTo>
                      <a:pt x="3116" y="15073"/>
                    </a:lnTo>
                    <a:lnTo>
                      <a:pt x="3538" y="16294"/>
                    </a:lnTo>
                    <a:lnTo>
                      <a:pt x="9011" y="16294"/>
                    </a:lnTo>
                    <a:lnTo>
                      <a:pt x="8379" y="14989"/>
                    </a:lnTo>
                    <a:lnTo>
                      <a:pt x="7832" y="13642"/>
                    </a:lnTo>
                    <a:lnTo>
                      <a:pt x="7327" y="12252"/>
                    </a:lnTo>
                    <a:lnTo>
                      <a:pt x="6864" y="10863"/>
                    </a:lnTo>
                    <a:lnTo>
                      <a:pt x="6443" y="9474"/>
                    </a:lnTo>
                    <a:lnTo>
                      <a:pt x="6106" y="8126"/>
                    </a:lnTo>
                    <a:lnTo>
                      <a:pt x="5811" y="6821"/>
                    </a:lnTo>
                    <a:lnTo>
                      <a:pt x="5516" y="5558"/>
                    </a:lnTo>
                    <a:lnTo>
                      <a:pt x="5137" y="3327"/>
                    </a:lnTo>
                    <a:lnTo>
                      <a:pt x="4843" y="1558"/>
                    </a:lnTo>
                    <a:lnTo>
                      <a:pt x="4674" y="1"/>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
              <p:cNvSpPr/>
              <p:nvPr/>
            </p:nvSpPr>
            <p:spPr>
              <a:xfrm>
                <a:off x="2855850" y="3630575"/>
                <a:ext cx="181050" cy="641025"/>
              </a:xfrm>
              <a:custGeom>
                <a:avLst/>
                <a:gdLst/>
                <a:ahLst/>
                <a:cxnLst/>
                <a:rect l="l" t="t" r="r" b="b"/>
                <a:pathLst>
                  <a:path w="7242" h="25641" extrusionOk="0">
                    <a:moveTo>
                      <a:pt x="0" y="1"/>
                    </a:moveTo>
                    <a:lnTo>
                      <a:pt x="42" y="4379"/>
                    </a:lnTo>
                    <a:lnTo>
                      <a:pt x="42" y="5979"/>
                    </a:lnTo>
                    <a:lnTo>
                      <a:pt x="42" y="6484"/>
                    </a:lnTo>
                    <a:lnTo>
                      <a:pt x="42" y="6569"/>
                    </a:lnTo>
                    <a:lnTo>
                      <a:pt x="84" y="7074"/>
                    </a:lnTo>
                    <a:lnTo>
                      <a:pt x="84" y="7158"/>
                    </a:lnTo>
                    <a:lnTo>
                      <a:pt x="126" y="8674"/>
                    </a:lnTo>
                    <a:lnTo>
                      <a:pt x="126" y="8842"/>
                    </a:lnTo>
                    <a:lnTo>
                      <a:pt x="168" y="9221"/>
                    </a:lnTo>
                    <a:lnTo>
                      <a:pt x="168" y="9474"/>
                    </a:lnTo>
                    <a:lnTo>
                      <a:pt x="211" y="9811"/>
                    </a:lnTo>
                    <a:lnTo>
                      <a:pt x="211" y="10147"/>
                    </a:lnTo>
                    <a:lnTo>
                      <a:pt x="253" y="10442"/>
                    </a:lnTo>
                    <a:lnTo>
                      <a:pt x="253" y="10821"/>
                    </a:lnTo>
                    <a:lnTo>
                      <a:pt x="295" y="11116"/>
                    </a:lnTo>
                    <a:lnTo>
                      <a:pt x="337" y="11663"/>
                    </a:lnTo>
                    <a:lnTo>
                      <a:pt x="337" y="11831"/>
                    </a:lnTo>
                    <a:lnTo>
                      <a:pt x="379" y="12379"/>
                    </a:lnTo>
                    <a:lnTo>
                      <a:pt x="421" y="12589"/>
                    </a:lnTo>
                    <a:lnTo>
                      <a:pt x="463" y="13010"/>
                    </a:lnTo>
                    <a:lnTo>
                      <a:pt x="463" y="13263"/>
                    </a:lnTo>
                    <a:lnTo>
                      <a:pt x="547" y="13684"/>
                    </a:lnTo>
                    <a:lnTo>
                      <a:pt x="547" y="13894"/>
                    </a:lnTo>
                    <a:lnTo>
                      <a:pt x="589" y="14315"/>
                    </a:lnTo>
                    <a:lnTo>
                      <a:pt x="632" y="14526"/>
                    </a:lnTo>
                    <a:lnTo>
                      <a:pt x="716" y="15115"/>
                    </a:lnTo>
                    <a:lnTo>
                      <a:pt x="1053" y="17347"/>
                    </a:lnTo>
                    <a:lnTo>
                      <a:pt x="1432" y="19368"/>
                    </a:lnTo>
                    <a:lnTo>
                      <a:pt x="1810" y="21178"/>
                    </a:lnTo>
                    <a:lnTo>
                      <a:pt x="2147" y="22694"/>
                    </a:lnTo>
                    <a:lnTo>
                      <a:pt x="2653" y="24841"/>
                    </a:lnTo>
                    <a:lnTo>
                      <a:pt x="2863" y="25599"/>
                    </a:lnTo>
                    <a:lnTo>
                      <a:pt x="2863" y="25641"/>
                    </a:lnTo>
                    <a:lnTo>
                      <a:pt x="5094" y="25515"/>
                    </a:lnTo>
                    <a:lnTo>
                      <a:pt x="7242" y="25388"/>
                    </a:lnTo>
                    <a:lnTo>
                      <a:pt x="6526" y="24125"/>
                    </a:lnTo>
                    <a:lnTo>
                      <a:pt x="6021" y="23115"/>
                    </a:lnTo>
                    <a:lnTo>
                      <a:pt x="5431" y="21894"/>
                    </a:lnTo>
                    <a:lnTo>
                      <a:pt x="4758" y="20462"/>
                    </a:lnTo>
                    <a:lnTo>
                      <a:pt x="4084" y="18863"/>
                    </a:lnTo>
                    <a:lnTo>
                      <a:pt x="3368" y="17052"/>
                    </a:lnTo>
                    <a:lnTo>
                      <a:pt x="2695" y="15115"/>
                    </a:lnTo>
                    <a:lnTo>
                      <a:pt x="2358" y="13937"/>
                    </a:lnTo>
                    <a:lnTo>
                      <a:pt x="2021" y="12673"/>
                    </a:lnTo>
                    <a:lnTo>
                      <a:pt x="1726" y="11410"/>
                    </a:lnTo>
                    <a:lnTo>
                      <a:pt x="1432" y="10147"/>
                    </a:lnTo>
                    <a:lnTo>
                      <a:pt x="968" y="7579"/>
                    </a:lnTo>
                    <a:lnTo>
                      <a:pt x="589" y="5221"/>
                    </a:lnTo>
                    <a:lnTo>
                      <a:pt x="337" y="3158"/>
                    </a:lnTo>
                    <a:lnTo>
                      <a:pt x="168" y="1474"/>
                    </a:lnTo>
                    <a:lnTo>
                      <a:pt x="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
              <p:cNvSpPr/>
              <p:nvPr/>
            </p:nvSpPr>
            <p:spPr>
              <a:xfrm>
                <a:off x="2855850" y="3762150"/>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
              <p:cNvSpPr/>
              <p:nvPr/>
            </p:nvSpPr>
            <p:spPr>
              <a:xfrm>
                <a:off x="2855850" y="3762150"/>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
              <p:cNvSpPr/>
              <p:nvPr/>
            </p:nvSpPr>
            <p:spPr>
              <a:xfrm>
                <a:off x="2927425" y="4265275"/>
                <a:ext cx="146325" cy="337900"/>
              </a:xfrm>
              <a:custGeom>
                <a:avLst/>
                <a:gdLst/>
                <a:ahLst/>
                <a:cxnLst/>
                <a:rect l="l" t="t" r="r" b="b"/>
                <a:pathLst>
                  <a:path w="5853" h="13516" extrusionOk="0">
                    <a:moveTo>
                      <a:pt x="4379" y="0"/>
                    </a:moveTo>
                    <a:lnTo>
                      <a:pt x="2231" y="127"/>
                    </a:lnTo>
                    <a:lnTo>
                      <a:pt x="0" y="253"/>
                    </a:lnTo>
                    <a:lnTo>
                      <a:pt x="126" y="4800"/>
                    </a:lnTo>
                    <a:lnTo>
                      <a:pt x="337" y="8926"/>
                    </a:lnTo>
                    <a:lnTo>
                      <a:pt x="589" y="13515"/>
                    </a:lnTo>
                    <a:lnTo>
                      <a:pt x="5852" y="13515"/>
                    </a:lnTo>
                    <a:lnTo>
                      <a:pt x="5515" y="11115"/>
                    </a:lnTo>
                    <a:lnTo>
                      <a:pt x="5263" y="8758"/>
                    </a:lnTo>
                    <a:lnTo>
                      <a:pt x="5010" y="6484"/>
                    </a:lnTo>
                    <a:lnTo>
                      <a:pt x="4842" y="4463"/>
                    </a:lnTo>
                    <a:lnTo>
                      <a:pt x="4589" y="1390"/>
                    </a:lnTo>
                    <a:lnTo>
                      <a:pt x="4505" y="211"/>
                    </a:lnTo>
                    <a:lnTo>
                      <a:pt x="4379"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
              <p:cNvSpPr/>
              <p:nvPr/>
            </p:nvSpPr>
            <p:spPr>
              <a:xfrm>
                <a:off x="2856900" y="3740050"/>
                <a:ext cx="25" cy="11600"/>
              </a:xfrm>
              <a:custGeom>
                <a:avLst/>
                <a:gdLst/>
                <a:ahLst/>
                <a:cxnLst/>
                <a:rect l="l" t="t" r="r" b="b"/>
                <a:pathLst>
                  <a:path w="1" h="464" extrusionOk="0">
                    <a:moveTo>
                      <a:pt x="0" y="463"/>
                    </a:moveTo>
                    <a:lnTo>
                      <a:pt x="0" y="463"/>
                    </a:lnTo>
                    <a:lnTo>
                      <a:pt x="0" y="0"/>
                    </a:lnTo>
                    <a:lnTo>
                      <a:pt x="0" y="0"/>
                    </a:lnTo>
                    <a:lnTo>
                      <a:pt x="0" y="463"/>
                    </a:lnTo>
                    <a:lnTo>
                      <a:pt x="0" y="463"/>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
              <p:cNvSpPr/>
              <p:nvPr/>
            </p:nvSpPr>
            <p:spPr>
              <a:xfrm>
                <a:off x="2855850" y="3630575"/>
                <a:ext cx="1075" cy="131600"/>
              </a:xfrm>
              <a:custGeom>
                <a:avLst/>
                <a:gdLst/>
                <a:ahLst/>
                <a:cxnLst/>
                <a:rect l="l" t="t" r="r" b="b"/>
                <a:pathLst>
                  <a:path w="43" h="5264" extrusionOk="0">
                    <a:moveTo>
                      <a:pt x="0" y="1"/>
                    </a:moveTo>
                    <a:lnTo>
                      <a:pt x="0" y="4379"/>
                    </a:lnTo>
                    <a:lnTo>
                      <a:pt x="0" y="4842"/>
                    </a:lnTo>
                    <a:lnTo>
                      <a:pt x="0" y="5263"/>
                    </a:lnTo>
                    <a:lnTo>
                      <a:pt x="42" y="4842"/>
                    </a:lnTo>
                    <a:lnTo>
                      <a:pt x="42" y="4379"/>
                    </a:lnTo>
                    <a:lnTo>
                      <a:pt x="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
              <p:cNvSpPr/>
              <p:nvPr/>
            </p:nvSpPr>
            <p:spPr>
              <a:xfrm>
                <a:off x="2857950" y="3636900"/>
                <a:ext cx="427350" cy="613650"/>
              </a:xfrm>
              <a:custGeom>
                <a:avLst/>
                <a:gdLst/>
                <a:ahLst/>
                <a:cxnLst/>
                <a:rect l="l" t="t" r="r" b="b"/>
                <a:pathLst>
                  <a:path w="17094" h="24546" extrusionOk="0">
                    <a:moveTo>
                      <a:pt x="0" y="0"/>
                    </a:moveTo>
                    <a:lnTo>
                      <a:pt x="463" y="2232"/>
                    </a:lnTo>
                    <a:lnTo>
                      <a:pt x="884" y="3958"/>
                    </a:lnTo>
                    <a:lnTo>
                      <a:pt x="1390" y="5979"/>
                    </a:lnTo>
                    <a:lnTo>
                      <a:pt x="2063" y="8168"/>
                    </a:lnTo>
                    <a:lnTo>
                      <a:pt x="2400" y="9305"/>
                    </a:lnTo>
                    <a:lnTo>
                      <a:pt x="2821" y="10442"/>
                    </a:lnTo>
                    <a:lnTo>
                      <a:pt x="3242" y="11578"/>
                    </a:lnTo>
                    <a:lnTo>
                      <a:pt x="3705" y="12715"/>
                    </a:lnTo>
                    <a:lnTo>
                      <a:pt x="4168" y="13810"/>
                    </a:lnTo>
                    <a:lnTo>
                      <a:pt x="4674" y="14862"/>
                    </a:lnTo>
                    <a:lnTo>
                      <a:pt x="5263" y="15999"/>
                    </a:lnTo>
                    <a:lnTo>
                      <a:pt x="5895" y="17052"/>
                    </a:lnTo>
                    <a:lnTo>
                      <a:pt x="6526" y="18062"/>
                    </a:lnTo>
                    <a:lnTo>
                      <a:pt x="7158" y="18988"/>
                    </a:lnTo>
                    <a:lnTo>
                      <a:pt x="7747" y="19830"/>
                    </a:lnTo>
                    <a:lnTo>
                      <a:pt x="8379" y="20630"/>
                    </a:lnTo>
                    <a:lnTo>
                      <a:pt x="8968" y="21346"/>
                    </a:lnTo>
                    <a:lnTo>
                      <a:pt x="9515" y="21978"/>
                    </a:lnTo>
                    <a:lnTo>
                      <a:pt x="10484" y="23072"/>
                    </a:lnTo>
                    <a:lnTo>
                      <a:pt x="11284" y="23830"/>
                    </a:lnTo>
                    <a:lnTo>
                      <a:pt x="11957" y="24462"/>
                    </a:lnTo>
                    <a:lnTo>
                      <a:pt x="11999" y="24546"/>
                    </a:lnTo>
                    <a:lnTo>
                      <a:pt x="13431" y="24335"/>
                    </a:lnTo>
                    <a:lnTo>
                      <a:pt x="14778" y="24083"/>
                    </a:lnTo>
                    <a:lnTo>
                      <a:pt x="17094" y="23620"/>
                    </a:lnTo>
                    <a:lnTo>
                      <a:pt x="17094" y="23535"/>
                    </a:lnTo>
                    <a:lnTo>
                      <a:pt x="16841" y="23409"/>
                    </a:lnTo>
                    <a:lnTo>
                      <a:pt x="16126" y="23072"/>
                    </a:lnTo>
                    <a:lnTo>
                      <a:pt x="15031" y="22441"/>
                    </a:lnTo>
                    <a:lnTo>
                      <a:pt x="14399" y="22020"/>
                    </a:lnTo>
                    <a:lnTo>
                      <a:pt x="13641" y="21515"/>
                    </a:lnTo>
                    <a:lnTo>
                      <a:pt x="12884" y="20967"/>
                    </a:lnTo>
                    <a:lnTo>
                      <a:pt x="12084" y="20336"/>
                    </a:lnTo>
                    <a:lnTo>
                      <a:pt x="11242" y="19620"/>
                    </a:lnTo>
                    <a:lnTo>
                      <a:pt x="10357" y="18862"/>
                    </a:lnTo>
                    <a:lnTo>
                      <a:pt x="9473" y="17978"/>
                    </a:lnTo>
                    <a:lnTo>
                      <a:pt x="8631" y="17010"/>
                    </a:lnTo>
                    <a:lnTo>
                      <a:pt x="7747" y="15999"/>
                    </a:lnTo>
                    <a:lnTo>
                      <a:pt x="6905" y="14862"/>
                    </a:lnTo>
                    <a:lnTo>
                      <a:pt x="6189" y="13810"/>
                    </a:lnTo>
                    <a:lnTo>
                      <a:pt x="5516" y="12673"/>
                    </a:lnTo>
                    <a:lnTo>
                      <a:pt x="4884" y="11536"/>
                    </a:lnTo>
                    <a:lnTo>
                      <a:pt x="4253" y="10400"/>
                    </a:lnTo>
                    <a:lnTo>
                      <a:pt x="3663" y="9263"/>
                    </a:lnTo>
                    <a:lnTo>
                      <a:pt x="3116" y="8126"/>
                    </a:lnTo>
                    <a:lnTo>
                      <a:pt x="2147" y="5895"/>
                    </a:lnTo>
                    <a:lnTo>
                      <a:pt x="1348" y="3916"/>
                    </a:lnTo>
                    <a:lnTo>
                      <a:pt x="716" y="2190"/>
                    </a:lnTo>
                    <a:lnTo>
                      <a:pt x="253" y="842"/>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
              <p:cNvSpPr/>
              <p:nvPr/>
            </p:nvSpPr>
            <p:spPr>
              <a:xfrm>
                <a:off x="3157925" y="4227375"/>
                <a:ext cx="215800" cy="375800"/>
              </a:xfrm>
              <a:custGeom>
                <a:avLst/>
                <a:gdLst/>
                <a:ahLst/>
                <a:cxnLst/>
                <a:rect l="l" t="t" r="r" b="b"/>
                <a:pathLst>
                  <a:path w="8632" h="15032" extrusionOk="0">
                    <a:moveTo>
                      <a:pt x="5095" y="1"/>
                    </a:moveTo>
                    <a:lnTo>
                      <a:pt x="2779" y="464"/>
                    </a:lnTo>
                    <a:lnTo>
                      <a:pt x="1432" y="716"/>
                    </a:lnTo>
                    <a:lnTo>
                      <a:pt x="0" y="927"/>
                    </a:lnTo>
                    <a:lnTo>
                      <a:pt x="169" y="2653"/>
                    </a:lnTo>
                    <a:lnTo>
                      <a:pt x="337" y="4169"/>
                    </a:lnTo>
                    <a:lnTo>
                      <a:pt x="590" y="6021"/>
                    </a:lnTo>
                    <a:lnTo>
                      <a:pt x="885" y="8084"/>
                    </a:lnTo>
                    <a:lnTo>
                      <a:pt x="1264" y="10358"/>
                    </a:lnTo>
                    <a:lnTo>
                      <a:pt x="1727" y="12674"/>
                    </a:lnTo>
                    <a:lnTo>
                      <a:pt x="2274" y="15031"/>
                    </a:lnTo>
                    <a:lnTo>
                      <a:pt x="8632" y="15031"/>
                    </a:lnTo>
                    <a:lnTo>
                      <a:pt x="8210" y="13810"/>
                    </a:lnTo>
                    <a:lnTo>
                      <a:pt x="7789" y="12547"/>
                    </a:lnTo>
                    <a:lnTo>
                      <a:pt x="7411" y="11326"/>
                    </a:lnTo>
                    <a:lnTo>
                      <a:pt x="7074" y="10063"/>
                    </a:lnTo>
                    <a:lnTo>
                      <a:pt x="6484" y="7663"/>
                    </a:lnTo>
                    <a:lnTo>
                      <a:pt x="6021" y="5390"/>
                    </a:lnTo>
                    <a:lnTo>
                      <a:pt x="5642" y="3411"/>
                    </a:lnTo>
                    <a:lnTo>
                      <a:pt x="5390" y="1769"/>
                    </a:lnTo>
                    <a:lnTo>
                      <a:pt x="5095" y="1"/>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
              <p:cNvSpPr/>
              <p:nvPr/>
            </p:nvSpPr>
            <p:spPr>
              <a:xfrm>
                <a:off x="2769525" y="4271600"/>
                <a:ext cx="172650" cy="331575"/>
              </a:xfrm>
              <a:custGeom>
                <a:avLst/>
                <a:gdLst/>
                <a:ahLst/>
                <a:cxnLst/>
                <a:rect l="l" t="t" r="r" b="b"/>
                <a:pathLst>
                  <a:path w="6906" h="13263" extrusionOk="0">
                    <a:moveTo>
                      <a:pt x="632" y="0"/>
                    </a:moveTo>
                    <a:lnTo>
                      <a:pt x="464" y="4505"/>
                    </a:lnTo>
                    <a:lnTo>
                      <a:pt x="295" y="8673"/>
                    </a:lnTo>
                    <a:lnTo>
                      <a:pt x="1" y="13262"/>
                    </a:lnTo>
                    <a:lnTo>
                      <a:pt x="6905" y="13262"/>
                    </a:lnTo>
                    <a:lnTo>
                      <a:pt x="6653" y="8673"/>
                    </a:lnTo>
                    <a:lnTo>
                      <a:pt x="6442" y="4547"/>
                    </a:lnTo>
                    <a:lnTo>
                      <a:pt x="6316" y="0"/>
                    </a:lnTo>
                    <a:lnTo>
                      <a:pt x="3537" y="42"/>
                    </a:lnTo>
                    <a:lnTo>
                      <a:pt x="2064" y="42"/>
                    </a:lnTo>
                    <a:lnTo>
                      <a:pt x="632"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
              <p:cNvSpPr/>
              <p:nvPr/>
            </p:nvSpPr>
            <p:spPr>
              <a:xfrm>
                <a:off x="2785325" y="3762150"/>
                <a:ext cx="142125" cy="510525"/>
              </a:xfrm>
              <a:custGeom>
                <a:avLst/>
                <a:gdLst/>
                <a:ahLst/>
                <a:cxnLst/>
                <a:rect l="l" t="t" r="r" b="b"/>
                <a:pathLst>
                  <a:path w="5685" h="20421" extrusionOk="0">
                    <a:moveTo>
                      <a:pt x="2821" y="0"/>
                    </a:moveTo>
                    <a:lnTo>
                      <a:pt x="2821" y="1221"/>
                    </a:lnTo>
                    <a:lnTo>
                      <a:pt x="2779" y="1306"/>
                    </a:lnTo>
                    <a:lnTo>
                      <a:pt x="2779" y="1811"/>
                    </a:lnTo>
                    <a:lnTo>
                      <a:pt x="2779" y="1895"/>
                    </a:lnTo>
                    <a:lnTo>
                      <a:pt x="2695" y="3411"/>
                    </a:lnTo>
                    <a:lnTo>
                      <a:pt x="2695" y="3579"/>
                    </a:lnTo>
                    <a:lnTo>
                      <a:pt x="2695" y="3958"/>
                    </a:lnTo>
                    <a:lnTo>
                      <a:pt x="2653" y="4211"/>
                    </a:lnTo>
                    <a:lnTo>
                      <a:pt x="2653" y="4548"/>
                    </a:lnTo>
                    <a:lnTo>
                      <a:pt x="2611" y="4884"/>
                    </a:lnTo>
                    <a:lnTo>
                      <a:pt x="2611" y="5179"/>
                    </a:lnTo>
                    <a:lnTo>
                      <a:pt x="2568" y="5558"/>
                    </a:lnTo>
                    <a:lnTo>
                      <a:pt x="2568" y="5853"/>
                    </a:lnTo>
                    <a:lnTo>
                      <a:pt x="2526" y="6400"/>
                    </a:lnTo>
                    <a:lnTo>
                      <a:pt x="2484" y="6568"/>
                    </a:lnTo>
                    <a:lnTo>
                      <a:pt x="2442" y="7116"/>
                    </a:lnTo>
                    <a:lnTo>
                      <a:pt x="2442" y="7326"/>
                    </a:lnTo>
                    <a:lnTo>
                      <a:pt x="2400" y="7747"/>
                    </a:lnTo>
                    <a:lnTo>
                      <a:pt x="2358" y="8000"/>
                    </a:lnTo>
                    <a:lnTo>
                      <a:pt x="2316" y="8421"/>
                    </a:lnTo>
                    <a:lnTo>
                      <a:pt x="2274" y="8631"/>
                    </a:lnTo>
                    <a:lnTo>
                      <a:pt x="2232" y="9052"/>
                    </a:lnTo>
                    <a:lnTo>
                      <a:pt x="2232" y="9263"/>
                    </a:lnTo>
                    <a:lnTo>
                      <a:pt x="2147" y="9852"/>
                    </a:lnTo>
                    <a:lnTo>
                      <a:pt x="1768" y="12084"/>
                    </a:lnTo>
                    <a:lnTo>
                      <a:pt x="1390" y="14105"/>
                    </a:lnTo>
                    <a:lnTo>
                      <a:pt x="1053" y="15915"/>
                    </a:lnTo>
                    <a:lnTo>
                      <a:pt x="716" y="17431"/>
                    </a:lnTo>
                    <a:lnTo>
                      <a:pt x="211" y="19578"/>
                    </a:lnTo>
                    <a:lnTo>
                      <a:pt x="0" y="20336"/>
                    </a:lnTo>
                    <a:lnTo>
                      <a:pt x="0" y="20378"/>
                    </a:lnTo>
                    <a:lnTo>
                      <a:pt x="1432" y="20420"/>
                    </a:lnTo>
                    <a:lnTo>
                      <a:pt x="2905" y="20420"/>
                    </a:lnTo>
                    <a:lnTo>
                      <a:pt x="5684" y="20378"/>
                    </a:lnTo>
                    <a:lnTo>
                      <a:pt x="5684" y="20336"/>
                    </a:lnTo>
                    <a:lnTo>
                      <a:pt x="5474" y="19578"/>
                    </a:lnTo>
                    <a:lnTo>
                      <a:pt x="4968" y="17431"/>
                    </a:lnTo>
                    <a:lnTo>
                      <a:pt x="4631" y="15915"/>
                    </a:lnTo>
                    <a:lnTo>
                      <a:pt x="4253" y="14105"/>
                    </a:lnTo>
                    <a:lnTo>
                      <a:pt x="3874" y="12084"/>
                    </a:lnTo>
                    <a:lnTo>
                      <a:pt x="3537" y="9852"/>
                    </a:lnTo>
                    <a:lnTo>
                      <a:pt x="3453" y="9263"/>
                    </a:lnTo>
                    <a:lnTo>
                      <a:pt x="3410" y="9052"/>
                    </a:lnTo>
                    <a:lnTo>
                      <a:pt x="3368" y="8631"/>
                    </a:lnTo>
                    <a:lnTo>
                      <a:pt x="3368" y="8421"/>
                    </a:lnTo>
                    <a:lnTo>
                      <a:pt x="3284" y="8000"/>
                    </a:lnTo>
                    <a:lnTo>
                      <a:pt x="3284" y="7747"/>
                    </a:lnTo>
                    <a:lnTo>
                      <a:pt x="3242" y="7326"/>
                    </a:lnTo>
                    <a:lnTo>
                      <a:pt x="3200" y="7116"/>
                    </a:lnTo>
                    <a:lnTo>
                      <a:pt x="3158" y="6568"/>
                    </a:lnTo>
                    <a:lnTo>
                      <a:pt x="3158" y="6400"/>
                    </a:lnTo>
                    <a:lnTo>
                      <a:pt x="3116" y="5853"/>
                    </a:lnTo>
                    <a:lnTo>
                      <a:pt x="3074" y="5558"/>
                    </a:lnTo>
                    <a:lnTo>
                      <a:pt x="3074" y="5179"/>
                    </a:lnTo>
                    <a:lnTo>
                      <a:pt x="3032" y="4884"/>
                    </a:lnTo>
                    <a:lnTo>
                      <a:pt x="3032" y="4548"/>
                    </a:lnTo>
                    <a:lnTo>
                      <a:pt x="2989" y="4211"/>
                    </a:lnTo>
                    <a:lnTo>
                      <a:pt x="2989" y="3958"/>
                    </a:lnTo>
                    <a:lnTo>
                      <a:pt x="2947" y="3579"/>
                    </a:lnTo>
                    <a:lnTo>
                      <a:pt x="2947" y="3411"/>
                    </a:lnTo>
                    <a:lnTo>
                      <a:pt x="2905" y="1895"/>
                    </a:lnTo>
                    <a:lnTo>
                      <a:pt x="2905" y="1811"/>
                    </a:lnTo>
                    <a:lnTo>
                      <a:pt x="2863" y="1306"/>
                    </a:lnTo>
                    <a:lnTo>
                      <a:pt x="2863" y="1221"/>
                    </a:lnTo>
                    <a:lnTo>
                      <a:pt x="282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
              <p:cNvSpPr/>
              <p:nvPr/>
            </p:nvSpPr>
            <p:spPr>
              <a:xfrm>
                <a:off x="2841100" y="3988450"/>
                <a:ext cx="25" cy="5275"/>
              </a:xfrm>
              <a:custGeom>
                <a:avLst/>
                <a:gdLst/>
                <a:ahLst/>
                <a:cxnLst/>
                <a:rect l="l" t="t" r="r" b="b"/>
                <a:pathLst>
                  <a:path w="1" h="211" extrusionOk="0">
                    <a:moveTo>
                      <a:pt x="1" y="211"/>
                    </a:moveTo>
                    <a:lnTo>
                      <a:pt x="1" y="211"/>
                    </a:lnTo>
                    <a:lnTo>
                      <a:pt x="1" y="0"/>
                    </a:lnTo>
                    <a:lnTo>
                      <a:pt x="1" y="0"/>
                    </a:lnTo>
                    <a:lnTo>
                      <a:pt x="1" y="211"/>
                    </a:lnTo>
                    <a:lnTo>
                      <a:pt x="1"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
              <p:cNvSpPr/>
              <p:nvPr/>
            </p:nvSpPr>
            <p:spPr>
              <a:xfrm>
                <a:off x="2852675" y="3851625"/>
                <a:ext cx="25" cy="9500"/>
              </a:xfrm>
              <a:custGeom>
                <a:avLst/>
                <a:gdLst/>
                <a:ahLst/>
                <a:cxnLst/>
                <a:rect l="l" t="t" r="r" b="b"/>
                <a:pathLst>
                  <a:path w="1" h="380" extrusionOk="0">
                    <a:moveTo>
                      <a:pt x="1" y="379"/>
                    </a:moveTo>
                    <a:lnTo>
                      <a:pt x="1" y="379"/>
                    </a:lnTo>
                    <a:lnTo>
                      <a:pt x="1" y="0"/>
                    </a:lnTo>
                    <a:lnTo>
                      <a:pt x="1" y="0"/>
                    </a:lnTo>
                    <a:lnTo>
                      <a:pt x="1" y="379"/>
                    </a:lnTo>
                    <a:lnTo>
                      <a:pt x="1" y="379"/>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
              <p:cNvSpPr/>
              <p:nvPr/>
            </p:nvSpPr>
            <p:spPr>
              <a:xfrm>
                <a:off x="2842150" y="3972650"/>
                <a:ext cx="1075" cy="5300"/>
              </a:xfrm>
              <a:custGeom>
                <a:avLst/>
                <a:gdLst/>
                <a:ahLst/>
                <a:cxnLst/>
                <a:rect l="l" t="t" r="r" b="b"/>
                <a:pathLst>
                  <a:path w="43" h="212" extrusionOk="0">
                    <a:moveTo>
                      <a:pt x="1" y="211"/>
                    </a:moveTo>
                    <a:lnTo>
                      <a:pt x="1" y="211"/>
                    </a:lnTo>
                    <a:lnTo>
                      <a:pt x="43" y="1"/>
                    </a:lnTo>
                    <a:lnTo>
                      <a:pt x="43" y="1"/>
                    </a:lnTo>
                    <a:lnTo>
                      <a:pt x="1" y="211"/>
                    </a:lnTo>
                    <a:lnTo>
                      <a:pt x="1"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
              <p:cNvSpPr/>
              <p:nvPr/>
            </p:nvSpPr>
            <p:spPr>
              <a:xfrm>
                <a:off x="2847425" y="3922150"/>
                <a:ext cx="1075" cy="4225"/>
              </a:xfrm>
              <a:custGeom>
                <a:avLst/>
                <a:gdLst/>
                <a:ahLst/>
                <a:cxnLst/>
                <a:rect l="l" t="t" r="r" b="b"/>
                <a:pathLst>
                  <a:path w="43" h="169" extrusionOk="0">
                    <a:moveTo>
                      <a:pt x="0" y="168"/>
                    </a:moveTo>
                    <a:lnTo>
                      <a:pt x="0" y="168"/>
                    </a:lnTo>
                    <a:lnTo>
                      <a:pt x="42" y="0"/>
                    </a:lnTo>
                    <a:lnTo>
                      <a:pt x="42" y="0"/>
                    </a:lnTo>
                    <a:lnTo>
                      <a:pt x="0" y="168"/>
                    </a:lnTo>
                    <a:lnTo>
                      <a:pt x="0" y="16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
              <p:cNvSpPr/>
              <p:nvPr/>
            </p:nvSpPr>
            <p:spPr>
              <a:xfrm>
                <a:off x="2850575" y="3884250"/>
                <a:ext cx="25" cy="7400"/>
              </a:xfrm>
              <a:custGeom>
                <a:avLst/>
                <a:gdLst/>
                <a:ahLst/>
                <a:cxnLst/>
                <a:rect l="l" t="t" r="r" b="b"/>
                <a:pathLst>
                  <a:path w="1" h="296" extrusionOk="0">
                    <a:moveTo>
                      <a:pt x="1" y="295"/>
                    </a:moveTo>
                    <a:lnTo>
                      <a:pt x="1" y="295"/>
                    </a:lnTo>
                    <a:lnTo>
                      <a:pt x="1" y="0"/>
                    </a:lnTo>
                    <a:lnTo>
                      <a:pt x="1" y="0"/>
                    </a:lnTo>
                    <a:lnTo>
                      <a:pt x="1" y="295"/>
                    </a:lnTo>
                    <a:lnTo>
                      <a:pt x="1" y="295"/>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
              <p:cNvSpPr/>
              <p:nvPr/>
            </p:nvSpPr>
            <p:spPr>
              <a:xfrm>
                <a:off x="2849525" y="3901075"/>
                <a:ext cx="25" cy="7400"/>
              </a:xfrm>
              <a:custGeom>
                <a:avLst/>
                <a:gdLst/>
                <a:ahLst/>
                <a:cxnLst/>
                <a:rect l="l" t="t" r="r" b="b"/>
                <a:pathLst>
                  <a:path w="1" h="296" extrusionOk="0">
                    <a:moveTo>
                      <a:pt x="0" y="296"/>
                    </a:moveTo>
                    <a:lnTo>
                      <a:pt x="0" y="296"/>
                    </a:lnTo>
                    <a:lnTo>
                      <a:pt x="0" y="1"/>
                    </a:lnTo>
                    <a:lnTo>
                      <a:pt x="0" y="1"/>
                    </a:lnTo>
                    <a:lnTo>
                      <a:pt x="0" y="296"/>
                    </a:lnTo>
                    <a:lnTo>
                      <a:pt x="0" y="29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
              <p:cNvSpPr/>
              <p:nvPr/>
            </p:nvSpPr>
            <p:spPr>
              <a:xfrm>
                <a:off x="2851625" y="3867400"/>
                <a:ext cx="25" cy="8450"/>
              </a:xfrm>
              <a:custGeom>
                <a:avLst/>
                <a:gdLst/>
                <a:ahLst/>
                <a:cxnLst/>
                <a:rect l="l" t="t" r="r" b="b"/>
                <a:pathLst>
                  <a:path w="1" h="338" extrusionOk="0">
                    <a:moveTo>
                      <a:pt x="1" y="338"/>
                    </a:moveTo>
                    <a:lnTo>
                      <a:pt x="1" y="338"/>
                    </a:lnTo>
                    <a:lnTo>
                      <a:pt x="1" y="1"/>
                    </a:lnTo>
                    <a:lnTo>
                      <a:pt x="1"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
              <p:cNvSpPr/>
              <p:nvPr/>
            </p:nvSpPr>
            <p:spPr>
              <a:xfrm>
                <a:off x="2846375" y="3940025"/>
                <a:ext cx="25" cy="5300"/>
              </a:xfrm>
              <a:custGeom>
                <a:avLst/>
                <a:gdLst/>
                <a:ahLst/>
                <a:cxnLst/>
                <a:rect l="l" t="t" r="r" b="b"/>
                <a:pathLst>
                  <a:path w="1" h="212" extrusionOk="0">
                    <a:moveTo>
                      <a:pt x="0" y="211"/>
                    </a:moveTo>
                    <a:lnTo>
                      <a:pt x="0" y="211"/>
                    </a:lnTo>
                    <a:lnTo>
                      <a:pt x="0" y="1"/>
                    </a:lnTo>
                    <a:lnTo>
                      <a:pt x="0" y="1"/>
                    </a:lnTo>
                    <a:lnTo>
                      <a:pt x="0" y="211"/>
                    </a:lnTo>
                    <a:lnTo>
                      <a:pt x="0"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
              <p:cNvSpPr/>
              <p:nvPr/>
            </p:nvSpPr>
            <p:spPr>
              <a:xfrm>
                <a:off x="2844250" y="3955825"/>
                <a:ext cx="1100" cy="6325"/>
              </a:xfrm>
              <a:custGeom>
                <a:avLst/>
                <a:gdLst/>
                <a:ahLst/>
                <a:cxnLst/>
                <a:rect l="l" t="t" r="r" b="b"/>
                <a:pathLst>
                  <a:path w="44" h="253" extrusionOk="0">
                    <a:moveTo>
                      <a:pt x="1" y="253"/>
                    </a:moveTo>
                    <a:lnTo>
                      <a:pt x="1" y="253"/>
                    </a:lnTo>
                    <a:lnTo>
                      <a:pt x="43" y="0"/>
                    </a:lnTo>
                    <a:lnTo>
                      <a:pt x="43" y="0"/>
                    </a:lnTo>
                    <a:lnTo>
                      <a:pt x="1" y="253"/>
                    </a:lnTo>
                    <a:lnTo>
                      <a:pt x="1" y="253"/>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
              <p:cNvSpPr/>
              <p:nvPr/>
            </p:nvSpPr>
            <p:spPr>
              <a:xfrm>
                <a:off x="2852675" y="3809525"/>
                <a:ext cx="2125" cy="37900"/>
              </a:xfrm>
              <a:custGeom>
                <a:avLst/>
                <a:gdLst/>
                <a:ahLst/>
                <a:cxnLst/>
                <a:rect l="l" t="t" r="r" b="b"/>
                <a:pathLst>
                  <a:path w="85" h="1516" extrusionOk="0">
                    <a:moveTo>
                      <a:pt x="1" y="1516"/>
                    </a:moveTo>
                    <a:lnTo>
                      <a:pt x="1" y="1516"/>
                    </a:lnTo>
                    <a:lnTo>
                      <a:pt x="85" y="0"/>
                    </a:lnTo>
                    <a:lnTo>
                      <a:pt x="85" y="0"/>
                    </a:lnTo>
                    <a:lnTo>
                      <a:pt x="1" y="1516"/>
                    </a:lnTo>
                    <a:lnTo>
                      <a:pt x="1" y="151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
              <p:cNvSpPr/>
              <p:nvPr/>
            </p:nvSpPr>
            <p:spPr>
              <a:xfrm>
                <a:off x="2855850" y="3740050"/>
                <a:ext cx="25" cy="52650"/>
              </a:xfrm>
              <a:custGeom>
                <a:avLst/>
                <a:gdLst/>
                <a:ahLst/>
                <a:cxnLst/>
                <a:rect l="l" t="t" r="r" b="b"/>
                <a:pathLst>
                  <a:path w="1" h="2106" extrusionOk="0">
                    <a:moveTo>
                      <a:pt x="0" y="884"/>
                    </a:moveTo>
                    <a:lnTo>
                      <a:pt x="0" y="884"/>
                    </a:lnTo>
                    <a:lnTo>
                      <a:pt x="0" y="463"/>
                    </a:lnTo>
                    <a:lnTo>
                      <a:pt x="0" y="463"/>
                    </a:lnTo>
                    <a:lnTo>
                      <a:pt x="0" y="0"/>
                    </a:lnTo>
                    <a:lnTo>
                      <a:pt x="0" y="1600"/>
                    </a:lnTo>
                    <a:lnTo>
                      <a:pt x="0" y="1600"/>
                    </a:lnTo>
                    <a:lnTo>
                      <a:pt x="0" y="2105"/>
                    </a:lnTo>
                    <a:lnTo>
                      <a:pt x="0" y="2105"/>
                    </a:lnTo>
                    <a:lnTo>
                      <a:pt x="0" y="884"/>
                    </a:lnTo>
                    <a:lnTo>
                      <a:pt x="0" y="88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
              <p:cNvSpPr/>
              <p:nvPr/>
            </p:nvSpPr>
            <p:spPr>
              <a:xfrm>
                <a:off x="2854775" y="3794775"/>
                <a:ext cx="25" cy="12650"/>
              </a:xfrm>
              <a:custGeom>
                <a:avLst/>
                <a:gdLst/>
                <a:ahLst/>
                <a:cxnLst/>
                <a:rect l="l" t="t" r="r" b="b"/>
                <a:pathLst>
                  <a:path w="1" h="506" extrusionOk="0">
                    <a:moveTo>
                      <a:pt x="1" y="506"/>
                    </a:moveTo>
                    <a:lnTo>
                      <a:pt x="1" y="506"/>
                    </a:lnTo>
                    <a:lnTo>
                      <a:pt x="1" y="1"/>
                    </a:lnTo>
                    <a:lnTo>
                      <a:pt x="1" y="1"/>
                    </a:lnTo>
                    <a:lnTo>
                      <a:pt x="1" y="506"/>
                    </a:lnTo>
                    <a:lnTo>
                      <a:pt x="1" y="50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
              <p:cNvSpPr/>
              <p:nvPr/>
            </p:nvSpPr>
            <p:spPr>
              <a:xfrm>
                <a:off x="2862150" y="3901075"/>
                <a:ext cx="1075" cy="7400"/>
              </a:xfrm>
              <a:custGeom>
                <a:avLst/>
                <a:gdLst/>
                <a:ahLst/>
                <a:cxnLst/>
                <a:rect l="l" t="t" r="r" b="b"/>
                <a:pathLst>
                  <a:path w="43" h="296" extrusionOk="0">
                    <a:moveTo>
                      <a:pt x="1" y="1"/>
                    </a:moveTo>
                    <a:lnTo>
                      <a:pt x="1" y="1"/>
                    </a:lnTo>
                    <a:lnTo>
                      <a:pt x="43" y="296"/>
                    </a:lnTo>
                    <a:lnTo>
                      <a:pt x="43" y="296"/>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
              <p:cNvSpPr/>
              <p:nvPr/>
            </p:nvSpPr>
            <p:spPr>
              <a:xfrm>
                <a:off x="2864250" y="3922150"/>
                <a:ext cx="25" cy="4225"/>
              </a:xfrm>
              <a:custGeom>
                <a:avLst/>
                <a:gdLst/>
                <a:ahLst/>
                <a:cxnLst/>
                <a:rect l="l" t="t" r="r" b="b"/>
                <a:pathLst>
                  <a:path w="1" h="169" extrusionOk="0">
                    <a:moveTo>
                      <a:pt x="1" y="0"/>
                    </a:moveTo>
                    <a:lnTo>
                      <a:pt x="1" y="0"/>
                    </a:lnTo>
                    <a:lnTo>
                      <a:pt x="1" y="168"/>
                    </a:lnTo>
                    <a:lnTo>
                      <a:pt x="1" y="168"/>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
              <p:cNvSpPr/>
              <p:nvPr/>
            </p:nvSpPr>
            <p:spPr>
              <a:xfrm>
                <a:off x="2855850" y="3751625"/>
                <a:ext cx="1075" cy="41075"/>
              </a:xfrm>
              <a:custGeom>
                <a:avLst/>
                <a:gdLst/>
                <a:ahLst/>
                <a:cxnLst/>
                <a:rect l="l" t="t" r="r" b="b"/>
                <a:pathLst>
                  <a:path w="43" h="1643" extrusionOk="0">
                    <a:moveTo>
                      <a:pt x="42" y="0"/>
                    </a:moveTo>
                    <a:lnTo>
                      <a:pt x="0" y="421"/>
                    </a:lnTo>
                    <a:lnTo>
                      <a:pt x="42" y="1642"/>
                    </a:lnTo>
                    <a:lnTo>
                      <a:pt x="42" y="1137"/>
                    </a:lnTo>
                    <a:lnTo>
                      <a:pt x="4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
              <p:cNvSpPr/>
              <p:nvPr/>
            </p:nvSpPr>
            <p:spPr>
              <a:xfrm>
                <a:off x="2867425" y="3955825"/>
                <a:ext cx="25" cy="6325"/>
              </a:xfrm>
              <a:custGeom>
                <a:avLst/>
                <a:gdLst/>
                <a:ahLst/>
                <a:cxnLst/>
                <a:rect l="l" t="t" r="r" b="b"/>
                <a:pathLst>
                  <a:path w="1" h="253" extrusionOk="0">
                    <a:moveTo>
                      <a:pt x="0" y="0"/>
                    </a:moveTo>
                    <a:lnTo>
                      <a:pt x="0" y="0"/>
                    </a:lnTo>
                    <a:lnTo>
                      <a:pt x="0" y="253"/>
                    </a:lnTo>
                    <a:lnTo>
                      <a:pt x="0" y="253"/>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
              <p:cNvSpPr/>
              <p:nvPr/>
            </p:nvSpPr>
            <p:spPr>
              <a:xfrm>
                <a:off x="2870575" y="3988450"/>
                <a:ext cx="1075" cy="5275"/>
              </a:xfrm>
              <a:custGeom>
                <a:avLst/>
                <a:gdLst/>
                <a:ahLst/>
                <a:cxnLst/>
                <a:rect l="l" t="t" r="r" b="b"/>
                <a:pathLst>
                  <a:path w="43" h="211" extrusionOk="0">
                    <a:moveTo>
                      <a:pt x="0" y="0"/>
                    </a:moveTo>
                    <a:lnTo>
                      <a:pt x="0" y="0"/>
                    </a:lnTo>
                    <a:lnTo>
                      <a:pt x="43" y="211"/>
                    </a:lnTo>
                    <a:lnTo>
                      <a:pt x="43" y="211"/>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
              <p:cNvSpPr/>
              <p:nvPr/>
            </p:nvSpPr>
            <p:spPr>
              <a:xfrm>
                <a:off x="2865300" y="3940025"/>
                <a:ext cx="1100" cy="5300"/>
              </a:xfrm>
              <a:custGeom>
                <a:avLst/>
                <a:gdLst/>
                <a:ahLst/>
                <a:cxnLst/>
                <a:rect l="l" t="t" r="r" b="b"/>
                <a:pathLst>
                  <a:path w="44" h="212" extrusionOk="0">
                    <a:moveTo>
                      <a:pt x="1" y="1"/>
                    </a:moveTo>
                    <a:lnTo>
                      <a:pt x="1" y="1"/>
                    </a:lnTo>
                    <a:lnTo>
                      <a:pt x="43" y="211"/>
                    </a:lnTo>
                    <a:lnTo>
                      <a:pt x="43" y="211"/>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
              <p:cNvSpPr/>
              <p:nvPr/>
            </p:nvSpPr>
            <p:spPr>
              <a:xfrm>
                <a:off x="2861100" y="3884250"/>
                <a:ext cx="1075" cy="7400"/>
              </a:xfrm>
              <a:custGeom>
                <a:avLst/>
                <a:gdLst/>
                <a:ahLst/>
                <a:cxnLst/>
                <a:rect l="l" t="t" r="r" b="b"/>
                <a:pathLst>
                  <a:path w="43" h="296" extrusionOk="0">
                    <a:moveTo>
                      <a:pt x="1" y="0"/>
                    </a:moveTo>
                    <a:lnTo>
                      <a:pt x="1" y="0"/>
                    </a:lnTo>
                    <a:lnTo>
                      <a:pt x="43" y="295"/>
                    </a:lnTo>
                    <a:lnTo>
                      <a:pt x="43" y="295"/>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
              <p:cNvSpPr/>
              <p:nvPr/>
            </p:nvSpPr>
            <p:spPr>
              <a:xfrm>
                <a:off x="2860050" y="3867400"/>
                <a:ext cx="1075" cy="8450"/>
              </a:xfrm>
              <a:custGeom>
                <a:avLst/>
                <a:gdLst/>
                <a:ahLst/>
                <a:cxnLst/>
                <a:rect l="l" t="t" r="r" b="b"/>
                <a:pathLst>
                  <a:path w="43" h="338" extrusionOk="0">
                    <a:moveTo>
                      <a:pt x="0" y="1"/>
                    </a:moveTo>
                    <a:lnTo>
                      <a:pt x="0" y="1"/>
                    </a:lnTo>
                    <a:lnTo>
                      <a:pt x="43" y="338"/>
                    </a:lnTo>
                    <a:lnTo>
                      <a:pt x="43" y="338"/>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
              <p:cNvSpPr/>
              <p:nvPr/>
            </p:nvSpPr>
            <p:spPr>
              <a:xfrm>
                <a:off x="2856900" y="3794775"/>
                <a:ext cx="1075" cy="12650"/>
              </a:xfrm>
              <a:custGeom>
                <a:avLst/>
                <a:gdLst/>
                <a:ahLst/>
                <a:cxnLst/>
                <a:rect l="l" t="t" r="r" b="b"/>
                <a:pathLst>
                  <a:path w="43" h="506" extrusionOk="0">
                    <a:moveTo>
                      <a:pt x="0" y="1"/>
                    </a:moveTo>
                    <a:lnTo>
                      <a:pt x="0" y="1"/>
                    </a:lnTo>
                    <a:lnTo>
                      <a:pt x="42" y="506"/>
                    </a:lnTo>
                    <a:lnTo>
                      <a:pt x="42" y="506"/>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
              <p:cNvSpPr/>
              <p:nvPr/>
            </p:nvSpPr>
            <p:spPr>
              <a:xfrm>
                <a:off x="2857950" y="3809525"/>
                <a:ext cx="1075" cy="37900"/>
              </a:xfrm>
              <a:custGeom>
                <a:avLst/>
                <a:gdLst/>
                <a:ahLst/>
                <a:cxnLst/>
                <a:rect l="l" t="t" r="r" b="b"/>
                <a:pathLst>
                  <a:path w="43" h="1516" extrusionOk="0">
                    <a:moveTo>
                      <a:pt x="0" y="0"/>
                    </a:moveTo>
                    <a:lnTo>
                      <a:pt x="0" y="0"/>
                    </a:lnTo>
                    <a:lnTo>
                      <a:pt x="42" y="1516"/>
                    </a:lnTo>
                    <a:lnTo>
                      <a:pt x="42" y="1516"/>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
              <p:cNvSpPr/>
              <p:nvPr/>
            </p:nvSpPr>
            <p:spPr>
              <a:xfrm>
                <a:off x="2859000" y="3851625"/>
                <a:ext cx="1075" cy="9500"/>
              </a:xfrm>
              <a:custGeom>
                <a:avLst/>
                <a:gdLst/>
                <a:ahLst/>
                <a:cxnLst/>
                <a:rect l="l" t="t" r="r" b="b"/>
                <a:pathLst>
                  <a:path w="43" h="380" extrusionOk="0">
                    <a:moveTo>
                      <a:pt x="0" y="0"/>
                    </a:moveTo>
                    <a:lnTo>
                      <a:pt x="0" y="0"/>
                    </a:lnTo>
                    <a:lnTo>
                      <a:pt x="42" y="379"/>
                    </a:lnTo>
                    <a:lnTo>
                      <a:pt x="42" y="379"/>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
              <p:cNvSpPr/>
              <p:nvPr/>
            </p:nvSpPr>
            <p:spPr>
              <a:xfrm>
                <a:off x="2869525" y="3972650"/>
                <a:ext cx="25" cy="5300"/>
              </a:xfrm>
              <a:custGeom>
                <a:avLst/>
                <a:gdLst/>
                <a:ahLst/>
                <a:cxnLst/>
                <a:rect l="l" t="t" r="r" b="b"/>
                <a:pathLst>
                  <a:path w="1" h="212" extrusionOk="0">
                    <a:moveTo>
                      <a:pt x="0" y="1"/>
                    </a:moveTo>
                    <a:lnTo>
                      <a:pt x="0" y="1"/>
                    </a:lnTo>
                    <a:lnTo>
                      <a:pt x="0" y="211"/>
                    </a:lnTo>
                    <a:lnTo>
                      <a:pt x="0" y="211"/>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
              <p:cNvSpPr/>
              <p:nvPr/>
            </p:nvSpPr>
            <p:spPr>
              <a:xfrm>
                <a:off x="2855850" y="3751625"/>
                <a:ext cx="1075" cy="10550"/>
              </a:xfrm>
              <a:custGeom>
                <a:avLst/>
                <a:gdLst/>
                <a:ahLst/>
                <a:cxnLst/>
                <a:rect l="l" t="t" r="r" b="b"/>
                <a:pathLst>
                  <a:path w="43" h="422" extrusionOk="0">
                    <a:moveTo>
                      <a:pt x="0" y="421"/>
                    </a:moveTo>
                    <a:lnTo>
                      <a:pt x="0" y="421"/>
                    </a:lnTo>
                    <a:lnTo>
                      <a:pt x="42" y="0"/>
                    </a:lnTo>
                    <a:lnTo>
                      <a:pt x="42" y="0"/>
                    </a:lnTo>
                    <a:lnTo>
                      <a:pt x="0" y="421"/>
                    </a:lnTo>
                    <a:lnTo>
                      <a:pt x="0" y="42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
              <p:cNvSpPr/>
              <p:nvPr/>
            </p:nvSpPr>
            <p:spPr>
              <a:xfrm>
                <a:off x="2855850" y="3751625"/>
                <a:ext cx="25" cy="10550"/>
              </a:xfrm>
              <a:custGeom>
                <a:avLst/>
                <a:gdLst/>
                <a:ahLst/>
                <a:cxnLst/>
                <a:rect l="l" t="t" r="r" b="b"/>
                <a:pathLst>
                  <a:path w="1" h="422" extrusionOk="0">
                    <a:moveTo>
                      <a:pt x="0" y="0"/>
                    </a:moveTo>
                    <a:lnTo>
                      <a:pt x="0" y="0"/>
                    </a:lnTo>
                    <a:lnTo>
                      <a:pt x="0" y="421"/>
                    </a:lnTo>
                    <a:lnTo>
                      <a:pt x="0" y="421"/>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
              <p:cNvSpPr/>
              <p:nvPr/>
            </p:nvSpPr>
            <p:spPr>
              <a:xfrm>
                <a:off x="3036875" y="4250525"/>
                <a:ext cx="177925" cy="352650"/>
              </a:xfrm>
              <a:custGeom>
                <a:avLst/>
                <a:gdLst/>
                <a:ahLst/>
                <a:cxnLst/>
                <a:rect l="l" t="t" r="r" b="b"/>
                <a:pathLst>
                  <a:path w="7117" h="14106" extrusionOk="0">
                    <a:moveTo>
                      <a:pt x="4842" y="1"/>
                    </a:moveTo>
                    <a:lnTo>
                      <a:pt x="2527" y="296"/>
                    </a:lnTo>
                    <a:lnTo>
                      <a:pt x="1" y="590"/>
                    </a:lnTo>
                    <a:lnTo>
                      <a:pt x="127" y="801"/>
                    </a:lnTo>
                    <a:lnTo>
                      <a:pt x="211" y="1980"/>
                    </a:lnTo>
                    <a:lnTo>
                      <a:pt x="464" y="5053"/>
                    </a:lnTo>
                    <a:lnTo>
                      <a:pt x="632" y="7074"/>
                    </a:lnTo>
                    <a:lnTo>
                      <a:pt x="885" y="9348"/>
                    </a:lnTo>
                    <a:lnTo>
                      <a:pt x="1137" y="11705"/>
                    </a:lnTo>
                    <a:lnTo>
                      <a:pt x="1474" y="14105"/>
                    </a:lnTo>
                    <a:lnTo>
                      <a:pt x="7116" y="14105"/>
                    </a:lnTo>
                    <a:lnTo>
                      <a:pt x="6569" y="11748"/>
                    </a:lnTo>
                    <a:lnTo>
                      <a:pt x="6106" y="9432"/>
                    </a:lnTo>
                    <a:lnTo>
                      <a:pt x="5727" y="7158"/>
                    </a:lnTo>
                    <a:lnTo>
                      <a:pt x="5432" y="5095"/>
                    </a:lnTo>
                    <a:lnTo>
                      <a:pt x="5179" y="3243"/>
                    </a:lnTo>
                    <a:lnTo>
                      <a:pt x="5011" y="1727"/>
                    </a:lnTo>
                    <a:lnTo>
                      <a:pt x="4842"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
              <p:cNvSpPr/>
              <p:nvPr/>
            </p:nvSpPr>
            <p:spPr>
              <a:xfrm>
                <a:off x="2855850" y="3630575"/>
                <a:ext cx="302100" cy="634725"/>
              </a:xfrm>
              <a:custGeom>
                <a:avLst/>
                <a:gdLst/>
                <a:ahLst/>
                <a:cxnLst/>
                <a:rect l="l" t="t" r="r" b="b"/>
                <a:pathLst>
                  <a:path w="12084" h="25389" extrusionOk="0">
                    <a:moveTo>
                      <a:pt x="0" y="1"/>
                    </a:moveTo>
                    <a:lnTo>
                      <a:pt x="168" y="1474"/>
                    </a:lnTo>
                    <a:lnTo>
                      <a:pt x="337" y="3158"/>
                    </a:lnTo>
                    <a:lnTo>
                      <a:pt x="589" y="5221"/>
                    </a:lnTo>
                    <a:lnTo>
                      <a:pt x="968" y="7579"/>
                    </a:lnTo>
                    <a:lnTo>
                      <a:pt x="1432" y="10147"/>
                    </a:lnTo>
                    <a:lnTo>
                      <a:pt x="1726" y="11410"/>
                    </a:lnTo>
                    <a:lnTo>
                      <a:pt x="2021" y="12673"/>
                    </a:lnTo>
                    <a:lnTo>
                      <a:pt x="2358" y="13937"/>
                    </a:lnTo>
                    <a:lnTo>
                      <a:pt x="2695" y="15115"/>
                    </a:lnTo>
                    <a:lnTo>
                      <a:pt x="3368" y="17052"/>
                    </a:lnTo>
                    <a:lnTo>
                      <a:pt x="4084" y="18863"/>
                    </a:lnTo>
                    <a:lnTo>
                      <a:pt x="4758" y="20462"/>
                    </a:lnTo>
                    <a:lnTo>
                      <a:pt x="5431" y="21894"/>
                    </a:lnTo>
                    <a:lnTo>
                      <a:pt x="6021" y="23115"/>
                    </a:lnTo>
                    <a:lnTo>
                      <a:pt x="6526" y="24125"/>
                    </a:lnTo>
                    <a:lnTo>
                      <a:pt x="7242" y="25388"/>
                    </a:lnTo>
                    <a:lnTo>
                      <a:pt x="9768" y="25094"/>
                    </a:lnTo>
                    <a:lnTo>
                      <a:pt x="12083" y="24799"/>
                    </a:lnTo>
                    <a:lnTo>
                      <a:pt x="12041" y="24715"/>
                    </a:lnTo>
                    <a:lnTo>
                      <a:pt x="11368" y="24083"/>
                    </a:lnTo>
                    <a:lnTo>
                      <a:pt x="10568" y="23325"/>
                    </a:lnTo>
                    <a:lnTo>
                      <a:pt x="9599" y="22231"/>
                    </a:lnTo>
                    <a:lnTo>
                      <a:pt x="9052" y="21599"/>
                    </a:lnTo>
                    <a:lnTo>
                      <a:pt x="8463" y="20883"/>
                    </a:lnTo>
                    <a:lnTo>
                      <a:pt x="7831" y="20083"/>
                    </a:lnTo>
                    <a:lnTo>
                      <a:pt x="7242" y="19241"/>
                    </a:lnTo>
                    <a:lnTo>
                      <a:pt x="6610" y="18315"/>
                    </a:lnTo>
                    <a:lnTo>
                      <a:pt x="5979" y="17305"/>
                    </a:lnTo>
                    <a:lnTo>
                      <a:pt x="5347" y="16252"/>
                    </a:lnTo>
                    <a:lnTo>
                      <a:pt x="4758" y="15115"/>
                    </a:lnTo>
                    <a:lnTo>
                      <a:pt x="4252" y="14063"/>
                    </a:lnTo>
                    <a:lnTo>
                      <a:pt x="3789" y="12968"/>
                    </a:lnTo>
                    <a:lnTo>
                      <a:pt x="3326" y="11831"/>
                    </a:lnTo>
                    <a:lnTo>
                      <a:pt x="2905" y="10695"/>
                    </a:lnTo>
                    <a:lnTo>
                      <a:pt x="2484" y="9558"/>
                    </a:lnTo>
                    <a:lnTo>
                      <a:pt x="2147" y="8421"/>
                    </a:lnTo>
                    <a:lnTo>
                      <a:pt x="1474" y="6232"/>
                    </a:lnTo>
                    <a:lnTo>
                      <a:pt x="968" y="4211"/>
                    </a:lnTo>
                    <a:lnTo>
                      <a:pt x="547" y="2485"/>
                    </a:lnTo>
                    <a:lnTo>
                      <a:pt x="84" y="253"/>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
              <p:cNvSpPr/>
              <p:nvPr/>
            </p:nvSpPr>
            <p:spPr>
              <a:xfrm>
                <a:off x="2371650" y="4272650"/>
                <a:ext cx="486325" cy="330525"/>
              </a:xfrm>
              <a:custGeom>
                <a:avLst/>
                <a:gdLst/>
                <a:ahLst/>
                <a:cxnLst/>
                <a:rect l="l" t="t" r="r" b="b"/>
                <a:pathLst>
                  <a:path w="19453" h="13221" extrusionOk="0">
                    <a:moveTo>
                      <a:pt x="19452" y="0"/>
                    </a:moveTo>
                    <a:lnTo>
                      <a:pt x="19242" y="421"/>
                    </a:lnTo>
                    <a:lnTo>
                      <a:pt x="18989" y="968"/>
                    </a:lnTo>
                    <a:lnTo>
                      <a:pt x="18568" y="1642"/>
                    </a:lnTo>
                    <a:lnTo>
                      <a:pt x="18063" y="2442"/>
                    </a:lnTo>
                    <a:lnTo>
                      <a:pt x="17347" y="3368"/>
                    </a:lnTo>
                    <a:lnTo>
                      <a:pt x="16505" y="4379"/>
                    </a:lnTo>
                    <a:lnTo>
                      <a:pt x="15495" y="5473"/>
                    </a:lnTo>
                    <a:lnTo>
                      <a:pt x="14947" y="6021"/>
                    </a:lnTo>
                    <a:lnTo>
                      <a:pt x="14316" y="6568"/>
                    </a:lnTo>
                    <a:lnTo>
                      <a:pt x="13642" y="7115"/>
                    </a:lnTo>
                    <a:lnTo>
                      <a:pt x="12926" y="7663"/>
                    </a:lnTo>
                    <a:lnTo>
                      <a:pt x="12169" y="8252"/>
                    </a:lnTo>
                    <a:lnTo>
                      <a:pt x="11326" y="8799"/>
                    </a:lnTo>
                    <a:lnTo>
                      <a:pt x="10484" y="9347"/>
                    </a:lnTo>
                    <a:lnTo>
                      <a:pt x="9558" y="9852"/>
                    </a:lnTo>
                    <a:lnTo>
                      <a:pt x="8548" y="10357"/>
                    </a:lnTo>
                    <a:lnTo>
                      <a:pt x="7537" y="10863"/>
                    </a:lnTo>
                    <a:lnTo>
                      <a:pt x="6443" y="11326"/>
                    </a:lnTo>
                    <a:lnTo>
                      <a:pt x="5264" y="11747"/>
                    </a:lnTo>
                    <a:lnTo>
                      <a:pt x="4043" y="12168"/>
                    </a:lnTo>
                    <a:lnTo>
                      <a:pt x="2780" y="12547"/>
                    </a:lnTo>
                    <a:lnTo>
                      <a:pt x="1432" y="12883"/>
                    </a:lnTo>
                    <a:lnTo>
                      <a:pt x="1" y="13220"/>
                    </a:lnTo>
                    <a:lnTo>
                      <a:pt x="19410" y="13220"/>
                    </a:lnTo>
                    <a:lnTo>
                      <a:pt x="19452" y="0"/>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
              <p:cNvSpPr/>
              <p:nvPr/>
            </p:nvSpPr>
            <p:spPr>
              <a:xfrm>
                <a:off x="2855850" y="3528475"/>
                <a:ext cx="135800" cy="81075"/>
              </a:xfrm>
              <a:custGeom>
                <a:avLst/>
                <a:gdLst/>
                <a:ahLst/>
                <a:cxnLst/>
                <a:rect l="l" t="t" r="r" b="b"/>
                <a:pathLst>
                  <a:path w="5432" h="3243" extrusionOk="0">
                    <a:moveTo>
                      <a:pt x="42" y="1"/>
                    </a:moveTo>
                    <a:lnTo>
                      <a:pt x="0" y="3243"/>
                    </a:lnTo>
                    <a:lnTo>
                      <a:pt x="884" y="3032"/>
                    </a:lnTo>
                    <a:lnTo>
                      <a:pt x="1810" y="2780"/>
                    </a:lnTo>
                    <a:lnTo>
                      <a:pt x="2737" y="2485"/>
                    </a:lnTo>
                    <a:lnTo>
                      <a:pt x="3579" y="2148"/>
                    </a:lnTo>
                    <a:lnTo>
                      <a:pt x="4884" y="1643"/>
                    </a:lnTo>
                    <a:lnTo>
                      <a:pt x="5431" y="1432"/>
                    </a:lnTo>
                    <a:lnTo>
                      <a:pt x="4295" y="1053"/>
                    </a:lnTo>
                    <a:lnTo>
                      <a:pt x="3284" y="759"/>
                    </a:lnTo>
                    <a:lnTo>
                      <a:pt x="1558" y="338"/>
                    </a:lnTo>
                    <a:lnTo>
                      <a:pt x="421" y="85"/>
                    </a:lnTo>
                    <a:lnTo>
                      <a:pt x="42"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
              <p:cNvSpPr/>
              <p:nvPr/>
            </p:nvSpPr>
            <p:spPr>
              <a:xfrm>
                <a:off x="2850575" y="3509525"/>
                <a:ext cx="10550" cy="133700"/>
              </a:xfrm>
              <a:custGeom>
                <a:avLst/>
                <a:gdLst/>
                <a:ahLst/>
                <a:cxnLst/>
                <a:rect l="l" t="t" r="r" b="b"/>
                <a:pathLst>
                  <a:path w="422" h="5348" extrusionOk="0">
                    <a:moveTo>
                      <a:pt x="127" y="1"/>
                    </a:moveTo>
                    <a:lnTo>
                      <a:pt x="1" y="5264"/>
                    </a:lnTo>
                    <a:lnTo>
                      <a:pt x="169" y="5348"/>
                    </a:lnTo>
                    <a:lnTo>
                      <a:pt x="295" y="5348"/>
                    </a:lnTo>
                    <a:lnTo>
                      <a:pt x="422" y="5264"/>
                    </a:lnTo>
                    <a:lnTo>
                      <a:pt x="337"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
              <p:cNvSpPr/>
              <p:nvPr/>
            </p:nvSpPr>
            <p:spPr>
              <a:xfrm>
                <a:off x="2846375" y="3488475"/>
                <a:ext cx="20025" cy="20025"/>
              </a:xfrm>
              <a:custGeom>
                <a:avLst/>
                <a:gdLst/>
                <a:ahLst/>
                <a:cxnLst/>
                <a:rect l="l" t="t" r="r" b="b"/>
                <a:pathLst>
                  <a:path w="801" h="801" extrusionOk="0">
                    <a:moveTo>
                      <a:pt x="421" y="1"/>
                    </a:moveTo>
                    <a:lnTo>
                      <a:pt x="253" y="43"/>
                    </a:lnTo>
                    <a:lnTo>
                      <a:pt x="126" y="127"/>
                    </a:lnTo>
                    <a:lnTo>
                      <a:pt x="42" y="253"/>
                    </a:lnTo>
                    <a:lnTo>
                      <a:pt x="0" y="422"/>
                    </a:lnTo>
                    <a:lnTo>
                      <a:pt x="42" y="590"/>
                    </a:lnTo>
                    <a:lnTo>
                      <a:pt x="126" y="717"/>
                    </a:lnTo>
                    <a:lnTo>
                      <a:pt x="253" y="801"/>
                    </a:lnTo>
                    <a:lnTo>
                      <a:pt x="547" y="801"/>
                    </a:lnTo>
                    <a:lnTo>
                      <a:pt x="716" y="717"/>
                    </a:lnTo>
                    <a:lnTo>
                      <a:pt x="800" y="590"/>
                    </a:lnTo>
                    <a:lnTo>
                      <a:pt x="800" y="422"/>
                    </a:lnTo>
                    <a:lnTo>
                      <a:pt x="800" y="253"/>
                    </a:lnTo>
                    <a:lnTo>
                      <a:pt x="716" y="127"/>
                    </a:lnTo>
                    <a:lnTo>
                      <a:pt x="547" y="43"/>
                    </a:lnTo>
                    <a:lnTo>
                      <a:pt x="421"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
              <p:cNvSpPr/>
              <p:nvPr/>
            </p:nvSpPr>
            <p:spPr>
              <a:xfrm>
                <a:off x="654925" y="4195800"/>
                <a:ext cx="225275" cy="407375"/>
              </a:xfrm>
              <a:custGeom>
                <a:avLst/>
                <a:gdLst/>
                <a:ahLst/>
                <a:cxnLst/>
                <a:rect l="l" t="t" r="r" b="b"/>
                <a:pathLst>
                  <a:path w="9011" h="16295" extrusionOk="0">
                    <a:moveTo>
                      <a:pt x="4337" y="1"/>
                    </a:moveTo>
                    <a:lnTo>
                      <a:pt x="4169" y="1558"/>
                    </a:lnTo>
                    <a:lnTo>
                      <a:pt x="3874" y="3327"/>
                    </a:lnTo>
                    <a:lnTo>
                      <a:pt x="3495" y="5558"/>
                    </a:lnTo>
                    <a:lnTo>
                      <a:pt x="3200" y="6821"/>
                    </a:lnTo>
                    <a:lnTo>
                      <a:pt x="2906" y="8126"/>
                    </a:lnTo>
                    <a:lnTo>
                      <a:pt x="2569" y="9474"/>
                    </a:lnTo>
                    <a:lnTo>
                      <a:pt x="2148" y="10863"/>
                    </a:lnTo>
                    <a:lnTo>
                      <a:pt x="1685" y="12252"/>
                    </a:lnTo>
                    <a:lnTo>
                      <a:pt x="1179" y="13642"/>
                    </a:lnTo>
                    <a:lnTo>
                      <a:pt x="632" y="14989"/>
                    </a:lnTo>
                    <a:lnTo>
                      <a:pt x="1" y="16294"/>
                    </a:lnTo>
                    <a:lnTo>
                      <a:pt x="5474" y="16294"/>
                    </a:lnTo>
                    <a:lnTo>
                      <a:pt x="5895" y="15073"/>
                    </a:lnTo>
                    <a:lnTo>
                      <a:pt x="6316" y="13810"/>
                    </a:lnTo>
                    <a:lnTo>
                      <a:pt x="6695" y="12547"/>
                    </a:lnTo>
                    <a:lnTo>
                      <a:pt x="7032" y="11326"/>
                    </a:lnTo>
                    <a:lnTo>
                      <a:pt x="7621" y="8884"/>
                    </a:lnTo>
                    <a:lnTo>
                      <a:pt x="8126" y="6611"/>
                    </a:lnTo>
                    <a:lnTo>
                      <a:pt x="8463" y="4632"/>
                    </a:lnTo>
                    <a:lnTo>
                      <a:pt x="8758" y="2990"/>
                    </a:lnTo>
                    <a:lnTo>
                      <a:pt x="9011" y="1222"/>
                    </a:lnTo>
                    <a:lnTo>
                      <a:pt x="7032" y="758"/>
                    </a:lnTo>
                    <a:lnTo>
                      <a:pt x="5558" y="380"/>
                    </a:lnTo>
                    <a:lnTo>
                      <a:pt x="4337"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
              <p:cNvSpPr/>
              <p:nvPr/>
            </p:nvSpPr>
            <p:spPr>
              <a:xfrm>
                <a:off x="763350" y="3632675"/>
                <a:ext cx="545250" cy="593675"/>
              </a:xfrm>
              <a:custGeom>
                <a:avLst/>
                <a:gdLst/>
                <a:ahLst/>
                <a:cxnLst/>
                <a:rect l="l" t="t" r="r" b="b"/>
                <a:pathLst>
                  <a:path w="21810" h="23747" extrusionOk="0">
                    <a:moveTo>
                      <a:pt x="21809" y="1"/>
                    </a:moveTo>
                    <a:lnTo>
                      <a:pt x="21430" y="759"/>
                    </a:lnTo>
                    <a:lnTo>
                      <a:pt x="20757" y="2148"/>
                    </a:lnTo>
                    <a:lnTo>
                      <a:pt x="19788" y="4001"/>
                    </a:lnTo>
                    <a:lnTo>
                      <a:pt x="18567" y="6148"/>
                    </a:lnTo>
                    <a:lnTo>
                      <a:pt x="17894" y="7285"/>
                    </a:lnTo>
                    <a:lnTo>
                      <a:pt x="17136" y="8506"/>
                    </a:lnTo>
                    <a:lnTo>
                      <a:pt x="16336" y="9684"/>
                    </a:lnTo>
                    <a:lnTo>
                      <a:pt x="15494" y="10905"/>
                    </a:lnTo>
                    <a:lnTo>
                      <a:pt x="14610" y="12084"/>
                    </a:lnTo>
                    <a:lnTo>
                      <a:pt x="13684" y="13221"/>
                    </a:lnTo>
                    <a:lnTo>
                      <a:pt x="12757" y="14316"/>
                    </a:lnTo>
                    <a:lnTo>
                      <a:pt x="11747" y="15326"/>
                    </a:lnTo>
                    <a:lnTo>
                      <a:pt x="10694" y="16294"/>
                    </a:lnTo>
                    <a:lnTo>
                      <a:pt x="9642" y="17221"/>
                    </a:lnTo>
                    <a:lnTo>
                      <a:pt x="8589" y="18021"/>
                    </a:lnTo>
                    <a:lnTo>
                      <a:pt x="7537" y="18779"/>
                    </a:lnTo>
                    <a:lnTo>
                      <a:pt x="6526" y="19410"/>
                    </a:lnTo>
                    <a:lnTo>
                      <a:pt x="5558" y="19999"/>
                    </a:lnTo>
                    <a:lnTo>
                      <a:pt x="4631" y="20547"/>
                    </a:lnTo>
                    <a:lnTo>
                      <a:pt x="3747" y="20968"/>
                    </a:lnTo>
                    <a:lnTo>
                      <a:pt x="2947" y="21347"/>
                    </a:lnTo>
                    <a:lnTo>
                      <a:pt x="2232" y="21684"/>
                    </a:lnTo>
                    <a:lnTo>
                      <a:pt x="1053" y="22147"/>
                    </a:lnTo>
                    <a:lnTo>
                      <a:pt x="295" y="22441"/>
                    </a:lnTo>
                    <a:lnTo>
                      <a:pt x="0" y="22526"/>
                    </a:lnTo>
                    <a:lnTo>
                      <a:pt x="1221" y="22905"/>
                    </a:lnTo>
                    <a:lnTo>
                      <a:pt x="2695" y="23283"/>
                    </a:lnTo>
                    <a:lnTo>
                      <a:pt x="4674" y="23747"/>
                    </a:lnTo>
                    <a:lnTo>
                      <a:pt x="4674" y="23704"/>
                    </a:lnTo>
                    <a:lnTo>
                      <a:pt x="4926" y="23578"/>
                    </a:lnTo>
                    <a:lnTo>
                      <a:pt x="5642" y="23241"/>
                    </a:lnTo>
                    <a:lnTo>
                      <a:pt x="6737" y="22610"/>
                    </a:lnTo>
                    <a:lnTo>
                      <a:pt x="7410" y="22189"/>
                    </a:lnTo>
                    <a:lnTo>
                      <a:pt x="8126" y="21684"/>
                    </a:lnTo>
                    <a:lnTo>
                      <a:pt x="8884" y="21136"/>
                    </a:lnTo>
                    <a:lnTo>
                      <a:pt x="9684" y="20505"/>
                    </a:lnTo>
                    <a:lnTo>
                      <a:pt x="10526" y="19789"/>
                    </a:lnTo>
                    <a:lnTo>
                      <a:pt x="11410" y="19031"/>
                    </a:lnTo>
                    <a:lnTo>
                      <a:pt x="12294" y="18147"/>
                    </a:lnTo>
                    <a:lnTo>
                      <a:pt x="13136" y="17179"/>
                    </a:lnTo>
                    <a:lnTo>
                      <a:pt x="14020" y="16168"/>
                    </a:lnTo>
                    <a:lnTo>
                      <a:pt x="14862" y="15031"/>
                    </a:lnTo>
                    <a:lnTo>
                      <a:pt x="15578" y="13979"/>
                    </a:lnTo>
                    <a:lnTo>
                      <a:pt x="16252" y="12842"/>
                    </a:lnTo>
                    <a:lnTo>
                      <a:pt x="16925" y="11705"/>
                    </a:lnTo>
                    <a:lnTo>
                      <a:pt x="17515" y="10569"/>
                    </a:lnTo>
                    <a:lnTo>
                      <a:pt x="18104" y="9432"/>
                    </a:lnTo>
                    <a:lnTo>
                      <a:pt x="18652" y="8295"/>
                    </a:lnTo>
                    <a:lnTo>
                      <a:pt x="19620" y="6064"/>
                    </a:lnTo>
                    <a:lnTo>
                      <a:pt x="20420" y="4085"/>
                    </a:lnTo>
                    <a:lnTo>
                      <a:pt x="21051" y="2359"/>
                    </a:lnTo>
                    <a:lnTo>
                      <a:pt x="21515" y="1011"/>
                    </a:lnTo>
                    <a:lnTo>
                      <a:pt x="21767" y="169"/>
                    </a:lnTo>
                    <a:lnTo>
                      <a:pt x="21809" y="1"/>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
              <p:cNvSpPr/>
              <p:nvPr/>
            </p:nvSpPr>
            <p:spPr>
              <a:xfrm>
                <a:off x="1309625" y="3762150"/>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
              <p:cNvSpPr/>
              <p:nvPr/>
            </p:nvSpPr>
            <p:spPr>
              <a:xfrm>
                <a:off x="1309625" y="3762150"/>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
              <p:cNvSpPr/>
              <p:nvPr/>
            </p:nvSpPr>
            <p:spPr>
              <a:xfrm>
                <a:off x="1091750" y="4264225"/>
                <a:ext cx="146325" cy="338950"/>
              </a:xfrm>
              <a:custGeom>
                <a:avLst/>
                <a:gdLst/>
                <a:ahLst/>
                <a:cxnLst/>
                <a:rect l="l" t="t" r="r" b="b"/>
                <a:pathLst>
                  <a:path w="5853" h="13558" extrusionOk="0">
                    <a:moveTo>
                      <a:pt x="1474" y="0"/>
                    </a:moveTo>
                    <a:lnTo>
                      <a:pt x="1347" y="253"/>
                    </a:lnTo>
                    <a:lnTo>
                      <a:pt x="1263" y="1432"/>
                    </a:lnTo>
                    <a:lnTo>
                      <a:pt x="1011" y="4505"/>
                    </a:lnTo>
                    <a:lnTo>
                      <a:pt x="842" y="6526"/>
                    </a:lnTo>
                    <a:lnTo>
                      <a:pt x="632" y="8800"/>
                    </a:lnTo>
                    <a:lnTo>
                      <a:pt x="337" y="11157"/>
                    </a:lnTo>
                    <a:lnTo>
                      <a:pt x="0" y="13557"/>
                    </a:lnTo>
                    <a:lnTo>
                      <a:pt x="5263" y="13557"/>
                    </a:lnTo>
                    <a:lnTo>
                      <a:pt x="5516" y="8968"/>
                    </a:lnTo>
                    <a:lnTo>
                      <a:pt x="5726" y="4800"/>
                    </a:lnTo>
                    <a:lnTo>
                      <a:pt x="5852" y="295"/>
                    </a:lnTo>
                    <a:lnTo>
                      <a:pt x="3621" y="169"/>
                    </a:lnTo>
                    <a:lnTo>
                      <a:pt x="1474"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
              <p:cNvSpPr/>
              <p:nvPr/>
            </p:nvSpPr>
            <p:spPr>
              <a:xfrm>
                <a:off x="1308575" y="3740050"/>
                <a:ext cx="1075" cy="11600"/>
              </a:xfrm>
              <a:custGeom>
                <a:avLst/>
                <a:gdLst/>
                <a:ahLst/>
                <a:cxnLst/>
                <a:rect l="l" t="t" r="r" b="b"/>
                <a:pathLst>
                  <a:path w="43" h="464" extrusionOk="0">
                    <a:moveTo>
                      <a:pt x="0" y="0"/>
                    </a:moveTo>
                    <a:lnTo>
                      <a:pt x="0" y="0"/>
                    </a:lnTo>
                    <a:lnTo>
                      <a:pt x="42" y="463"/>
                    </a:lnTo>
                    <a:lnTo>
                      <a:pt x="42" y="463"/>
                    </a:lnTo>
                    <a:lnTo>
                      <a:pt x="0" y="0"/>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2"/>
              <p:cNvSpPr/>
              <p:nvPr/>
            </p:nvSpPr>
            <p:spPr>
              <a:xfrm>
                <a:off x="1128575" y="3630575"/>
                <a:ext cx="181075" cy="641025"/>
              </a:xfrm>
              <a:custGeom>
                <a:avLst/>
                <a:gdLst/>
                <a:ahLst/>
                <a:cxnLst/>
                <a:rect l="l" t="t" r="r" b="b"/>
                <a:pathLst>
                  <a:path w="7243" h="25641" extrusionOk="0">
                    <a:moveTo>
                      <a:pt x="7242" y="1"/>
                    </a:moveTo>
                    <a:lnTo>
                      <a:pt x="7116" y="1474"/>
                    </a:lnTo>
                    <a:lnTo>
                      <a:pt x="6906" y="3158"/>
                    </a:lnTo>
                    <a:lnTo>
                      <a:pt x="6653" y="5221"/>
                    </a:lnTo>
                    <a:lnTo>
                      <a:pt x="6274" y="7579"/>
                    </a:lnTo>
                    <a:lnTo>
                      <a:pt x="5811" y="10147"/>
                    </a:lnTo>
                    <a:lnTo>
                      <a:pt x="5558" y="11410"/>
                    </a:lnTo>
                    <a:lnTo>
                      <a:pt x="5221" y="12673"/>
                    </a:lnTo>
                    <a:lnTo>
                      <a:pt x="4927" y="13937"/>
                    </a:lnTo>
                    <a:lnTo>
                      <a:pt x="4548" y="15115"/>
                    </a:lnTo>
                    <a:lnTo>
                      <a:pt x="3874" y="17052"/>
                    </a:lnTo>
                    <a:lnTo>
                      <a:pt x="3201" y="18863"/>
                    </a:lnTo>
                    <a:lnTo>
                      <a:pt x="2485" y="20462"/>
                    </a:lnTo>
                    <a:lnTo>
                      <a:pt x="1853" y="21894"/>
                    </a:lnTo>
                    <a:lnTo>
                      <a:pt x="1222" y="23115"/>
                    </a:lnTo>
                    <a:lnTo>
                      <a:pt x="717" y="24125"/>
                    </a:lnTo>
                    <a:lnTo>
                      <a:pt x="1" y="25346"/>
                    </a:lnTo>
                    <a:lnTo>
                      <a:pt x="2148" y="25515"/>
                    </a:lnTo>
                    <a:lnTo>
                      <a:pt x="4379" y="25641"/>
                    </a:lnTo>
                    <a:lnTo>
                      <a:pt x="4379" y="25599"/>
                    </a:lnTo>
                    <a:lnTo>
                      <a:pt x="4590" y="24841"/>
                    </a:lnTo>
                    <a:lnTo>
                      <a:pt x="5137" y="22694"/>
                    </a:lnTo>
                    <a:lnTo>
                      <a:pt x="5474" y="21178"/>
                    </a:lnTo>
                    <a:lnTo>
                      <a:pt x="5811" y="19368"/>
                    </a:lnTo>
                    <a:lnTo>
                      <a:pt x="6190" y="17347"/>
                    </a:lnTo>
                    <a:lnTo>
                      <a:pt x="6527" y="15115"/>
                    </a:lnTo>
                    <a:lnTo>
                      <a:pt x="6611" y="14526"/>
                    </a:lnTo>
                    <a:lnTo>
                      <a:pt x="6653" y="14315"/>
                    </a:lnTo>
                    <a:lnTo>
                      <a:pt x="6695" y="13894"/>
                    </a:lnTo>
                    <a:lnTo>
                      <a:pt x="6737" y="13684"/>
                    </a:lnTo>
                    <a:lnTo>
                      <a:pt x="6779" y="13263"/>
                    </a:lnTo>
                    <a:lnTo>
                      <a:pt x="6779" y="13010"/>
                    </a:lnTo>
                    <a:lnTo>
                      <a:pt x="6821" y="12589"/>
                    </a:lnTo>
                    <a:lnTo>
                      <a:pt x="6863" y="12379"/>
                    </a:lnTo>
                    <a:lnTo>
                      <a:pt x="6906" y="11831"/>
                    </a:lnTo>
                    <a:lnTo>
                      <a:pt x="6906" y="11663"/>
                    </a:lnTo>
                    <a:lnTo>
                      <a:pt x="6948" y="11116"/>
                    </a:lnTo>
                    <a:lnTo>
                      <a:pt x="6990" y="10821"/>
                    </a:lnTo>
                    <a:lnTo>
                      <a:pt x="7032" y="10442"/>
                    </a:lnTo>
                    <a:lnTo>
                      <a:pt x="7032" y="10147"/>
                    </a:lnTo>
                    <a:lnTo>
                      <a:pt x="7074" y="9811"/>
                    </a:lnTo>
                    <a:lnTo>
                      <a:pt x="7074" y="9474"/>
                    </a:lnTo>
                    <a:lnTo>
                      <a:pt x="7074" y="9221"/>
                    </a:lnTo>
                    <a:lnTo>
                      <a:pt x="7116" y="8842"/>
                    </a:lnTo>
                    <a:lnTo>
                      <a:pt x="7116" y="8674"/>
                    </a:lnTo>
                    <a:lnTo>
                      <a:pt x="7200" y="7158"/>
                    </a:lnTo>
                    <a:lnTo>
                      <a:pt x="7200" y="7074"/>
                    </a:lnTo>
                    <a:lnTo>
                      <a:pt x="7200" y="6569"/>
                    </a:lnTo>
                    <a:lnTo>
                      <a:pt x="7200" y="6484"/>
                    </a:lnTo>
                    <a:lnTo>
                      <a:pt x="7200" y="5979"/>
                    </a:lnTo>
                    <a:lnTo>
                      <a:pt x="7200" y="4379"/>
                    </a:lnTo>
                    <a:lnTo>
                      <a:pt x="7242"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2"/>
              <p:cNvSpPr/>
              <p:nvPr/>
            </p:nvSpPr>
            <p:spPr>
              <a:xfrm>
                <a:off x="880175" y="3636900"/>
                <a:ext cx="427375" cy="613650"/>
              </a:xfrm>
              <a:custGeom>
                <a:avLst/>
                <a:gdLst/>
                <a:ahLst/>
                <a:cxnLst/>
                <a:rect l="l" t="t" r="r" b="b"/>
                <a:pathLst>
                  <a:path w="17095" h="24546" extrusionOk="0">
                    <a:moveTo>
                      <a:pt x="17094" y="0"/>
                    </a:moveTo>
                    <a:lnTo>
                      <a:pt x="16842" y="842"/>
                    </a:lnTo>
                    <a:lnTo>
                      <a:pt x="16378" y="2190"/>
                    </a:lnTo>
                    <a:lnTo>
                      <a:pt x="15747" y="3916"/>
                    </a:lnTo>
                    <a:lnTo>
                      <a:pt x="14947" y="5895"/>
                    </a:lnTo>
                    <a:lnTo>
                      <a:pt x="13979" y="8126"/>
                    </a:lnTo>
                    <a:lnTo>
                      <a:pt x="13431" y="9263"/>
                    </a:lnTo>
                    <a:lnTo>
                      <a:pt x="12842" y="10400"/>
                    </a:lnTo>
                    <a:lnTo>
                      <a:pt x="12252" y="11536"/>
                    </a:lnTo>
                    <a:lnTo>
                      <a:pt x="11579" y="12673"/>
                    </a:lnTo>
                    <a:lnTo>
                      <a:pt x="10905" y="13810"/>
                    </a:lnTo>
                    <a:lnTo>
                      <a:pt x="10189" y="14862"/>
                    </a:lnTo>
                    <a:lnTo>
                      <a:pt x="9347" y="15999"/>
                    </a:lnTo>
                    <a:lnTo>
                      <a:pt x="8463" y="17010"/>
                    </a:lnTo>
                    <a:lnTo>
                      <a:pt x="7621" y="17978"/>
                    </a:lnTo>
                    <a:lnTo>
                      <a:pt x="6737" y="18862"/>
                    </a:lnTo>
                    <a:lnTo>
                      <a:pt x="5853" y="19620"/>
                    </a:lnTo>
                    <a:lnTo>
                      <a:pt x="5011" y="20336"/>
                    </a:lnTo>
                    <a:lnTo>
                      <a:pt x="4211" y="20967"/>
                    </a:lnTo>
                    <a:lnTo>
                      <a:pt x="3453" y="21515"/>
                    </a:lnTo>
                    <a:lnTo>
                      <a:pt x="2737" y="22020"/>
                    </a:lnTo>
                    <a:lnTo>
                      <a:pt x="2064" y="22441"/>
                    </a:lnTo>
                    <a:lnTo>
                      <a:pt x="969" y="23072"/>
                    </a:lnTo>
                    <a:lnTo>
                      <a:pt x="253" y="23409"/>
                    </a:lnTo>
                    <a:lnTo>
                      <a:pt x="1" y="23535"/>
                    </a:lnTo>
                    <a:lnTo>
                      <a:pt x="1" y="23578"/>
                    </a:lnTo>
                    <a:lnTo>
                      <a:pt x="2358" y="24083"/>
                    </a:lnTo>
                    <a:lnTo>
                      <a:pt x="3663" y="24293"/>
                    </a:lnTo>
                    <a:lnTo>
                      <a:pt x="5137" y="24546"/>
                    </a:lnTo>
                    <a:lnTo>
                      <a:pt x="5137" y="24462"/>
                    </a:lnTo>
                    <a:lnTo>
                      <a:pt x="5811" y="23830"/>
                    </a:lnTo>
                    <a:lnTo>
                      <a:pt x="6611" y="23072"/>
                    </a:lnTo>
                    <a:lnTo>
                      <a:pt x="7621" y="21978"/>
                    </a:lnTo>
                    <a:lnTo>
                      <a:pt x="8168" y="21346"/>
                    </a:lnTo>
                    <a:lnTo>
                      <a:pt x="8758" y="20630"/>
                    </a:lnTo>
                    <a:lnTo>
                      <a:pt x="9347" y="19830"/>
                    </a:lnTo>
                    <a:lnTo>
                      <a:pt x="9979" y="18988"/>
                    </a:lnTo>
                    <a:lnTo>
                      <a:pt x="10568" y="18062"/>
                    </a:lnTo>
                    <a:lnTo>
                      <a:pt x="11200" y="17052"/>
                    </a:lnTo>
                    <a:lnTo>
                      <a:pt x="11831" y="15999"/>
                    </a:lnTo>
                    <a:lnTo>
                      <a:pt x="12421" y="14862"/>
                    </a:lnTo>
                    <a:lnTo>
                      <a:pt x="12926" y="13810"/>
                    </a:lnTo>
                    <a:lnTo>
                      <a:pt x="13431" y="12715"/>
                    </a:lnTo>
                    <a:lnTo>
                      <a:pt x="13852" y="11578"/>
                    </a:lnTo>
                    <a:lnTo>
                      <a:pt x="14273" y="10442"/>
                    </a:lnTo>
                    <a:lnTo>
                      <a:pt x="14694" y="9305"/>
                    </a:lnTo>
                    <a:lnTo>
                      <a:pt x="15031" y="8168"/>
                    </a:lnTo>
                    <a:lnTo>
                      <a:pt x="15705" y="5979"/>
                    </a:lnTo>
                    <a:lnTo>
                      <a:pt x="16210" y="3958"/>
                    </a:lnTo>
                    <a:lnTo>
                      <a:pt x="16631" y="2232"/>
                    </a:lnTo>
                    <a:lnTo>
                      <a:pt x="17094"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2"/>
              <p:cNvSpPr/>
              <p:nvPr/>
            </p:nvSpPr>
            <p:spPr>
              <a:xfrm>
                <a:off x="791750" y="4226325"/>
                <a:ext cx="216875" cy="376850"/>
              </a:xfrm>
              <a:custGeom>
                <a:avLst/>
                <a:gdLst/>
                <a:ahLst/>
                <a:cxnLst/>
                <a:rect l="l" t="t" r="r" b="b"/>
                <a:pathLst>
                  <a:path w="8675" h="15074" extrusionOk="0">
                    <a:moveTo>
                      <a:pt x="3538" y="1"/>
                    </a:moveTo>
                    <a:lnTo>
                      <a:pt x="3285" y="1769"/>
                    </a:lnTo>
                    <a:lnTo>
                      <a:pt x="2990" y="3411"/>
                    </a:lnTo>
                    <a:lnTo>
                      <a:pt x="2653" y="5390"/>
                    </a:lnTo>
                    <a:lnTo>
                      <a:pt x="2148" y="7663"/>
                    </a:lnTo>
                    <a:lnTo>
                      <a:pt x="1559" y="10105"/>
                    </a:lnTo>
                    <a:lnTo>
                      <a:pt x="1222" y="11326"/>
                    </a:lnTo>
                    <a:lnTo>
                      <a:pt x="843" y="12589"/>
                    </a:lnTo>
                    <a:lnTo>
                      <a:pt x="422" y="13852"/>
                    </a:lnTo>
                    <a:lnTo>
                      <a:pt x="1" y="15073"/>
                    </a:lnTo>
                    <a:lnTo>
                      <a:pt x="6358" y="15073"/>
                    </a:lnTo>
                    <a:lnTo>
                      <a:pt x="6906" y="12716"/>
                    </a:lnTo>
                    <a:lnTo>
                      <a:pt x="7369" y="10358"/>
                    </a:lnTo>
                    <a:lnTo>
                      <a:pt x="7748" y="8126"/>
                    </a:lnTo>
                    <a:lnTo>
                      <a:pt x="8085" y="6021"/>
                    </a:lnTo>
                    <a:lnTo>
                      <a:pt x="8295" y="4169"/>
                    </a:lnTo>
                    <a:lnTo>
                      <a:pt x="8506" y="2653"/>
                    </a:lnTo>
                    <a:lnTo>
                      <a:pt x="8674" y="969"/>
                    </a:lnTo>
                    <a:lnTo>
                      <a:pt x="7200" y="716"/>
                    </a:lnTo>
                    <a:lnTo>
                      <a:pt x="5895" y="506"/>
                    </a:lnTo>
                    <a:lnTo>
                      <a:pt x="3538" y="1"/>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2"/>
              <p:cNvSpPr/>
              <p:nvPr/>
            </p:nvSpPr>
            <p:spPr>
              <a:xfrm>
                <a:off x="950700" y="4250525"/>
                <a:ext cx="177900" cy="352650"/>
              </a:xfrm>
              <a:custGeom>
                <a:avLst/>
                <a:gdLst/>
                <a:ahLst/>
                <a:cxnLst/>
                <a:rect l="l" t="t" r="r" b="b"/>
                <a:pathLst>
                  <a:path w="7116" h="14106" extrusionOk="0">
                    <a:moveTo>
                      <a:pt x="2316" y="1"/>
                    </a:moveTo>
                    <a:lnTo>
                      <a:pt x="2148" y="1685"/>
                    </a:lnTo>
                    <a:lnTo>
                      <a:pt x="1937" y="3201"/>
                    </a:lnTo>
                    <a:lnTo>
                      <a:pt x="1727" y="5053"/>
                    </a:lnTo>
                    <a:lnTo>
                      <a:pt x="1390" y="7158"/>
                    </a:lnTo>
                    <a:lnTo>
                      <a:pt x="1011" y="9390"/>
                    </a:lnTo>
                    <a:lnTo>
                      <a:pt x="548" y="11748"/>
                    </a:lnTo>
                    <a:lnTo>
                      <a:pt x="0" y="14105"/>
                    </a:lnTo>
                    <a:lnTo>
                      <a:pt x="5642" y="14105"/>
                    </a:lnTo>
                    <a:lnTo>
                      <a:pt x="5979" y="11705"/>
                    </a:lnTo>
                    <a:lnTo>
                      <a:pt x="6274" y="9348"/>
                    </a:lnTo>
                    <a:lnTo>
                      <a:pt x="6484" y="7074"/>
                    </a:lnTo>
                    <a:lnTo>
                      <a:pt x="6653" y="5053"/>
                    </a:lnTo>
                    <a:lnTo>
                      <a:pt x="6905" y="1980"/>
                    </a:lnTo>
                    <a:lnTo>
                      <a:pt x="6989" y="801"/>
                    </a:lnTo>
                    <a:lnTo>
                      <a:pt x="7116" y="548"/>
                    </a:lnTo>
                    <a:lnTo>
                      <a:pt x="4632" y="296"/>
                    </a:lnTo>
                    <a:lnTo>
                      <a:pt x="2316"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2"/>
              <p:cNvSpPr/>
              <p:nvPr/>
            </p:nvSpPr>
            <p:spPr>
              <a:xfrm>
                <a:off x="1008600" y="3630575"/>
                <a:ext cx="301050" cy="633675"/>
              </a:xfrm>
              <a:custGeom>
                <a:avLst/>
                <a:gdLst/>
                <a:ahLst/>
                <a:cxnLst/>
                <a:rect l="l" t="t" r="r" b="b"/>
                <a:pathLst>
                  <a:path w="12042" h="25347" extrusionOk="0">
                    <a:moveTo>
                      <a:pt x="12041" y="1"/>
                    </a:moveTo>
                    <a:lnTo>
                      <a:pt x="11957" y="253"/>
                    </a:lnTo>
                    <a:lnTo>
                      <a:pt x="11494" y="2485"/>
                    </a:lnTo>
                    <a:lnTo>
                      <a:pt x="11073" y="4211"/>
                    </a:lnTo>
                    <a:lnTo>
                      <a:pt x="10568" y="6232"/>
                    </a:lnTo>
                    <a:lnTo>
                      <a:pt x="9894" y="8421"/>
                    </a:lnTo>
                    <a:lnTo>
                      <a:pt x="9557" y="9558"/>
                    </a:lnTo>
                    <a:lnTo>
                      <a:pt x="9136" y="10695"/>
                    </a:lnTo>
                    <a:lnTo>
                      <a:pt x="8715" y="11831"/>
                    </a:lnTo>
                    <a:lnTo>
                      <a:pt x="8294" y="12968"/>
                    </a:lnTo>
                    <a:lnTo>
                      <a:pt x="7789" y="14063"/>
                    </a:lnTo>
                    <a:lnTo>
                      <a:pt x="7284" y="15115"/>
                    </a:lnTo>
                    <a:lnTo>
                      <a:pt x="6694" y="16252"/>
                    </a:lnTo>
                    <a:lnTo>
                      <a:pt x="6063" y="17305"/>
                    </a:lnTo>
                    <a:lnTo>
                      <a:pt x="5431" y="18315"/>
                    </a:lnTo>
                    <a:lnTo>
                      <a:pt x="4842" y="19241"/>
                    </a:lnTo>
                    <a:lnTo>
                      <a:pt x="4210" y="20083"/>
                    </a:lnTo>
                    <a:lnTo>
                      <a:pt x="3621" y="20883"/>
                    </a:lnTo>
                    <a:lnTo>
                      <a:pt x="3031" y="21599"/>
                    </a:lnTo>
                    <a:lnTo>
                      <a:pt x="2484" y="22231"/>
                    </a:lnTo>
                    <a:lnTo>
                      <a:pt x="1474" y="23325"/>
                    </a:lnTo>
                    <a:lnTo>
                      <a:pt x="674" y="24083"/>
                    </a:lnTo>
                    <a:lnTo>
                      <a:pt x="0" y="24715"/>
                    </a:lnTo>
                    <a:lnTo>
                      <a:pt x="0" y="24799"/>
                    </a:lnTo>
                    <a:lnTo>
                      <a:pt x="2316" y="25094"/>
                    </a:lnTo>
                    <a:lnTo>
                      <a:pt x="4800" y="25346"/>
                    </a:lnTo>
                    <a:lnTo>
                      <a:pt x="5516" y="24125"/>
                    </a:lnTo>
                    <a:lnTo>
                      <a:pt x="6021" y="23115"/>
                    </a:lnTo>
                    <a:lnTo>
                      <a:pt x="6652" y="21894"/>
                    </a:lnTo>
                    <a:lnTo>
                      <a:pt x="7284" y="20462"/>
                    </a:lnTo>
                    <a:lnTo>
                      <a:pt x="8000" y="18863"/>
                    </a:lnTo>
                    <a:lnTo>
                      <a:pt x="8673" y="17052"/>
                    </a:lnTo>
                    <a:lnTo>
                      <a:pt x="9347" y="15115"/>
                    </a:lnTo>
                    <a:lnTo>
                      <a:pt x="9726" y="13937"/>
                    </a:lnTo>
                    <a:lnTo>
                      <a:pt x="10020" y="12673"/>
                    </a:lnTo>
                    <a:lnTo>
                      <a:pt x="10357" y="11410"/>
                    </a:lnTo>
                    <a:lnTo>
                      <a:pt x="10610" y="10147"/>
                    </a:lnTo>
                    <a:lnTo>
                      <a:pt x="11073" y="7579"/>
                    </a:lnTo>
                    <a:lnTo>
                      <a:pt x="11452" y="5221"/>
                    </a:lnTo>
                    <a:lnTo>
                      <a:pt x="11705" y="3158"/>
                    </a:lnTo>
                    <a:lnTo>
                      <a:pt x="11915" y="1474"/>
                    </a:lnTo>
                    <a:lnTo>
                      <a:pt x="1204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2"/>
              <p:cNvSpPr/>
              <p:nvPr/>
            </p:nvSpPr>
            <p:spPr>
              <a:xfrm>
                <a:off x="1309625" y="3630575"/>
                <a:ext cx="545250" cy="596825"/>
              </a:xfrm>
              <a:custGeom>
                <a:avLst/>
                <a:gdLst/>
                <a:ahLst/>
                <a:cxnLst/>
                <a:rect l="l" t="t" r="r" b="b"/>
                <a:pathLst>
                  <a:path w="21810" h="23873" extrusionOk="0">
                    <a:moveTo>
                      <a:pt x="0" y="1"/>
                    </a:moveTo>
                    <a:lnTo>
                      <a:pt x="42" y="253"/>
                    </a:lnTo>
                    <a:lnTo>
                      <a:pt x="337" y="1095"/>
                    </a:lnTo>
                    <a:lnTo>
                      <a:pt x="800" y="2443"/>
                    </a:lnTo>
                    <a:lnTo>
                      <a:pt x="1432" y="4169"/>
                    </a:lnTo>
                    <a:lnTo>
                      <a:pt x="2232" y="6148"/>
                    </a:lnTo>
                    <a:lnTo>
                      <a:pt x="3200" y="8379"/>
                    </a:lnTo>
                    <a:lnTo>
                      <a:pt x="3748" y="9516"/>
                    </a:lnTo>
                    <a:lnTo>
                      <a:pt x="4337" y="10653"/>
                    </a:lnTo>
                    <a:lnTo>
                      <a:pt x="4926" y="11789"/>
                    </a:lnTo>
                    <a:lnTo>
                      <a:pt x="5600" y="12926"/>
                    </a:lnTo>
                    <a:lnTo>
                      <a:pt x="6274" y="14063"/>
                    </a:lnTo>
                    <a:lnTo>
                      <a:pt x="6989" y="15115"/>
                    </a:lnTo>
                    <a:lnTo>
                      <a:pt x="7831" y="16252"/>
                    </a:lnTo>
                    <a:lnTo>
                      <a:pt x="8674" y="17263"/>
                    </a:lnTo>
                    <a:lnTo>
                      <a:pt x="9558" y="18231"/>
                    </a:lnTo>
                    <a:lnTo>
                      <a:pt x="10442" y="19115"/>
                    </a:lnTo>
                    <a:lnTo>
                      <a:pt x="11284" y="19873"/>
                    </a:lnTo>
                    <a:lnTo>
                      <a:pt x="12126" y="20589"/>
                    </a:lnTo>
                    <a:lnTo>
                      <a:pt x="12968" y="21220"/>
                    </a:lnTo>
                    <a:lnTo>
                      <a:pt x="13726" y="21768"/>
                    </a:lnTo>
                    <a:lnTo>
                      <a:pt x="14442" y="22273"/>
                    </a:lnTo>
                    <a:lnTo>
                      <a:pt x="15115" y="22694"/>
                    </a:lnTo>
                    <a:lnTo>
                      <a:pt x="16210" y="23325"/>
                    </a:lnTo>
                    <a:lnTo>
                      <a:pt x="16926" y="23662"/>
                    </a:lnTo>
                    <a:lnTo>
                      <a:pt x="17178" y="23788"/>
                    </a:lnTo>
                    <a:lnTo>
                      <a:pt x="17178" y="23873"/>
                    </a:lnTo>
                    <a:lnTo>
                      <a:pt x="19157" y="23367"/>
                    </a:lnTo>
                    <a:lnTo>
                      <a:pt x="20631" y="22989"/>
                    </a:lnTo>
                    <a:lnTo>
                      <a:pt x="21810" y="22610"/>
                    </a:lnTo>
                    <a:lnTo>
                      <a:pt x="21557" y="22525"/>
                    </a:lnTo>
                    <a:lnTo>
                      <a:pt x="20799" y="22231"/>
                    </a:lnTo>
                    <a:lnTo>
                      <a:pt x="19620" y="21768"/>
                    </a:lnTo>
                    <a:lnTo>
                      <a:pt x="18904" y="21431"/>
                    </a:lnTo>
                    <a:lnTo>
                      <a:pt x="18104" y="21052"/>
                    </a:lnTo>
                    <a:lnTo>
                      <a:pt x="17220" y="20631"/>
                    </a:lnTo>
                    <a:lnTo>
                      <a:pt x="16294" y="20083"/>
                    </a:lnTo>
                    <a:lnTo>
                      <a:pt x="15326" y="19494"/>
                    </a:lnTo>
                    <a:lnTo>
                      <a:pt x="14315" y="18863"/>
                    </a:lnTo>
                    <a:lnTo>
                      <a:pt x="13263" y="18105"/>
                    </a:lnTo>
                    <a:lnTo>
                      <a:pt x="12210" y="17305"/>
                    </a:lnTo>
                    <a:lnTo>
                      <a:pt x="11158" y="16378"/>
                    </a:lnTo>
                    <a:lnTo>
                      <a:pt x="10063" y="15410"/>
                    </a:lnTo>
                    <a:lnTo>
                      <a:pt x="9095" y="14400"/>
                    </a:lnTo>
                    <a:lnTo>
                      <a:pt x="8126" y="13305"/>
                    </a:lnTo>
                    <a:lnTo>
                      <a:pt x="7200" y="12168"/>
                    </a:lnTo>
                    <a:lnTo>
                      <a:pt x="6358" y="10989"/>
                    </a:lnTo>
                    <a:lnTo>
                      <a:pt x="5516" y="9768"/>
                    </a:lnTo>
                    <a:lnTo>
                      <a:pt x="4716" y="8590"/>
                    </a:lnTo>
                    <a:lnTo>
                      <a:pt x="3958" y="7369"/>
                    </a:lnTo>
                    <a:lnTo>
                      <a:pt x="3242" y="6232"/>
                    </a:lnTo>
                    <a:lnTo>
                      <a:pt x="2021" y="4085"/>
                    </a:lnTo>
                    <a:lnTo>
                      <a:pt x="1095" y="2232"/>
                    </a:lnTo>
                    <a:lnTo>
                      <a:pt x="379" y="843"/>
                    </a:lnTo>
                    <a:lnTo>
                      <a:pt x="42" y="85"/>
                    </a:lnTo>
                    <a:lnTo>
                      <a:pt x="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2"/>
              <p:cNvSpPr/>
              <p:nvPr/>
            </p:nvSpPr>
            <p:spPr>
              <a:xfrm>
                <a:off x="1739075" y="4195800"/>
                <a:ext cx="224225" cy="407375"/>
              </a:xfrm>
              <a:custGeom>
                <a:avLst/>
                <a:gdLst/>
                <a:ahLst/>
                <a:cxnLst/>
                <a:rect l="l" t="t" r="r" b="b"/>
                <a:pathLst>
                  <a:path w="8969" h="16295" extrusionOk="0">
                    <a:moveTo>
                      <a:pt x="4632" y="1"/>
                    </a:moveTo>
                    <a:lnTo>
                      <a:pt x="3453" y="380"/>
                    </a:lnTo>
                    <a:lnTo>
                      <a:pt x="1979" y="758"/>
                    </a:lnTo>
                    <a:lnTo>
                      <a:pt x="0" y="1264"/>
                    </a:lnTo>
                    <a:lnTo>
                      <a:pt x="253" y="3032"/>
                    </a:lnTo>
                    <a:lnTo>
                      <a:pt x="548" y="4674"/>
                    </a:lnTo>
                    <a:lnTo>
                      <a:pt x="884" y="6653"/>
                    </a:lnTo>
                    <a:lnTo>
                      <a:pt x="1390" y="8926"/>
                    </a:lnTo>
                    <a:lnTo>
                      <a:pt x="1979" y="11326"/>
                    </a:lnTo>
                    <a:lnTo>
                      <a:pt x="2316" y="12589"/>
                    </a:lnTo>
                    <a:lnTo>
                      <a:pt x="2695" y="13810"/>
                    </a:lnTo>
                    <a:lnTo>
                      <a:pt x="3074" y="15073"/>
                    </a:lnTo>
                    <a:lnTo>
                      <a:pt x="3537" y="16294"/>
                    </a:lnTo>
                    <a:lnTo>
                      <a:pt x="8968" y="16294"/>
                    </a:lnTo>
                    <a:lnTo>
                      <a:pt x="8379" y="14989"/>
                    </a:lnTo>
                    <a:lnTo>
                      <a:pt x="7789" y="13642"/>
                    </a:lnTo>
                    <a:lnTo>
                      <a:pt x="7284" y="12252"/>
                    </a:lnTo>
                    <a:lnTo>
                      <a:pt x="6863" y="10863"/>
                    </a:lnTo>
                    <a:lnTo>
                      <a:pt x="6442" y="9474"/>
                    </a:lnTo>
                    <a:lnTo>
                      <a:pt x="6105" y="8126"/>
                    </a:lnTo>
                    <a:lnTo>
                      <a:pt x="5768" y="6821"/>
                    </a:lnTo>
                    <a:lnTo>
                      <a:pt x="5516" y="5558"/>
                    </a:lnTo>
                    <a:lnTo>
                      <a:pt x="5095" y="3327"/>
                    </a:lnTo>
                    <a:lnTo>
                      <a:pt x="4842" y="1558"/>
                    </a:lnTo>
                    <a:lnTo>
                      <a:pt x="4632" y="1"/>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
              <p:cNvSpPr/>
              <p:nvPr/>
            </p:nvSpPr>
            <p:spPr>
              <a:xfrm>
                <a:off x="1309625" y="3630575"/>
                <a:ext cx="181075" cy="641025"/>
              </a:xfrm>
              <a:custGeom>
                <a:avLst/>
                <a:gdLst/>
                <a:ahLst/>
                <a:cxnLst/>
                <a:rect l="l" t="t" r="r" b="b"/>
                <a:pathLst>
                  <a:path w="7243" h="25641" extrusionOk="0">
                    <a:moveTo>
                      <a:pt x="0" y="1"/>
                    </a:moveTo>
                    <a:lnTo>
                      <a:pt x="0" y="4379"/>
                    </a:lnTo>
                    <a:lnTo>
                      <a:pt x="0" y="5979"/>
                    </a:lnTo>
                    <a:lnTo>
                      <a:pt x="42" y="6484"/>
                    </a:lnTo>
                    <a:lnTo>
                      <a:pt x="42" y="6569"/>
                    </a:lnTo>
                    <a:lnTo>
                      <a:pt x="42" y="7074"/>
                    </a:lnTo>
                    <a:lnTo>
                      <a:pt x="42" y="7158"/>
                    </a:lnTo>
                    <a:lnTo>
                      <a:pt x="127" y="8674"/>
                    </a:lnTo>
                    <a:lnTo>
                      <a:pt x="127" y="8842"/>
                    </a:lnTo>
                    <a:lnTo>
                      <a:pt x="127" y="9221"/>
                    </a:lnTo>
                    <a:lnTo>
                      <a:pt x="169" y="9474"/>
                    </a:lnTo>
                    <a:lnTo>
                      <a:pt x="169" y="9811"/>
                    </a:lnTo>
                    <a:lnTo>
                      <a:pt x="211" y="10147"/>
                    </a:lnTo>
                    <a:lnTo>
                      <a:pt x="211" y="10442"/>
                    </a:lnTo>
                    <a:lnTo>
                      <a:pt x="253" y="10821"/>
                    </a:lnTo>
                    <a:lnTo>
                      <a:pt x="253" y="11116"/>
                    </a:lnTo>
                    <a:lnTo>
                      <a:pt x="295" y="11663"/>
                    </a:lnTo>
                    <a:lnTo>
                      <a:pt x="337" y="11831"/>
                    </a:lnTo>
                    <a:lnTo>
                      <a:pt x="379" y="12379"/>
                    </a:lnTo>
                    <a:lnTo>
                      <a:pt x="379" y="12589"/>
                    </a:lnTo>
                    <a:lnTo>
                      <a:pt x="421" y="13010"/>
                    </a:lnTo>
                    <a:lnTo>
                      <a:pt x="464" y="13263"/>
                    </a:lnTo>
                    <a:lnTo>
                      <a:pt x="506" y="13684"/>
                    </a:lnTo>
                    <a:lnTo>
                      <a:pt x="548" y="13894"/>
                    </a:lnTo>
                    <a:lnTo>
                      <a:pt x="590" y="14315"/>
                    </a:lnTo>
                    <a:lnTo>
                      <a:pt x="632" y="14526"/>
                    </a:lnTo>
                    <a:lnTo>
                      <a:pt x="716" y="15115"/>
                    </a:lnTo>
                    <a:lnTo>
                      <a:pt x="1053" y="17347"/>
                    </a:lnTo>
                    <a:lnTo>
                      <a:pt x="1432" y="19368"/>
                    </a:lnTo>
                    <a:lnTo>
                      <a:pt x="1769" y="21178"/>
                    </a:lnTo>
                    <a:lnTo>
                      <a:pt x="2106" y="22694"/>
                    </a:lnTo>
                    <a:lnTo>
                      <a:pt x="2611" y="24841"/>
                    </a:lnTo>
                    <a:lnTo>
                      <a:pt x="2821" y="25599"/>
                    </a:lnTo>
                    <a:lnTo>
                      <a:pt x="2821" y="25641"/>
                    </a:lnTo>
                    <a:lnTo>
                      <a:pt x="5095" y="25515"/>
                    </a:lnTo>
                    <a:lnTo>
                      <a:pt x="7242" y="25388"/>
                    </a:lnTo>
                    <a:lnTo>
                      <a:pt x="6526" y="24125"/>
                    </a:lnTo>
                    <a:lnTo>
                      <a:pt x="6021" y="23115"/>
                    </a:lnTo>
                    <a:lnTo>
                      <a:pt x="5390" y="21894"/>
                    </a:lnTo>
                    <a:lnTo>
                      <a:pt x="4758" y="20462"/>
                    </a:lnTo>
                    <a:lnTo>
                      <a:pt x="4042" y="18863"/>
                    </a:lnTo>
                    <a:lnTo>
                      <a:pt x="3369" y="17052"/>
                    </a:lnTo>
                    <a:lnTo>
                      <a:pt x="2695" y="15115"/>
                    </a:lnTo>
                    <a:lnTo>
                      <a:pt x="2316" y="13937"/>
                    </a:lnTo>
                    <a:lnTo>
                      <a:pt x="1979" y="12673"/>
                    </a:lnTo>
                    <a:lnTo>
                      <a:pt x="1684" y="11410"/>
                    </a:lnTo>
                    <a:lnTo>
                      <a:pt x="1432" y="10147"/>
                    </a:lnTo>
                    <a:lnTo>
                      <a:pt x="969" y="7579"/>
                    </a:lnTo>
                    <a:lnTo>
                      <a:pt x="590" y="5221"/>
                    </a:lnTo>
                    <a:lnTo>
                      <a:pt x="295" y="3158"/>
                    </a:lnTo>
                    <a:lnTo>
                      <a:pt x="127" y="1474"/>
                    </a:lnTo>
                    <a:lnTo>
                      <a:pt x="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2"/>
              <p:cNvSpPr/>
              <p:nvPr/>
            </p:nvSpPr>
            <p:spPr>
              <a:xfrm>
                <a:off x="1309625" y="3762150"/>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
              <p:cNvSpPr/>
              <p:nvPr/>
            </p:nvSpPr>
            <p:spPr>
              <a:xfrm>
                <a:off x="1309625" y="3762150"/>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
              <p:cNvSpPr/>
              <p:nvPr/>
            </p:nvSpPr>
            <p:spPr>
              <a:xfrm>
                <a:off x="1380150" y="4265275"/>
                <a:ext cx="147375" cy="337900"/>
              </a:xfrm>
              <a:custGeom>
                <a:avLst/>
                <a:gdLst/>
                <a:ahLst/>
                <a:cxnLst/>
                <a:rect l="l" t="t" r="r" b="b"/>
                <a:pathLst>
                  <a:path w="5895" h="13516" extrusionOk="0">
                    <a:moveTo>
                      <a:pt x="4421" y="0"/>
                    </a:moveTo>
                    <a:lnTo>
                      <a:pt x="2274" y="127"/>
                    </a:lnTo>
                    <a:lnTo>
                      <a:pt x="0" y="253"/>
                    </a:lnTo>
                    <a:lnTo>
                      <a:pt x="169" y="4800"/>
                    </a:lnTo>
                    <a:lnTo>
                      <a:pt x="337" y="8926"/>
                    </a:lnTo>
                    <a:lnTo>
                      <a:pt x="632" y="13515"/>
                    </a:lnTo>
                    <a:lnTo>
                      <a:pt x="5895" y="13515"/>
                    </a:lnTo>
                    <a:lnTo>
                      <a:pt x="5558" y="11115"/>
                    </a:lnTo>
                    <a:lnTo>
                      <a:pt x="5263" y="8758"/>
                    </a:lnTo>
                    <a:lnTo>
                      <a:pt x="5053" y="6484"/>
                    </a:lnTo>
                    <a:lnTo>
                      <a:pt x="4842" y="4463"/>
                    </a:lnTo>
                    <a:lnTo>
                      <a:pt x="4632" y="1390"/>
                    </a:lnTo>
                    <a:lnTo>
                      <a:pt x="4547" y="211"/>
                    </a:lnTo>
                    <a:lnTo>
                      <a:pt x="4421"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
              <p:cNvSpPr/>
              <p:nvPr/>
            </p:nvSpPr>
            <p:spPr>
              <a:xfrm>
                <a:off x="1309625" y="3740050"/>
                <a:ext cx="25" cy="11600"/>
              </a:xfrm>
              <a:custGeom>
                <a:avLst/>
                <a:gdLst/>
                <a:ahLst/>
                <a:cxnLst/>
                <a:rect l="l" t="t" r="r" b="b"/>
                <a:pathLst>
                  <a:path w="1" h="464" extrusionOk="0">
                    <a:moveTo>
                      <a:pt x="0" y="463"/>
                    </a:moveTo>
                    <a:lnTo>
                      <a:pt x="0" y="463"/>
                    </a:lnTo>
                    <a:lnTo>
                      <a:pt x="0" y="0"/>
                    </a:lnTo>
                    <a:lnTo>
                      <a:pt x="0" y="0"/>
                    </a:lnTo>
                    <a:lnTo>
                      <a:pt x="0" y="463"/>
                    </a:lnTo>
                    <a:lnTo>
                      <a:pt x="0" y="463"/>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
              <p:cNvSpPr/>
              <p:nvPr/>
            </p:nvSpPr>
            <p:spPr>
              <a:xfrm>
                <a:off x="1308575" y="3630575"/>
                <a:ext cx="1075" cy="121075"/>
              </a:xfrm>
              <a:custGeom>
                <a:avLst/>
                <a:gdLst/>
                <a:ahLst/>
                <a:cxnLst/>
                <a:rect l="l" t="t" r="r" b="b"/>
                <a:pathLst>
                  <a:path w="43" h="4843" extrusionOk="0">
                    <a:moveTo>
                      <a:pt x="42" y="1"/>
                    </a:moveTo>
                    <a:lnTo>
                      <a:pt x="0" y="4379"/>
                    </a:lnTo>
                    <a:lnTo>
                      <a:pt x="42" y="4842"/>
                    </a:lnTo>
                    <a:lnTo>
                      <a:pt x="42" y="4379"/>
                    </a:lnTo>
                    <a:lnTo>
                      <a:pt x="42"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2"/>
              <p:cNvSpPr/>
              <p:nvPr/>
            </p:nvSpPr>
            <p:spPr>
              <a:xfrm>
                <a:off x="1310675" y="3636900"/>
                <a:ext cx="428425" cy="613650"/>
              </a:xfrm>
              <a:custGeom>
                <a:avLst/>
                <a:gdLst/>
                <a:ahLst/>
                <a:cxnLst/>
                <a:rect l="l" t="t" r="r" b="b"/>
                <a:pathLst>
                  <a:path w="17137" h="24546" extrusionOk="0">
                    <a:moveTo>
                      <a:pt x="0" y="0"/>
                    </a:moveTo>
                    <a:lnTo>
                      <a:pt x="506" y="2232"/>
                    </a:lnTo>
                    <a:lnTo>
                      <a:pt x="885" y="3958"/>
                    </a:lnTo>
                    <a:lnTo>
                      <a:pt x="1432" y="5979"/>
                    </a:lnTo>
                    <a:lnTo>
                      <a:pt x="2064" y="8168"/>
                    </a:lnTo>
                    <a:lnTo>
                      <a:pt x="2442" y="9305"/>
                    </a:lnTo>
                    <a:lnTo>
                      <a:pt x="2821" y="10442"/>
                    </a:lnTo>
                    <a:lnTo>
                      <a:pt x="3242" y="11578"/>
                    </a:lnTo>
                    <a:lnTo>
                      <a:pt x="3706" y="12715"/>
                    </a:lnTo>
                    <a:lnTo>
                      <a:pt x="4169" y="13810"/>
                    </a:lnTo>
                    <a:lnTo>
                      <a:pt x="4716" y="14862"/>
                    </a:lnTo>
                    <a:lnTo>
                      <a:pt x="5305" y="15999"/>
                    </a:lnTo>
                    <a:lnTo>
                      <a:pt x="5895" y="17052"/>
                    </a:lnTo>
                    <a:lnTo>
                      <a:pt x="6526" y="18062"/>
                    </a:lnTo>
                    <a:lnTo>
                      <a:pt x="7158" y="18988"/>
                    </a:lnTo>
                    <a:lnTo>
                      <a:pt x="7789" y="19830"/>
                    </a:lnTo>
                    <a:lnTo>
                      <a:pt x="8379" y="20630"/>
                    </a:lnTo>
                    <a:lnTo>
                      <a:pt x="8968" y="21346"/>
                    </a:lnTo>
                    <a:lnTo>
                      <a:pt x="9516" y="21978"/>
                    </a:lnTo>
                    <a:lnTo>
                      <a:pt x="10526" y="23072"/>
                    </a:lnTo>
                    <a:lnTo>
                      <a:pt x="11284" y="23830"/>
                    </a:lnTo>
                    <a:lnTo>
                      <a:pt x="12000" y="24462"/>
                    </a:lnTo>
                    <a:lnTo>
                      <a:pt x="12000" y="24546"/>
                    </a:lnTo>
                    <a:lnTo>
                      <a:pt x="13431" y="24335"/>
                    </a:lnTo>
                    <a:lnTo>
                      <a:pt x="14778" y="24083"/>
                    </a:lnTo>
                    <a:lnTo>
                      <a:pt x="17136" y="23620"/>
                    </a:lnTo>
                    <a:lnTo>
                      <a:pt x="17136" y="23535"/>
                    </a:lnTo>
                    <a:lnTo>
                      <a:pt x="16884" y="23409"/>
                    </a:lnTo>
                    <a:lnTo>
                      <a:pt x="16168" y="23072"/>
                    </a:lnTo>
                    <a:lnTo>
                      <a:pt x="15073" y="22441"/>
                    </a:lnTo>
                    <a:lnTo>
                      <a:pt x="14400" y="22020"/>
                    </a:lnTo>
                    <a:lnTo>
                      <a:pt x="13684" y="21515"/>
                    </a:lnTo>
                    <a:lnTo>
                      <a:pt x="12926" y="20967"/>
                    </a:lnTo>
                    <a:lnTo>
                      <a:pt x="12084" y="20336"/>
                    </a:lnTo>
                    <a:lnTo>
                      <a:pt x="11242" y="19620"/>
                    </a:lnTo>
                    <a:lnTo>
                      <a:pt x="10400" y="18862"/>
                    </a:lnTo>
                    <a:lnTo>
                      <a:pt x="9516" y="17978"/>
                    </a:lnTo>
                    <a:lnTo>
                      <a:pt x="8632" y="17010"/>
                    </a:lnTo>
                    <a:lnTo>
                      <a:pt x="7789" y="15999"/>
                    </a:lnTo>
                    <a:lnTo>
                      <a:pt x="6947" y="14862"/>
                    </a:lnTo>
                    <a:lnTo>
                      <a:pt x="6232" y="13810"/>
                    </a:lnTo>
                    <a:lnTo>
                      <a:pt x="5558" y="12673"/>
                    </a:lnTo>
                    <a:lnTo>
                      <a:pt x="4884" y="11536"/>
                    </a:lnTo>
                    <a:lnTo>
                      <a:pt x="4295" y="10400"/>
                    </a:lnTo>
                    <a:lnTo>
                      <a:pt x="3706" y="9263"/>
                    </a:lnTo>
                    <a:lnTo>
                      <a:pt x="3158" y="8126"/>
                    </a:lnTo>
                    <a:lnTo>
                      <a:pt x="2190" y="5895"/>
                    </a:lnTo>
                    <a:lnTo>
                      <a:pt x="1390" y="3916"/>
                    </a:lnTo>
                    <a:lnTo>
                      <a:pt x="758" y="2190"/>
                    </a:lnTo>
                    <a:lnTo>
                      <a:pt x="295" y="842"/>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
              <p:cNvSpPr/>
              <p:nvPr/>
            </p:nvSpPr>
            <p:spPr>
              <a:xfrm>
                <a:off x="1610650" y="4227375"/>
                <a:ext cx="216850" cy="375800"/>
              </a:xfrm>
              <a:custGeom>
                <a:avLst/>
                <a:gdLst/>
                <a:ahLst/>
                <a:cxnLst/>
                <a:rect l="l" t="t" r="r" b="b"/>
                <a:pathLst>
                  <a:path w="8674" h="15032" extrusionOk="0">
                    <a:moveTo>
                      <a:pt x="5137" y="1"/>
                    </a:moveTo>
                    <a:lnTo>
                      <a:pt x="2779" y="464"/>
                    </a:lnTo>
                    <a:lnTo>
                      <a:pt x="1432" y="716"/>
                    </a:lnTo>
                    <a:lnTo>
                      <a:pt x="1" y="927"/>
                    </a:lnTo>
                    <a:lnTo>
                      <a:pt x="169" y="2653"/>
                    </a:lnTo>
                    <a:lnTo>
                      <a:pt x="380" y="4169"/>
                    </a:lnTo>
                    <a:lnTo>
                      <a:pt x="590" y="6021"/>
                    </a:lnTo>
                    <a:lnTo>
                      <a:pt x="927" y="8084"/>
                    </a:lnTo>
                    <a:lnTo>
                      <a:pt x="1306" y="10358"/>
                    </a:lnTo>
                    <a:lnTo>
                      <a:pt x="1769" y="12674"/>
                    </a:lnTo>
                    <a:lnTo>
                      <a:pt x="2274" y="15031"/>
                    </a:lnTo>
                    <a:lnTo>
                      <a:pt x="8674" y="15031"/>
                    </a:lnTo>
                    <a:lnTo>
                      <a:pt x="8211" y="13810"/>
                    </a:lnTo>
                    <a:lnTo>
                      <a:pt x="7832" y="12547"/>
                    </a:lnTo>
                    <a:lnTo>
                      <a:pt x="7453" y="11326"/>
                    </a:lnTo>
                    <a:lnTo>
                      <a:pt x="7116" y="10063"/>
                    </a:lnTo>
                    <a:lnTo>
                      <a:pt x="6527" y="7663"/>
                    </a:lnTo>
                    <a:lnTo>
                      <a:pt x="6021" y="5390"/>
                    </a:lnTo>
                    <a:lnTo>
                      <a:pt x="5685" y="3411"/>
                    </a:lnTo>
                    <a:lnTo>
                      <a:pt x="5390" y="1769"/>
                    </a:lnTo>
                    <a:lnTo>
                      <a:pt x="5137" y="1"/>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
              <p:cNvSpPr/>
              <p:nvPr/>
            </p:nvSpPr>
            <p:spPr>
              <a:xfrm>
                <a:off x="1223300" y="4271600"/>
                <a:ext cx="172650" cy="331575"/>
              </a:xfrm>
              <a:custGeom>
                <a:avLst/>
                <a:gdLst/>
                <a:ahLst/>
                <a:cxnLst/>
                <a:rect l="l" t="t" r="r" b="b"/>
                <a:pathLst>
                  <a:path w="6906" h="13263" extrusionOk="0">
                    <a:moveTo>
                      <a:pt x="590" y="0"/>
                    </a:moveTo>
                    <a:lnTo>
                      <a:pt x="464" y="4505"/>
                    </a:lnTo>
                    <a:lnTo>
                      <a:pt x="254" y="8673"/>
                    </a:lnTo>
                    <a:lnTo>
                      <a:pt x="1" y="13262"/>
                    </a:lnTo>
                    <a:lnTo>
                      <a:pt x="6906" y="13262"/>
                    </a:lnTo>
                    <a:lnTo>
                      <a:pt x="6611" y="8673"/>
                    </a:lnTo>
                    <a:lnTo>
                      <a:pt x="6443" y="4547"/>
                    </a:lnTo>
                    <a:lnTo>
                      <a:pt x="6274" y="0"/>
                    </a:lnTo>
                    <a:lnTo>
                      <a:pt x="3495" y="42"/>
                    </a:lnTo>
                    <a:lnTo>
                      <a:pt x="2064" y="42"/>
                    </a:lnTo>
                    <a:lnTo>
                      <a:pt x="590"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
              <p:cNvSpPr/>
              <p:nvPr/>
            </p:nvSpPr>
            <p:spPr>
              <a:xfrm>
                <a:off x="1238050" y="3762150"/>
                <a:ext cx="142125" cy="510525"/>
              </a:xfrm>
              <a:custGeom>
                <a:avLst/>
                <a:gdLst/>
                <a:ahLst/>
                <a:cxnLst/>
                <a:rect l="l" t="t" r="r" b="b"/>
                <a:pathLst>
                  <a:path w="5685" h="20421" extrusionOk="0">
                    <a:moveTo>
                      <a:pt x="2863" y="0"/>
                    </a:moveTo>
                    <a:lnTo>
                      <a:pt x="2821" y="1221"/>
                    </a:lnTo>
                    <a:lnTo>
                      <a:pt x="2821" y="1306"/>
                    </a:lnTo>
                    <a:lnTo>
                      <a:pt x="2821" y="1811"/>
                    </a:lnTo>
                    <a:lnTo>
                      <a:pt x="2821" y="1895"/>
                    </a:lnTo>
                    <a:lnTo>
                      <a:pt x="2737" y="3411"/>
                    </a:lnTo>
                    <a:lnTo>
                      <a:pt x="2737" y="3579"/>
                    </a:lnTo>
                    <a:lnTo>
                      <a:pt x="2695" y="3958"/>
                    </a:lnTo>
                    <a:lnTo>
                      <a:pt x="2695" y="4211"/>
                    </a:lnTo>
                    <a:lnTo>
                      <a:pt x="2695" y="4548"/>
                    </a:lnTo>
                    <a:lnTo>
                      <a:pt x="2653" y="4884"/>
                    </a:lnTo>
                    <a:lnTo>
                      <a:pt x="2653" y="5179"/>
                    </a:lnTo>
                    <a:lnTo>
                      <a:pt x="2611" y="5558"/>
                    </a:lnTo>
                    <a:lnTo>
                      <a:pt x="2569" y="5853"/>
                    </a:lnTo>
                    <a:lnTo>
                      <a:pt x="2527" y="6400"/>
                    </a:lnTo>
                    <a:lnTo>
                      <a:pt x="2527" y="6568"/>
                    </a:lnTo>
                    <a:lnTo>
                      <a:pt x="2484" y="7116"/>
                    </a:lnTo>
                    <a:lnTo>
                      <a:pt x="2442" y="7326"/>
                    </a:lnTo>
                    <a:lnTo>
                      <a:pt x="2400" y="7747"/>
                    </a:lnTo>
                    <a:lnTo>
                      <a:pt x="2400" y="8000"/>
                    </a:lnTo>
                    <a:lnTo>
                      <a:pt x="2358" y="8421"/>
                    </a:lnTo>
                    <a:lnTo>
                      <a:pt x="2316" y="8631"/>
                    </a:lnTo>
                    <a:lnTo>
                      <a:pt x="2274" y="9052"/>
                    </a:lnTo>
                    <a:lnTo>
                      <a:pt x="2232" y="9263"/>
                    </a:lnTo>
                    <a:lnTo>
                      <a:pt x="2148" y="9852"/>
                    </a:lnTo>
                    <a:lnTo>
                      <a:pt x="1811" y="12084"/>
                    </a:lnTo>
                    <a:lnTo>
                      <a:pt x="1432" y="14105"/>
                    </a:lnTo>
                    <a:lnTo>
                      <a:pt x="1095" y="15915"/>
                    </a:lnTo>
                    <a:lnTo>
                      <a:pt x="758" y="17431"/>
                    </a:lnTo>
                    <a:lnTo>
                      <a:pt x="211" y="19578"/>
                    </a:lnTo>
                    <a:lnTo>
                      <a:pt x="0" y="20336"/>
                    </a:lnTo>
                    <a:lnTo>
                      <a:pt x="0" y="20378"/>
                    </a:lnTo>
                    <a:lnTo>
                      <a:pt x="1474" y="20420"/>
                    </a:lnTo>
                    <a:lnTo>
                      <a:pt x="2905" y="20420"/>
                    </a:lnTo>
                    <a:lnTo>
                      <a:pt x="5684" y="20378"/>
                    </a:lnTo>
                    <a:lnTo>
                      <a:pt x="5684" y="20336"/>
                    </a:lnTo>
                    <a:lnTo>
                      <a:pt x="5474" y="19578"/>
                    </a:lnTo>
                    <a:lnTo>
                      <a:pt x="4969" y="17431"/>
                    </a:lnTo>
                    <a:lnTo>
                      <a:pt x="4632" y="15915"/>
                    </a:lnTo>
                    <a:lnTo>
                      <a:pt x="4295" y="14105"/>
                    </a:lnTo>
                    <a:lnTo>
                      <a:pt x="3916" y="12084"/>
                    </a:lnTo>
                    <a:lnTo>
                      <a:pt x="3579" y="9852"/>
                    </a:lnTo>
                    <a:lnTo>
                      <a:pt x="3495" y="9263"/>
                    </a:lnTo>
                    <a:lnTo>
                      <a:pt x="3453" y="9052"/>
                    </a:lnTo>
                    <a:lnTo>
                      <a:pt x="3411" y="8631"/>
                    </a:lnTo>
                    <a:lnTo>
                      <a:pt x="3369" y="8421"/>
                    </a:lnTo>
                    <a:lnTo>
                      <a:pt x="3327" y="8000"/>
                    </a:lnTo>
                    <a:lnTo>
                      <a:pt x="3284" y="7747"/>
                    </a:lnTo>
                    <a:lnTo>
                      <a:pt x="3242" y="7326"/>
                    </a:lnTo>
                    <a:lnTo>
                      <a:pt x="3242" y="7116"/>
                    </a:lnTo>
                    <a:lnTo>
                      <a:pt x="3200" y="6568"/>
                    </a:lnTo>
                    <a:lnTo>
                      <a:pt x="3158" y="6400"/>
                    </a:lnTo>
                    <a:lnTo>
                      <a:pt x="3116" y="5853"/>
                    </a:lnTo>
                    <a:lnTo>
                      <a:pt x="3116" y="5558"/>
                    </a:lnTo>
                    <a:lnTo>
                      <a:pt x="3074" y="5179"/>
                    </a:lnTo>
                    <a:lnTo>
                      <a:pt x="3074" y="4884"/>
                    </a:lnTo>
                    <a:lnTo>
                      <a:pt x="3032" y="4548"/>
                    </a:lnTo>
                    <a:lnTo>
                      <a:pt x="3032" y="4211"/>
                    </a:lnTo>
                    <a:lnTo>
                      <a:pt x="2990" y="3958"/>
                    </a:lnTo>
                    <a:lnTo>
                      <a:pt x="2990" y="3579"/>
                    </a:lnTo>
                    <a:lnTo>
                      <a:pt x="2990" y="3411"/>
                    </a:lnTo>
                    <a:lnTo>
                      <a:pt x="2905" y="1895"/>
                    </a:lnTo>
                    <a:lnTo>
                      <a:pt x="2905" y="1811"/>
                    </a:lnTo>
                    <a:lnTo>
                      <a:pt x="2905" y="1306"/>
                    </a:lnTo>
                    <a:lnTo>
                      <a:pt x="2905" y="1221"/>
                    </a:lnTo>
                    <a:lnTo>
                      <a:pt x="2863"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
              <p:cNvSpPr/>
              <p:nvPr/>
            </p:nvSpPr>
            <p:spPr>
              <a:xfrm>
                <a:off x="1293825" y="3988450"/>
                <a:ext cx="1075" cy="5275"/>
              </a:xfrm>
              <a:custGeom>
                <a:avLst/>
                <a:gdLst/>
                <a:ahLst/>
                <a:cxnLst/>
                <a:rect l="l" t="t" r="r" b="b"/>
                <a:pathLst>
                  <a:path w="43" h="211" extrusionOk="0">
                    <a:moveTo>
                      <a:pt x="1" y="211"/>
                    </a:moveTo>
                    <a:lnTo>
                      <a:pt x="1" y="211"/>
                    </a:lnTo>
                    <a:lnTo>
                      <a:pt x="43" y="0"/>
                    </a:lnTo>
                    <a:lnTo>
                      <a:pt x="43" y="0"/>
                    </a:lnTo>
                    <a:lnTo>
                      <a:pt x="1" y="211"/>
                    </a:lnTo>
                    <a:lnTo>
                      <a:pt x="1"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
              <p:cNvSpPr/>
              <p:nvPr/>
            </p:nvSpPr>
            <p:spPr>
              <a:xfrm>
                <a:off x="1305400" y="3851625"/>
                <a:ext cx="1100" cy="9500"/>
              </a:xfrm>
              <a:custGeom>
                <a:avLst/>
                <a:gdLst/>
                <a:ahLst/>
                <a:cxnLst/>
                <a:rect l="l" t="t" r="r" b="b"/>
                <a:pathLst>
                  <a:path w="44" h="380" extrusionOk="0">
                    <a:moveTo>
                      <a:pt x="1" y="379"/>
                    </a:moveTo>
                    <a:lnTo>
                      <a:pt x="1" y="379"/>
                    </a:lnTo>
                    <a:lnTo>
                      <a:pt x="43" y="0"/>
                    </a:lnTo>
                    <a:lnTo>
                      <a:pt x="43" y="0"/>
                    </a:lnTo>
                    <a:lnTo>
                      <a:pt x="1" y="379"/>
                    </a:lnTo>
                    <a:lnTo>
                      <a:pt x="1" y="379"/>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
              <p:cNvSpPr/>
              <p:nvPr/>
            </p:nvSpPr>
            <p:spPr>
              <a:xfrm>
                <a:off x="1295950" y="3972650"/>
                <a:ext cx="1075" cy="5300"/>
              </a:xfrm>
              <a:custGeom>
                <a:avLst/>
                <a:gdLst/>
                <a:ahLst/>
                <a:cxnLst/>
                <a:rect l="l" t="t" r="r" b="b"/>
                <a:pathLst>
                  <a:path w="43" h="212" extrusionOk="0">
                    <a:moveTo>
                      <a:pt x="0" y="211"/>
                    </a:moveTo>
                    <a:lnTo>
                      <a:pt x="0" y="211"/>
                    </a:lnTo>
                    <a:lnTo>
                      <a:pt x="42" y="1"/>
                    </a:lnTo>
                    <a:lnTo>
                      <a:pt x="42" y="1"/>
                    </a:lnTo>
                    <a:lnTo>
                      <a:pt x="0" y="211"/>
                    </a:lnTo>
                    <a:lnTo>
                      <a:pt x="0"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
              <p:cNvSpPr/>
              <p:nvPr/>
            </p:nvSpPr>
            <p:spPr>
              <a:xfrm>
                <a:off x="1301200" y="3922150"/>
                <a:ext cx="25" cy="4225"/>
              </a:xfrm>
              <a:custGeom>
                <a:avLst/>
                <a:gdLst/>
                <a:ahLst/>
                <a:cxnLst/>
                <a:rect l="l" t="t" r="r" b="b"/>
                <a:pathLst>
                  <a:path w="1" h="169" extrusionOk="0">
                    <a:moveTo>
                      <a:pt x="1" y="168"/>
                    </a:moveTo>
                    <a:lnTo>
                      <a:pt x="1" y="168"/>
                    </a:lnTo>
                    <a:lnTo>
                      <a:pt x="1" y="0"/>
                    </a:lnTo>
                    <a:lnTo>
                      <a:pt x="1" y="0"/>
                    </a:lnTo>
                    <a:lnTo>
                      <a:pt x="1" y="168"/>
                    </a:lnTo>
                    <a:lnTo>
                      <a:pt x="1" y="16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
              <p:cNvSpPr/>
              <p:nvPr/>
            </p:nvSpPr>
            <p:spPr>
              <a:xfrm>
                <a:off x="1304350" y="3884250"/>
                <a:ext cx="25" cy="7400"/>
              </a:xfrm>
              <a:custGeom>
                <a:avLst/>
                <a:gdLst/>
                <a:ahLst/>
                <a:cxnLst/>
                <a:rect l="l" t="t" r="r" b="b"/>
                <a:pathLst>
                  <a:path w="1" h="296" extrusionOk="0">
                    <a:moveTo>
                      <a:pt x="1" y="295"/>
                    </a:moveTo>
                    <a:lnTo>
                      <a:pt x="1" y="295"/>
                    </a:lnTo>
                    <a:lnTo>
                      <a:pt x="1" y="0"/>
                    </a:lnTo>
                    <a:lnTo>
                      <a:pt x="1" y="0"/>
                    </a:lnTo>
                    <a:lnTo>
                      <a:pt x="1" y="295"/>
                    </a:lnTo>
                    <a:lnTo>
                      <a:pt x="1" y="295"/>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
              <p:cNvSpPr/>
              <p:nvPr/>
            </p:nvSpPr>
            <p:spPr>
              <a:xfrm>
                <a:off x="1302250" y="3901075"/>
                <a:ext cx="1075" cy="7400"/>
              </a:xfrm>
              <a:custGeom>
                <a:avLst/>
                <a:gdLst/>
                <a:ahLst/>
                <a:cxnLst/>
                <a:rect l="l" t="t" r="r" b="b"/>
                <a:pathLst>
                  <a:path w="43" h="296" extrusionOk="0">
                    <a:moveTo>
                      <a:pt x="1" y="296"/>
                    </a:moveTo>
                    <a:lnTo>
                      <a:pt x="1" y="296"/>
                    </a:lnTo>
                    <a:lnTo>
                      <a:pt x="43" y="1"/>
                    </a:lnTo>
                    <a:lnTo>
                      <a:pt x="43" y="1"/>
                    </a:lnTo>
                    <a:lnTo>
                      <a:pt x="1" y="296"/>
                    </a:lnTo>
                    <a:lnTo>
                      <a:pt x="1" y="29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2"/>
              <p:cNvSpPr/>
              <p:nvPr/>
            </p:nvSpPr>
            <p:spPr>
              <a:xfrm>
                <a:off x="1305400" y="3867400"/>
                <a:ext cx="25" cy="8450"/>
              </a:xfrm>
              <a:custGeom>
                <a:avLst/>
                <a:gdLst/>
                <a:ahLst/>
                <a:cxnLst/>
                <a:rect l="l" t="t" r="r" b="b"/>
                <a:pathLst>
                  <a:path w="1" h="338" extrusionOk="0">
                    <a:moveTo>
                      <a:pt x="1" y="338"/>
                    </a:moveTo>
                    <a:lnTo>
                      <a:pt x="1" y="338"/>
                    </a:lnTo>
                    <a:lnTo>
                      <a:pt x="1" y="1"/>
                    </a:lnTo>
                    <a:lnTo>
                      <a:pt x="1"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
              <p:cNvSpPr/>
              <p:nvPr/>
            </p:nvSpPr>
            <p:spPr>
              <a:xfrm>
                <a:off x="1299100" y="3940025"/>
                <a:ext cx="1075" cy="5300"/>
              </a:xfrm>
              <a:custGeom>
                <a:avLst/>
                <a:gdLst/>
                <a:ahLst/>
                <a:cxnLst/>
                <a:rect l="l" t="t" r="r" b="b"/>
                <a:pathLst>
                  <a:path w="43" h="212" extrusionOk="0">
                    <a:moveTo>
                      <a:pt x="0" y="211"/>
                    </a:moveTo>
                    <a:lnTo>
                      <a:pt x="0" y="211"/>
                    </a:lnTo>
                    <a:lnTo>
                      <a:pt x="42" y="1"/>
                    </a:lnTo>
                    <a:lnTo>
                      <a:pt x="42" y="1"/>
                    </a:lnTo>
                    <a:lnTo>
                      <a:pt x="0" y="211"/>
                    </a:lnTo>
                    <a:lnTo>
                      <a:pt x="0"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2"/>
              <p:cNvSpPr/>
              <p:nvPr/>
            </p:nvSpPr>
            <p:spPr>
              <a:xfrm>
                <a:off x="1298050" y="3955825"/>
                <a:ext cx="25" cy="6325"/>
              </a:xfrm>
              <a:custGeom>
                <a:avLst/>
                <a:gdLst/>
                <a:ahLst/>
                <a:cxnLst/>
                <a:rect l="l" t="t" r="r" b="b"/>
                <a:pathLst>
                  <a:path w="1" h="253" extrusionOk="0">
                    <a:moveTo>
                      <a:pt x="0" y="253"/>
                    </a:moveTo>
                    <a:lnTo>
                      <a:pt x="0" y="253"/>
                    </a:lnTo>
                    <a:lnTo>
                      <a:pt x="0" y="0"/>
                    </a:lnTo>
                    <a:lnTo>
                      <a:pt x="0" y="0"/>
                    </a:lnTo>
                    <a:lnTo>
                      <a:pt x="0" y="253"/>
                    </a:lnTo>
                    <a:lnTo>
                      <a:pt x="0" y="253"/>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2"/>
              <p:cNvSpPr/>
              <p:nvPr/>
            </p:nvSpPr>
            <p:spPr>
              <a:xfrm>
                <a:off x="1306475" y="3809525"/>
                <a:ext cx="2125" cy="37900"/>
              </a:xfrm>
              <a:custGeom>
                <a:avLst/>
                <a:gdLst/>
                <a:ahLst/>
                <a:cxnLst/>
                <a:rect l="l" t="t" r="r" b="b"/>
                <a:pathLst>
                  <a:path w="85" h="1516" extrusionOk="0">
                    <a:moveTo>
                      <a:pt x="0" y="1516"/>
                    </a:moveTo>
                    <a:lnTo>
                      <a:pt x="0" y="1516"/>
                    </a:lnTo>
                    <a:lnTo>
                      <a:pt x="84" y="0"/>
                    </a:lnTo>
                    <a:lnTo>
                      <a:pt x="84" y="0"/>
                    </a:lnTo>
                    <a:lnTo>
                      <a:pt x="0" y="1516"/>
                    </a:lnTo>
                    <a:lnTo>
                      <a:pt x="0" y="151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
              <p:cNvSpPr/>
              <p:nvPr/>
            </p:nvSpPr>
            <p:spPr>
              <a:xfrm>
                <a:off x="1308575" y="3740050"/>
                <a:ext cx="1075" cy="52650"/>
              </a:xfrm>
              <a:custGeom>
                <a:avLst/>
                <a:gdLst/>
                <a:ahLst/>
                <a:cxnLst/>
                <a:rect l="l" t="t" r="r" b="b"/>
                <a:pathLst>
                  <a:path w="43" h="2106" extrusionOk="0">
                    <a:moveTo>
                      <a:pt x="0" y="0"/>
                    </a:moveTo>
                    <a:lnTo>
                      <a:pt x="0" y="1600"/>
                    </a:lnTo>
                    <a:lnTo>
                      <a:pt x="0" y="2105"/>
                    </a:lnTo>
                    <a:lnTo>
                      <a:pt x="42" y="884"/>
                    </a:lnTo>
                    <a:lnTo>
                      <a:pt x="42" y="463"/>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2"/>
              <p:cNvSpPr/>
              <p:nvPr/>
            </p:nvSpPr>
            <p:spPr>
              <a:xfrm>
                <a:off x="1308575" y="3794775"/>
                <a:ext cx="25" cy="12650"/>
              </a:xfrm>
              <a:custGeom>
                <a:avLst/>
                <a:gdLst/>
                <a:ahLst/>
                <a:cxnLst/>
                <a:rect l="l" t="t" r="r" b="b"/>
                <a:pathLst>
                  <a:path w="1" h="506" extrusionOk="0">
                    <a:moveTo>
                      <a:pt x="0" y="506"/>
                    </a:moveTo>
                    <a:lnTo>
                      <a:pt x="0" y="506"/>
                    </a:lnTo>
                    <a:lnTo>
                      <a:pt x="0" y="1"/>
                    </a:lnTo>
                    <a:lnTo>
                      <a:pt x="0" y="1"/>
                    </a:lnTo>
                    <a:lnTo>
                      <a:pt x="0" y="506"/>
                    </a:lnTo>
                    <a:lnTo>
                      <a:pt x="0" y="50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2"/>
              <p:cNvSpPr/>
              <p:nvPr/>
            </p:nvSpPr>
            <p:spPr>
              <a:xfrm>
                <a:off x="1315950" y="3901075"/>
                <a:ext cx="25" cy="7400"/>
              </a:xfrm>
              <a:custGeom>
                <a:avLst/>
                <a:gdLst/>
                <a:ahLst/>
                <a:cxnLst/>
                <a:rect l="l" t="t" r="r" b="b"/>
                <a:pathLst>
                  <a:path w="1" h="296" extrusionOk="0">
                    <a:moveTo>
                      <a:pt x="0" y="1"/>
                    </a:moveTo>
                    <a:lnTo>
                      <a:pt x="0" y="1"/>
                    </a:lnTo>
                    <a:lnTo>
                      <a:pt x="0" y="296"/>
                    </a:lnTo>
                    <a:lnTo>
                      <a:pt x="0" y="296"/>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2"/>
              <p:cNvSpPr/>
              <p:nvPr/>
            </p:nvSpPr>
            <p:spPr>
              <a:xfrm>
                <a:off x="1317000" y="3922150"/>
                <a:ext cx="1075" cy="4225"/>
              </a:xfrm>
              <a:custGeom>
                <a:avLst/>
                <a:gdLst/>
                <a:ahLst/>
                <a:cxnLst/>
                <a:rect l="l" t="t" r="r" b="b"/>
                <a:pathLst>
                  <a:path w="43" h="169" extrusionOk="0">
                    <a:moveTo>
                      <a:pt x="0" y="0"/>
                    </a:moveTo>
                    <a:lnTo>
                      <a:pt x="0" y="0"/>
                    </a:lnTo>
                    <a:lnTo>
                      <a:pt x="42" y="168"/>
                    </a:lnTo>
                    <a:lnTo>
                      <a:pt x="42" y="168"/>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2"/>
              <p:cNvSpPr/>
              <p:nvPr/>
            </p:nvSpPr>
            <p:spPr>
              <a:xfrm>
                <a:off x="1309625" y="3762150"/>
                <a:ext cx="1075" cy="30550"/>
              </a:xfrm>
              <a:custGeom>
                <a:avLst/>
                <a:gdLst/>
                <a:ahLst/>
                <a:cxnLst/>
                <a:rect l="l" t="t" r="r" b="b"/>
                <a:pathLst>
                  <a:path w="43" h="1222" extrusionOk="0">
                    <a:moveTo>
                      <a:pt x="0" y="0"/>
                    </a:moveTo>
                    <a:lnTo>
                      <a:pt x="0" y="716"/>
                    </a:lnTo>
                    <a:lnTo>
                      <a:pt x="42" y="1221"/>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2"/>
              <p:cNvSpPr/>
              <p:nvPr/>
            </p:nvSpPr>
            <p:spPr>
              <a:xfrm>
                <a:off x="1320150" y="3955825"/>
                <a:ext cx="1075" cy="6325"/>
              </a:xfrm>
              <a:custGeom>
                <a:avLst/>
                <a:gdLst/>
                <a:ahLst/>
                <a:cxnLst/>
                <a:rect l="l" t="t" r="r" b="b"/>
                <a:pathLst>
                  <a:path w="43" h="253" extrusionOk="0">
                    <a:moveTo>
                      <a:pt x="0" y="0"/>
                    </a:moveTo>
                    <a:lnTo>
                      <a:pt x="0" y="0"/>
                    </a:lnTo>
                    <a:lnTo>
                      <a:pt x="43" y="253"/>
                    </a:lnTo>
                    <a:lnTo>
                      <a:pt x="43" y="253"/>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
              <p:cNvSpPr/>
              <p:nvPr/>
            </p:nvSpPr>
            <p:spPr>
              <a:xfrm>
                <a:off x="1324350" y="3988450"/>
                <a:ext cx="1075" cy="5275"/>
              </a:xfrm>
              <a:custGeom>
                <a:avLst/>
                <a:gdLst/>
                <a:ahLst/>
                <a:cxnLst/>
                <a:rect l="l" t="t" r="r" b="b"/>
                <a:pathLst>
                  <a:path w="43" h="211" extrusionOk="0">
                    <a:moveTo>
                      <a:pt x="1" y="0"/>
                    </a:moveTo>
                    <a:lnTo>
                      <a:pt x="1" y="0"/>
                    </a:lnTo>
                    <a:lnTo>
                      <a:pt x="43" y="211"/>
                    </a:lnTo>
                    <a:lnTo>
                      <a:pt x="43" y="211"/>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
              <p:cNvSpPr/>
              <p:nvPr/>
            </p:nvSpPr>
            <p:spPr>
              <a:xfrm>
                <a:off x="1319100" y="3940025"/>
                <a:ext cx="25" cy="5300"/>
              </a:xfrm>
              <a:custGeom>
                <a:avLst/>
                <a:gdLst/>
                <a:ahLst/>
                <a:cxnLst/>
                <a:rect l="l" t="t" r="r" b="b"/>
                <a:pathLst>
                  <a:path w="1" h="212" extrusionOk="0">
                    <a:moveTo>
                      <a:pt x="0" y="1"/>
                    </a:moveTo>
                    <a:lnTo>
                      <a:pt x="0" y="1"/>
                    </a:lnTo>
                    <a:lnTo>
                      <a:pt x="0" y="211"/>
                    </a:lnTo>
                    <a:lnTo>
                      <a:pt x="0" y="211"/>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
              <p:cNvSpPr/>
              <p:nvPr/>
            </p:nvSpPr>
            <p:spPr>
              <a:xfrm>
                <a:off x="1314875" y="3884250"/>
                <a:ext cx="25" cy="7400"/>
              </a:xfrm>
              <a:custGeom>
                <a:avLst/>
                <a:gdLst/>
                <a:ahLst/>
                <a:cxnLst/>
                <a:rect l="l" t="t" r="r" b="b"/>
                <a:pathLst>
                  <a:path w="1" h="296" extrusionOk="0">
                    <a:moveTo>
                      <a:pt x="1" y="0"/>
                    </a:moveTo>
                    <a:lnTo>
                      <a:pt x="1" y="0"/>
                    </a:lnTo>
                    <a:lnTo>
                      <a:pt x="1" y="295"/>
                    </a:lnTo>
                    <a:lnTo>
                      <a:pt x="1" y="295"/>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2"/>
              <p:cNvSpPr/>
              <p:nvPr/>
            </p:nvSpPr>
            <p:spPr>
              <a:xfrm>
                <a:off x="1313825" y="3867400"/>
                <a:ext cx="25" cy="8450"/>
              </a:xfrm>
              <a:custGeom>
                <a:avLst/>
                <a:gdLst/>
                <a:ahLst/>
                <a:cxnLst/>
                <a:rect l="l" t="t" r="r" b="b"/>
                <a:pathLst>
                  <a:path w="1" h="338" extrusionOk="0">
                    <a:moveTo>
                      <a:pt x="1" y="1"/>
                    </a:moveTo>
                    <a:lnTo>
                      <a:pt x="1" y="1"/>
                    </a:lnTo>
                    <a:lnTo>
                      <a:pt x="1" y="338"/>
                    </a:lnTo>
                    <a:lnTo>
                      <a:pt x="1" y="338"/>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2"/>
              <p:cNvSpPr/>
              <p:nvPr/>
            </p:nvSpPr>
            <p:spPr>
              <a:xfrm>
                <a:off x="1310675" y="3794775"/>
                <a:ext cx="25" cy="12650"/>
              </a:xfrm>
              <a:custGeom>
                <a:avLst/>
                <a:gdLst/>
                <a:ahLst/>
                <a:cxnLst/>
                <a:rect l="l" t="t" r="r" b="b"/>
                <a:pathLst>
                  <a:path w="1" h="506" extrusionOk="0">
                    <a:moveTo>
                      <a:pt x="0" y="1"/>
                    </a:moveTo>
                    <a:lnTo>
                      <a:pt x="0" y="1"/>
                    </a:lnTo>
                    <a:lnTo>
                      <a:pt x="0" y="506"/>
                    </a:lnTo>
                    <a:lnTo>
                      <a:pt x="0" y="506"/>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2"/>
              <p:cNvSpPr/>
              <p:nvPr/>
            </p:nvSpPr>
            <p:spPr>
              <a:xfrm>
                <a:off x="1310675" y="3809525"/>
                <a:ext cx="2125" cy="37900"/>
              </a:xfrm>
              <a:custGeom>
                <a:avLst/>
                <a:gdLst/>
                <a:ahLst/>
                <a:cxnLst/>
                <a:rect l="l" t="t" r="r" b="b"/>
                <a:pathLst>
                  <a:path w="85" h="1516" extrusionOk="0">
                    <a:moveTo>
                      <a:pt x="0" y="0"/>
                    </a:moveTo>
                    <a:lnTo>
                      <a:pt x="0" y="0"/>
                    </a:lnTo>
                    <a:lnTo>
                      <a:pt x="85" y="1516"/>
                    </a:lnTo>
                    <a:lnTo>
                      <a:pt x="85" y="1516"/>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2"/>
              <p:cNvSpPr/>
              <p:nvPr/>
            </p:nvSpPr>
            <p:spPr>
              <a:xfrm>
                <a:off x="1312775" y="3851625"/>
                <a:ext cx="25" cy="9500"/>
              </a:xfrm>
              <a:custGeom>
                <a:avLst/>
                <a:gdLst/>
                <a:ahLst/>
                <a:cxnLst/>
                <a:rect l="l" t="t" r="r" b="b"/>
                <a:pathLst>
                  <a:path w="1" h="380" extrusionOk="0">
                    <a:moveTo>
                      <a:pt x="1" y="0"/>
                    </a:moveTo>
                    <a:lnTo>
                      <a:pt x="1" y="0"/>
                    </a:lnTo>
                    <a:lnTo>
                      <a:pt x="1" y="379"/>
                    </a:lnTo>
                    <a:lnTo>
                      <a:pt x="1" y="379"/>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2"/>
              <p:cNvSpPr/>
              <p:nvPr/>
            </p:nvSpPr>
            <p:spPr>
              <a:xfrm>
                <a:off x="1322250" y="3972650"/>
                <a:ext cx="1075" cy="5300"/>
              </a:xfrm>
              <a:custGeom>
                <a:avLst/>
                <a:gdLst/>
                <a:ahLst/>
                <a:cxnLst/>
                <a:rect l="l" t="t" r="r" b="b"/>
                <a:pathLst>
                  <a:path w="43" h="212" extrusionOk="0">
                    <a:moveTo>
                      <a:pt x="1" y="1"/>
                    </a:moveTo>
                    <a:lnTo>
                      <a:pt x="1" y="1"/>
                    </a:lnTo>
                    <a:lnTo>
                      <a:pt x="43" y="211"/>
                    </a:lnTo>
                    <a:lnTo>
                      <a:pt x="43" y="211"/>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
              <p:cNvSpPr/>
              <p:nvPr/>
            </p:nvSpPr>
            <p:spPr>
              <a:xfrm>
                <a:off x="1309625" y="3751625"/>
                <a:ext cx="25" cy="10550"/>
              </a:xfrm>
              <a:custGeom>
                <a:avLst/>
                <a:gdLst/>
                <a:ahLst/>
                <a:cxnLst/>
                <a:rect l="l" t="t" r="r" b="b"/>
                <a:pathLst>
                  <a:path w="1" h="422" extrusionOk="0">
                    <a:moveTo>
                      <a:pt x="0" y="421"/>
                    </a:moveTo>
                    <a:lnTo>
                      <a:pt x="0" y="421"/>
                    </a:lnTo>
                    <a:lnTo>
                      <a:pt x="0" y="0"/>
                    </a:lnTo>
                    <a:lnTo>
                      <a:pt x="0" y="0"/>
                    </a:lnTo>
                    <a:lnTo>
                      <a:pt x="0" y="421"/>
                    </a:lnTo>
                    <a:lnTo>
                      <a:pt x="0" y="42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2"/>
              <p:cNvSpPr/>
              <p:nvPr/>
            </p:nvSpPr>
            <p:spPr>
              <a:xfrm>
                <a:off x="1309625" y="3751625"/>
                <a:ext cx="25" cy="10550"/>
              </a:xfrm>
              <a:custGeom>
                <a:avLst/>
                <a:gdLst/>
                <a:ahLst/>
                <a:cxnLst/>
                <a:rect l="l" t="t" r="r" b="b"/>
                <a:pathLst>
                  <a:path w="1" h="422" extrusionOk="0">
                    <a:moveTo>
                      <a:pt x="0" y="0"/>
                    </a:moveTo>
                    <a:lnTo>
                      <a:pt x="0" y="0"/>
                    </a:lnTo>
                    <a:lnTo>
                      <a:pt x="0" y="421"/>
                    </a:lnTo>
                    <a:lnTo>
                      <a:pt x="0" y="421"/>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
              <p:cNvSpPr/>
              <p:nvPr/>
            </p:nvSpPr>
            <p:spPr>
              <a:xfrm>
                <a:off x="1490675" y="4250525"/>
                <a:ext cx="176850" cy="352650"/>
              </a:xfrm>
              <a:custGeom>
                <a:avLst/>
                <a:gdLst/>
                <a:ahLst/>
                <a:cxnLst/>
                <a:rect l="l" t="t" r="r" b="b"/>
                <a:pathLst>
                  <a:path w="7074" h="14106" extrusionOk="0">
                    <a:moveTo>
                      <a:pt x="4800" y="1"/>
                    </a:moveTo>
                    <a:lnTo>
                      <a:pt x="2484" y="296"/>
                    </a:lnTo>
                    <a:lnTo>
                      <a:pt x="0" y="590"/>
                    </a:lnTo>
                    <a:lnTo>
                      <a:pt x="126" y="801"/>
                    </a:lnTo>
                    <a:lnTo>
                      <a:pt x="211" y="1980"/>
                    </a:lnTo>
                    <a:lnTo>
                      <a:pt x="421" y="5053"/>
                    </a:lnTo>
                    <a:lnTo>
                      <a:pt x="632" y="7074"/>
                    </a:lnTo>
                    <a:lnTo>
                      <a:pt x="842" y="9348"/>
                    </a:lnTo>
                    <a:lnTo>
                      <a:pt x="1137" y="11705"/>
                    </a:lnTo>
                    <a:lnTo>
                      <a:pt x="1474" y="14105"/>
                    </a:lnTo>
                    <a:lnTo>
                      <a:pt x="7073" y="14105"/>
                    </a:lnTo>
                    <a:lnTo>
                      <a:pt x="6568" y="11748"/>
                    </a:lnTo>
                    <a:lnTo>
                      <a:pt x="6105" y="9432"/>
                    </a:lnTo>
                    <a:lnTo>
                      <a:pt x="5726" y="7158"/>
                    </a:lnTo>
                    <a:lnTo>
                      <a:pt x="5389" y="5095"/>
                    </a:lnTo>
                    <a:lnTo>
                      <a:pt x="5179" y="3243"/>
                    </a:lnTo>
                    <a:lnTo>
                      <a:pt x="4968" y="1727"/>
                    </a:lnTo>
                    <a:lnTo>
                      <a:pt x="480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
              <p:cNvSpPr/>
              <p:nvPr/>
            </p:nvSpPr>
            <p:spPr>
              <a:xfrm>
                <a:off x="1309625" y="3630575"/>
                <a:ext cx="301050" cy="634725"/>
              </a:xfrm>
              <a:custGeom>
                <a:avLst/>
                <a:gdLst/>
                <a:ahLst/>
                <a:cxnLst/>
                <a:rect l="l" t="t" r="r" b="b"/>
                <a:pathLst>
                  <a:path w="12042" h="25389" extrusionOk="0">
                    <a:moveTo>
                      <a:pt x="0" y="1"/>
                    </a:moveTo>
                    <a:lnTo>
                      <a:pt x="127" y="1474"/>
                    </a:lnTo>
                    <a:lnTo>
                      <a:pt x="295" y="3158"/>
                    </a:lnTo>
                    <a:lnTo>
                      <a:pt x="590" y="5221"/>
                    </a:lnTo>
                    <a:lnTo>
                      <a:pt x="969" y="7579"/>
                    </a:lnTo>
                    <a:lnTo>
                      <a:pt x="1432" y="10147"/>
                    </a:lnTo>
                    <a:lnTo>
                      <a:pt x="1684" y="11410"/>
                    </a:lnTo>
                    <a:lnTo>
                      <a:pt x="1979" y="12673"/>
                    </a:lnTo>
                    <a:lnTo>
                      <a:pt x="2316" y="13937"/>
                    </a:lnTo>
                    <a:lnTo>
                      <a:pt x="2695" y="15115"/>
                    </a:lnTo>
                    <a:lnTo>
                      <a:pt x="3369" y="17052"/>
                    </a:lnTo>
                    <a:lnTo>
                      <a:pt x="4042" y="18863"/>
                    </a:lnTo>
                    <a:lnTo>
                      <a:pt x="4758" y="20462"/>
                    </a:lnTo>
                    <a:lnTo>
                      <a:pt x="5390" y="21894"/>
                    </a:lnTo>
                    <a:lnTo>
                      <a:pt x="6021" y="23115"/>
                    </a:lnTo>
                    <a:lnTo>
                      <a:pt x="6526" y="24125"/>
                    </a:lnTo>
                    <a:lnTo>
                      <a:pt x="7242" y="25388"/>
                    </a:lnTo>
                    <a:lnTo>
                      <a:pt x="9726" y="25094"/>
                    </a:lnTo>
                    <a:lnTo>
                      <a:pt x="12042" y="24799"/>
                    </a:lnTo>
                    <a:lnTo>
                      <a:pt x="12042" y="24715"/>
                    </a:lnTo>
                    <a:lnTo>
                      <a:pt x="11326" y="24083"/>
                    </a:lnTo>
                    <a:lnTo>
                      <a:pt x="10568" y="23325"/>
                    </a:lnTo>
                    <a:lnTo>
                      <a:pt x="9558" y="22231"/>
                    </a:lnTo>
                    <a:lnTo>
                      <a:pt x="9010" y="21599"/>
                    </a:lnTo>
                    <a:lnTo>
                      <a:pt x="8421" y="20883"/>
                    </a:lnTo>
                    <a:lnTo>
                      <a:pt x="7831" y="20083"/>
                    </a:lnTo>
                    <a:lnTo>
                      <a:pt x="7200" y="19241"/>
                    </a:lnTo>
                    <a:lnTo>
                      <a:pt x="6568" y="18315"/>
                    </a:lnTo>
                    <a:lnTo>
                      <a:pt x="5937" y="17305"/>
                    </a:lnTo>
                    <a:lnTo>
                      <a:pt x="5347" y="16252"/>
                    </a:lnTo>
                    <a:lnTo>
                      <a:pt x="4758" y="15115"/>
                    </a:lnTo>
                    <a:lnTo>
                      <a:pt x="4211" y="14063"/>
                    </a:lnTo>
                    <a:lnTo>
                      <a:pt x="3748" y="12968"/>
                    </a:lnTo>
                    <a:lnTo>
                      <a:pt x="3284" y="11831"/>
                    </a:lnTo>
                    <a:lnTo>
                      <a:pt x="2863" y="10695"/>
                    </a:lnTo>
                    <a:lnTo>
                      <a:pt x="2484" y="9558"/>
                    </a:lnTo>
                    <a:lnTo>
                      <a:pt x="2106" y="8421"/>
                    </a:lnTo>
                    <a:lnTo>
                      <a:pt x="1474" y="6232"/>
                    </a:lnTo>
                    <a:lnTo>
                      <a:pt x="927" y="4211"/>
                    </a:lnTo>
                    <a:lnTo>
                      <a:pt x="548" y="2485"/>
                    </a:lnTo>
                    <a:lnTo>
                      <a:pt x="42" y="253"/>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
              <p:cNvSpPr/>
              <p:nvPr/>
            </p:nvSpPr>
            <p:spPr>
              <a:xfrm>
                <a:off x="1308575" y="3528475"/>
                <a:ext cx="135800" cy="81075"/>
              </a:xfrm>
              <a:custGeom>
                <a:avLst/>
                <a:gdLst/>
                <a:ahLst/>
                <a:cxnLst/>
                <a:rect l="l" t="t" r="r" b="b"/>
                <a:pathLst>
                  <a:path w="5432" h="3243" extrusionOk="0">
                    <a:moveTo>
                      <a:pt x="42" y="1"/>
                    </a:moveTo>
                    <a:lnTo>
                      <a:pt x="0" y="3243"/>
                    </a:lnTo>
                    <a:lnTo>
                      <a:pt x="0" y="3243"/>
                    </a:lnTo>
                    <a:lnTo>
                      <a:pt x="927" y="3032"/>
                    </a:lnTo>
                    <a:lnTo>
                      <a:pt x="1853" y="2780"/>
                    </a:lnTo>
                    <a:lnTo>
                      <a:pt x="2737" y="2485"/>
                    </a:lnTo>
                    <a:lnTo>
                      <a:pt x="3579" y="2148"/>
                    </a:lnTo>
                    <a:lnTo>
                      <a:pt x="4926" y="1643"/>
                    </a:lnTo>
                    <a:lnTo>
                      <a:pt x="5432" y="1432"/>
                    </a:lnTo>
                    <a:lnTo>
                      <a:pt x="4337" y="1053"/>
                    </a:lnTo>
                    <a:lnTo>
                      <a:pt x="3284" y="759"/>
                    </a:lnTo>
                    <a:lnTo>
                      <a:pt x="1600" y="338"/>
                    </a:lnTo>
                    <a:lnTo>
                      <a:pt x="463" y="85"/>
                    </a:lnTo>
                    <a:lnTo>
                      <a:pt x="42"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
              <p:cNvSpPr/>
              <p:nvPr/>
            </p:nvSpPr>
            <p:spPr>
              <a:xfrm>
                <a:off x="1304350" y="3509525"/>
                <a:ext cx="9500" cy="133700"/>
              </a:xfrm>
              <a:custGeom>
                <a:avLst/>
                <a:gdLst/>
                <a:ahLst/>
                <a:cxnLst/>
                <a:rect l="l" t="t" r="r" b="b"/>
                <a:pathLst>
                  <a:path w="380" h="5348" extrusionOk="0">
                    <a:moveTo>
                      <a:pt x="127" y="1"/>
                    </a:moveTo>
                    <a:lnTo>
                      <a:pt x="1" y="5264"/>
                    </a:lnTo>
                    <a:lnTo>
                      <a:pt x="169" y="5348"/>
                    </a:lnTo>
                    <a:lnTo>
                      <a:pt x="296" y="5348"/>
                    </a:lnTo>
                    <a:lnTo>
                      <a:pt x="380" y="5264"/>
                    </a:lnTo>
                    <a:lnTo>
                      <a:pt x="338"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
              <p:cNvSpPr/>
              <p:nvPr/>
            </p:nvSpPr>
            <p:spPr>
              <a:xfrm>
                <a:off x="1300150" y="3488475"/>
                <a:ext cx="20025" cy="20025"/>
              </a:xfrm>
              <a:custGeom>
                <a:avLst/>
                <a:gdLst/>
                <a:ahLst/>
                <a:cxnLst/>
                <a:rect l="l" t="t" r="r" b="b"/>
                <a:pathLst>
                  <a:path w="801" h="801" extrusionOk="0">
                    <a:moveTo>
                      <a:pt x="379" y="1"/>
                    </a:moveTo>
                    <a:lnTo>
                      <a:pt x="253" y="43"/>
                    </a:lnTo>
                    <a:lnTo>
                      <a:pt x="85" y="127"/>
                    </a:lnTo>
                    <a:lnTo>
                      <a:pt x="0" y="253"/>
                    </a:lnTo>
                    <a:lnTo>
                      <a:pt x="0" y="422"/>
                    </a:lnTo>
                    <a:lnTo>
                      <a:pt x="0" y="590"/>
                    </a:lnTo>
                    <a:lnTo>
                      <a:pt x="85" y="717"/>
                    </a:lnTo>
                    <a:lnTo>
                      <a:pt x="253" y="801"/>
                    </a:lnTo>
                    <a:lnTo>
                      <a:pt x="548" y="801"/>
                    </a:lnTo>
                    <a:lnTo>
                      <a:pt x="674" y="717"/>
                    </a:lnTo>
                    <a:lnTo>
                      <a:pt x="758" y="590"/>
                    </a:lnTo>
                    <a:lnTo>
                      <a:pt x="800" y="422"/>
                    </a:lnTo>
                    <a:lnTo>
                      <a:pt x="758" y="253"/>
                    </a:lnTo>
                    <a:lnTo>
                      <a:pt x="674" y="127"/>
                    </a:lnTo>
                    <a:lnTo>
                      <a:pt x="548" y="43"/>
                    </a:lnTo>
                    <a:lnTo>
                      <a:pt x="379"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2"/>
              <p:cNvSpPr/>
              <p:nvPr/>
            </p:nvSpPr>
            <p:spPr>
              <a:xfrm>
                <a:off x="1232775" y="4068450"/>
                <a:ext cx="294750" cy="534725"/>
              </a:xfrm>
              <a:custGeom>
                <a:avLst/>
                <a:gdLst/>
                <a:ahLst/>
                <a:cxnLst/>
                <a:rect l="l" t="t" r="r" b="b"/>
                <a:pathLst>
                  <a:path w="11790" h="21389" extrusionOk="0">
                    <a:moveTo>
                      <a:pt x="5685" y="0"/>
                    </a:moveTo>
                    <a:lnTo>
                      <a:pt x="5601" y="548"/>
                    </a:lnTo>
                    <a:lnTo>
                      <a:pt x="5432" y="2105"/>
                    </a:lnTo>
                    <a:lnTo>
                      <a:pt x="5095" y="4421"/>
                    </a:lnTo>
                    <a:lnTo>
                      <a:pt x="4843" y="5810"/>
                    </a:lnTo>
                    <a:lnTo>
                      <a:pt x="4548" y="7326"/>
                    </a:lnTo>
                    <a:lnTo>
                      <a:pt x="4211" y="8968"/>
                    </a:lnTo>
                    <a:lnTo>
                      <a:pt x="3790" y="10694"/>
                    </a:lnTo>
                    <a:lnTo>
                      <a:pt x="3327" y="12463"/>
                    </a:lnTo>
                    <a:lnTo>
                      <a:pt x="2822" y="14273"/>
                    </a:lnTo>
                    <a:lnTo>
                      <a:pt x="2190" y="16083"/>
                    </a:lnTo>
                    <a:lnTo>
                      <a:pt x="1559" y="17894"/>
                    </a:lnTo>
                    <a:lnTo>
                      <a:pt x="801" y="19662"/>
                    </a:lnTo>
                    <a:lnTo>
                      <a:pt x="422" y="20546"/>
                    </a:lnTo>
                    <a:lnTo>
                      <a:pt x="1" y="21388"/>
                    </a:lnTo>
                    <a:lnTo>
                      <a:pt x="7158" y="21388"/>
                    </a:lnTo>
                    <a:lnTo>
                      <a:pt x="7748" y="19788"/>
                    </a:lnTo>
                    <a:lnTo>
                      <a:pt x="8253" y="18146"/>
                    </a:lnTo>
                    <a:lnTo>
                      <a:pt x="8758" y="16504"/>
                    </a:lnTo>
                    <a:lnTo>
                      <a:pt x="9179" y="14862"/>
                    </a:lnTo>
                    <a:lnTo>
                      <a:pt x="9600" y="13262"/>
                    </a:lnTo>
                    <a:lnTo>
                      <a:pt x="9979" y="11705"/>
                    </a:lnTo>
                    <a:lnTo>
                      <a:pt x="10611" y="8715"/>
                    </a:lnTo>
                    <a:lnTo>
                      <a:pt x="11074" y="6105"/>
                    </a:lnTo>
                    <a:lnTo>
                      <a:pt x="11453" y="3958"/>
                    </a:lnTo>
                    <a:lnTo>
                      <a:pt x="11790" y="1642"/>
                    </a:lnTo>
                    <a:lnTo>
                      <a:pt x="9179" y="1011"/>
                    </a:lnTo>
                    <a:lnTo>
                      <a:pt x="7243" y="505"/>
                    </a:lnTo>
                    <a:lnTo>
                      <a:pt x="6064" y="127"/>
                    </a:lnTo>
                    <a:lnTo>
                      <a:pt x="5685"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2"/>
              <p:cNvSpPr/>
              <p:nvPr/>
            </p:nvSpPr>
            <p:spPr>
              <a:xfrm>
                <a:off x="1374875" y="3330600"/>
                <a:ext cx="714725" cy="778925"/>
              </a:xfrm>
              <a:custGeom>
                <a:avLst/>
                <a:gdLst/>
                <a:ahLst/>
                <a:cxnLst/>
                <a:rect l="l" t="t" r="r" b="b"/>
                <a:pathLst>
                  <a:path w="28589" h="31157" extrusionOk="0">
                    <a:moveTo>
                      <a:pt x="28588" y="1"/>
                    </a:moveTo>
                    <a:lnTo>
                      <a:pt x="28083" y="1011"/>
                    </a:lnTo>
                    <a:lnTo>
                      <a:pt x="27199" y="2821"/>
                    </a:lnTo>
                    <a:lnTo>
                      <a:pt x="25936" y="5221"/>
                    </a:lnTo>
                    <a:lnTo>
                      <a:pt x="25178" y="6611"/>
                    </a:lnTo>
                    <a:lnTo>
                      <a:pt x="24336" y="8084"/>
                    </a:lnTo>
                    <a:lnTo>
                      <a:pt x="23410" y="9600"/>
                    </a:lnTo>
                    <a:lnTo>
                      <a:pt x="22441" y="11158"/>
                    </a:lnTo>
                    <a:lnTo>
                      <a:pt x="21389" y="12715"/>
                    </a:lnTo>
                    <a:lnTo>
                      <a:pt x="20294" y="14315"/>
                    </a:lnTo>
                    <a:lnTo>
                      <a:pt x="19157" y="15831"/>
                    </a:lnTo>
                    <a:lnTo>
                      <a:pt x="17936" y="17347"/>
                    </a:lnTo>
                    <a:lnTo>
                      <a:pt x="16673" y="18736"/>
                    </a:lnTo>
                    <a:lnTo>
                      <a:pt x="16042" y="19452"/>
                    </a:lnTo>
                    <a:lnTo>
                      <a:pt x="15410" y="20083"/>
                    </a:lnTo>
                    <a:lnTo>
                      <a:pt x="13979" y="21388"/>
                    </a:lnTo>
                    <a:lnTo>
                      <a:pt x="12589" y="22567"/>
                    </a:lnTo>
                    <a:lnTo>
                      <a:pt x="11200" y="23662"/>
                    </a:lnTo>
                    <a:lnTo>
                      <a:pt x="9853" y="24630"/>
                    </a:lnTo>
                    <a:lnTo>
                      <a:pt x="8505" y="25472"/>
                    </a:lnTo>
                    <a:lnTo>
                      <a:pt x="7242" y="26230"/>
                    </a:lnTo>
                    <a:lnTo>
                      <a:pt x="6021" y="26946"/>
                    </a:lnTo>
                    <a:lnTo>
                      <a:pt x="4885" y="27535"/>
                    </a:lnTo>
                    <a:lnTo>
                      <a:pt x="3832" y="28041"/>
                    </a:lnTo>
                    <a:lnTo>
                      <a:pt x="2906" y="28462"/>
                    </a:lnTo>
                    <a:lnTo>
                      <a:pt x="1348" y="29051"/>
                    </a:lnTo>
                    <a:lnTo>
                      <a:pt x="338" y="29430"/>
                    </a:lnTo>
                    <a:lnTo>
                      <a:pt x="1" y="29514"/>
                    </a:lnTo>
                    <a:lnTo>
                      <a:pt x="380" y="29641"/>
                    </a:lnTo>
                    <a:lnTo>
                      <a:pt x="1559" y="30019"/>
                    </a:lnTo>
                    <a:lnTo>
                      <a:pt x="3495" y="30525"/>
                    </a:lnTo>
                    <a:lnTo>
                      <a:pt x="6106" y="31156"/>
                    </a:lnTo>
                    <a:lnTo>
                      <a:pt x="6106" y="31072"/>
                    </a:lnTo>
                    <a:lnTo>
                      <a:pt x="6442" y="30946"/>
                    </a:lnTo>
                    <a:lnTo>
                      <a:pt x="7369" y="30441"/>
                    </a:lnTo>
                    <a:lnTo>
                      <a:pt x="8042" y="30104"/>
                    </a:lnTo>
                    <a:lnTo>
                      <a:pt x="8800" y="29641"/>
                    </a:lnTo>
                    <a:lnTo>
                      <a:pt x="9684" y="29093"/>
                    </a:lnTo>
                    <a:lnTo>
                      <a:pt x="10611" y="28462"/>
                    </a:lnTo>
                    <a:lnTo>
                      <a:pt x="11621" y="27746"/>
                    </a:lnTo>
                    <a:lnTo>
                      <a:pt x="12716" y="26904"/>
                    </a:lnTo>
                    <a:lnTo>
                      <a:pt x="13810" y="25978"/>
                    </a:lnTo>
                    <a:lnTo>
                      <a:pt x="14947" y="24925"/>
                    </a:lnTo>
                    <a:lnTo>
                      <a:pt x="16084" y="23788"/>
                    </a:lnTo>
                    <a:lnTo>
                      <a:pt x="17221" y="22567"/>
                    </a:lnTo>
                    <a:lnTo>
                      <a:pt x="18357" y="21220"/>
                    </a:lnTo>
                    <a:lnTo>
                      <a:pt x="19452" y="19747"/>
                    </a:lnTo>
                    <a:lnTo>
                      <a:pt x="20378" y="18315"/>
                    </a:lnTo>
                    <a:lnTo>
                      <a:pt x="21305" y="16884"/>
                    </a:lnTo>
                    <a:lnTo>
                      <a:pt x="22147" y="15368"/>
                    </a:lnTo>
                    <a:lnTo>
                      <a:pt x="22947" y="13894"/>
                    </a:lnTo>
                    <a:lnTo>
                      <a:pt x="23704" y="12379"/>
                    </a:lnTo>
                    <a:lnTo>
                      <a:pt x="24420" y="10863"/>
                    </a:lnTo>
                    <a:lnTo>
                      <a:pt x="25094" y="9389"/>
                    </a:lnTo>
                    <a:lnTo>
                      <a:pt x="25683" y="8000"/>
                    </a:lnTo>
                    <a:lnTo>
                      <a:pt x="26736" y="5348"/>
                    </a:lnTo>
                    <a:lnTo>
                      <a:pt x="27578" y="3074"/>
                    </a:lnTo>
                    <a:lnTo>
                      <a:pt x="28167" y="1348"/>
                    </a:lnTo>
                    <a:lnTo>
                      <a:pt x="28546" y="211"/>
                    </a:lnTo>
                    <a:lnTo>
                      <a:pt x="28588" y="1"/>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
              <p:cNvSpPr/>
              <p:nvPr/>
            </p:nvSpPr>
            <p:spPr>
              <a:xfrm>
                <a:off x="2090625" y="3501125"/>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
              <p:cNvSpPr/>
              <p:nvPr/>
            </p:nvSpPr>
            <p:spPr>
              <a:xfrm>
                <a:off x="2090625" y="3501125"/>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
              <p:cNvSpPr/>
              <p:nvPr/>
            </p:nvSpPr>
            <p:spPr>
              <a:xfrm>
                <a:off x="1805375" y="4158975"/>
                <a:ext cx="191600" cy="444200"/>
              </a:xfrm>
              <a:custGeom>
                <a:avLst/>
                <a:gdLst/>
                <a:ahLst/>
                <a:cxnLst/>
                <a:rect l="l" t="t" r="r" b="b"/>
                <a:pathLst>
                  <a:path w="7664" h="17768" extrusionOk="0">
                    <a:moveTo>
                      <a:pt x="1937" y="0"/>
                    </a:moveTo>
                    <a:lnTo>
                      <a:pt x="1727" y="337"/>
                    </a:lnTo>
                    <a:lnTo>
                      <a:pt x="1643" y="1895"/>
                    </a:lnTo>
                    <a:lnTo>
                      <a:pt x="1306" y="5894"/>
                    </a:lnTo>
                    <a:lnTo>
                      <a:pt x="1095" y="8589"/>
                    </a:lnTo>
                    <a:lnTo>
                      <a:pt x="801" y="11494"/>
                    </a:lnTo>
                    <a:lnTo>
                      <a:pt x="422" y="14610"/>
                    </a:lnTo>
                    <a:lnTo>
                      <a:pt x="1" y="17767"/>
                    </a:lnTo>
                    <a:lnTo>
                      <a:pt x="6863" y="17767"/>
                    </a:lnTo>
                    <a:lnTo>
                      <a:pt x="7074" y="14736"/>
                    </a:lnTo>
                    <a:lnTo>
                      <a:pt x="7242" y="11747"/>
                    </a:lnTo>
                    <a:lnTo>
                      <a:pt x="7495" y="6315"/>
                    </a:lnTo>
                    <a:lnTo>
                      <a:pt x="7621" y="2231"/>
                    </a:lnTo>
                    <a:lnTo>
                      <a:pt x="7663" y="379"/>
                    </a:lnTo>
                    <a:lnTo>
                      <a:pt x="4716" y="211"/>
                    </a:lnTo>
                    <a:lnTo>
                      <a:pt x="1937"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
              <p:cNvSpPr/>
              <p:nvPr/>
            </p:nvSpPr>
            <p:spPr>
              <a:xfrm>
                <a:off x="2089575" y="3470600"/>
                <a:ext cx="25" cy="15800"/>
              </a:xfrm>
              <a:custGeom>
                <a:avLst/>
                <a:gdLst/>
                <a:ahLst/>
                <a:cxnLst/>
                <a:rect l="l" t="t" r="r" b="b"/>
                <a:pathLst>
                  <a:path w="1" h="632" extrusionOk="0">
                    <a:moveTo>
                      <a:pt x="0" y="0"/>
                    </a:moveTo>
                    <a:lnTo>
                      <a:pt x="0" y="0"/>
                    </a:lnTo>
                    <a:lnTo>
                      <a:pt x="0" y="632"/>
                    </a:lnTo>
                    <a:lnTo>
                      <a:pt x="0" y="632"/>
                    </a:lnTo>
                    <a:lnTo>
                      <a:pt x="0" y="0"/>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
              <p:cNvSpPr/>
              <p:nvPr/>
            </p:nvSpPr>
            <p:spPr>
              <a:xfrm>
                <a:off x="1853800" y="3328500"/>
                <a:ext cx="236850" cy="839950"/>
              </a:xfrm>
              <a:custGeom>
                <a:avLst/>
                <a:gdLst/>
                <a:ahLst/>
                <a:cxnLst/>
                <a:rect l="l" t="t" r="r" b="b"/>
                <a:pathLst>
                  <a:path w="9474" h="33598" extrusionOk="0">
                    <a:moveTo>
                      <a:pt x="9473" y="0"/>
                    </a:moveTo>
                    <a:lnTo>
                      <a:pt x="9263" y="1937"/>
                    </a:lnTo>
                    <a:lnTo>
                      <a:pt x="9052" y="4084"/>
                    </a:lnTo>
                    <a:lnTo>
                      <a:pt x="8674" y="6821"/>
                    </a:lnTo>
                    <a:lnTo>
                      <a:pt x="8210" y="9936"/>
                    </a:lnTo>
                    <a:lnTo>
                      <a:pt x="7916" y="11578"/>
                    </a:lnTo>
                    <a:lnTo>
                      <a:pt x="7579" y="13263"/>
                    </a:lnTo>
                    <a:lnTo>
                      <a:pt x="7242" y="14947"/>
                    </a:lnTo>
                    <a:lnTo>
                      <a:pt x="6821" y="16631"/>
                    </a:lnTo>
                    <a:lnTo>
                      <a:pt x="6400" y="18231"/>
                    </a:lnTo>
                    <a:lnTo>
                      <a:pt x="5937" y="19831"/>
                    </a:lnTo>
                    <a:lnTo>
                      <a:pt x="5474" y="21094"/>
                    </a:lnTo>
                    <a:lnTo>
                      <a:pt x="5053" y="22357"/>
                    </a:lnTo>
                    <a:lnTo>
                      <a:pt x="4126" y="24714"/>
                    </a:lnTo>
                    <a:lnTo>
                      <a:pt x="3242" y="26819"/>
                    </a:lnTo>
                    <a:lnTo>
                      <a:pt x="2400" y="28672"/>
                    </a:lnTo>
                    <a:lnTo>
                      <a:pt x="1600" y="30272"/>
                    </a:lnTo>
                    <a:lnTo>
                      <a:pt x="927" y="31577"/>
                    </a:lnTo>
                    <a:lnTo>
                      <a:pt x="0" y="33219"/>
                    </a:lnTo>
                    <a:lnTo>
                      <a:pt x="2779" y="33430"/>
                    </a:lnTo>
                    <a:lnTo>
                      <a:pt x="5726" y="33598"/>
                    </a:lnTo>
                    <a:lnTo>
                      <a:pt x="5726" y="33556"/>
                    </a:lnTo>
                    <a:lnTo>
                      <a:pt x="6021" y="32545"/>
                    </a:lnTo>
                    <a:lnTo>
                      <a:pt x="6316" y="31367"/>
                    </a:lnTo>
                    <a:lnTo>
                      <a:pt x="6695" y="29725"/>
                    </a:lnTo>
                    <a:lnTo>
                      <a:pt x="7116" y="27746"/>
                    </a:lnTo>
                    <a:lnTo>
                      <a:pt x="7579" y="25388"/>
                    </a:lnTo>
                    <a:lnTo>
                      <a:pt x="8084" y="22736"/>
                    </a:lnTo>
                    <a:lnTo>
                      <a:pt x="8547" y="19831"/>
                    </a:lnTo>
                    <a:lnTo>
                      <a:pt x="8631" y="19031"/>
                    </a:lnTo>
                    <a:lnTo>
                      <a:pt x="8674" y="18778"/>
                    </a:lnTo>
                    <a:lnTo>
                      <a:pt x="8758" y="18231"/>
                    </a:lnTo>
                    <a:lnTo>
                      <a:pt x="8800" y="17894"/>
                    </a:lnTo>
                    <a:lnTo>
                      <a:pt x="8842" y="17389"/>
                    </a:lnTo>
                    <a:lnTo>
                      <a:pt x="8884" y="17052"/>
                    </a:lnTo>
                    <a:lnTo>
                      <a:pt x="8926" y="16504"/>
                    </a:lnTo>
                    <a:lnTo>
                      <a:pt x="8968" y="16210"/>
                    </a:lnTo>
                    <a:lnTo>
                      <a:pt x="9010" y="15536"/>
                    </a:lnTo>
                    <a:lnTo>
                      <a:pt x="9052" y="15283"/>
                    </a:lnTo>
                    <a:lnTo>
                      <a:pt x="9095" y="14526"/>
                    </a:lnTo>
                    <a:lnTo>
                      <a:pt x="9137" y="14189"/>
                    </a:lnTo>
                    <a:lnTo>
                      <a:pt x="9179" y="13684"/>
                    </a:lnTo>
                    <a:lnTo>
                      <a:pt x="9179" y="13263"/>
                    </a:lnTo>
                    <a:lnTo>
                      <a:pt x="9221" y="12884"/>
                    </a:lnTo>
                    <a:lnTo>
                      <a:pt x="9263" y="12420"/>
                    </a:lnTo>
                    <a:lnTo>
                      <a:pt x="9263" y="12042"/>
                    </a:lnTo>
                    <a:lnTo>
                      <a:pt x="9305" y="11578"/>
                    </a:lnTo>
                    <a:lnTo>
                      <a:pt x="9305" y="11326"/>
                    </a:lnTo>
                    <a:lnTo>
                      <a:pt x="9389" y="9347"/>
                    </a:lnTo>
                    <a:lnTo>
                      <a:pt x="9389" y="9263"/>
                    </a:lnTo>
                    <a:lnTo>
                      <a:pt x="9431" y="8589"/>
                    </a:lnTo>
                    <a:lnTo>
                      <a:pt x="9431" y="8505"/>
                    </a:lnTo>
                    <a:lnTo>
                      <a:pt x="9431" y="7831"/>
                    </a:lnTo>
                    <a:lnTo>
                      <a:pt x="9431" y="5684"/>
                    </a:lnTo>
                    <a:lnTo>
                      <a:pt x="9473"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
              <p:cNvSpPr/>
              <p:nvPr/>
            </p:nvSpPr>
            <p:spPr>
              <a:xfrm>
                <a:off x="1527500" y="3335875"/>
                <a:ext cx="561050" cy="805225"/>
              </a:xfrm>
              <a:custGeom>
                <a:avLst/>
                <a:gdLst/>
                <a:ahLst/>
                <a:cxnLst/>
                <a:rect l="l" t="t" r="r" b="b"/>
                <a:pathLst>
                  <a:path w="22442" h="32209" extrusionOk="0">
                    <a:moveTo>
                      <a:pt x="22441" y="0"/>
                    </a:moveTo>
                    <a:lnTo>
                      <a:pt x="22062" y="1137"/>
                    </a:lnTo>
                    <a:lnTo>
                      <a:pt x="21473" y="2863"/>
                    </a:lnTo>
                    <a:lnTo>
                      <a:pt x="20631" y="5137"/>
                    </a:lnTo>
                    <a:lnTo>
                      <a:pt x="19578" y="7789"/>
                    </a:lnTo>
                    <a:lnTo>
                      <a:pt x="18989" y="9178"/>
                    </a:lnTo>
                    <a:lnTo>
                      <a:pt x="18315" y="10652"/>
                    </a:lnTo>
                    <a:lnTo>
                      <a:pt x="17599" y="12168"/>
                    </a:lnTo>
                    <a:lnTo>
                      <a:pt x="16842" y="13683"/>
                    </a:lnTo>
                    <a:lnTo>
                      <a:pt x="16042" y="15157"/>
                    </a:lnTo>
                    <a:lnTo>
                      <a:pt x="15200" y="16673"/>
                    </a:lnTo>
                    <a:lnTo>
                      <a:pt x="14273" y="18104"/>
                    </a:lnTo>
                    <a:lnTo>
                      <a:pt x="13347" y="19536"/>
                    </a:lnTo>
                    <a:lnTo>
                      <a:pt x="12252" y="21009"/>
                    </a:lnTo>
                    <a:lnTo>
                      <a:pt x="11116" y="22356"/>
                    </a:lnTo>
                    <a:lnTo>
                      <a:pt x="9979" y="23577"/>
                    </a:lnTo>
                    <a:lnTo>
                      <a:pt x="8842" y="24714"/>
                    </a:lnTo>
                    <a:lnTo>
                      <a:pt x="7705" y="25767"/>
                    </a:lnTo>
                    <a:lnTo>
                      <a:pt x="6611" y="26693"/>
                    </a:lnTo>
                    <a:lnTo>
                      <a:pt x="5516" y="27535"/>
                    </a:lnTo>
                    <a:lnTo>
                      <a:pt x="4506" y="28251"/>
                    </a:lnTo>
                    <a:lnTo>
                      <a:pt x="3579" y="28882"/>
                    </a:lnTo>
                    <a:lnTo>
                      <a:pt x="2695" y="29430"/>
                    </a:lnTo>
                    <a:lnTo>
                      <a:pt x="1937" y="29893"/>
                    </a:lnTo>
                    <a:lnTo>
                      <a:pt x="1264" y="30230"/>
                    </a:lnTo>
                    <a:lnTo>
                      <a:pt x="337" y="30735"/>
                    </a:lnTo>
                    <a:lnTo>
                      <a:pt x="1" y="30861"/>
                    </a:lnTo>
                    <a:lnTo>
                      <a:pt x="1" y="30945"/>
                    </a:lnTo>
                    <a:lnTo>
                      <a:pt x="1474" y="31282"/>
                    </a:lnTo>
                    <a:lnTo>
                      <a:pt x="3074" y="31577"/>
                    </a:lnTo>
                    <a:lnTo>
                      <a:pt x="4842" y="31914"/>
                    </a:lnTo>
                    <a:lnTo>
                      <a:pt x="6695" y="32208"/>
                    </a:lnTo>
                    <a:lnTo>
                      <a:pt x="6737" y="32082"/>
                    </a:lnTo>
                    <a:lnTo>
                      <a:pt x="6948" y="31871"/>
                    </a:lnTo>
                    <a:lnTo>
                      <a:pt x="7621" y="31282"/>
                    </a:lnTo>
                    <a:lnTo>
                      <a:pt x="8674" y="30272"/>
                    </a:lnTo>
                    <a:lnTo>
                      <a:pt x="9979" y="28840"/>
                    </a:lnTo>
                    <a:lnTo>
                      <a:pt x="10695" y="27998"/>
                    </a:lnTo>
                    <a:lnTo>
                      <a:pt x="11453" y="27072"/>
                    </a:lnTo>
                    <a:lnTo>
                      <a:pt x="12252" y="26061"/>
                    </a:lnTo>
                    <a:lnTo>
                      <a:pt x="13052" y="24925"/>
                    </a:lnTo>
                    <a:lnTo>
                      <a:pt x="13894" y="23704"/>
                    </a:lnTo>
                    <a:lnTo>
                      <a:pt x="14694" y="22398"/>
                    </a:lnTo>
                    <a:lnTo>
                      <a:pt x="15494" y="21009"/>
                    </a:lnTo>
                    <a:lnTo>
                      <a:pt x="16294" y="19536"/>
                    </a:lnTo>
                    <a:lnTo>
                      <a:pt x="16968" y="18146"/>
                    </a:lnTo>
                    <a:lnTo>
                      <a:pt x="17599" y="16673"/>
                    </a:lnTo>
                    <a:lnTo>
                      <a:pt x="18189" y="15199"/>
                    </a:lnTo>
                    <a:lnTo>
                      <a:pt x="18736" y="13725"/>
                    </a:lnTo>
                    <a:lnTo>
                      <a:pt x="19241" y="12210"/>
                    </a:lnTo>
                    <a:lnTo>
                      <a:pt x="19747" y="10736"/>
                    </a:lnTo>
                    <a:lnTo>
                      <a:pt x="20168" y="9263"/>
                    </a:lnTo>
                    <a:lnTo>
                      <a:pt x="20589" y="7873"/>
                    </a:lnTo>
                    <a:lnTo>
                      <a:pt x="21262" y="5221"/>
                    </a:lnTo>
                    <a:lnTo>
                      <a:pt x="21810" y="2947"/>
                    </a:lnTo>
                    <a:lnTo>
                      <a:pt x="22189" y="1179"/>
                    </a:lnTo>
                    <a:lnTo>
                      <a:pt x="22441"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
              <p:cNvSpPr/>
              <p:nvPr/>
            </p:nvSpPr>
            <p:spPr>
              <a:xfrm>
                <a:off x="1411725" y="4109500"/>
                <a:ext cx="283150" cy="493675"/>
              </a:xfrm>
              <a:custGeom>
                <a:avLst/>
                <a:gdLst/>
                <a:ahLst/>
                <a:cxnLst/>
                <a:rect l="l" t="t" r="r" b="b"/>
                <a:pathLst>
                  <a:path w="11326" h="19747" extrusionOk="0">
                    <a:moveTo>
                      <a:pt x="4632" y="0"/>
                    </a:moveTo>
                    <a:lnTo>
                      <a:pt x="4295" y="2316"/>
                    </a:lnTo>
                    <a:lnTo>
                      <a:pt x="3916" y="4463"/>
                    </a:lnTo>
                    <a:lnTo>
                      <a:pt x="3453" y="7073"/>
                    </a:lnTo>
                    <a:lnTo>
                      <a:pt x="2821" y="10063"/>
                    </a:lnTo>
                    <a:lnTo>
                      <a:pt x="2442" y="11620"/>
                    </a:lnTo>
                    <a:lnTo>
                      <a:pt x="2021" y="13220"/>
                    </a:lnTo>
                    <a:lnTo>
                      <a:pt x="1600" y="14862"/>
                    </a:lnTo>
                    <a:lnTo>
                      <a:pt x="1095" y="16504"/>
                    </a:lnTo>
                    <a:lnTo>
                      <a:pt x="590" y="18146"/>
                    </a:lnTo>
                    <a:lnTo>
                      <a:pt x="0" y="19746"/>
                    </a:lnTo>
                    <a:lnTo>
                      <a:pt x="8337" y="19746"/>
                    </a:lnTo>
                    <a:lnTo>
                      <a:pt x="8716" y="18188"/>
                    </a:lnTo>
                    <a:lnTo>
                      <a:pt x="9052" y="16673"/>
                    </a:lnTo>
                    <a:lnTo>
                      <a:pt x="9642" y="13599"/>
                    </a:lnTo>
                    <a:lnTo>
                      <a:pt x="10147" y="10610"/>
                    </a:lnTo>
                    <a:lnTo>
                      <a:pt x="10568" y="7873"/>
                    </a:lnTo>
                    <a:lnTo>
                      <a:pt x="10863" y="5474"/>
                    </a:lnTo>
                    <a:lnTo>
                      <a:pt x="11115" y="3495"/>
                    </a:lnTo>
                    <a:lnTo>
                      <a:pt x="11326" y="1263"/>
                    </a:lnTo>
                    <a:lnTo>
                      <a:pt x="9473" y="969"/>
                    </a:lnTo>
                    <a:lnTo>
                      <a:pt x="7705" y="632"/>
                    </a:lnTo>
                    <a:lnTo>
                      <a:pt x="6105" y="337"/>
                    </a:lnTo>
                    <a:lnTo>
                      <a:pt x="4632"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
              <p:cNvSpPr/>
              <p:nvPr/>
            </p:nvSpPr>
            <p:spPr>
              <a:xfrm>
                <a:off x="1620125" y="4141075"/>
                <a:ext cx="233700" cy="462100"/>
              </a:xfrm>
              <a:custGeom>
                <a:avLst/>
                <a:gdLst/>
                <a:ahLst/>
                <a:cxnLst/>
                <a:rect l="l" t="t" r="r" b="b"/>
                <a:pathLst>
                  <a:path w="9348" h="18484" extrusionOk="0">
                    <a:moveTo>
                      <a:pt x="2990" y="0"/>
                    </a:moveTo>
                    <a:lnTo>
                      <a:pt x="2779" y="2232"/>
                    </a:lnTo>
                    <a:lnTo>
                      <a:pt x="2527" y="4211"/>
                    </a:lnTo>
                    <a:lnTo>
                      <a:pt x="2232" y="6610"/>
                    </a:lnTo>
                    <a:lnTo>
                      <a:pt x="1811" y="9347"/>
                    </a:lnTo>
                    <a:lnTo>
                      <a:pt x="1306" y="12336"/>
                    </a:lnTo>
                    <a:lnTo>
                      <a:pt x="716" y="15410"/>
                    </a:lnTo>
                    <a:lnTo>
                      <a:pt x="380" y="16925"/>
                    </a:lnTo>
                    <a:lnTo>
                      <a:pt x="1" y="18483"/>
                    </a:lnTo>
                    <a:lnTo>
                      <a:pt x="7411" y="18483"/>
                    </a:lnTo>
                    <a:lnTo>
                      <a:pt x="7832" y="15326"/>
                    </a:lnTo>
                    <a:lnTo>
                      <a:pt x="8211" y="12210"/>
                    </a:lnTo>
                    <a:lnTo>
                      <a:pt x="8505" y="9305"/>
                    </a:lnTo>
                    <a:lnTo>
                      <a:pt x="8716" y="6610"/>
                    </a:lnTo>
                    <a:lnTo>
                      <a:pt x="9053" y="2611"/>
                    </a:lnTo>
                    <a:lnTo>
                      <a:pt x="9137" y="1053"/>
                    </a:lnTo>
                    <a:lnTo>
                      <a:pt x="9347" y="716"/>
                    </a:lnTo>
                    <a:lnTo>
                      <a:pt x="7663" y="590"/>
                    </a:lnTo>
                    <a:lnTo>
                      <a:pt x="6021" y="379"/>
                    </a:lnTo>
                    <a:lnTo>
                      <a:pt x="2990"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
              <p:cNvSpPr/>
              <p:nvPr/>
            </p:nvSpPr>
            <p:spPr>
              <a:xfrm>
                <a:off x="1694850" y="3328500"/>
                <a:ext cx="395800" cy="830500"/>
              </a:xfrm>
              <a:custGeom>
                <a:avLst/>
                <a:gdLst/>
                <a:ahLst/>
                <a:cxnLst/>
                <a:rect l="l" t="t" r="r" b="b"/>
                <a:pathLst>
                  <a:path w="15832" h="33220" extrusionOk="0">
                    <a:moveTo>
                      <a:pt x="15831" y="0"/>
                    </a:moveTo>
                    <a:lnTo>
                      <a:pt x="15747" y="295"/>
                    </a:lnTo>
                    <a:lnTo>
                      <a:pt x="15495" y="1474"/>
                    </a:lnTo>
                    <a:lnTo>
                      <a:pt x="15116" y="3242"/>
                    </a:lnTo>
                    <a:lnTo>
                      <a:pt x="14568" y="5516"/>
                    </a:lnTo>
                    <a:lnTo>
                      <a:pt x="13895" y="8168"/>
                    </a:lnTo>
                    <a:lnTo>
                      <a:pt x="13474" y="9558"/>
                    </a:lnTo>
                    <a:lnTo>
                      <a:pt x="13053" y="11031"/>
                    </a:lnTo>
                    <a:lnTo>
                      <a:pt x="12547" y="12505"/>
                    </a:lnTo>
                    <a:lnTo>
                      <a:pt x="12042" y="14020"/>
                    </a:lnTo>
                    <a:lnTo>
                      <a:pt x="11495" y="15494"/>
                    </a:lnTo>
                    <a:lnTo>
                      <a:pt x="10905" y="16968"/>
                    </a:lnTo>
                    <a:lnTo>
                      <a:pt x="10274" y="18441"/>
                    </a:lnTo>
                    <a:lnTo>
                      <a:pt x="9600" y="19831"/>
                    </a:lnTo>
                    <a:lnTo>
                      <a:pt x="8800" y="21304"/>
                    </a:lnTo>
                    <a:lnTo>
                      <a:pt x="8000" y="22693"/>
                    </a:lnTo>
                    <a:lnTo>
                      <a:pt x="7200" y="23999"/>
                    </a:lnTo>
                    <a:lnTo>
                      <a:pt x="6358" y="25220"/>
                    </a:lnTo>
                    <a:lnTo>
                      <a:pt x="5558" y="26356"/>
                    </a:lnTo>
                    <a:lnTo>
                      <a:pt x="4759" y="27367"/>
                    </a:lnTo>
                    <a:lnTo>
                      <a:pt x="4001" y="28293"/>
                    </a:lnTo>
                    <a:lnTo>
                      <a:pt x="3285" y="29135"/>
                    </a:lnTo>
                    <a:lnTo>
                      <a:pt x="1980" y="30567"/>
                    </a:lnTo>
                    <a:lnTo>
                      <a:pt x="927" y="31577"/>
                    </a:lnTo>
                    <a:lnTo>
                      <a:pt x="254" y="32166"/>
                    </a:lnTo>
                    <a:lnTo>
                      <a:pt x="43" y="32377"/>
                    </a:lnTo>
                    <a:lnTo>
                      <a:pt x="1" y="32503"/>
                    </a:lnTo>
                    <a:lnTo>
                      <a:pt x="3032" y="32882"/>
                    </a:lnTo>
                    <a:lnTo>
                      <a:pt x="4674" y="33093"/>
                    </a:lnTo>
                    <a:lnTo>
                      <a:pt x="6358" y="33219"/>
                    </a:lnTo>
                    <a:lnTo>
                      <a:pt x="7285" y="31577"/>
                    </a:lnTo>
                    <a:lnTo>
                      <a:pt x="7958" y="30272"/>
                    </a:lnTo>
                    <a:lnTo>
                      <a:pt x="8758" y="28672"/>
                    </a:lnTo>
                    <a:lnTo>
                      <a:pt x="9600" y="26819"/>
                    </a:lnTo>
                    <a:lnTo>
                      <a:pt x="10484" y="24714"/>
                    </a:lnTo>
                    <a:lnTo>
                      <a:pt x="11411" y="22357"/>
                    </a:lnTo>
                    <a:lnTo>
                      <a:pt x="11832" y="21094"/>
                    </a:lnTo>
                    <a:lnTo>
                      <a:pt x="12295" y="19831"/>
                    </a:lnTo>
                    <a:lnTo>
                      <a:pt x="12758" y="18231"/>
                    </a:lnTo>
                    <a:lnTo>
                      <a:pt x="13179" y="16631"/>
                    </a:lnTo>
                    <a:lnTo>
                      <a:pt x="13600" y="14947"/>
                    </a:lnTo>
                    <a:lnTo>
                      <a:pt x="13937" y="13263"/>
                    </a:lnTo>
                    <a:lnTo>
                      <a:pt x="14274" y="11578"/>
                    </a:lnTo>
                    <a:lnTo>
                      <a:pt x="14568" y="9936"/>
                    </a:lnTo>
                    <a:lnTo>
                      <a:pt x="15032" y="6821"/>
                    </a:lnTo>
                    <a:lnTo>
                      <a:pt x="15410" y="4084"/>
                    </a:lnTo>
                    <a:lnTo>
                      <a:pt x="15621" y="1937"/>
                    </a:lnTo>
                    <a:lnTo>
                      <a:pt x="1583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
              <p:cNvSpPr/>
              <p:nvPr/>
            </p:nvSpPr>
            <p:spPr>
              <a:xfrm>
                <a:off x="2090625" y="3328500"/>
                <a:ext cx="715775" cy="782075"/>
              </a:xfrm>
              <a:custGeom>
                <a:avLst/>
                <a:gdLst/>
                <a:ahLst/>
                <a:cxnLst/>
                <a:rect l="l" t="t" r="r" b="b"/>
                <a:pathLst>
                  <a:path w="28631" h="31283" extrusionOk="0">
                    <a:moveTo>
                      <a:pt x="0" y="0"/>
                    </a:moveTo>
                    <a:lnTo>
                      <a:pt x="85" y="295"/>
                    </a:lnTo>
                    <a:lnTo>
                      <a:pt x="422" y="1432"/>
                    </a:lnTo>
                    <a:lnTo>
                      <a:pt x="1053" y="3158"/>
                    </a:lnTo>
                    <a:lnTo>
                      <a:pt x="1853" y="5432"/>
                    </a:lnTo>
                    <a:lnTo>
                      <a:pt x="2906" y="8084"/>
                    </a:lnTo>
                    <a:lnTo>
                      <a:pt x="3537" y="9473"/>
                    </a:lnTo>
                    <a:lnTo>
                      <a:pt x="4169" y="10947"/>
                    </a:lnTo>
                    <a:lnTo>
                      <a:pt x="4884" y="12463"/>
                    </a:lnTo>
                    <a:lnTo>
                      <a:pt x="5642" y="13978"/>
                    </a:lnTo>
                    <a:lnTo>
                      <a:pt x="6442" y="15452"/>
                    </a:lnTo>
                    <a:lnTo>
                      <a:pt x="7326" y="16968"/>
                    </a:lnTo>
                    <a:lnTo>
                      <a:pt x="8210" y="18399"/>
                    </a:lnTo>
                    <a:lnTo>
                      <a:pt x="9137" y="19831"/>
                    </a:lnTo>
                    <a:lnTo>
                      <a:pt x="10274" y="21304"/>
                    </a:lnTo>
                    <a:lnTo>
                      <a:pt x="11368" y="22651"/>
                    </a:lnTo>
                    <a:lnTo>
                      <a:pt x="12505" y="23872"/>
                    </a:lnTo>
                    <a:lnTo>
                      <a:pt x="13684" y="25009"/>
                    </a:lnTo>
                    <a:lnTo>
                      <a:pt x="14821" y="26062"/>
                    </a:lnTo>
                    <a:lnTo>
                      <a:pt x="15915" y="26988"/>
                    </a:lnTo>
                    <a:lnTo>
                      <a:pt x="16968" y="27830"/>
                    </a:lnTo>
                    <a:lnTo>
                      <a:pt x="17978" y="28546"/>
                    </a:lnTo>
                    <a:lnTo>
                      <a:pt x="18947" y="29177"/>
                    </a:lnTo>
                    <a:lnTo>
                      <a:pt x="19789" y="29725"/>
                    </a:lnTo>
                    <a:lnTo>
                      <a:pt x="20547" y="30188"/>
                    </a:lnTo>
                    <a:lnTo>
                      <a:pt x="21220" y="30525"/>
                    </a:lnTo>
                    <a:lnTo>
                      <a:pt x="22146" y="31030"/>
                    </a:lnTo>
                    <a:lnTo>
                      <a:pt x="22483" y="31156"/>
                    </a:lnTo>
                    <a:lnTo>
                      <a:pt x="22525" y="31282"/>
                    </a:lnTo>
                    <a:lnTo>
                      <a:pt x="25136" y="30651"/>
                    </a:lnTo>
                    <a:lnTo>
                      <a:pt x="27030" y="30103"/>
                    </a:lnTo>
                    <a:lnTo>
                      <a:pt x="28209" y="29725"/>
                    </a:lnTo>
                    <a:lnTo>
                      <a:pt x="28630" y="29598"/>
                    </a:lnTo>
                    <a:lnTo>
                      <a:pt x="28251" y="29514"/>
                    </a:lnTo>
                    <a:lnTo>
                      <a:pt x="27241" y="29135"/>
                    </a:lnTo>
                    <a:lnTo>
                      <a:pt x="25683" y="28546"/>
                    </a:lnTo>
                    <a:lnTo>
                      <a:pt x="24757" y="28125"/>
                    </a:lnTo>
                    <a:lnTo>
                      <a:pt x="23704" y="27619"/>
                    </a:lnTo>
                    <a:lnTo>
                      <a:pt x="22567" y="27030"/>
                    </a:lnTo>
                    <a:lnTo>
                      <a:pt x="21346" y="26314"/>
                    </a:lnTo>
                    <a:lnTo>
                      <a:pt x="20083" y="25556"/>
                    </a:lnTo>
                    <a:lnTo>
                      <a:pt x="18736" y="24714"/>
                    </a:lnTo>
                    <a:lnTo>
                      <a:pt x="17389" y="23746"/>
                    </a:lnTo>
                    <a:lnTo>
                      <a:pt x="15999" y="22651"/>
                    </a:lnTo>
                    <a:lnTo>
                      <a:pt x="14610" y="21472"/>
                    </a:lnTo>
                    <a:lnTo>
                      <a:pt x="13221" y="20167"/>
                    </a:lnTo>
                    <a:lnTo>
                      <a:pt x="12547" y="19536"/>
                    </a:lnTo>
                    <a:lnTo>
                      <a:pt x="11916" y="18820"/>
                    </a:lnTo>
                    <a:lnTo>
                      <a:pt x="10652" y="17431"/>
                    </a:lnTo>
                    <a:lnTo>
                      <a:pt x="9474" y="15915"/>
                    </a:lnTo>
                    <a:lnTo>
                      <a:pt x="8295" y="14399"/>
                    </a:lnTo>
                    <a:lnTo>
                      <a:pt x="7200" y="12799"/>
                    </a:lnTo>
                    <a:lnTo>
                      <a:pt x="6147" y="11242"/>
                    </a:lnTo>
                    <a:lnTo>
                      <a:pt x="5179" y="9684"/>
                    </a:lnTo>
                    <a:lnTo>
                      <a:pt x="4253" y="8168"/>
                    </a:lnTo>
                    <a:lnTo>
                      <a:pt x="3411" y="6695"/>
                    </a:lnTo>
                    <a:lnTo>
                      <a:pt x="2653" y="5305"/>
                    </a:lnTo>
                    <a:lnTo>
                      <a:pt x="1390" y="2905"/>
                    </a:lnTo>
                    <a:lnTo>
                      <a:pt x="506" y="1095"/>
                    </a:lnTo>
                    <a:lnTo>
                      <a:pt x="43" y="85"/>
                    </a:lnTo>
                    <a:lnTo>
                      <a:pt x="0"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
              <p:cNvSpPr/>
              <p:nvPr/>
            </p:nvSpPr>
            <p:spPr>
              <a:xfrm>
                <a:off x="2653750" y="4068450"/>
                <a:ext cx="293675" cy="534725"/>
              </a:xfrm>
              <a:custGeom>
                <a:avLst/>
                <a:gdLst/>
                <a:ahLst/>
                <a:cxnLst/>
                <a:rect l="l" t="t" r="r" b="b"/>
                <a:pathLst>
                  <a:path w="11747" h="21389" extrusionOk="0">
                    <a:moveTo>
                      <a:pt x="6105" y="0"/>
                    </a:moveTo>
                    <a:lnTo>
                      <a:pt x="5684" y="127"/>
                    </a:lnTo>
                    <a:lnTo>
                      <a:pt x="4505" y="505"/>
                    </a:lnTo>
                    <a:lnTo>
                      <a:pt x="2611" y="1053"/>
                    </a:lnTo>
                    <a:lnTo>
                      <a:pt x="0" y="1684"/>
                    </a:lnTo>
                    <a:lnTo>
                      <a:pt x="337" y="4000"/>
                    </a:lnTo>
                    <a:lnTo>
                      <a:pt x="674" y="6147"/>
                    </a:lnTo>
                    <a:lnTo>
                      <a:pt x="1179" y="8758"/>
                    </a:lnTo>
                    <a:lnTo>
                      <a:pt x="1811" y="11747"/>
                    </a:lnTo>
                    <a:lnTo>
                      <a:pt x="2190" y="13305"/>
                    </a:lnTo>
                    <a:lnTo>
                      <a:pt x="2569" y="14904"/>
                    </a:lnTo>
                    <a:lnTo>
                      <a:pt x="3032" y="16546"/>
                    </a:lnTo>
                    <a:lnTo>
                      <a:pt x="3495" y="18146"/>
                    </a:lnTo>
                    <a:lnTo>
                      <a:pt x="4042" y="19788"/>
                    </a:lnTo>
                    <a:lnTo>
                      <a:pt x="4590" y="21388"/>
                    </a:lnTo>
                    <a:lnTo>
                      <a:pt x="11747" y="21388"/>
                    </a:lnTo>
                    <a:lnTo>
                      <a:pt x="11368" y="20546"/>
                    </a:lnTo>
                    <a:lnTo>
                      <a:pt x="10947" y="19662"/>
                    </a:lnTo>
                    <a:lnTo>
                      <a:pt x="10231" y="17894"/>
                    </a:lnTo>
                    <a:lnTo>
                      <a:pt x="9558" y="16083"/>
                    </a:lnTo>
                    <a:lnTo>
                      <a:pt x="8968" y="14273"/>
                    </a:lnTo>
                    <a:lnTo>
                      <a:pt x="8421" y="12463"/>
                    </a:lnTo>
                    <a:lnTo>
                      <a:pt x="7958" y="10694"/>
                    </a:lnTo>
                    <a:lnTo>
                      <a:pt x="7579" y="8968"/>
                    </a:lnTo>
                    <a:lnTo>
                      <a:pt x="7200" y="7326"/>
                    </a:lnTo>
                    <a:lnTo>
                      <a:pt x="6947" y="5810"/>
                    </a:lnTo>
                    <a:lnTo>
                      <a:pt x="6695" y="4421"/>
                    </a:lnTo>
                    <a:lnTo>
                      <a:pt x="6316" y="2105"/>
                    </a:lnTo>
                    <a:lnTo>
                      <a:pt x="6147" y="548"/>
                    </a:lnTo>
                    <a:lnTo>
                      <a:pt x="6105" y="0"/>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
              <p:cNvSpPr/>
              <p:nvPr/>
            </p:nvSpPr>
            <p:spPr>
              <a:xfrm>
                <a:off x="2090625" y="3328500"/>
                <a:ext cx="236850" cy="839950"/>
              </a:xfrm>
              <a:custGeom>
                <a:avLst/>
                <a:gdLst/>
                <a:ahLst/>
                <a:cxnLst/>
                <a:rect l="l" t="t" r="r" b="b"/>
                <a:pathLst>
                  <a:path w="9474" h="33598" extrusionOk="0">
                    <a:moveTo>
                      <a:pt x="0" y="0"/>
                    </a:moveTo>
                    <a:lnTo>
                      <a:pt x="0" y="5684"/>
                    </a:lnTo>
                    <a:lnTo>
                      <a:pt x="0" y="7831"/>
                    </a:lnTo>
                    <a:lnTo>
                      <a:pt x="43" y="8505"/>
                    </a:lnTo>
                    <a:lnTo>
                      <a:pt x="43" y="8589"/>
                    </a:lnTo>
                    <a:lnTo>
                      <a:pt x="43" y="9263"/>
                    </a:lnTo>
                    <a:lnTo>
                      <a:pt x="43" y="9347"/>
                    </a:lnTo>
                    <a:lnTo>
                      <a:pt x="127" y="11326"/>
                    </a:lnTo>
                    <a:lnTo>
                      <a:pt x="169" y="11578"/>
                    </a:lnTo>
                    <a:lnTo>
                      <a:pt x="169" y="12042"/>
                    </a:lnTo>
                    <a:lnTo>
                      <a:pt x="211" y="12420"/>
                    </a:lnTo>
                    <a:lnTo>
                      <a:pt x="211" y="12884"/>
                    </a:lnTo>
                    <a:lnTo>
                      <a:pt x="253" y="13263"/>
                    </a:lnTo>
                    <a:lnTo>
                      <a:pt x="295" y="13684"/>
                    </a:lnTo>
                    <a:lnTo>
                      <a:pt x="295" y="14189"/>
                    </a:lnTo>
                    <a:lnTo>
                      <a:pt x="337" y="14526"/>
                    </a:lnTo>
                    <a:lnTo>
                      <a:pt x="422" y="15283"/>
                    </a:lnTo>
                    <a:lnTo>
                      <a:pt x="422" y="15536"/>
                    </a:lnTo>
                    <a:lnTo>
                      <a:pt x="464" y="16210"/>
                    </a:lnTo>
                    <a:lnTo>
                      <a:pt x="506" y="16504"/>
                    </a:lnTo>
                    <a:lnTo>
                      <a:pt x="548" y="17052"/>
                    </a:lnTo>
                    <a:lnTo>
                      <a:pt x="590" y="17389"/>
                    </a:lnTo>
                    <a:lnTo>
                      <a:pt x="674" y="17894"/>
                    </a:lnTo>
                    <a:lnTo>
                      <a:pt x="716" y="18231"/>
                    </a:lnTo>
                    <a:lnTo>
                      <a:pt x="758" y="18778"/>
                    </a:lnTo>
                    <a:lnTo>
                      <a:pt x="800" y="19031"/>
                    </a:lnTo>
                    <a:lnTo>
                      <a:pt x="927" y="19831"/>
                    </a:lnTo>
                    <a:lnTo>
                      <a:pt x="1390" y="22736"/>
                    </a:lnTo>
                    <a:lnTo>
                      <a:pt x="1853" y="25388"/>
                    </a:lnTo>
                    <a:lnTo>
                      <a:pt x="2316" y="27746"/>
                    </a:lnTo>
                    <a:lnTo>
                      <a:pt x="2779" y="29725"/>
                    </a:lnTo>
                    <a:lnTo>
                      <a:pt x="3158" y="31367"/>
                    </a:lnTo>
                    <a:lnTo>
                      <a:pt x="3453" y="32545"/>
                    </a:lnTo>
                    <a:lnTo>
                      <a:pt x="3706" y="33556"/>
                    </a:lnTo>
                    <a:lnTo>
                      <a:pt x="3706" y="33598"/>
                    </a:lnTo>
                    <a:lnTo>
                      <a:pt x="6653" y="33472"/>
                    </a:lnTo>
                    <a:lnTo>
                      <a:pt x="9474" y="33261"/>
                    </a:lnTo>
                    <a:lnTo>
                      <a:pt x="8547" y="31619"/>
                    </a:lnTo>
                    <a:lnTo>
                      <a:pt x="7874" y="30314"/>
                    </a:lnTo>
                    <a:lnTo>
                      <a:pt x="7074" y="28714"/>
                    </a:lnTo>
                    <a:lnTo>
                      <a:pt x="6190" y="26819"/>
                    </a:lnTo>
                    <a:lnTo>
                      <a:pt x="5305" y="24714"/>
                    </a:lnTo>
                    <a:lnTo>
                      <a:pt x="4379" y="22357"/>
                    </a:lnTo>
                    <a:lnTo>
                      <a:pt x="3958" y="21094"/>
                    </a:lnTo>
                    <a:lnTo>
                      <a:pt x="3537" y="19831"/>
                    </a:lnTo>
                    <a:lnTo>
                      <a:pt x="3032" y="18231"/>
                    </a:lnTo>
                    <a:lnTo>
                      <a:pt x="2611" y="16631"/>
                    </a:lnTo>
                    <a:lnTo>
                      <a:pt x="2190" y="14947"/>
                    </a:lnTo>
                    <a:lnTo>
                      <a:pt x="1853" y="13263"/>
                    </a:lnTo>
                    <a:lnTo>
                      <a:pt x="1516" y="11578"/>
                    </a:lnTo>
                    <a:lnTo>
                      <a:pt x="1221" y="9936"/>
                    </a:lnTo>
                    <a:lnTo>
                      <a:pt x="758" y="6821"/>
                    </a:lnTo>
                    <a:lnTo>
                      <a:pt x="422" y="4084"/>
                    </a:lnTo>
                    <a:lnTo>
                      <a:pt x="169" y="1937"/>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
              <p:cNvSpPr/>
              <p:nvPr/>
            </p:nvSpPr>
            <p:spPr>
              <a:xfrm>
                <a:off x="2090625" y="3501125"/>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
              <p:cNvSpPr/>
              <p:nvPr/>
            </p:nvSpPr>
            <p:spPr>
              <a:xfrm>
                <a:off x="2090625" y="3501125"/>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
              <p:cNvSpPr/>
              <p:nvPr/>
            </p:nvSpPr>
            <p:spPr>
              <a:xfrm>
                <a:off x="2183250" y="4160025"/>
                <a:ext cx="192650" cy="443150"/>
              </a:xfrm>
              <a:custGeom>
                <a:avLst/>
                <a:gdLst/>
                <a:ahLst/>
                <a:cxnLst/>
                <a:rect l="l" t="t" r="r" b="b"/>
                <a:pathLst>
                  <a:path w="7706" h="17726" extrusionOk="0">
                    <a:moveTo>
                      <a:pt x="5769" y="0"/>
                    </a:moveTo>
                    <a:lnTo>
                      <a:pt x="2948" y="211"/>
                    </a:lnTo>
                    <a:lnTo>
                      <a:pt x="1" y="337"/>
                    </a:lnTo>
                    <a:lnTo>
                      <a:pt x="43" y="2232"/>
                    </a:lnTo>
                    <a:lnTo>
                      <a:pt x="211" y="6273"/>
                    </a:lnTo>
                    <a:lnTo>
                      <a:pt x="464" y="11705"/>
                    </a:lnTo>
                    <a:lnTo>
                      <a:pt x="590" y="14694"/>
                    </a:lnTo>
                    <a:lnTo>
                      <a:pt x="800" y="17725"/>
                    </a:lnTo>
                    <a:lnTo>
                      <a:pt x="7705" y="17725"/>
                    </a:lnTo>
                    <a:lnTo>
                      <a:pt x="7242" y="14568"/>
                    </a:lnTo>
                    <a:lnTo>
                      <a:pt x="6905" y="11452"/>
                    </a:lnTo>
                    <a:lnTo>
                      <a:pt x="6611" y="8547"/>
                    </a:lnTo>
                    <a:lnTo>
                      <a:pt x="6358" y="5852"/>
                    </a:lnTo>
                    <a:lnTo>
                      <a:pt x="6063" y="1853"/>
                    </a:lnTo>
                    <a:lnTo>
                      <a:pt x="5937" y="295"/>
                    </a:lnTo>
                    <a:lnTo>
                      <a:pt x="5769"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2"/>
              <p:cNvSpPr/>
              <p:nvPr/>
            </p:nvSpPr>
            <p:spPr>
              <a:xfrm>
                <a:off x="2090625" y="3470600"/>
                <a:ext cx="25" cy="15800"/>
              </a:xfrm>
              <a:custGeom>
                <a:avLst/>
                <a:gdLst/>
                <a:ahLst/>
                <a:cxnLst/>
                <a:rect l="l" t="t" r="r" b="b"/>
                <a:pathLst>
                  <a:path w="1" h="632" extrusionOk="0">
                    <a:moveTo>
                      <a:pt x="0" y="632"/>
                    </a:moveTo>
                    <a:lnTo>
                      <a:pt x="0" y="632"/>
                    </a:lnTo>
                    <a:lnTo>
                      <a:pt x="0" y="0"/>
                    </a:lnTo>
                    <a:lnTo>
                      <a:pt x="0" y="0"/>
                    </a:lnTo>
                    <a:lnTo>
                      <a:pt x="0" y="632"/>
                    </a:lnTo>
                    <a:lnTo>
                      <a:pt x="0" y="632"/>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2"/>
              <p:cNvSpPr/>
              <p:nvPr/>
            </p:nvSpPr>
            <p:spPr>
              <a:xfrm>
                <a:off x="2089575" y="3328500"/>
                <a:ext cx="1075" cy="172650"/>
              </a:xfrm>
              <a:custGeom>
                <a:avLst/>
                <a:gdLst/>
                <a:ahLst/>
                <a:cxnLst/>
                <a:rect l="l" t="t" r="r" b="b"/>
                <a:pathLst>
                  <a:path w="43" h="6906" extrusionOk="0">
                    <a:moveTo>
                      <a:pt x="42" y="0"/>
                    </a:moveTo>
                    <a:lnTo>
                      <a:pt x="0" y="5684"/>
                    </a:lnTo>
                    <a:lnTo>
                      <a:pt x="0" y="6316"/>
                    </a:lnTo>
                    <a:lnTo>
                      <a:pt x="42" y="6905"/>
                    </a:lnTo>
                    <a:lnTo>
                      <a:pt x="42" y="6316"/>
                    </a:lnTo>
                    <a:lnTo>
                      <a:pt x="42" y="5684"/>
                    </a:lnTo>
                    <a:lnTo>
                      <a:pt x="42"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
              <p:cNvSpPr/>
              <p:nvPr/>
            </p:nvSpPr>
            <p:spPr>
              <a:xfrm>
                <a:off x="2092725" y="3335875"/>
                <a:ext cx="561050" cy="805225"/>
              </a:xfrm>
              <a:custGeom>
                <a:avLst/>
                <a:gdLst/>
                <a:ahLst/>
                <a:cxnLst/>
                <a:rect l="l" t="t" r="r" b="b"/>
                <a:pathLst>
                  <a:path w="22442" h="32209" extrusionOk="0">
                    <a:moveTo>
                      <a:pt x="1" y="0"/>
                    </a:moveTo>
                    <a:lnTo>
                      <a:pt x="211" y="1179"/>
                    </a:lnTo>
                    <a:lnTo>
                      <a:pt x="590" y="2947"/>
                    </a:lnTo>
                    <a:lnTo>
                      <a:pt x="1137" y="5221"/>
                    </a:lnTo>
                    <a:lnTo>
                      <a:pt x="1853" y="7873"/>
                    </a:lnTo>
                    <a:lnTo>
                      <a:pt x="2232" y="9263"/>
                    </a:lnTo>
                    <a:lnTo>
                      <a:pt x="2695" y="10736"/>
                    </a:lnTo>
                    <a:lnTo>
                      <a:pt x="3158" y="12210"/>
                    </a:lnTo>
                    <a:lnTo>
                      <a:pt x="3664" y="13725"/>
                    </a:lnTo>
                    <a:lnTo>
                      <a:pt x="4253" y="15199"/>
                    </a:lnTo>
                    <a:lnTo>
                      <a:pt x="4842" y="16673"/>
                    </a:lnTo>
                    <a:lnTo>
                      <a:pt x="5474" y="18146"/>
                    </a:lnTo>
                    <a:lnTo>
                      <a:pt x="6106" y="19536"/>
                    </a:lnTo>
                    <a:lnTo>
                      <a:pt x="6906" y="21009"/>
                    </a:lnTo>
                    <a:lnTo>
                      <a:pt x="7705" y="22398"/>
                    </a:lnTo>
                    <a:lnTo>
                      <a:pt x="8548" y="23704"/>
                    </a:lnTo>
                    <a:lnTo>
                      <a:pt x="9347" y="24925"/>
                    </a:lnTo>
                    <a:lnTo>
                      <a:pt x="10147" y="26061"/>
                    </a:lnTo>
                    <a:lnTo>
                      <a:pt x="10947" y="27072"/>
                    </a:lnTo>
                    <a:lnTo>
                      <a:pt x="11705" y="27998"/>
                    </a:lnTo>
                    <a:lnTo>
                      <a:pt x="12463" y="28840"/>
                    </a:lnTo>
                    <a:lnTo>
                      <a:pt x="13768" y="30272"/>
                    </a:lnTo>
                    <a:lnTo>
                      <a:pt x="14779" y="31282"/>
                    </a:lnTo>
                    <a:lnTo>
                      <a:pt x="15452" y="31871"/>
                    </a:lnTo>
                    <a:lnTo>
                      <a:pt x="15705" y="32082"/>
                    </a:lnTo>
                    <a:lnTo>
                      <a:pt x="15705" y="32208"/>
                    </a:lnTo>
                    <a:lnTo>
                      <a:pt x="17600" y="31914"/>
                    </a:lnTo>
                    <a:lnTo>
                      <a:pt x="19326" y="31619"/>
                    </a:lnTo>
                    <a:lnTo>
                      <a:pt x="20968" y="31282"/>
                    </a:lnTo>
                    <a:lnTo>
                      <a:pt x="22441" y="30987"/>
                    </a:lnTo>
                    <a:lnTo>
                      <a:pt x="22399" y="30861"/>
                    </a:lnTo>
                    <a:lnTo>
                      <a:pt x="22062" y="30735"/>
                    </a:lnTo>
                    <a:lnTo>
                      <a:pt x="21136" y="30230"/>
                    </a:lnTo>
                    <a:lnTo>
                      <a:pt x="20463" y="29893"/>
                    </a:lnTo>
                    <a:lnTo>
                      <a:pt x="19705" y="29430"/>
                    </a:lnTo>
                    <a:lnTo>
                      <a:pt x="18863" y="28882"/>
                    </a:lnTo>
                    <a:lnTo>
                      <a:pt x="17894" y="28251"/>
                    </a:lnTo>
                    <a:lnTo>
                      <a:pt x="16884" y="27535"/>
                    </a:lnTo>
                    <a:lnTo>
                      <a:pt x="15831" y="26693"/>
                    </a:lnTo>
                    <a:lnTo>
                      <a:pt x="14737" y="25767"/>
                    </a:lnTo>
                    <a:lnTo>
                      <a:pt x="13600" y="24714"/>
                    </a:lnTo>
                    <a:lnTo>
                      <a:pt x="12421" y="23577"/>
                    </a:lnTo>
                    <a:lnTo>
                      <a:pt x="11284" y="22356"/>
                    </a:lnTo>
                    <a:lnTo>
                      <a:pt x="10190" y="21009"/>
                    </a:lnTo>
                    <a:lnTo>
                      <a:pt x="9053" y="19536"/>
                    </a:lnTo>
                    <a:lnTo>
                      <a:pt x="8126" y="18104"/>
                    </a:lnTo>
                    <a:lnTo>
                      <a:pt x="7242" y="16673"/>
                    </a:lnTo>
                    <a:lnTo>
                      <a:pt x="6358" y="15157"/>
                    </a:lnTo>
                    <a:lnTo>
                      <a:pt x="5558" y="13683"/>
                    </a:lnTo>
                    <a:lnTo>
                      <a:pt x="4800" y="12168"/>
                    </a:lnTo>
                    <a:lnTo>
                      <a:pt x="4085" y="10652"/>
                    </a:lnTo>
                    <a:lnTo>
                      <a:pt x="3453" y="9178"/>
                    </a:lnTo>
                    <a:lnTo>
                      <a:pt x="2822" y="7789"/>
                    </a:lnTo>
                    <a:lnTo>
                      <a:pt x="1769" y="5137"/>
                    </a:lnTo>
                    <a:lnTo>
                      <a:pt x="969" y="2863"/>
                    </a:lnTo>
                    <a:lnTo>
                      <a:pt x="338" y="1137"/>
                    </a:lnTo>
                    <a:lnTo>
                      <a:pt x="1"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
              <p:cNvSpPr/>
              <p:nvPr/>
            </p:nvSpPr>
            <p:spPr>
              <a:xfrm>
                <a:off x="2485325" y="4110550"/>
                <a:ext cx="283175" cy="492625"/>
              </a:xfrm>
              <a:custGeom>
                <a:avLst/>
                <a:gdLst/>
                <a:ahLst/>
                <a:cxnLst/>
                <a:rect l="l" t="t" r="r" b="b"/>
                <a:pathLst>
                  <a:path w="11327" h="19705" extrusionOk="0">
                    <a:moveTo>
                      <a:pt x="6737" y="0"/>
                    </a:moveTo>
                    <a:lnTo>
                      <a:pt x="5264" y="295"/>
                    </a:lnTo>
                    <a:lnTo>
                      <a:pt x="3622" y="632"/>
                    </a:lnTo>
                    <a:lnTo>
                      <a:pt x="1896" y="927"/>
                    </a:lnTo>
                    <a:lnTo>
                      <a:pt x="1" y="1221"/>
                    </a:lnTo>
                    <a:lnTo>
                      <a:pt x="211" y="3495"/>
                    </a:lnTo>
                    <a:lnTo>
                      <a:pt x="464" y="5474"/>
                    </a:lnTo>
                    <a:lnTo>
                      <a:pt x="801" y="7873"/>
                    </a:lnTo>
                    <a:lnTo>
                      <a:pt x="1180" y="10610"/>
                    </a:lnTo>
                    <a:lnTo>
                      <a:pt x="1685" y="13557"/>
                    </a:lnTo>
                    <a:lnTo>
                      <a:pt x="2274" y="16631"/>
                    </a:lnTo>
                    <a:lnTo>
                      <a:pt x="2611" y="18189"/>
                    </a:lnTo>
                    <a:lnTo>
                      <a:pt x="2990" y="19704"/>
                    </a:lnTo>
                    <a:lnTo>
                      <a:pt x="11327" y="19704"/>
                    </a:lnTo>
                    <a:lnTo>
                      <a:pt x="10779" y="18104"/>
                    </a:lnTo>
                    <a:lnTo>
                      <a:pt x="10232" y="16462"/>
                    </a:lnTo>
                    <a:lnTo>
                      <a:pt x="9769" y="14862"/>
                    </a:lnTo>
                    <a:lnTo>
                      <a:pt x="9306" y="13220"/>
                    </a:lnTo>
                    <a:lnTo>
                      <a:pt x="8927" y="11621"/>
                    </a:lnTo>
                    <a:lnTo>
                      <a:pt x="8548" y="10063"/>
                    </a:lnTo>
                    <a:lnTo>
                      <a:pt x="7916" y="7074"/>
                    </a:lnTo>
                    <a:lnTo>
                      <a:pt x="7411" y="4463"/>
                    </a:lnTo>
                    <a:lnTo>
                      <a:pt x="7074" y="2316"/>
                    </a:lnTo>
                    <a:lnTo>
                      <a:pt x="6737"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
              <p:cNvSpPr/>
              <p:nvPr/>
            </p:nvSpPr>
            <p:spPr>
              <a:xfrm>
                <a:off x="1976950" y="4168425"/>
                <a:ext cx="226325" cy="434750"/>
              </a:xfrm>
              <a:custGeom>
                <a:avLst/>
                <a:gdLst/>
                <a:ahLst/>
                <a:cxnLst/>
                <a:rect l="l" t="t" r="r" b="b"/>
                <a:pathLst>
                  <a:path w="9053" h="17390" extrusionOk="0">
                    <a:moveTo>
                      <a:pt x="800" y="1"/>
                    </a:moveTo>
                    <a:lnTo>
                      <a:pt x="758" y="1853"/>
                    </a:lnTo>
                    <a:lnTo>
                      <a:pt x="632" y="5937"/>
                    </a:lnTo>
                    <a:lnTo>
                      <a:pt x="379" y="11369"/>
                    </a:lnTo>
                    <a:lnTo>
                      <a:pt x="211" y="14358"/>
                    </a:lnTo>
                    <a:lnTo>
                      <a:pt x="0" y="17389"/>
                    </a:lnTo>
                    <a:lnTo>
                      <a:pt x="9052" y="17389"/>
                    </a:lnTo>
                    <a:lnTo>
                      <a:pt x="8842" y="14358"/>
                    </a:lnTo>
                    <a:lnTo>
                      <a:pt x="8716" y="11369"/>
                    </a:lnTo>
                    <a:lnTo>
                      <a:pt x="8463" y="5937"/>
                    </a:lnTo>
                    <a:lnTo>
                      <a:pt x="8295" y="1896"/>
                    </a:lnTo>
                    <a:lnTo>
                      <a:pt x="8253" y="1"/>
                    </a:lnTo>
                    <a:lnTo>
                      <a:pt x="6442" y="43"/>
                    </a:lnTo>
                    <a:lnTo>
                      <a:pt x="2695" y="43"/>
                    </a:lnTo>
                    <a:lnTo>
                      <a:pt x="80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
              <p:cNvSpPr/>
              <p:nvPr/>
            </p:nvSpPr>
            <p:spPr>
              <a:xfrm>
                <a:off x="1996950" y="3501125"/>
                <a:ext cx="186325" cy="668400"/>
              </a:xfrm>
              <a:custGeom>
                <a:avLst/>
                <a:gdLst/>
                <a:ahLst/>
                <a:cxnLst/>
                <a:rect l="l" t="t" r="r" b="b"/>
                <a:pathLst>
                  <a:path w="7453" h="26736" extrusionOk="0">
                    <a:moveTo>
                      <a:pt x="3747" y="0"/>
                    </a:moveTo>
                    <a:lnTo>
                      <a:pt x="3705" y="1600"/>
                    </a:lnTo>
                    <a:lnTo>
                      <a:pt x="3705" y="1684"/>
                    </a:lnTo>
                    <a:lnTo>
                      <a:pt x="3663" y="2358"/>
                    </a:lnTo>
                    <a:lnTo>
                      <a:pt x="3663" y="2442"/>
                    </a:lnTo>
                    <a:lnTo>
                      <a:pt x="3579" y="4421"/>
                    </a:lnTo>
                    <a:lnTo>
                      <a:pt x="3579" y="4673"/>
                    </a:lnTo>
                    <a:lnTo>
                      <a:pt x="3537" y="5137"/>
                    </a:lnTo>
                    <a:lnTo>
                      <a:pt x="3537" y="5515"/>
                    </a:lnTo>
                    <a:lnTo>
                      <a:pt x="3495" y="5979"/>
                    </a:lnTo>
                    <a:lnTo>
                      <a:pt x="3453" y="6358"/>
                    </a:lnTo>
                    <a:lnTo>
                      <a:pt x="3453" y="6779"/>
                    </a:lnTo>
                    <a:lnTo>
                      <a:pt x="3411" y="7284"/>
                    </a:lnTo>
                    <a:lnTo>
                      <a:pt x="3369" y="7621"/>
                    </a:lnTo>
                    <a:lnTo>
                      <a:pt x="3326" y="8378"/>
                    </a:lnTo>
                    <a:lnTo>
                      <a:pt x="3284" y="8631"/>
                    </a:lnTo>
                    <a:lnTo>
                      <a:pt x="3242" y="9305"/>
                    </a:lnTo>
                    <a:lnTo>
                      <a:pt x="3200" y="9599"/>
                    </a:lnTo>
                    <a:lnTo>
                      <a:pt x="3158" y="10147"/>
                    </a:lnTo>
                    <a:lnTo>
                      <a:pt x="3116" y="10484"/>
                    </a:lnTo>
                    <a:lnTo>
                      <a:pt x="3074" y="10989"/>
                    </a:lnTo>
                    <a:lnTo>
                      <a:pt x="3032" y="11326"/>
                    </a:lnTo>
                    <a:lnTo>
                      <a:pt x="2948" y="11873"/>
                    </a:lnTo>
                    <a:lnTo>
                      <a:pt x="2905" y="12126"/>
                    </a:lnTo>
                    <a:lnTo>
                      <a:pt x="2821" y="12926"/>
                    </a:lnTo>
                    <a:lnTo>
                      <a:pt x="2358" y="15831"/>
                    </a:lnTo>
                    <a:lnTo>
                      <a:pt x="1853" y="18483"/>
                    </a:lnTo>
                    <a:lnTo>
                      <a:pt x="1390" y="20841"/>
                    </a:lnTo>
                    <a:lnTo>
                      <a:pt x="969" y="22820"/>
                    </a:lnTo>
                    <a:lnTo>
                      <a:pt x="590" y="24462"/>
                    </a:lnTo>
                    <a:lnTo>
                      <a:pt x="295" y="25640"/>
                    </a:lnTo>
                    <a:lnTo>
                      <a:pt x="0" y="26651"/>
                    </a:lnTo>
                    <a:lnTo>
                      <a:pt x="0" y="26693"/>
                    </a:lnTo>
                    <a:lnTo>
                      <a:pt x="1895" y="26735"/>
                    </a:lnTo>
                    <a:lnTo>
                      <a:pt x="5642" y="26735"/>
                    </a:lnTo>
                    <a:lnTo>
                      <a:pt x="7453" y="26693"/>
                    </a:lnTo>
                    <a:lnTo>
                      <a:pt x="7453" y="26651"/>
                    </a:lnTo>
                    <a:lnTo>
                      <a:pt x="7200" y="25640"/>
                    </a:lnTo>
                    <a:lnTo>
                      <a:pt x="6905" y="24462"/>
                    </a:lnTo>
                    <a:lnTo>
                      <a:pt x="6526" y="22820"/>
                    </a:lnTo>
                    <a:lnTo>
                      <a:pt x="6063" y="20841"/>
                    </a:lnTo>
                    <a:lnTo>
                      <a:pt x="5600" y="18483"/>
                    </a:lnTo>
                    <a:lnTo>
                      <a:pt x="5137" y="15831"/>
                    </a:lnTo>
                    <a:lnTo>
                      <a:pt x="4674" y="12926"/>
                    </a:lnTo>
                    <a:lnTo>
                      <a:pt x="4547" y="12126"/>
                    </a:lnTo>
                    <a:lnTo>
                      <a:pt x="4505" y="11873"/>
                    </a:lnTo>
                    <a:lnTo>
                      <a:pt x="4463" y="11326"/>
                    </a:lnTo>
                    <a:lnTo>
                      <a:pt x="4421" y="10989"/>
                    </a:lnTo>
                    <a:lnTo>
                      <a:pt x="4337" y="10484"/>
                    </a:lnTo>
                    <a:lnTo>
                      <a:pt x="4295" y="10147"/>
                    </a:lnTo>
                    <a:lnTo>
                      <a:pt x="4253" y="9599"/>
                    </a:lnTo>
                    <a:lnTo>
                      <a:pt x="4211" y="9305"/>
                    </a:lnTo>
                    <a:lnTo>
                      <a:pt x="4169" y="8631"/>
                    </a:lnTo>
                    <a:lnTo>
                      <a:pt x="4169" y="8378"/>
                    </a:lnTo>
                    <a:lnTo>
                      <a:pt x="4084" y="7621"/>
                    </a:lnTo>
                    <a:lnTo>
                      <a:pt x="4042" y="7284"/>
                    </a:lnTo>
                    <a:lnTo>
                      <a:pt x="4042" y="6779"/>
                    </a:lnTo>
                    <a:lnTo>
                      <a:pt x="4000" y="6358"/>
                    </a:lnTo>
                    <a:lnTo>
                      <a:pt x="3958" y="5979"/>
                    </a:lnTo>
                    <a:lnTo>
                      <a:pt x="3958" y="5515"/>
                    </a:lnTo>
                    <a:lnTo>
                      <a:pt x="3916" y="5137"/>
                    </a:lnTo>
                    <a:lnTo>
                      <a:pt x="3916" y="4673"/>
                    </a:lnTo>
                    <a:lnTo>
                      <a:pt x="3874" y="4421"/>
                    </a:lnTo>
                    <a:lnTo>
                      <a:pt x="3790" y="2442"/>
                    </a:lnTo>
                    <a:lnTo>
                      <a:pt x="3790" y="2358"/>
                    </a:lnTo>
                    <a:lnTo>
                      <a:pt x="3790" y="1684"/>
                    </a:lnTo>
                    <a:lnTo>
                      <a:pt x="3790" y="1600"/>
                    </a:lnTo>
                    <a:lnTo>
                      <a:pt x="374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
              <p:cNvSpPr/>
              <p:nvPr/>
            </p:nvSpPr>
            <p:spPr>
              <a:xfrm>
                <a:off x="2069575" y="3797925"/>
                <a:ext cx="1075" cy="6350"/>
              </a:xfrm>
              <a:custGeom>
                <a:avLst/>
                <a:gdLst/>
                <a:ahLst/>
                <a:cxnLst/>
                <a:rect l="l" t="t" r="r" b="b"/>
                <a:pathLst>
                  <a:path w="43" h="254" extrusionOk="0">
                    <a:moveTo>
                      <a:pt x="0" y="254"/>
                    </a:moveTo>
                    <a:lnTo>
                      <a:pt x="0" y="254"/>
                    </a:lnTo>
                    <a:lnTo>
                      <a:pt x="43" y="1"/>
                    </a:lnTo>
                    <a:lnTo>
                      <a:pt x="43" y="1"/>
                    </a:lnTo>
                    <a:lnTo>
                      <a:pt x="0" y="254"/>
                    </a:lnTo>
                    <a:lnTo>
                      <a:pt x="0" y="25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
              <p:cNvSpPr/>
              <p:nvPr/>
            </p:nvSpPr>
            <p:spPr>
              <a:xfrm>
                <a:off x="2085350" y="3617950"/>
                <a:ext cx="1100" cy="11600"/>
              </a:xfrm>
              <a:custGeom>
                <a:avLst/>
                <a:gdLst/>
                <a:ahLst/>
                <a:cxnLst/>
                <a:rect l="l" t="t" r="r" b="b"/>
                <a:pathLst>
                  <a:path w="44" h="464" extrusionOk="0">
                    <a:moveTo>
                      <a:pt x="1" y="464"/>
                    </a:moveTo>
                    <a:lnTo>
                      <a:pt x="1" y="464"/>
                    </a:lnTo>
                    <a:lnTo>
                      <a:pt x="43" y="0"/>
                    </a:lnTo>
                    <a:lnTo>
                      <a:pt x="43" y="0"/>
                    </a:lnTo>
                    <a:lnTo>
                      <a:pt x="1" y="464"/>
                    </a:lnTo>
                    <a:lnTo>
                      <a:pt x="1" y="46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
              <p:cNvSpPr/>
              <p:nvPr/>
            </p:nvSpPr>
            <p:spPr>
              <a:xfrm>
                <a:off x="2072725" y="3775825"/>
                <a:ext cx="1075" cy="8450"/>
              </a:xfrm>
              <a:custGeom>
                <a:avLst/>
                <a:gdLst/>
                <a:ahLst/>
                <a:cxnLst/>
                <a:rect l="l" t="t" r="r" b="b"/>
                <a:pathLst>
                  <a:path w="43" h="338" extrusionOk="0">
                    <a:moveTo>
                      <a:pt x="1" y="338"/>
                    </a:moveTo>
                    <a:lnTo>
                      <a:pt x="1" y="338"/>
                    </a:lnTo>
                    <a:lnTo>
                      <a:pt x="43" y="1"/>
                    </a:lnTo>
                    <a:lnTo>
                      <a:pt x="43"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2"/>
              <p:cNvSpPr/>
              <p:nvPr/>
            </p:nvSpPr>
            <p:spPr>
              <a:xfrm>
                <a:off x="2079050" y="3710575"/>
                <a:ext cx="1075" cy="6350"/>
              </a:xfrm>
              <a:custGeom>
                <a:avLst/>
                <a:gdLst/>
                <a:ahLst/>
                <a:cxnLst/>
                <a:rect l="l" t="t" r="r" b="b"/>
                <a:pathLst>
                  <a:path w="43" h="254" extrusionOk="0">
                    <a:moveTo>
                      <a:pt x="0" y="253"/>
                    </a:moveTo>
                    <a:lnTo>
                      <a:pt x="0" y="253"/>
                    </a:lnTo>
                    <a:lnTo>
                      <a:pt x="42" y="0"/>
                    </a:lnTo>
                    <a:lnTo>
                      <a:pt x="42" y="0"/>
                    </a:lnTo>
                    <a:lnTo>
                      <a:pt x="0" y="253"/>
                    </a:lnTo>
                    <a:lnTo>
                      <a:pt x="0" y="253"/>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
              <p:cNvSpPr/>
              <p:nvPr/>
            </p:nvSpPr>
            <p:spPr>
              <a:xfrm>
                <a:off x="2083250" y="3660050"/>
                <a:ext cx="25" cy="10550"/>
              </a:xfrm>
              <a:custGeom>
                <a:avLst/>
                <a:gdLst/>
                <a:ahLst/>
                <a:cxnLst/>
                <a:rect l="l" t="t" r="r" b="b"/>
                <a:pathLst>
                  <a:path w="1" h="422" extrusionOk="0">
                    <a:moveTo>
                      <a:pt x="1" y="422"/>
                    </a:moveTo>
                    <a:lnTo>
                      <a:pt x="1" y="422"/>
                    </a:lnTo>
                    <a:lnTo>
                      <a:pt x="1" y="1"/>
                    </a:lnTo>
                    <a:lnTo>
                      <a:pt x="1" y="1"/>
                    </a:lnTo>
                    <a:lnTo>
                      <a:pt x="1" y="422"/>
                    </a:lnTo>
                    <a:lnTo>
                      <a:pt x="1" y="422"/>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
              <p:cNvSpPr/>
              <p:nvPr/>
            </p:nvSpPr>
            <p:spPr>
              <a:xfrm>
                <a:off x="2081150" y="3683200"/>
                <a:ext cx="1075" cy="8450"/>
              </a:xfrm>
              <a:custGeom>
                <a:avLst/>
                <a:gdLst/>
                <a:ahLst/>
                <a:cxnLst/>
                <a:rect l="l" t="t" r="r" b="b"/>
                <a:pathLst>
                  <a:path w="43" h="338" extrusionOk="0">
                    <a:moveTo>
                      <a:pt x="1" y="338"/>
                    </a:moveTo>
                    <a:lnTo>
                      <a:pt x="1" y="338"/>
                    </a:lnTo>
                    <a:lnTo>
                      <a:pt x="43" y="1"/>
                    </a:lnTo>
                    <a:lnTo>
                      <a:pt x="43"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
              <p:cNvSpPr/>
              <p:nvPr/>
            </p:nvSpPr>
            <p:spPr>
              <a:xfrm>
                <a:off x="2084300" y="3639000"/>
                <a:ext cx="1075" cy="11600"/>
              </a:xfrm>
              <a:custGeom>
                <a:avLst/>
                <a:gdLst/>
                <a:ahLst/>
                <a:cxnLst/>
                <a:rect l="l" t="t" r="r" b="b"/>
                <a:pathLst>
                  <a:path w="43" h="464" extrusionOk="0">
                    <a:moveTo>
                      <a:pt x="1" y="464"/>
                    </a:moveTo>
                    <a:lnTo>
                      <a:pt x="1" y="464"/>
                    </a:lnTo>
                    <a:lnTo>
                      <a:pt x="43" y="0"/>
                    </a:lnTo>
                    <a:lnTo>
                      <a:pt x="43" y="0"/>
                    </a:lnTo>
                    <a:lnTo>
                      <a:pt x="1" y="464"/>
                    </a:lnTo>
                    <a:lnTo>
                      <a:pt x="1" y="46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
              <p:cNvSpPr/>
              <p:nvPr/>
            </p:nvSpPr>
            <p:spPr>
              <a:xfrm>
                <a:off x="2076950" y="3733725"/>
                <a:ext cx="1075" cy="7400"/>
              </a:xfrm>
              <a:custGeom>
                <a:avLst/>
                <a:gdLst/>
                <a:ahLst/>
                <a:cxnLst/>
                <a:rect l="l" t="t" r="r" b="b"/>
                <a:pathLst>
                  <a:path w="43" h="296" extrusionOk="0">
                    <a:moveTo>
                      <a:pt x="0" y="295"/>
                    </a:moveTo>
                    <a:lnTo>
                      <a:pt x="0" y="295"/>
                    </a:lnTo>
                    <a:lnTo>
                      <a:pt x="42" y="1"/>
                    </a:lnTo>
                    <a:lnTo>
                      <a:pt x="42" y="1"/>
                    </a:lnTo>
                    <a:lnTo>
                      <a:pt x="0" y="295"/>
                    </a:lnTo>
                    <a:lnTo>
                      <a:pt x="0" y="295"/>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
              <p:cNvSpPr/>
              <p:nvPr/>
            </p:nvSpPr>
            <p:spPr>
              <a:xfrm>
                <a:off x="2074825" y="3754775"/>
                <a:ext cx="1100" cy="8450"/>
              </a:xfrm>
              <a:custGeom>
                <a:avLst/>
                <a:gdLst/>
                <a:ahLst/>
                <a:cxnLst/>
                <a:rect l="l" t="t" r="r" b="b"/>
                <a:pathLst>
                  <a:path w="44" h="338" extrusionOk="0">
                    <a:moveTo>
                      <a:pt x="1" y="338"/>
                    </a:moveTo>
                    <a:lnTo>
                      <a:pt x="1" y="338"/>
                    </a:lnTo>
                    <a:lnTo>
                      <a:pt x="43" y="1"/>
                    </a:lnTo>
                    <a:lnTo>
                      <a:pt x="43"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
              <p:cNvSpPr/>
              <p:nvPr/>
            </p:nvSpPr>
            <p:spPr>
              <a:xfrm>
                <a:off x="2086425" y="3562175"/>
                <a:ext cx="2125" cy="49475"/>
              </a:xfrm>
              <a:custGeom>
                <a:avLst/>
                <a:gdLst/>
                <a:ahLst/>
                <a:cxnLst/>
                <a:rect l="l" t="t" r="r" b="b"/>
                <a:pathLst>
                  <a:path w="85" h="1979" extrusionOk="0">
                    <a:moveTo>
                      <a:pt x="0" y="1979"/>
                    </a:moveTo>
                    <a:lnTo>
                      <a:pt x="0" y="1979"/>
                    </a:lnTo>
                    <a:lnTo>
                      <a:pt x="84" y="0"/>
                    </a:lnTo>
                    <a:lnTo>
                      <a:pt x="84" y="0"/>
                    </a:lnTo>
                    <a:lnTo>
                      <a:pt x="0" y="1979"/>
                    </a:lnTo>
                    <a:lnTo>
                      <a:pt x="0" y="1979"/>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2"/>
              <p:cNvSpPr/>
              <p:nvPr/>
            </p:nvSpPr>
            <p:spPr>
              <a:xfrm>
                <a:off x="2089575" y="3486375"/>
                <a:ext cx="1075" cy="54750"/>
              </a:xfrm>
              <a:custGeom>
                <a:avLst/>
                <a:gdLst/>
                <a:ahLst/>
                <a:cxnLst/>
                <a:rect l="l" t="t" r="r" b="b"/>
                <a:pathLst>
                  <a:path w="43" h="2190" extrusionOk="0">
                    <a:moveTo>
                      <a:pt x="0" y="1"/>
                    </a:moveTo>
                    <a:lnTo>
                      <a:pt x="0" y="1516"/>
                    </a:lnTo>
                    <a:lnTo>
                      <a:pt x="0" y="2190"/>
                    </a:lnTo>
                    <a:lnTo>
                      <a:pt x="42" y="590"/>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
              <p:cNvSpPr/>
              <p:nvPr/>
            </p:nvSpPr>
            <p:spPr>
              <a:xfrm>
                <a:off x="2088525" y="3543225"/>
                <a:ext cx="1075" cy="16850"/>
              </a:xfrm>
              <a:custGeom>
                <a:avLst/>
                <a:gdLst/>
                <a:ahLst/>
                <a:cxnLst/>
                <a:rect l="l" t="t" r="r" b="b"/>
                <a:pathLst>
                  <a:path w="43" h="674" extrusionOk="0">
                    <a:moveTo>
                      <a:pt x="0" y="674"/>
                    </a:moveTo>
                    <a:lnTo>
                      <a:pt x="0" y="674"/>
                    </a:lnTo>
                    <a:lnTo>
                      <a:pt x="42" y="0"/>
                    </a:lnTo>
                    <a:lnTo>
                      <a:pt x="42" y="0"/>
                    </a:lnTo>
                    <a:lnTo>
                      <a:pt x="0" y="674"/>
                    </a:lnTo>
                    <a:lnTo>
                      <a:pt x="0" y="67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
              <p:cNvSpPr/>
              <p:nvPr/>
            </p:nvSpPr>
            <p:spPr>
              <a:xfrm>
                <a:off x="2098000" y="3683200"/>
                <a:ext cx="1075" cy="8450"/>
              </a:xfrm>
              <a:custGeom>
                <a:avLst/>
                <a:gdLst/>
                <a:ahLst/>
                <a:cxnLst/>
                <a:rect l="l" t="t" r="r" b="b"/>
                <a:pathLst>
                  <a:path w="43" h="338" extrusionOk="0">
                    <a:moveTo>
                      <a:pt x="0" y="1"/>
                    </a:moveTo>
                    <a:lnTo>
                      <a:pt x="0" y="1"/>
                    </a:lnTo>
                    <a:lnTo>
                      <a:pt x="42" y="338"/>
                    </a:lnTo>
                    <a:lnTo>
                      <a:pt x="42" y="338"/>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
              <p:cNvSpPr/>
              <p:nvPr/>
            </p:nvSpPr>
            <p:spPr>
              <a:xfrm>
                <a:off x="2101150" y="3710575"/>
                <a:ext cx="25" cy="6350"/>
              </a:xfrm>
              <a:custGeom>
                <a:avLst/>
                <a:gdLst/>
                <a:ahLst/>
                <a:cxnLst/>
                <a:rect l="l" t="t" r="r" b="b"/>
                <a:pathLst>
                  <a:path w="1" h="254" extrusionOk="0">
                    <a:moveTo>
                      <a:pt x="1" y="0"/>
                    </a:moveTo>
                    <a:lnTo>
                      <a:pt x="1" y="0"/>
                    </a:lnTo>
                    <a:lnTo>
                      <a:pt x="1" y="253"/>
                    </a:lnTo>
                    <a:lnTo>
                      <a:pt x="1" y="253"/>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
              <p:cNvSpPr/>
              <p:nvPr/>
            </p:nvSpPr>
            <p:spPr>
              <a:xfrm>
                <a:off x="2090625" y="3501125"/>
                <a:ext cx="1075" cy="40000"/>
              </a:xfrm>
              <a:custGeom>
                <a:avLst/>
                <a:gdLst/>
                <a:ahLst/>
                <a:cxnLst/>
                <a:rect l="l" t="t" r="r" b="b"/>
                <a:pathLst>
                  <a:path w="43" h="1600" extrusionOk="0">
                    <a:moveTo>
                      <a:pt x="0" y="0"/>
                    </a:moveTo>
                    <a:lnTo>
                      <a:pt x="0" y="926"/>
                    </a:lnTo>
                    <a:lnTo>
                      <a:pt x="43" y="160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
              <p:cNvSpPr/>
              <p:nvPr/>
            </p:nvSpPr>
            <p:spPr>
              <a:xfrm>
                <a:off x="2104300" y="3754775"/>
                <a:ext cx="1075" cy="8450"/>
              </a:xfrm>
              <a:custGeom>
                <a:avLst/>
                <a:gdLst/>
                <a:ahLst/>
                <a:cxnLst/>
                <a:rect l="l" t="t" r="r" b="b"/>
                <a:pathLst>
                  <a:path w="43" h="338" extrusionOk="0">
                    <a:moveTo>
                      <a:pt x="1" y="1"/>
                    </a:moveTo>
                    <a:lnTo>
                      <a:pt x="1" y="1"/>
                    </a:lnTo>
                    <a:lnTo>
                      <a:pt x="43" y="338"/>
                    </a:lnTo>
                    <a:lnTo>
                      <a:pt x="43" y="338"/>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
              <p:cNvSpPr/>
              <p:nvPr/>
            </p:nvSpPr>
            <p:spPr>
              <a:xfrm>
                <a:off x="2109575" y="3797925"/>
                <a:ext cx="1075" cy="6350"/>
              </a:xfrm>
              <a:custGeom>
                <a:avLst/>
                <a:gdLst/>
                <a:ahLst/>
                <a:cxnLst/>
                <a:rect l="l" t="t" r="r" b="b"/>
                <a:pathLst>
                  <a:path w="43" h="254" extrusionOk="0">
                    <a:moveTo>
                      <a:pt x="0" y="1"/>
                    </a:moveTo>
                    <a:lnTo>
                      <a:pt x="0" y="1"/>
                    </a:lnTo>
                    <a:lnTo>
                      <a:pt x="42" y="254"/>
                    </a:lnTo>
                    <a:lnTo>
                      <a:pt x="42" y="254"/>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
              <p:cNvSpPr/>
              <p:nvPr/>
            </p:nvSpPr>
            <p:spPr>
              <a:xfrm>
                <a:off x="2102200" y="3733725"/>
                <a:ext cx="1075" cy="7400"/>
              </a:xfrm>
              <a:custGeom>
                <a:avLst/>
                <a:gdLst/>
                <a:ahLst/>
                <a:cxnLst/>
                <a:rect l="l" t="t" r="r" b="b"/>
                <a:pathLst>
                  <a:path w="43" h="296" extrusionOk="0">
                    <a:moveTo>
                      <a:pt x="1" y="1"/>
                    </a:moveTo>
                    <a:lnTo>
                      <a:pt x="1" y="1"/>
                    </a:lnTo>
                    <a:lnTo>
                      <a:pt x="43" y="295"/>
                    </a:lnTo>
                    <a:lnTo>
                      <a:pt x="43" y="295"/>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
              <p:cNvSpPr/>
              <p:nvPr/>
            </p:nvSpPr>
            <p:spPr>
              <a:xfrm>
                <a:off x="2096950" y="3660050"/>
                <a:ext cx="1075" cy="10550"/>
              </a:xfrm>
              <a:custGeom>
                <a:avLst/>
                <a:gdLst/>
                <a:ahLst/>
                <a:cxnLst/>
                <a:rect l="l" t="t" r="r" b="b"/>
                <a:pathLst>
                  <a:path w="43" h="422" extrusionOk="0">
                    <a:moveTo>
                      <a:pt x="0" y="1"/>
                    </a:moveTo>
                    <a:lnTo>
                      <a:pt x="0" y="1"/>
                    </a:lnTo>
                    <a:lnTo>
                      <a:pt x="42" y="422"/>
                    </a:lnTo>
                    <a:lnTo>
                      <a:pt x="42" y="422"/>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
              <p:cNvSpPr/>
              <p:nvPr/>
            </p:nvSpPr>
            <p:spPr>
              <a:xfrm>
                <a:off x="2095900" y="3639000"/>
                <a:ext cx="0" cy="11600"/>
              </a:xfrm>
              <a:custGeom>
                <a:avLst/>
                <a:gdLst/>
                <a:ahLst/>
                <a:cxnLst/>
                <a:rect l="l" t="t" r="r" b="b"/>
                <a:pathLst>
                  <a:path h="464" extrusionOk="0">
                    <a:moveTo>
                      <a:pt x="0" y="0"/>
                    </a:moveTo>
                    <a:lnTo>
                      <a:pt x="0" y="0"/>
                    </a:lnTo>
                    <a:lnTo>
                      <a:pt x="0" y="464"/>
                    </a:lnTo>
                    <a:lnTo>
                      <a:pt x="0" y="464"/>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2"/>
              <p:cNvSpPr/>
              <p:nvPr/>
            </p:nvSpPr>
            <p:spPr>
              <a:xfrm>
                <a:off x="2091675" y="3543225"/>
                <a:ext cx="25" cy="16850"/>
              </a:xfrm>
              <a:custGeom>
                <a:avLst/>
                <a:gdLst/>
                <a:ahLst/>
                <a:cxnLst/>
                <a:rect l="l" t="t" r="r" b="b"/>
                <a:pathLst>
                  <a:path w="1" h="674" extrusionOk="0">
                    <a:moveTo>
                      <a:pt x="1" y="0"/>
                    </a:moveTo>
                    <a:lnTo>
                      <a:pt x="1" y="0"/>
                    </a:lnTo>
                    <a:lnTo>
                      <a:pt x="1" y="674"/>
                    </a:lnTo>
                    <a:lnTo>
                      <a:pt x="1" y="674"/>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
              <p:cNvSpPr/>
              <p:nvPr/>
            </p:nvSpPr>
            <p:spPr>
              <a:xfrm>
                <a:off x="2091675" y="3562175"/>
                <a:ext cx="2125" cy="49475"/>
              </a:xfrm>
              <a:custGeom>
                <a:avLst/>
                <a:gdLst/>
                <a:ahLst/>
                <a:cxnLst/>
                <a:rect l="l" t="t" r="r" b="b"/>
                <a:pathLst>
                  <a:path w="85" h="1979" extrusionOk="0">
                    <a:moveTo>
                      <a:pt x="1" y="0"/>
                    </a:moveTo>
                    <a:lnTo>
                      <a:pt x="1" y="0"/>
                    </a:lnTo>
                    <a:lnTo>
                      <a:pt x="85" y="1979"/>
                    </a:lnTo>
                    <a:lnTo>
                      <a:pt x="85" y="1979"/>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2"/>
              <p:cNvSpPr/>
              <p:nvPr/>
            </p:nvSpPr>
            <p:spPr>
              <a:xfrm>
                <a:off x="2094825" y="3617950"/>
                <a:ext cx="25" cy="11600"/>
              </a:xfrm>
              <a:custGeom>
                <a:avLst/>
                <a:gdLst/>
                <a:ahLst/>
                <a:cxnLst/>
                <a:rect l="l" t="t" r="r" b="b"/>
                <a:pathLst>
                  <a:path w="1" h="464" extrusionOk="0">
                    <a:moveTo>
                      <a:pt x="1" y="0"/>
                    </a:moveTo>
                    <a:lnTo>
                      <a:pt x="1" y="0"/>
                    </a:lnTo>
                    <a:lnTo>
                      <a:pt x="1" y="464"/>
                    </a:lnTo>
                    <a:lnTo>
                      <a:pt x="1" y="464"/>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
              <p:cNvSpPr/>
              <p:nvPr/>
            </p:nvSpPr>
            <p:spPr>
              <a:xfrm>
                <a:off x="2107475" y="3775825"/>
                <a:ext cx="1075" cy="8450"/>
              </a:xfrm>
              <a:custGeom>
                <a:avLst/>
                <a:gdLst/>
                <a:ahLst/>
                <a:cxnLst/>
                <a:rect l="l" t="t" r="r" b="b"/>
                <a:pathLst>
                  <a:path w="43" h="338" extrusionOk="0">
                    <a:moveTo>
                      <a:pt x="0" y="1"/>
                    </a:moveTo>
                    <a:lnTo>
                      <a:pt x="0" y="1"/>
                    </a:lnTo>
                    <a:lnTo>
                      <a:pt x="42" y="338"/>
                    </a:lnTo>
                    <a:lnTo>
                      <a:pt x="42" y="338"/>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2"/>
              <p:cNvSpPr/>
              <p:nvPr/>
            </p:nvSpPr>
            <p:spPr>
              <a:xfrm>
                <a:off x="2090625" y="3486375"/>
                <a:ext cx="25" cy="14775"/>
              </a:xfrm>
              <a:custGeom>
                <a:avLst/>
                <a:gdLst/>
                <a:ahLst/>
                <a:cxnLst/>
                <a:rect l="l" t="t" r="r" b="b"/>
                <a:pathLst>
                  <a:path w="1" h="591" extrusionOk="0">
                    <a:moveTo>
                      <a:pt x="0" y="590"/>
                    </a:moveTo>
                    <a:lnTo>
                      <a:pt x="0" y="590"/>
                    </a:lnTo>
                    <a:lnTo>
                      <a:pt x="0" y="1"/>
                    </a:lnTo>
                    <a:lnTo>
                      <a:pt x="0" y="1"/>
                    </a:lnTo>
                    <a:lnTo>
                      <a:pt x="0" y="590"/>
                    </a:lnTo>
                    <a:lnTo>
                      <a:pt x="0" y="59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2"/>
              <p:cNvSpPr/>
              <p:nvPr/>
            </p:nvSpPr>
            <p:spPr>
              <a:xfrm>
                <a:off x="2089575" y="3486375"/>
                <a:ext cx="1075" cy="14775"/>
              </a:xfrm>
              <a:custGeom>
                <a:avLst/>
                <a:gdLst/>
                <a:ahLst/>
                <a:cxnLst/>
                <a:rect l="l" t="t" r="r" b="b"/>
                <a:pathLst>
                  <a:path w="43" h="591" extrusionOk="0">
                    <a:moveTo>
                      <a:pt x="0" y="1"/>
                    </a:moveTo>
                    <a:lnTo>
                      <a:pt x="0" y="1"/>
                    </a:lnTo>
                    <a:lnTo>
                      <a:pt x="42" y="590"/>
                    </a:lnTo>
                    <a:lnTo>
                      <a:pt x="42" y="590"/>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2"/>
              <p:cNvSpPr/>
              <p:nvPr/>
            </p:nvSpPr>
            <p:spPr>
              <a:xfrm>
                <a:off x="2327450" y="4141075"/>
                <a:ext cx="232650" cy="462100"/>
              </a:xfrm>
              <a:custGeom>
                <a:avLst/>
                <a:gdLst/>
                <a:ahLst/>
                <a:cxnLst/>
                <a:rect l="l" t="t" r="r" b="b"/>
                <a:pathLst>
                  <a:path w="9306" h="18484" extrusionOk="0">
                    <a:moveTo>
                      <a:pt x="6316" y="0"/>
                    </a:moveTo>
                    <a:lnTo>
                      <a:pt x="3285" y="421"/>
                    </a:lnTo>
                    <a:lnTo>
                      <a:pt x="1685" y="590"/>
                    </a:lnTo>
                    <a:lnTo>
                      <a:pt x="1" y="758"/>
                    </a:lnTo>
                    <a:lnTo>
                      <a:pt x="169" y="1053"/>
                    </a:lnTo>
                    <a:lnTo>
                      <a:pt x="295" y="2611"/>
                    </a:lnTo>
                    <a:lnTo>
                      <a:pt x="590" y="6610"/>
                    </a:lnTo>
                    <a:lnTo>
                      <a:pt x="843" y="9305"/>
                    </a:lnTo>
                    <a:lnTo>
                      <a:pt x="1137" y="12210"/>
                    </a:lnTo>
                    <a:lnTo>
                      <a:pt x="1474" y="15326"/>
                    </a:lnTo>
                    <a:lnTo>
                      <a:pt x="1937" y="18483"/>
                    </a:lnTo>
                    <a:lnTo>
                      <a:pt x="9305" y="18483"/>
                    </a:lnTo>
                    <a:lnTo>
                      <a:pt x="8926" y="16968"/>
                    </a:lnTo>
                    <a:lnTo>
                      <a:pt x="8589" y="15410"/>
                    </a:lnTo>
                    <a:lnTo>
                      <a:pt x="8000" y="12336"/>
                    </a:lnTo>
                    <a:lnTo>
                      <a:pt x="7495" y="9389"/>
                    </a:lnTo>
                    <a:lnTo>
                      <a:pt x="7116" y="6652"/>
                    </a:lnTo>
                    <a:lnTo>
                      <a:pt x="6779" y="4253"/>
                    </a:lnTo>
                    <a:lnTo>
                      <a:pt x="6526" y="2274"/>
                    </a:lnTo>
                    <a:lnTo>
                      <a:pt x="6316"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2"/>
              <p:cNvSpPr/>
              <p:nvPr/>
            </p:nvSpPr>
            <p:spPr>
              <a:xfrm>
                <a:off x="2090625" y="3328500"/>
                <a:ext cx="394725" cy="831550"/>
              </a:xfrm>
              <a:custGeom>
                <a:avLst/>
                <a:gdLst/>
                <a:ahLst/>
                <a:cxnLst/>
                <a:rect l="l" t="t" r="r" b="b"/>
                <a:pathLst>
                  <a:path w="15789" h="33262" extrusionOk="0">
                    <a:moveTo>
                      <a:pt x="0" y="0"/>
                    </a:moveTo>
                    <a:lnTo>
                      <a:pt x="169" y="1937"/>
                    </a:lnTo>
                    <a:lnTo>
                      <a:pt x="422" y="4084"/>
                    </a:lnTo>
                    <a:lnTo>
                      <a:pt x="758" y="6821"/>
                    </a:lnTo>
                    <a:lnTo>
                      <a:pt x="1221" y="9936"/>
                    </a:lnTo>
                    <a:lnTo>
                      <a:pt x="1516" y="11578"/>
                    </a:lnTo>
                    <a:lnTo>
                      <a:pt x="1853" y="13263"/>
                    </a:lnTo>
                    <a:lnTo>
                      <a:pt x="2190" y="14947"/>
                    </a:lnTo>
                    <a:lnTo>
                      <a:pt x="2611" y="16631"/>
                    </a:lnTo>
                    <a:lnTo>
                      <a:pt x="3032" y="18231"/>
                    </a:lnTo>
                    <a:lnTo>
                      <a:pt x="3537" y="19831"/>
                    </a:lnTo>
                    <a:lnTo>
                      <a:pt x="3958" y="21094"/>
                    </a:lnTo>
                    <a:lnTo>
                      <a:pt x="4379" y="22357"/>
                    </a:lnTo>
                    <a:lnTo>
                      <a:pt x="5305" y="24714"/>
                    </a:lnTo>
                    <a:lnTo>
                      <a:pt x="6190" y="26819"/>
                    </a:lnTo>
                    <a:lnTo>
                      <a:pt x="7074" y="28714"/>
                    </a:lnTo>
                    <a:lnTo>
                      <a:pt x="7874" y="30314"/>
                    </a:lnTo>
                    <a:lnTo>
                      <a:pt x="8547" y="31619"/>
                    </a:lnTo>
                    <a:lnTo>
                      <a:pt x="9474" y="33261"/>
                    </a:lnTo>
                    <a:lnTo>
                      <a:pt x="11158" y="33093"/>
                    </a:lnTo>
                    <a:lnTo>
                      <a:pt x="12758" y="32924"/>
                    </a:lnTo>
                    <a:lnTo>
                      <a:pt x="15789" y="32503"/>
                    </a:lnTo>
                    <a:lnTo>
                      <a:pt x="15789" y="32377"/>
                    </a:lnTo>
                    <a:lnTo>
                      <a:pt x="15536" y="32166"/>
                    </a:lnTo>
                    <a:lnTo>
                      <a:pt x="14863" y="31577"/>
                    </a:lnTo>
                    <a:lnTo>
                      <a:pt x="13852" y="30567"/>
                    </a:lnTo>
                    <a:lnTo>
                      <a:pt x="12547" y="29135"/>
                    </a:lnTo>
                    <a:lnTo>
                      <a:pt x="11789" y="28293"/>
                    </a:lnTo>
                    <a:lnTo>
                      <a:pt x="11031" y="27367"/>
                    </a:lnTo>
                    <a:lnTo>
                      <a:pt x="10231" y="26356"/>
                    </a:lnTo>
                    <a:lnTo>
                      <a:pt x="9431" y="25220"/>
                    </a:lnTo>
                    <a:lnTo>
                      <a:pt x="8632" y="23999"/>
                    </a:lnTo>
                    <a:lnTo>
                      <a:pt x="7789" y="22693"/>
                    </a:lnTo>
                    <a:lnTo>
                      <a:pt x="6990" y="21304"/>
                    </a:lnTo>
                    <a:lnTo>
                      <a:pt x="6190" y="19831"/>
                    </a:lnTo>
                    <a:lnTo>
                      <a:pt x="5558" y="18441"/>
                    </a:lnTo>
                    <a:lnTo>
                      <a:pt x="4926" y="16968"/>
                    </a:lnTo>
                    <a:lnTo>
                      <a:pt x="4337" y="15494"/>
                    </a:lnTo>
                    <a:lnTo>
                      <a:pt x="3748" y="14020"/>
                    </a:lnTo>
                    <a:lnTo>
                      <a:pt x="3242" y="12505"/>
                    </a:lnTo>
                    <a:lnTo>
                      <a:pt x="2779" y="11031"/>
                    </a:lnTo>
                    <a:lnTo>
                      <a:pt x="2316" y="9558"/>
                    </a:lnTo>
                    <a:lnTo>
                      <a:pt x="1937" y="8168"/>
                    </a:lnTo>
                    <a:lnTo>
                      <a:pt x="1221" y="5516"/>
                    </a:lnTo>
                    <a:lnTo>
                      <a:pt x="674" y="3242"/>
                    </a:lnTo>
                    <a:lnTo>
                      <a:pt x="295" y="1474"/>
                    </a:lnTo>
                    <a:lnTo>
                      <a:pt x="85" y="295"/>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2"/>
              <p:cNvSpPr/>
              <p:nvPr/>
            </p:nvSpPr>
            <p:spPr>
              <a:xfrm>
                <a:off x="1789600" y="3787400"/>
                <a:ext cx="602075" cy="72650"/>
              </a:xfrm>
              <a:custGeom>
                <a:avLst/>
                <a:gdLst/>
                <a:ahLst/>
                <a:cxnLst/>
                <a:rect l="l" t="t" r="r" b="b"/>
                <a:pathLst>
                  <a:path w="24083" h="2906" extrusionOk="0">
                    <a:moveTo>
                      <a:pt x="463" y="1"/>
                    </a:moveTo>
                    <a:lnTo>
                      <a:pt x="0" y="590"/>
                    </a:lnTo>
                    <a:lnTo>
                      <a:pt x="0" y="717"/>
                    </a:lnTo>
                    <a:lnTo>
                      <a:pt x="42" y="969"/>
                    </a:lnTo>
                    <a:lnTo>
                      <a:pt x="126" y="1306"/>
                    </a:lnTo>
                    <a:lnTo>
                      <a:pt x="253" y="1475"/>
                    </a:lnTo>
                    <a:lnTo>
                      <a:pt x="379" y="1643"/>
                    </a:lnTo>
                    <a:lnTo>
                      <a:pt x="547" y="1769"/>
                    </a:lnTo>
                    <a:lnTo>
                      <a:pt x="758" y="1853"/>
                    </a:lnTo>
                    <a:lnTo>
                      <a:pt x="1011" y="1896"/>
                    </a:lnTo>
                    <a:lnTo>
                      <a:pt x="1305" y="1896"/>
                    </a:lnTo>
                    <a:lnTo>
                      <a:pt x="1684" y="1811"/>
                    </a:lnTo>
                    <a:lnTo>
                      <a:pt x="2105" y="1643"/>
                    </a:lnTo>
                    <a:lnTo>
                      <a:pt x="2611" y="1390"/>
                    </a:lnTo>
                    <a:lnTo>
                      <a:pt x="3158" y="1011"/>
                    </a:lnTo>
                    <a:lnTo>
                      <a:pt x="3158" y="1096"/>
                    </a:lnTo>
                    <a:lnTo>
                      <a:pt x="3200" y="1348"/>
                    </a:lnTo>
                    <a:lnTo>
                      <a:pt x="3242" y="1685"/>
                    </a:lnTo>
                    <a:lnTo>
                      <a:pt x="3326" y="1811"/>
                    </a:lnTo>
                    <a:lnTo>
                      <a:pt x="3453" y="1980"/>
                    </a:lnTo>
                    <a:lnTo>
                      <a:pt x="3579" y="2064"/>
                    </a:lnTo>
                    <a:lnTo>
                      <a:pt x="3747" y="2148"/>
                    </a:lnTo>
                    <a:lnTo>
                      <a:pt x="3958" y="2190"/>
                    </a:lnTo>
                    <a:lnTo>
                      <a:pt x="4253" y="2190"/>
                    </a:lnTo>
                    <a:lnTo>
                      <a:pt x="4547" y="2106"/>
                    </a:lnTo>
                    <a:lnTo>
                      <a:pt x="4926" y="1938"/>
                    </a:lnTo>
                    <a:lnTo>
                      <a:pt x="5347" y="1685"/>
                    </a:lnTo>
                    <a:lnTo>
                      <a:pt x="5852" y="1348"/>
                    </a:lnTo>
                    <a:lnTo>
                      <a:pt x="5979" y="1685"/>
                    </a:lnTo>
                    <a:lnTo>
                      <a:pt x="6147" y="1980"/>
                    </a:lnTo>
                    <a:lnTo>
                      <a:pt x="6231" y="2148"/>
                    </a:lnTo>
                    <a:lnTo>
                      <a:pt x="6358" y="2274"/>
                    </a:lnTo>
                    <a:lnTo>
                      <a:pt x="6526" y="2401"/>
                    </a:lnTo>
                    <a:lnTo>
                      <a:pt x="6694" y="2485"/>
                    </a:lnTo>
                    <a:lnTo>
                      <a:pt x="6905" y="2527"/>
                    </a:lnTo>
                    <a:lnTo>
                      <a:pt x="7158" y="2527"/>
                    </a:lnTo>
                    <a:lnTo>
                      <a:pt x="7410" y="2443"/>
                    </a:lnTo>
                    <a:lnTo>
                      <a:pt x="7705" y="2274"/>
                    </a:lnTo>
                    <a:lnTo>
                      <a:pt x="8042" y="2022"/>
                    </a:lnTo>
                    <a:lnTo>
                      <a:pt x="8421" y="1685"/>
                    </a:lnTo>
                    <a:lnTo>
                      <a:pt x="8589" y="2064"/>
                    </a:lnTo>
                    <a:lnTo>
                      <a:pt x="8800" y="2359"/>
                    </a:lnTo>
                    <a:lnTo>
                      <a:pt x="8926" y="2527"/>
                    </a:lnTo>
                    <a:lnTo>
                      <a:pt x="9094" y="2653"/>
                    </a:lnTo>
                    <a:lnTo>
                      <a:pt x="9263" y="2780"/>
                    </a:lnTo>
                    <a:lnTo>
                      <a:pt x="9473" y="2864"/>
                    </a:lnTo>
                    <a:lnTo>
                      <a:pt x="9684" y="2906"/>
                    </a:lnTo>
                    <a:lnTo>
                      <a:pt x="9894" y="2864"/>
                    </a:lnTo>
                    <a:lnTo>
                      <a:pt x="10147" y="2780"/>
                    </a:lnTo>
                    <a:lnTo>
                      <a:pt x="10442" y="2611"/>
                    </a:lnTo>
                    <a:lnTo>
                      <a:pt x="10736" y="2359"/>
                    </a:lnTo>
                    <a:lnTo>
                      <a:pt x="11031" y="2022"/>
                    </a:lnTo>
                    <a:lnTo>
                      <a:pt x="11115" y="2148"/>
                    </a:lnTo>
                    <a:lnTo>
                      <a:pt x="11326" y="2443"/>
                    </a:lnTo>
                    <a:lnTo>
                      <a:pt x="11494" y="2611"/>
                    </a:lnTo>
                    <a:lnTo>
                      <a:pt x="11663" y="2780"/>
                    </a:lnTo>
                    <a:lnTo>
                      <a:pt x="11831" y="2864"/>
                    </a:lnTo>
                    <a:lnTo>
                      <a:pt x="12041" y="2906"/>
                    </a:lnTo>
                    <a:lnTo>
                      <a:pt x="12210" y="2864"/>
                    </a:lnTo>
                    <a:lnTo>
                      <a:pt x="12420" y="2780"/>
                    </a:lnTo>
                    <a:lnTo>
                      <a:pt x="12589" y="2611"/>
                    </a:lnTo>
                    <a:lnTo>
                      <a:pt x="12715" y="2443"/>
                    </a:lnTo>
                    <a:lnTo>
                      <a:pt x="12968" y="2148"/>
                    </a:lnTo>
                    <a:lnTo>
                      <a:pt x="13052" y="2022"/>
                    </a:lnTo>
                    <a:lnTo>
                      <a:pt x="13347" y="2359"/>
                    </a:lnTo>
                    <a:lnTo>
                      <a:pt x="13641" y="2611"/>
                    </a:lnTo>
                    <a:lnTo>
                      <a:pt x="13894" y="2780"/>
                    </a:lnTo>
                    <a:lnTo>
                      <a:pt x="14147" y="2864"/>
                    </a:lnTo>
                    <a:lnTo>
                      <a:pt x="14357" y="2906"/>
                    </a:lnTo>
                    <a:lnTo>
                      <a:pt x="14568" y="2864"/>
                    </a:lnTo>
                    <a:lnTo>
                      <a:pt x="14778" y="2780"/>
                    </a:lnTo>
                    <a:lnTo>
                      <a:pt x="14947" y="2653"/>
                    </a:lnTo>
                    <a:lnTo>
                      <a:pt x="15115" y="2527"/>
                    </a:lnTo>
                    <a:lnTo>
                      <a:pt x="15241" y="2359"/>
                    </a:lnTo>
                    <a:lnTo>
                      <a:pt x="15452" y="2064"/>
                    </a:lnTo>
                    <a:lnTo>
                      <a:pt x="15620" y="1685"/>
                    </a:lnTo>
                    <a:lnTo>
                      <a:pt x="15999" y="2022"/>
                    </a:lnTo>
                    <a:lnTo>
                      <a:pt x="16336" y="2274"/>
                    </a:lnTo>
                    <a:lnTo>
                      <a:pt x="16631" y="2443"/>
                    </a:lnTo>
                    <a:lnTo>
                      <a:pt x="16883" y="2527"/>
                    </a:lnTo>
                    <a:lnTo>
                      <a:pt x="17136" y="2527"/>
                    </a:lnTo>
                    <a:lnTo>
                      <a:pt x="17346" y="2485"/>
                    </a:lnTo>
                    <a:lnTo>
                      <a:pt x="17515" y="2401"/>
                    </a:lnTo>
                    <a:lnTo>
                      <a:pt x="17683" y="2274"/>
                    </a:lnTo>
                    <a:lnTo>
                      <a:pt x="17810" y="2148"/>
                    </a:lnTo>
                    <a:lnTo>
                      <a:pt x="17936" y="1980"/>
                    </a:lnTo>
                    <a:lnTo>
                      <a:pt x="18062" y="1685"/>
                    </a:lnTo>
                    <a:lnTo>
                      <a:pt x="18188" y="1348"/>
                    </a:lnTo>
                    <a:lnTo>
                      <a:pt x="18694" y="1685"/>
                    </a:lnTo>
                    <a:lnTo>
                      <a:pt x="19115" y="1938"/>
                    </a:lnTo>
                    <a:lnTo>
                      <a:pt x="19494" y="2106"/>
                    </a:lnTo>
                    <a:lnTo>
                      <a:pt x="19830" y="2190"/>
                    </a:lnTo>
                    <a:lnTo>
                      <a:pt x="20083" y="2190"/>
                    </a:lnTo>
                    <a:lnTo>
                      <a:pt x="20294" y="2148"/>
                    </a:lnTo>
                    <a:lnTo>
                      <a:pt x="20462" y="2064"/>
                    </a:lnTo>
                    <a:lnTo>
                      <a:pt x="20630" y="1980"/>
                    </a:lnTo>
                    <a:lnTo>
                      <a:pt x="20715" y="1811"/>
                    </a:lnTo>
                    <a:lnTo>
                      <a:pt x="20799" y="1685"/>
                    </a:lnTo>
                    <a:lnTo>
                      <a:pt x="20883" y="1348"/>
                    </a:lnTo>
                    <a:lnTo>
                      <a:pt x="20883" y="1096"/>
                    </a:lnTo>
                    <a:lnTo>
                      <a:pt x="20883" y="1011"/>
                    </a:lnTo>
                    <a:lnTo>
                      <a:pt x="21472" y="1390"/>
                    </a:lnTo>
                    <a:lnTo>
                      <a:pt x="21936" y="1643"/>
                    </a:lnTo>
                    <a:lnTo>
                      <a:pt x="22357" y="1811"/>
                    </a:lnTo>
                    <a:lnTo>
                      <a:pt x="22736" y="1896"/>
                    </a:lnTo>
                    <a:lnTo>
                      <a:pt x="23030" y="1896"/>
                    </a:lnTo>
                    <a:lnTo>
                      <a:pt x="23325" y="1853"/>
                    </a:lnTo>
                    <a:lnTo>
                      <a:pt x="23493" y="1769"/>
                    </a:lnTo>
                    <a:lnTo>
                      <a:pt x="23662" y="1643"/>
                    </a:lnTo>
                    <a:lnTo>
                      <a:pt x="23830" y="1475"/>
                    </a:lnTo>
                    <a:lnTo>
                      <a:pt x="23914" y="1306"/>
                    </a:lnTo>
                    <a:lnTo>
                      <a:pt x="23999" y="969"/>
                    </a:lnTo>
                    <a:lnTo>
                      <a:pt x="24041" y="717"/>
                    </a:lnTo>
                    <a:lnTo>
                      <a:pt x="24083" y="590"/>
                    </a:lnTo>
                    <a:lnTo>
                      <a:pt x="23578" y="1"/>
                    </a:lnTo>
                    <a:lnTo>
                      <a:pt x="23535" y="254"/>
                    </a:lnTo>
                    <a:lnTo>
                      <a:pt x="23451" y="506"/>
                    </a:lnTo>
                    <a:lnTo>
                      <a:pt x="23241" y="759"/>
                    </a:lnTo>
                    <a:lnTo>
                      <a:pt x="23157" y="885"/>
                    </a:lnTo>
                    <a:lnTo>
                      <a:pt x="22988" y="969"/>
                    </a:lnTo>
                    <a:lnTo>
                      <a:pt x="22820" y="1011"/>
                    </a:lnTo>
                    <a:lnTo>
                      <a:pt x="22609" y="1053"/>
                    </a:lnTo>
                    <a:lnTo>
                      <a:pt x="22357" y="1053"/>
                    </a:lnTo>
                    <a:lnTo>
                      <a:pt x="22062" y="969"/>
                    </a:lnTo>
                    <a:lnTo>
                      <a:pt x="21767" y="885"/>
                    </a:lnTo>
                    <a:lnTo>
                      <a:pt x="21388" y="717"/>
                    </a:lnTo>
                    <a:lnTo>
                      <a:pt x="21009" y="506"/>
                    </a:lnTo>
                    <a:lnTo>
                      <a:pt x="20546" y="211"/>
                    </a:lnTo>
                    <a:lnTo>
                      <a:pt x="20546" y="296"/>
                    </a:lnTo>
                    <a:lnTo>
                      <a:pt x="20504" y="548"/>
                    </a:lnTo>
                    <a:lnTo>
                      <a:pt x="20462" y="843"/>
                    </a:lnTo>
                    <a:lnTo>
                      <a:pt x="20378" y="969"/>
                    </a:lnTo>
                    <a:lnTo>
                      <a:pt x="20294" y="1138"/>
                    </a:lnTo>
                    <a:lnTo>
                      <a:pt x="20125" y="1222"/>
                    </a:lnTo>
                    <a:lnTo>
                      <a:pt x="19957" y="1306"/>
                    </a:lnTo>
                    <a:lnTo>
                      <a:pt x="19746" y="1348"/>
                    </a:lnTo>
                    <a:lnTo>
                      <a:pt x="19494" y="1306"/>
                    </a:lnTo>
                    <a:lnTo>
                      <a:pt x="19199" y="1222"/>
                    </a:lnTo>
                    <a:lnTo>
                      <a:pt x="18862" y="1096"/>
                    </a:lnTo>
                    <a:lnTo>
                      <a:pt x="18441" y="843"/>
                    </a:lnTo>
                    <a:lnTo>
                      <a:pt x="17936" y="506"/>
                    </a:lnTo>
                    <a:lnTo>
                      <a:pt x="17852" y="843"/>
                    </a:lnTo>
                    <a:lnTo>
                      <a:pt x="17683" y="1138"/>
                    </a:lnTo>
                    <a:lnTo>
                      <a:pt x="17599" y="1306"/>
                    </a:lnTo>
                    <a:lnTo>
                      <a:pt x="17473" y="1432"/>
                    </a:lnTo>
                    <a:lnTo>
                      <a:pt x="17304" y="1559"/>
                    </a:lnTo>
                    <a:lnTo>
                      <a:pt x="17136" y="1601"/>
                    </a:lnTo>
                    <a:lnTo>
                      <a:pt x="16925" y="1643"/>
                    </a:lnTo>
                    <a:lnTo>
                      <a:pt x="16715" y="1643"/>
                    </a:lnTo>
                    <a:lnTo>
                      <a:pt x="16462" y="1559"/>
                    </a:lnTo>
                    <a:lnTo>
                      <a:pt x="16168" y="1432"/>
                    </a:lnTo>
                    <a:lnTo>
                      <a:pt x="15831" y="1180"/>
                    </a:lnTo>
                    <a:lnTo>
                      <a:pt x="15494" y="885"/>
                    </a:lnTo>
                    <a:lnTo>
                      <a:pt x="15325" y="1222"/>
                    </a:lnTo>
                    <a:lnTo>
                      <a:pt x="15115" y="1517"/>
                    </a:lnTo>
                    <a:lnTo>
                      <a:pt x="14989" y="1643"/>
                    </a:lnTo>
                    <a:lnTo>
                      <a:pt x="14820" y="1811"/>
                    </a:lnTo>
                    <a:lnTo>
                      <a:pt x="14652" y="1896"/>
                    </a:lnTo>
                    <a:lnTo>
                      <a:pt x="14483" y="1980"/>
                    </a:lnTo>
                    <a:lnTo>
                      <a:pt x="14273" y="2022"/>
                    </a:lnTo>
                    <a:lnTo>
                      <a:pt x="14062" y="2022"/>
                    </a:lnTo>
                    <a:lnTo>
                      <a:pt x="13810" y="1896"/>
                    </a:lnTo>
                    <a:lnTo>
                      <a:pt x="13557" y="1769"/>
                    </a:lnTo>
                    <a:lnTo>
                      <a:pt x="13262" y="1517"/>
                    </a:lnTo>
                    <a:lnTo>
                      <a:pt x="13010" y="1180"/>
                    </a:lnTo>
                    <a:lnTo>
                      <a:pt x="12926" y="1306"/>
                    </a:lnTo>
                    <a:lnTo>
                      <a:pt x="12715" y="1601"/>
                    </a:lnTo>
                    <a:lnTo>
                      <a:pt x="12547" y="1769"/>
                    </a:lnTo>
                    <a:lnTo>
                      <a:pt x="12378" y="1896"/>
                    </a:lnTo>
                    <a:lnTo>
                      <a:pt x="12210" y="1980"/>
                    </a:lnTo>
                    <a:lnTo>
                      <a:pt x="12041" y="2022"/>
                    </a:lnTo>
                    <a:lnTo>
                      <a:pt x="11831" y="1980"/>
                    </a:lnTo>
                    <a:lnTo>
                      <a:pt x="11663" y="1896"/>
                    </a:lnTo>
                    <a:lnTo>
                      <a:pt x="11494" y="1769"/>
                    </a:lnTo>
                    <a:lnTo>
                      <a:pt x="11368" y="1601"/>
                    </a:lnTo>
                    <a:lnTo>
                      <a:pt x="11157" y="1306"/>
                    </a:lnTo>
                    <a:lnTo>
                      <a:pt x="11073" y="1180"/>
                    </a:lnTo>
                    <a:lnTo>
                      <a:pt x="10778" y="1517"/>
                    </a:lnTo>
                    <a:lnTo>
                      <a:pt x="10484" y="1769"/>
                    </a:lnTo>
                    <a:lnTo>
                      <a:pt x="10231" y="1896"/>
                    </a:lnTo>
                    <a:lnTo>
                      <a:pt x="9978" y="2022"/>
                    </a:lnTo>
                    <a:lnTo>
                      <a:pt x="9768" y="2022"/>
                    </a:lnTo>
                    <a:lnTo>
                      <a:pt x="9557" y="1980"/>
                    </a:lnTo>
                    <a:lnTo>
                      <a:pt x="9389" y="1896"/>
                    </a:lnTo>
                    <a:lnTo>
                      <a:pt x="9221" y="1811"/>
                    </a:lnTo>
                    <a:lnTo>
                      <a:pt x="9052" y="1643"/>
                    </a:lnTo>
                    <a:lnTo>
                      <a:pt x="8926" y="1517"/>
                    </a:lnTo>
                    <a:lnTo>
                      <a:pt x="8715" y="1222"/>
                    </a:lnTo>
                    <a:lnTo>
                      <a:pt x="8589" y="885"/>
                    </a:lnTo>
                    <a:lnTo>
                      <a:pt x="8210" y="1180"/>
                    </a:lnTo>
                    <a:lnTo>
                      <a:pt x="7873" y="1432"/>
                    </a:lnTo>
                    <a:lnTo>
                      <a:pt x="7621" y="1559"/>
                    </a:lnTo>
                    <a:lnTo>
                      <a:pt x="7326" y="1643"/>
                    </a:lnTo>
                    <a:lnTo>
                      <a:pt x="7115" y="1643"/>
                    </a:lnTo>
                    <a:lnTo>
                      <a:pt x="6905" y="1601"/>
                    </a:lnTo>
                    <a:lnTo>
                      <a:pt x="6737" y="1559"/>
                    </a:lnTo>
                    <a:lnTo>
                      <a:pt x="6610" y="1432"/>
                    </a:lnTo>
                    <a:lnTo>
                      <a:pt x="6484" y="1306"/>
                    </a:lnTo>
                    <a:lnTo>
                      <a:pt x="6358" y="1138"/>
                    </a:lnTo>
                    <a:lnTo>
                      <a:pt x="6231" y="843"/>
                    </a:lnTo>
                    <a:lnTo>
                      <a:pt x="6105" y="506"/>
                    </a:lnTo>
                    <a:lnTo>
                      <a:pt x="5642" y="843"/>
                    </a:lnTo>
                    <a:lnTo>
                      <a:pt x="5221" y="1096"/>
                    </a:lnTo>
                    <a:lnTo>
                      <a:pt x="4842" y="1222"/>
                    </a:lnTo>
                    <a:lnTo>
                      <a:pt x="4547" y="1306"/>
                    </a:lnTo>
                    <a:lnTo>
                      <a:pt x="4295" y="1348"/>
                    </a:lnTo>
                    <a:lnTo>
                      <a:pt x="4084" y="1306"/>
                    </a:lnTo>
                    <a:lnTo>
                      <a:pt x="3916" y="1222"/>
                    </a:lnTo>
                    <a:lnTo>
                      <a:pt x="3789" y="1138"/>
                    </a:lnTo>
                    <a:lnTo>
                      <a:pt x="3663" y="969"/>
                    </a:lnTo>
                    <a:lnTo>
                      <a:pt x="3621" y="843"/>
                    </a:lnTo>
                    <a:lnTo>
                      <a:pt x="3537" y="548"/>
                    </a:lnTo>
                    <a:lnTo>
                      <a:pt x="3495" y="296"/>
                    </a:lnTo>
                    <a:lnTo>
                      <a:pt x="3495" y="211"/>
                    </a:lnTo>
                    <a:lnTo>
                      <a:pt x="3074" y="506"/>
                    </a:lnTo>
                    <a:lnTo>
                      <a:pt x="2653" y="717"/>
                    </a:lnTo>
                    <a:lnTo>
                      <a:pt x="2274" y="885"/>
                    </a:lnTo>
                    <a:lnTo>
                      <a:pt x="1979" y="969"/>
                    </a:lnTo>
                    <a:lnTo>
                      <a:pt x="1684" y="1053"/>
                    </a:lnTo>
                    <a:lnTo>
                      <a:pt x="1432" y="1053"/>
                    </a:lnTo>
                    <a:lnTo>
                      <a:pt x="1221" y="1011"/>
                    </a:lnTo>
                    <a:lnTo>
                      <a:pt x="1053" y="969"/>
                    </a:lnTo>
                    <a:lnTo>
                      <a:pt x="926" y="885"/>
                    </a:lnTo>
                    <a:lnTo>
                      <a:pt x="800" y="759"/>
                    </a:lnTo>
                    <a:lnTo>
                      <a:pt x="632" y="506"/>
                    </a:lnTo>
                    <a:lnTo>
                      <a:pt x="505" y="254"/>
                    </a:lnTo>
                    <a:lnTo>
                      <a:pt x="463"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
              <p:cNvSpPr/>
              <p:nvPr/>
            </p:nvSpPr>
            <p:spPr>
              <a:xfrm>
                <a:off x="1876950" y="3311650"/>
                <a:ext cx="426325" cy="526300"/>
              </a:xfrm>
              <a:custGeom>
                <a:avLst/>
                <a:gdLst/>
                <a:ahLst/>
                <a:cxnLst/>
                <a:rect l="l" t="t" r="r" b="b"/>
                <a:pathLst>
                  <a:path w="17053" h="21052" extrusionOk="0">
                    <a:moveTo>
                      <a:pt x="8547" y="1"/>
                    </a:moveTo>
                    <a:lnTo>
                      <a:pt x="7958" y="1685"/>
                    </a:lnTo>
                    <a:lnTo>
                      <a:pt x="7284" y="3579"/>
                    </a:lnTo>
                    <a:lnTo>
                      <a:pt x="6358" y="6063"/>
                    </a:lnTo>
                    <a:lnTo>
                      <a:pt x="5137" y="9011"/>
                    </a:lnTo>
                    <a:lnTo>
                      <a:pt x="4421" y="10610"/>
                    </a:lnTo>
                    <a:lnTo>
                      <a:pt x="3664" y="12252"/>
                    </a:lnTo>
                    <a:lnTo>
                      <a:pt x="2864" y="13937"/>
                    </a:lnTo>
                    <a:lnTo>
                      <a:pt x="1979" y="15705"/>
                    </a:lnTo>
                    <a:lnTo>
                      <a:pt x="1011" y="17473"/>
                    </a:lnTo>
                    <a:lnTo>
                      <a:pt x="1" y="19241"/>
                    </a:lnTo>
                    <a:lnTo>
                      <a:pt x="1" y="19326"/>
                    </a:lnTo>
                    <a:lnTo>
                      <a:pt x="43" y="19578"/>
                    </a:lnTo>
                    <a:lnTo>
                      <a:pt x="127" y="19873"/>
                    </a:lnTo>
                    <a:lnTo>
                      <a:pt x="169" y="19999"/>
                    </a:lnTo>
                    <a:lnTo>
                      <a:pt x="295" y="20168"/>
                    </a:lnTo>
                    <a:lnTo>
                      <a:pt x="422" y="20252"/>
                    </a:lnTo>
                    <a:lnTo>
                      <a:pt x="590" y="20336"/>
                    </a:lnTo>
                    <a:lnTo>
                      <a:pt x="801" y="20378"/>
                    </a:lnTo>
                    <a:lnTo>
                      <a:pt x="1053" y="20336"/>
                    </a:lnTo>
                    <a:lnTo>
                      <a:pt x="1348" y="20252"/>
                    </a:lnTo>
                    <a:lnTo>
                      <a:pt x="1727" y="20126"/>
                    </a:lnTo>
                    <a:lnTo>
                      <a:pt x="2148" y="19873"/>
                    </a:lnTo>
                    <a:lnTo>
                      <a:pt x="2611" y="19536"/>
                    </a:lnTo>
                    <a:lnTo>
                      <a:pt x="2737" y="19873"/>
                    </a:lnTo>
                    <a:lnTo>
                      <a:pt x="2864" y="20168"/>
                    </a:lnTo>
                    <a:lnTo>
                      <a:pt x="2990" y="20336"/>
                    </a:lnTo>
                    <a:lnTo>
                      <a:pt x="3116" y="20462"/>
                    </a:lnTo>
                    <a:lnTo>
                      <a:pt x="3243" y="20589"/>
                    </a:lnTo>
                    <a:lnTo>
                      <a:pt x="3411" y="20631"/>
                    </a:lnTo>
                    <a:lnTo>
                      <a:pt x="3621" y="20673"/>
                    </a:lnTo>
                    <a:lnTo>
                      <a:pt x="3832" y="20673"/>
                    </a:lnTo>
                    <a:lnTo>
                      <a:pt x="4127" y="20589"/>
                    </a:lnTo>
                    <a:lnTo>
                      <a:pt x="4379" y="20462"/>
                    </a:lnTo>
                    <a:lnTo>
                      <a:pt x="4716" y="20210"/>
                    </a:lnTo>
                    <a:lnTo>
                      <a:pt x="5095" y="19915"/>
                    </a:lnTo>
                    <a:lnTo>
                      <a:pt x="5221" y="20252"/>
                    </a:lnTo>
                    <a:lnTo>
                      <a:pt x="5432" y="20547"/>
                    </a:lnTo>
                    <a:lnTo>
                      <a:pt x="5558" y="20673"/>
                    </a:lnTo>
                    <a:lnTo>
                      <a:pt x="5727" y="20841"/>
                    </a:lnTo>
                    <a:lnTo>
                      <a:pt x="5895" y="20926"/>
                    </a:lnTo>
                    <a:lnTo>
                      <a:pt x="6063" y="21010"/>
                    </a:lnTo>
                    <a:lnTo>
                      <a:pt x="6274" y="21052"/>
                    </a:lnTo>
                    <a:lnTo>
                      <a:pt x="6484" y="21052"/>
                    </a:lnTo>
                    <a:lnTo>
                      <a:pt x="6737" y="20926"/>
                    </a:lnTo>
                    <a:lnTo>
                      <a:pt x="6990" y="20799"/>
                    </a:lnTo>
                    <a:lnTo>
                      <a:pt x="7284" y="20547"/>
                    </a:lnTo>
                    <a:lnTo>
                      <a:pt x="7579" y="20210"/>
                    </a:lnTo>
                    <a:lnTo>
                      <a:pt x="7663" y="20336"/>
                    </a:lnTo>
                    <a:lnTo>
                      <a:pt x="7874" y="20631"/>
                    </a:lnTo>
                    <a:lnTo>
                      <a:pt x="8000" y="20799"/>
                    </a:lnTo>
                    <a:lnTo>
                      <a:pt x="8169" y="20926"/>
                    </a:lnTo>
                    <a:lnTo>
                      <a:pt x="8337" y="21010"/>
                    </a:lnTo>
                    <a:lnTo>
                      <a:pt x="8547" y="21052"/>
                    </a:lnTo>
                    <a:lnTo>
                      <a:pt x="8716" y="21010"/>
                    </a:lnTo>
                    <a:lnTo>
                      <a:pt x="8884" y="20926"/>
                    </a:lnTo>
                    <a:lnTo>
                      <a:pt x="9053" y="20799"/>
                    </a:lnTo>
                    <a:lnTo>
                      <a:pt x="9221" y="20631"/>
                    </a:lnTo>
                    <a:lnTo>
                      <a:pt x="9432" y="20336"/>
                    </a:lnTo>
                    <a:lnTo>
                      <a:pt x="9516" y="20210"/>
                    </a:lnTo>
                    <a:lnTo>
                      <a:pt x="9768" y="20547"/>
                    </a:lnTo>
                    <a:lnTo>
                      <a:pt x="10063" y="20799"/>
                    </a:lnTo>
                    <a:lnTo>
                      <a:pt x="10316" y="20926"/>
                    </a:lnTo>
                    <a:lnTo>
                      <a:pt x="10568" y="21052"/>
                    </a:lnTo>
                    <a:lnTo>
                      <a:pt x="10779" y="21052"/>
                    </a:lnTo>
                    <a:lnTo>
                      <a:pt x="10989" y="21010"/>
                    </a:lnTo>
                    <a:lnTo>
                      <a:pt x="11158" y="20926"/>
                    </a:lnTo>
                    <a:lnTo>
                      <a:pt x="11326" y="20841"/>
                    </a:lnTo>
                    <a:lnTo>
                      <a:pt x="11495" y="20673"/>
                    </a:lnTo>
                    <a:lnTo>
                      <a:pt x="11621" y="20547"/>
                    </a:lnTo>
                    <a:lnTo>
                      <a:pt x="11831" y="20252"/>
                    </a:lnTo>
                    <a:lnTo>
                      <a:pt x="12000" y="19915"/>
                    </a:lnTo>
                    <a:lnTo>
                      <a:pt x="12337" y="20210"/>
                    </a:lnTo>
                    <a:lnTo>
                      <a:pt x="12674" y="20462"/>
                    </a:lnTo>
                    <a:lnTo>
                      <a:pt x="12968" y="20589"/>
                    </a:lnTo>
                    <a:lnTo>
                      <a:pt x="13221" y="20673"/>
                    </a:lnTo>
                    <a:lnTo>
                      <a:pt x="13431" y="20673"/>
                    </a:lnTo>
                    <a:lnTo>
                      <a:pt x="13642" y="20631"/>
                    </a:lnTo>
                    <a:lnTo>
                      <a:pt x="13810" y="20589"/>
                    </a:lnTo>
                    <a:lnTo>
                      <a:pt x="13979" y="20462"/>
                    </a:lnTo>
                    <a:lnTo>
                      <a:pt x="14105" y="20336"/>
                    </a:lnTo>
                    <a:lnTo>
                      <a:pt x="14189" y="20168"/>
                    </a:lnTo>
                    <a:lnTo>
                      <a:pt x="14358" y="19873"/>
                    </a:lnTo>
                    <a:lnTo>
                      <a:pt x="14442" y="19536"/>
                    </a:lnTo>
                    <a:lnTo>
                      <a:pt x="14947" y="19873"/>
                    </a:lnTo>
                    <a:lnTo>
                      <a:pt x="15368" y="20126"/>
                    </a:lnTo>
                    <a:lnTo>
                      <a:pt x="15705" y="20252"/>
                    </a:lnTo>
                    <a:lnTo>
                      <a:pt x="16000" y="20336"/>
                    </a:lnTo>
                    <a:lnTo>
                      <a:pt x="16252" y="20378"/>
                    </a:lnTo>
                    <a:lnTo>
                      <a:pt x="16463" y="20336"/>
                    </a:lnTo>
                    <a:lnTo>
                      <a:pt x="16631" y="20252"/>
                    </a:lnTo>
                    <a:lnTo>
                      <a:pt x="16800" y="20168"/>
                    </a:lnTo>
                    <a:lnTo>
                      <a:pt x="16884" y="19999"/>
                    </a:lnTo>
                    <a:lnTo>
                      <a:pt x="16968" y="19873"/>
                    </a:lnTo>
                    <a:lnTo>
                      <a:pt x="17010" y="19578"/>
                    </a:lnTo>
                    <a:lnTo>
                      <a:pt x="17052" y="19326"/>
                    </a:lnTo>
                    <a:lnTo>
                      <a:pt x="17052" y="19241"/>
                    </a:lnTo>
                    <a:lnTo>
                      <a:pt x="16000" y="17642"/>
                    </a:lnTo>
                    <a:lnTo>
                      <a:pt x="15031" y="16000"/>
                    </a:lnTo>
                    <a:lnTo>
                      <a:pt x="14147" y="14358"/>
                    </a:lnTo>
                    <a:lnTo>
                      <a:pt x="13305" y="12716"/>
                    </a:lnTo>
                    <a:lnTo>
                      <a:pt x="12547" y="11074"/>
                    </a:lnTo>
                    <a:lnTo>
                      <a:pt x="11831" y="9474"/>
                    </a:lnTo>
                    <a:lnTo>
                      <a:pt x="11200" y="7916"/>
                    </a:lnTo>
                    <a:lnTo>
                      <a:pt x="10653" y="6484"/>
                    </a:lnTo>
                    <a:lnTo>
                      <a:pt x="10147" y="5137"/>
                    </a:lnTo>
                    <a:lnTo>
                      <a:pt x="9726" y="3874"/>
                    </a:lnTo>
                    <a:lnTo>
                      <a:pt x="9053" y="1811"/>
                    </a:lnTo>
                    <a:lnTo>
                      <a:pt x="8674" y="464"/>
                    </a:lnTo>
                    <a:lnTo>
                      <a:pt x="8547"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
              <p:cNvSpPr/>
              <p:nvPr/>
            </p:nvSpPr>
            <p:spPr>
              <a:xfrm>
                <a:off x="1801175" y="3311650"/>
                <a:ext cx="289475" cy="502100"/>
              </a:xfrm>
              <a:custGeom>
                <a:avLst/>
                <a:gdLst/>
                <a:ahLst/>
                <a:cxnLst/>
                <a:rect l="l" t="t" r="r" b="b"/>
                <a:pathLst>
                  <a:path w="11579" h="20084" extrusionOk="0">
                    <a:moveTo>
                      <a:pt x="11578" y="1"/>
                    </a:moveTo>
                    <a:lnTo>
                      <a:pt x="11410" y="380"/>
                    </a:lnTo>
                    <a:lnTo>
                      <a:pt x="10905" y="1516"/>
                    </a:lnTo>
                    <a:lnTo>
                      <a:pt x="10063" y="3327"/>
                    </a:lnTo>
                    <a:lnTo>
                      <a:pt x="9515" y="4421"/>
                    </a:lnTo>
                    <a:lnTo>
                      <a:pt x="8884" y="5684"/>
                    </a:lnTo>
                    <a:lnTo>
                      <a:pt x="8126" y="7032"/>
                    </a:lnTo>
                    <a:lnTo>
                      <a:pt x="7284" y="8505"/>
                    </a:lnTo>
                    <a:lnTo>
                      <a:pt x="6358" y="10105"/>
                    </a:lnTo>
                    <a:lnTo>
                      <a:pt x="5305" y="11747"/>
                    </a:lnTo>
                    <a:lnTo>
                      <a:pt x="4126" y="13473"/>
                    </a:lnTo>
                    <a:lnTo>
                      <a:pt x="2863" y="15284"/>
                    </a:lnTo>
                    <a:lnTo>
                      <a:pt x="1516" y="17136"/>
                    </a:lnTo>
                    <a:lnTo>
                      <a:pt x="0" y="19031"/>
                    </a:lnTo>
                    <a:lnTo>
                      <a:pt x="42" y="19284"/>
                    </a:lnTo>
                    <a:lnTo>
                      <a:pt x="169" y="19536"/>
                    </a:lnTo>
                    <a:lnTo>
                      <a:pt x="337" y="19789"/>
                    </a:lnTo>
                    <a:lnTo>
                      <a:pt x="463" y="19915"/>
                    </a:lnTo>
                    <a:lnTo>
                      <a:pt x="590" y="19999"/>
                    </a:lnTo>
                    <a:lnTo>
                      <a:pt x="758" y="20041"/>
                    </a:lnTo>
                    <a:lnTo>
                      <a:pt x="969" y="20083"/>
                    </a:lnTo>
                    <a:lnTo>
                      <a:pt x="1221" y="20083"/>
                    </a:lnTo>
                    <a:lnTo>
                      <a:pt x="1516" y="19999"/>
                    </a:lnTo>
                    <a:lnTo>
                      <a:pt x="1811" y="19915"/>
                    </a:lnTo>
                    <a:lnTo>
                      <a:pt x="2190" y="19747"/>
                    </a:lnTo>
                    <a:lnTo>
                      <a:pt x="2611" y="19536"/>
                    </a:lnTo>
                    <a:lnTo>
                      <a:pt x="3032" y="19241"/>
                    </a:lnTo>
                    <a:lnTo>
                      <a:pt x="4042" y="17473"/>
                    </a:lnTo>
                    <a:lnTo>
                      <a:pt x="5010" y="15705"/>
                    </a:lnTo>
                    <a:lnTo>
                      <a:pt x="5895" y="13937"/>
                    </a:lnTo>
                    <a:lnTo>
                      <a:pt x="6695" y="12252"/>
                    </a:lnTo>
                    <a:lnTo>
                      <a:pt x="7452" y="10610"/>
                    </a:lnTo>
                    <a:lnTo>
                      <a:pt x="8168" y="9011"/>
                    </a:lnTo>
                    <a:lnTo>
                      <a:pt x="9389" y="6063"/>
                    </a:lnTo>
                    <a:lnTo>
                      <a:pt x="10315" y="3579"/>
                    </a:lnTo>
                    <a:lnTo>
                      <a:pt x="10989" y="1685"/>
                    </a:lnTo>
                    <a:lnTo>
                      <a:pt x="11578" y="1"/>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2"/>
              <p:cNvSpPr/>
              <p:nvPr/>
            </p:nvSpPr>
            <p:spPr>
              <a:xfrm>
                <a:off x="2090625" y="3311650"/>
                <a:ext cx="288425" cy="502100"/>
              </a:xfrm>
              <a:custGeom>
                <a:avLst/>
                <a:gdLst/>
                <a:ahLst/>
                <a:cxnLst/>
                <a:rect l="l" t="t" r="r" b="b"/>
                <a:pathLst>
                  <a:path w="11537" h="20084" extrusionOk="0">
                    <a:moveTo>
                      <a:pt x="0" y="1"/>
                    </a:moveTo>
                    <a:lnTo>
                      <a:pt x="127" y="464"/>
                    </a:lnTo>
                    <a:lnTo>
                      <a:pt x="506" y="1811"/>
                    </a:lnTo>
                    <a:lnTo>
                      <a:pt x="1179" y="3874"/>
                    </a:lnTo>
                    <a:lnTo>
                      <a:pt x="1600" y="5137"/>
                    </a:lnTo>
                    <a:lnTo>
                      <a:pt x="2106" y="6484"/>
                    </a:lnTo>
                    <a:lnTo>
                      <a:pt x="2653" y="7916"/>
                    </a:lnTo>
                    <a:lnTo>
                      <a:pt x="3284" y="9474"/>
                    </a:lnTo>
                    <a:lnTo>
                      <a:pt x="4000" y="11074"/>
                    </a:lnTo>
                    <a:lnTo>
                      <a:pt x="4758" y="12716"/>
                    </a:lnTo>
                    <a:lnTo>
                      <a:pt x="5600" y="14358"/>
                    </a:lnTo>
                    <a:lnTo>
                      <a:pt x="6484" y="16000"/>
                    </a:lnTo>
                    <a:lnTo>
                      <a:pt x="7453" y="17642"/>
                    </a:lnTo>
                    <a:lnTo>
                      <a:pt x="8505" y="19241"/>
                    </a:lnTo>
                    <a:lnTo>
                      <a:pt x="8968" y="19536"/>
                    </a:lnTo>
                    <a:lnTo>
                      <a:pt x="9347" y="19747"/>
                    </a:lnTo>
                    <a:lnTo>
                      <a:pt x="9726" y="19915"/>
                    </a:lnTo>
                    <a:lnTo>
                      <a:pt x="10021" y="19999"/>
                    </a:lnTo>
                    <a:lnTo>
                      <a:pt x="10316" y="20083"/>
                    </a:lnTo>
                    <a:lnTo>
                      <a:pt x="10568" y="20083"/>
                    </a:lnTo>
                    <a:lnTo>
                      <a:pt x="10779" y="20041"/>
                    </a:lnTo>
                    <a:lnTo>
                      <a:pt x="10947" y="19999"/>
                    </a:lnTo>
                    <a:lnTo>
                      <a:pt x="11116" y="19915"/>
                    </a:lnTo>
                    <a:lnTo>
                      <a:pt x="11200" y="19789"/>
                    </a:lnTo>
                    <a:lnTo>
                      <a:pt x="11410" y="19536"/>
                    </a:lnTo>
                    <a:lnTo>
                      <a:pt x="11494" y="19284"/>
                    </a:lnTo>
                    <a:lnTo>
                      <a:pt x="11537" y="19031"/>
                    </a:lnTo>
                    <a:lnTo>
                      <a:pt x="10063" y="17136"/>
                    </a:lnTo>
                    <a:lnTo>
                      <a:pt x="8674" y="15284"/>
                    </a:lnTo>
                    <a:lnTo>
                      <a:pt x="7411" y="13473"/>
                    </a:lnTo>
                    <a:lnTo>
                      <a:pt x="6274" y="11747"/>
                    </a:lnTo>
                    <a:lnTo>
                      <a:pt x="5221" y="10105"/>
                    </a:lnTo>
                    <a:lnTo>
                      <a:pt x="4253" y="8505"/>
                    </a:lnTo>
                    <a:lnTo>
                      <a:pt x="3411" y="7032"/>
                    </a:lnTo>
                    <a:lnTo>
                      <a:pt x="2653" y="5684"/>
                    </a:lnTo>
                    <a:lnTo>
                      <a:pt x="2021" y="4421"/>
                    </a:lnTo>
                    <a:lnTo>
                      <a:pt x="1474" y="3327"/>
                    </a:lnTo>
                    <a:lnTo>
                      <a:pt x="632" y="1516"/>
                    </a:lnTo>
                    <a:lnTo>
                      <a:pt x="127" y="380"/>
                    </a:lnTo>
                    <a:lnTo>
                      <a:pt x="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2"/>
              <p:cNvSpPr/>
              <p:nvPr/>
            </p:nvSpPr>
            <p:spPr>
              <a:xfrm>
                <a:off x="2092725" y="4169500"/>
                <a:ext cx="636825" cy="433675"/>
              </a:xfrm>
              <a:custGeom>
                <a:avLst/>
                <a:gdLst/>
                <a:ahLst/>
                <a:cxnLst/>
                <a:rect l="l" t="t" r="r" b="b"/>
                <a:pathLst>
                  <a:path w="25473" h="17347" extrusionOk="0">
                    <a:moveTo>
                      <a:pt x="1" y="0"/>
                    </a:moveTo>
                    <a:lnTo>
                      <a:pt x="43" y="17346"/>
                    </a:lnTo>
                    <a:lnTo>
                      <a:pt x="25473" y="17346"/>
                    </a:lnTo>
                    <a:lnTo>
                      <a:pt x="23620" y="16925"/>
                    </a:lnTo>
                    <a:lnTo>
                      <a:pt x="21852" y="16462"/>
                    </a:lnTo>
                    <a:lnTo>
                      <a:pt x="20168" y="15999"/>
                    </a:lnTo>
                    <a:lnTo>
                      <a:pt x="18568" y="15452"/>
                    </a:lnTo>
                    <a:lnTo>
                      <a:pt x="17052" y="14862"/>
                    </a:lnTo>
                    <a:lnTo>
                      <a:pt x="15621" y="14231"/>
                    </a:lnTo>
                    <a:lnTo>
                      <a:pt x="14273" y="13599"/>
                    </a:lnTo>
                    <a:lnTo>
                      <a:pt x="12968" y="12925"/>
                    </a:lnTo>
                    <a:lnTo>
                      <a:pt x="11747" y="12252"/>
                    </a:lnTo>
                    <a:lnTo>
                      <a:pt x="10611" y="11536"/>
                    </a:lnTo>
                    <a:lnTo>
                      <a:pt x="9558" y="10820"/>
                    </a:lnTo>
                    <a:lnTo>
                      <a:pt x="8548" y="10105"/>
                    </a:lnTo>
                    <a:lnTo>
                      <a:pt x="7579" y="9347"/>
                    </a:lnTo>
                    <a:lnTo>
                      <a:pt x="6737" y="8631"/>
                    </a:lnTo>
                    <a:lnTo>
                      <a:pt x="5895" y="7873"/>
                    </a:lnTo>
                    <a:lnTo>
                      <a:pt x="5137" y="7157"/>
                    </a:lnTo>
                    <a:lnTo>
                      <a:pt x="4464" y="6442"/>
                    </a:lnTo>
                    <a:lnTo>
                      <a:pt x="3832" y="5768"/>
                    </a:lnTo>
                    <a:lnTo>
                      <a:pt x="3243" y="5094"/>
                    </a:lnTo>
                    <a:lnTo>
                      <a:pt x="2737" y="4421"/>
                    </a:lnTo>
                    <a:lnTo>
                      <a:pt x="1811" y="3242"/>
                    </a:lnTo>
                    <a:lnTo>
                      <a:pt x="1137" y="2147"/>
                    </a:lnTo>
                    <a:lnTo>
                      <a:pt x="590" y="1263"/>
                    </a:lnTo>
                    <a:lnTo>
                      <a:pt x="253" y="590"/>
                    </a:lnTo>
                    <a:lnTo>
                      <a:pt x="1" y="0"/>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
              <p:cNvSpPr/>
              <p:nvPr/>
            </p:nvSpPr>
            <p:spPr>
              <a:xfrm>
                <a:off x="1454875" y="4169500"/>
                <a:ext cx="637875" cy="433675"/>
              </a:xfrm>
              <a:custGeom>
                <a:avLst/>
                <a:gdLst/>
                <a:ahLst/>
                <a:cxnLst/>
                <a:rect l="l" t="t" r="r" b="b"/>
                <a:pathLst>
                  <a:path w="25515" h="17347" extrusionOk="0">
                    <a:moveTo>
                      <a:pt x="25515" y="0"/>
                    </a:moveTo>
                    <a:lnTo>
                      <a:pt x="25220" y="590"/>
                    </a:lnTo>
                    <a:lnTo>
                      <a:pt x="24883" y="1263"/>
                    </a:lnTo>
                    <a:lnTo>
                      <a:pt x="24378" y="2147"/>
                    </a:lnTo>
                    <a:lnTo>
                      <a:pt x="23662" y="3242"/>
                    </a:lnTo>
                    <a:lnTo>
                      <a:pt x="22778" y="4421"/>
                    </a:lnTo>
                    <a:lnTo>
                      <a:pt x="22231" y="5094"/>
                    </a:lnTo>
                    <a:lnTo>
                      <a:pt x="21683" y="5768"/>
                    </a:lnTo>
                    <a:lnTo>
                      <a:pt x="21010" y="6442"/>
                    </a:lnTo>
                    <a:lnTo>
                      <a:pt x="20336" y="7157"/>
                    </a:lnTo>
                    <a:lnTo>
                      <a:pt x="19578" y="7873"/>
                    </a:lnTo>
                    <a:lnTo>
                      <a:pt x="18778" y="8631"/>
                    </a:lnTo>
                    <a:lnTo>
                      <a:pt x="17894" y="9347"/>
                    </a:lnTo>
                    <a:lnTo>
                      <a:pt x="16968" y="10105"/>
                    </a:lnTo>
                    <a:lnTo>
                      <a:pt x="15957" y="10820"/>
                    </a:lnTo>
                    <a:lnTo>
                      <a:pt x="14863" y="11536"/>
                    </a:lnTo>
                    <a:lnTo>
                      <a:pt x="13726" y="12252"/>
                    </a:lnTo>
                    <a:lnTo>
                      <a:pt x="12505" y="12925"/>
                    </a:lnTo>
                    <a:lnTo>
                      <a:pt x="11242" y="13599"/>
                    </a:lnTo>
                    <a:lnTo>
                      <a:pt x="9853" y="14231"/>
                    </a:lnTo>
                    <a:lnTo>
                      <a:pt x="8421" y="14862"/>
                    </a:lnTo>
                    <a:lnTo>
                      <a:pt x="6905" y="15452"/>
                    </a:lnTo>
                    <a:lnTo>
                      <a:pt x="5305" y="15999"/>
                    </a:lnTo>
                    <a:lnTo>
                      <a:pt x="3621" y="16462"/>
                    </a:lnTo>
                    <a:lnTo>
                      <a:pt x="1853" y="16925"/>
                    </a:lnTo>
                    <a:lnTo>
                      <a:pt x="1" y="17346"/>
                    </a:lnTo>
                    <a:lnTo>
                      <a:pt x="25430" y="17346"/>
                    </a:lnTo>
                    <a:lnTo>
                      <a:pt x="25515" y="0"/>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
              <p:cNvSpPr/>
              <p:nvPr/>
            </p:nvSpPr>
            <p:spPr>
              <a:xfrm>
                <a:off x="1624350" y="4169500"/>
                <a:ext cx="935750" cy="433675"/>
              </a:xfrm>
              <a:custGeom>
                <a:avLst/>
                <a:gdLst/>
                <a:ahLst/>
                <a:cxnLst/>
                <a:rect l="l" t="t" r="r" b="b"/>
                <a:pathLst>
                  <a:path w="37430" h="17347" extrusionOk="0">
                    <a:moveTo>
                      <a:pt x="18736" y="0"/>
                    </a:moveTo>
                    <a:lnTo>
                      <a:pt x="18567" y="590"/>
                    </a:lnTo>
                    <a:lnTo>
                      <a:pt x="18357" y="1263"/>
                    </a:lnTo>
                    <a:lnTo>
                      <a:pt x="18020" y="2189"/>
                    </a:lnTo>
                    <a:lnTo>
                      <a:pt x="17599" y="3242"/>
                    </a:lnTo>
                    <a:lnTo>
                      <a:pt x="17009" y="4463"/>
                    </a:lnTo>
                    <a:lnTo>
                      <a:pt x="16252" y="5810"/>
                    </a:lnTo>
                    <a:lnTo>
                      <a:pt x="15831" y="6484"/>
                    </a:lnTo>
                    <a:lnTo>
                      <a:pt x="15325" y="7200"/>
                    </a:lnTo>
                    <a:lnTo>
                      <a:pt x="14820" y="7957"/>
                    </a:lnTo>
                    <a:lnTo>
                      <a:pt x="14231" y="8673"/>
                    </a:lnTo>
                    <a:lnTo>
                      <a:pt x="13599" y="9389"/>
                    </a:lnTo>
                    <a:lnTo>
                      <a:pt x="12926" y="10147"/>
                    </a:lnTo>
                    <a:lnTo>
                      <a:pt x="12210" y="10862"/>
                    </a:lnTo>
                    <a:lnTo>
                      <a:pt x="11410" y="11578"/>
                    </a:lnTo>
                    <a:lnTo>
                      <a:pt x="10568" y="12294"/>
                    </a:lnTo>
                    <a:lnTo>
                      <a:pt x="9642" y="12968"/>
                    </a:lnTo>
                    <a:lnTo>
                      <a:pt x="8673" y="13641"/>
                    </a:lnTo>
                    <a:lnTo>
                      <a:pt x="7663" y="14273"/>
                    </a:lnTo>
                    <a:lnTo>
                      <a:pt x="6568" y="14904"/>
                    </a:lnTo>
                    <a:lnTo>
                      <a:pt x="5389" y="15452"/>
                    </a:lnTo>
                    <a:lnTo>
                      <a:pt x="4168" y="15999"/>
                    </a:lnTo>
                    <a:lnTo>
                      <a:pt x="2863" y="16504"/>
                    </a:lnTo>
                    <a:lnTo>
                      <a:pt x="1474" y="16925"/>
                    </a:lnTo>
                    <a:lnTo>
                      <a:pt x="0" y="17346"/>
                    </a:lnTo>
                    <a:lnTo>
                      <a:pt x="37429" y="17346"/>
                    </a:lnTo>
                    <a:lnTo>
                      <a:pt x="35998" y="16925"/>
                    </a:lnTo>
                    <a:lnTo>
                      <a:pt x="34608" y="16504"/>
                    </a:lnTo>
                    <a:lnTo>
                      <a:pt x="33303" y="15999"/>
                    </a:lnTo>
                    <a:lnTo>
                      <a:pt x="32082" y="15452"/>
                    </a:lnTo>
                    <a:lnTo>
                      <a:pt x="30903" y="14904"/>
                    </a:lnTo>
                    <a:lnTo>
                      <a:pt x="29809" y="14273"/>
                    </a:lnTo>
                    <a:lnTo>
                      <a:pt x="28756" y="13641"/>
                    </a:lnTo>
                    <a:lnTo>
                      <a:pt x="27788" y="12968"/>
                    </a:lnTo>
                    <a:lnTo>
                      <a:pt x="26904" y="12294"/>
                    </a:lnTo>
                    <a:lnTo>
                      <a:pt x="26062" y="11578"/>
                    </a:lnTo>
                    <a:lnTo>
                      <a:pt x="25262" y="10862"/>
                    </a:lnTo>
                    <a:lnTo>
                      <a:pt x="24504" y="10147"/>
                    </a:lnTo>
                    <a:lnTo>
                      <a:pt x="23830" y="9389"/>
                    </a:lnTo>
                    <a:lnTo>
                      <a:pt x="23199" y="8673"/>
                    </a:lnTo>
                    <a:lnTo>
                      <a:pt x="22651" y="7957"/>
                    </a:lnTo>
                    <a:lnTo>
                      <a:pt x="22104" y="7200"/>
                    </a:lnTo>
                    <a:lnTo>
                      <a:pt x="21641" y="6484"/>
                    </a:lnTo>
                    <a:lnTo>
                      <a:pt x="21178" y="5810"/>
                    </a:lnTo>
                    <a:lnTo>
                      <a:pt x="20462" y="4463"/>
                    </a:lnTo>
                    <a:lnTo>
                      <a:pt x="19872" y="3242"/>
                    </a:lnTo>
                    <a:lnTo>
                      <a:pt x="19409" y="2189"/>
                    </a:lnTo>
                    <a:lnTo>
                      <a:pt x="19073" y="1263"/>
                    </a:lnTo>
                    <a:lnTo>
                      <a:pt x="18862" y="590"/>
                    </a:lnTo>
                    <a:lnTo>
                      <a:pt x="1873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
              <p:cNvSpPr/>
              <p:nvPr/>
            </p:nvSpPr>
            <p:spPr>
              <a:xfrm>
                <a:off x="2083250" y="3155875"/>
                <a:ext cx="12650" cy="174750"/>
              </a:xfrm>
              <a:custGeom>
                <a:avLst/>
                <a:gdLst/>
                <a:ahLst/>
                <a:cxnLst/>
                <a:rect l="l" t="t" r="r" b="b"/>
                <a:pathLst>
                  <a:path w="506" h="6990" extrusionOk="0">
                    <a:moveTo>
                      <a:pt x="169" y="1"/>
                    </a:moveTo>
                    <a:lnTo>
                      <a:pt x="1" y="6905"/>
                    </a:lnTo>
                    <a:lnTo>
                      <a:pt x="127" y="6947"/>
                    </a:lnTo>
                    <a:lnTo>
                      <a:pt x="211" y="6990"/>
                    </a:lnTo>
                    <a:lnTo>
                      <a:pt x="380" y="6990"/>
                    </a:lnTo>
                    <a:lnTo>
                      <a:pt x="506" y="6947"/>
                    </a:lnTo>
                    <a:lnTo>
                      <a:pt x="506" y="6905"/>
                    </a:lnTo>
                    <a:lnTo>
                      <a:pt x="422"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543"/>
        <p:cNvGrpSpPr/>
        <p:nvPr/>
      </p:nvGrpSpPr>
      <p:grpSpPr>
        <a:xfrm>
          <a:off x="0" y="0"/>
          <a:ext cx="0" cy="0"/>
          <a:chOff x="0" y="0"/>
          <a:chExt cx="0" cy="0"/>
        </a:xfrm>
      </p:grpSpPr>
      <p:sp>
        <p:nvSpPr>
          <p:cNvPr id="544" name="Google Shape;544;p4"/>
          <p:cNvSpPr txBox="1">
            <a:spLocks noGrp="1"/>
          </p:cNvSpPr>
          <p:nvPr>
            <p:ph type="title"/>
          </p:nvPr>
        </p:nvSpPr>
        <p:spPr>
          <a:xfrm>
            <a:off x="720000" y="5212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545" name="Google Shape;545;p4"/>
          <p:cNvSpPr txBox="1">
            <a:spLocks noGrp="1"/>
          </p:cNvSpPr>
          <p:nvPr>
            <p:ph type="body" idx="1"/>
          </p:nvPr>
        </p:nvSpPr>
        <p:spPr>
          <a:xfrm>
            <a:off x="720000" y="1215752"/>
            <a:ext cx="7704000" cy="34164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Clr>
                <a:srgbClr val="434343"/>
              </a:buClr>
              <a:buSzPts val="1200"/>
              <a:buAutoNum type="arabicPeriod"/>
              <a:defRPr sz="1200">
                <a:solidFill>
                  <a:srgbClr val="434343"/>
                </a:solidFill>
              </a:defRPr>
            </a:lvl1pPr>
            <a:lvl2pPr marL="914400" lvl="1" indent="-304800" rtl="0">
              <a:lnSpc>
                <a:spcPct val="115000"/>
              </a:lnSpc>
              <a:spcBef>
                <a:spcPts val="1600"/>
              </a:spcBef>
              <a:spcAft>
                <a:spcPts val="0"/>
              </a:spcAft>
              <a:buClr>
                <a:srgbClr val="434343"/>
              </a:buClr>
              <a:buSzPts val="1200"/>
              <a:buFont typeface="Roboto Condensed Light"/>
              <a:buAutoNum type="alphaLcPeriod"/>
              <a:defRPr>
                <a:solidFill>
                  <a:srgbClr val="434343"/>
                </a:solidFill>
              </a:defRPr>
            </a:lvl2pPr>
            <a:lvl3pPr marL="1371600" lvl="2" indent="-304800" rtl="0">
              <a:lnSpc>
                <a:spcPct val="115000"/>
              </a:lnSpc>
              <a:spcBef>
                <a:spcPts val="1600"/>
              </a:spcBef>
              <a:spcAft>
                <a:spcPts val="0"/>
              </a:spcAft>
              <a:buClr>
                <a:srgbClr val="434343"/>
              </a:buClr>
              <a:buSzPts val="1200"/>
              <a:buFont typeface="Roboto Condensed Light"/>
              <a:buAutoNum type="romanLcPeriod"/>
              <a:defRPr>
                <a:solidFill>
                  <a:srgbClr val="434343"/>
                </a:solidFill>
              </a:defRPr>
            </a:lvl3pPr>
            <a:lvl4pPr marL="1828800" lvl="3" indent="-304800" rtl="0">
              <a:lnSpc>
                <a:spcPct val="115000"/>
              </a:lnSpc>
              <a:spcBef>
                <a:spcPts val="1600"/>
              </a:spcBef>
              <a:spcAft>
                <a:spcPts val="0"/>
              </a:spcAft>
              <a:buClr>
                <a:srgbClr val="434343"/>
              </a:buClr>
              <a:buSzPts val="1200"/>
              <a:buFont typeface="Roboto Condensed Light"/>
              <a:buAutoNum type="arabicPeriod"/>
              <a:defRPr>
                <a:solidFill>
                  <a:srgbClr val="434343"/>
                </a:solidFill>
              </a:defRPr>
            </a:lvl4pPr>
            <a:lvl5pPr marL="2286000" lvl="4" indent="-304800" rtl="0">
              <a:lnSpc>
                <a:spcPct val="115000"/>
              </a:lnSpc>
              <a:spcBef>
                <a:spcPts val="1600"/>
              </a:spcBef>
              <a:spcAft>
                <a:spcPts val="0"/>
              </a:spcAft>
              <a:buClr>
                <a:srgbClr val="434343"/>
              </a:buClr>
              <a:buSzPts val="1200"/>
              <a:buFont typeface="Roboto Condensed Light"/>
              <a:buAutoNum type="alphaLcPeriod"/>
              <a:defRPr>
                <a:solidFill>
                  <a:srgbClr val="434343"/>
                </a:solidFill>
              </a:defRPr>
            </a:lvl5pPr>
            <a:lvl6pPr marL="2743200" lvl="5" indent="-304800" rtl="0">
              <a:lnSpc>
                <a:spcPct val="115000"/>
              </a:lnSpc>
              <a:spcBef>
                <a:spcPts val="1600"/>
              </a:spcBef>
              <a:spcAft>
                <a:spcPts val="0"/>
              </a:spcAft>
              <a:buClr>
                <a:srgbClr val="434343"/>
              </a:buClr>
              <a:buSzPts val="1200"/>
              <a:buFont typeface="Roboto Condensed Light"/>
              <a:buAutoNum type="romanLcPeriod"/>
              <a:defRPr>
                <a:solidFill>
                  <a:srgbClr val="434343"/>
                </a:solidFill>
              </a:defRPr>
            </a:lvl6pPr>
            <a:lvl7pPr marL="3200400" lvl="6" indent="-304800" rtl="0">
              <a:lnSpc>
                <a:spcPct val="115000"/>
              </a:lnSpc>
              <a:spcBef>
                <a:spcPts val="1600"/>
              </a:spcBef>
              <a:spcAft>
                <a:spcPts val="0"/>
              </a:spcAft>
              <a:buClr>
                <a:srgbClr val="434343"/>
              </a:buClr>
              <a:buSzPts val="1200"/>
              <a:buFont typeface="Roboto Condensed Light"/>
              <a:buAutoNum type="arabicPeriod"/>
              <a:defRPr>
                <a:solidFill>
                  <a:srgbClr val="434343"/>
                </a:solidFill>
              </a:defRPr>
            </a:lvl7pPr>
            <a:lvl8pPr marL="3657600" lvl="7" indent="-304800" rtl="0">
              <a:lnSpc>
                <a:spcPct val="115000"/>
              </a:lnSpc>
              <a:spcBef>
                <a:spcPts val="1600"/>
              </a:spcBef>
              <a:spcAft>
                <a:spcPts val="0"/>
              </a:spcAft>
              <a:buClr>
                <a:srgbClr val="434343"/>
              </a:buClr>
              <a:buSzPts val="1200"/>
              <a:buFont typeface="Roboto Condensed Light"/>
              <a:buAutoNum type="alphaLcPeriod"/>
              <a:defRPr>
                <a:solidFill>
                  <a:srgbClr val="434343"/>
                </a:solidFill>
              </a:defRPr>
            </a:lvl8pPr>
            <a:lvl9pPr marL="4114800" lvl="8" indent="-304800" rtl="0">
              <a:lnSpc>
                <a:spcPct val="115000"/>
              </a:lnSpc>
              <a:spcBef>
                <a:spcPts val="1600"/>
              </a:spcBef>
              <a:spcAft>
                <a:spcPts val="1600"/>
              </a:spcAft>
              <a:buClr>
                <a:srgbClr val="434343"/>
              </a:buClr>
              <a:buSzPts val="1200"/>
              <a:buFont typeface="Roboto Condensed Light"/>
              <a:buAutoNum type="romanLcPeriod"/>
              <a:defRPr>
                <a:solidFill>
                  <a:srgbClr val="434343"/>
                </a:solidFill>
              </a:defRPr>
            </a:lvl9pPr>
          </a:lstStyle>
          <a:p>
            <a:endParaRPr/>
          </a:p>
        </p:txBody>
      </p:sp>
      <p:grpSp>
        <p:nvGrpSpPr>
          <p:cNvPr id="546" name="Google Shape;546;p4"/>
          <p:cNvGrpSpPr/>
          <p:nvPr/>
        </p:nvGrpSpPr>
        <p:grpSpPr>
          <a:xfrm flipH="1">
            <a:off x="6854520" y="554931"/>
            <a:ext cx="1569488" cy="3430491"/>
            <a:chOff x="5214875" y="1199700"/>
            <a:chExt cx="337975" cy="738725"/>
          </a:xfrm>
        </p:grpSpPr>
        <p:sp>
          <p:nvSpPr>
            <p:cNvPr id="547" name="Google Shape;547;p4"/>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4"/>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4"/>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4"/>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4"/>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4"/>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4"/>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4"/>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4"/>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4"/>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4"/>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4"/>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4"/>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4"/>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4"/>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4"/>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4"/>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4"/>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4"/>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4"/>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4"/>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4"/>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4"/>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4"/>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4"/>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2" name="Google Shape;572;p4"/>
          <p:cNvGrpSpPr/>
          <p:nvPr/>
        </p:nvGrpSpPr>
        <p:grpSpPr>
          <a:xfrm flipH="1">
            <a:off x="641540" y="3597663"/>
            <a:ext cx="301050" cy="472625"/>
            <a:chOff x="7080825" y="1615975"/>
            <a:chExt cx="301050" cy="472625"/>
          </a:xfrm>
        </p:grpSpPr>
        <p:sp>
          <p:nvSpPr>
            <p:cNvPr id="573" name="Google Shape;573;p4"/>
            <p:cNvSpPr/>
            <p:nvPr/>
          </p:nvSpPr>
          <p:spPr>
            <a:xfrm>
              <a:off x="7272400" y="1615975"/>
              <a:ext cx="109475" cy="197925"/>
            </a:xfrm>
            <a:custGeom>
              <a:avLst/>
              <a:gdLst/>
              <a:ahLst/>
              <a:cxnLst/>
              <a:rect l="l" t="t" r="r" b="b"/>
              <a:pathLst>
                <a:path w="4379" h="7917" extrusionOk="0">
                  <a:moveTo>
                    <a:pt x="1263" y="1"/>
                  </a:moveTo>
                  <a:lnTo>
                    <a:pt x="0" y="2316"/>
                  </a:lnTo>
                  <a:lnTo>
                    <a:pt x="463" y="2864"/>
                  </a:lnTo>
                  <a:lnTo>
                    <a:pt x="842" y="3453"/>
                  </a:lnTo>
                  <a:lnTo>
                    <a:pt x="1179" y="4001"/>
                  </a:lnTo>
                  <a:lnTo>
                    <a:pt x="1474" y="4506"/>
                  </a:lnTo>
                  <a:lnTo>
                    <a:pt x="1727" y="5011"/>
                  </a:lnTo>
                  <a:lnTo>
                    <a:pt x="1895" y="5474"/>
                  </a:lnTo>
                  <a:lnTo>
                    <a:pt x="2190" y="6274"/>
                  </a:lnTo>
                  <a:lnTo>
                    <a:pt x="2358" y="6990"/>
                  </a:lnTo>
                  <a:lnTo>
                    <a:pt x="2442" y="7495"/>
                  </a:lnTo>
                  <a:lnTo>
                    <a:pt x="2442" y="7916"/>
                  </a:lnTo>
                  <a:lnTo>
                    <a:pt x="2863" y="7579"/>
                  </a:lnTo>
                  <a:lnTo>
                    <a:pt x="3242" y="7242"/>
                  </a:lnTo>
                  <a:lnTo>
                    <a:pt x="3579" y="6906"/>
                  </a:lnTo>
                  <a:lnTo>
                    <a:pt x="3832" y="6569"/>
                  </a:lnTo>
                  <a:lnTo>
                    <a:pt x="4000" y="6232"/>
                  </a:lnTo>
                  <a:lnTo>
                    <a:pt x="4169" y="5895"/>
                  </a:lnTo>
                  <a:lnTo>
                    <a:pt x="4295" y="5558"/>
                  </a:lnTo>
                  <a:lnTo>
                    <a:pt x="4337" y="5221"/>
                  </a:lnTo>
                  <a:lnTo>
                    <a:pt x="4379" y="4843"/>
                  </a:lnTo>
                  <a:lnTo>
                    <a:pt x="4379" y="4548"/>
                  </a:lnTo>
                  <a:lnTo>
                    <a:pt x="4337" y="4211"/>
                  </a:lnTo>
                  <a:lnTo>
                    <a:pt x="4253" y="3874"/>
                  </a:lnTo>
                  <a:lnTo>
                    <a:pt x="4169" y="3537"/>
                  </a:lnTo>
                  <a:lnTo>
                    <a:pt x="4042" y="3243"/>
                  </a:lnTo>
                  <a:lnTo>
                    <a:pt x="3705" y="2653"/>
                  </a:lnTo>
                  <a:lnTo>
                    <a:pt x="3369" y="2106"/>
                  </a:lnTo>
                  <a:lnTo>
                    <a:pt x="2948" y="1601"/>
                  </a:lnTo>
                  <a:lnTo>
                    <a:pt x="2527" y="1138"/>
                  </a:lnTo>
                  <a:lnTo>
                    <a:pt x="2148" y="759"/>
                  </a:lnTo>
                  <a:lnTo>
                    <a:pt x="1516" y="211"/>
                  </a:lnTo>
                  <a:lnTo>
                    <a:pt x="126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4"/>
            <p:cNvSpPr/>
            <p:nvPr/>
          </p:nvSpPr>
          <p:spPr>
            <a:xfrm>
              <a:off x="7141875" y="1745450"/>
              <a:ext cx="231600" cy="101075"/>
            </a:xfrm>
            <a:custGeom>
              <a:avLst/>
              <a:gdLst/>
              <a:ahLst/>
              <a:cxnLst/>
              <a:rect l="l" t="t" r="r" b="b"/>
              <a:pathLst>
                <a:path w="9264" h="4043" extrusionOk="0">
                  <a:moveTo>
                    <a:pt x="1558" y="0"/>
                  </a:moveTo>
                  <a:lnTo>
                    <a:pt x="1" y="1895"/>
                  </a:lnTo>
                  <a:lnTo>
                    <a:pt x="674" y="2358"/>
                  </a:lnTo>
                  <a:lnTo>
                    <a:pt x="1306" y="2737"/>
                  </a:lnTo>
                  <a:lnTo>
                    <a:pt x="1895" y="3074"/>
                  </a:lnTo>
                  <a:lnTo>
                    <a:pt x="2485" y="3369"/>
                  </a:lnTo>
                  <a:lnTo>
                    <a:pt x="3032" y="3621"/>
                  </a:lnTo>
                  <a:lnTo>
                    <a:pt x="3579" y="3790"/>
                  </a:lnTo>
                  <a:lnTo>
                    <a:pt x="4042" y="3916"/>
                  </a:lnTo>
                  <a:lnTo>
                    <a:pt x="4548" y="4000"/>
                  </a:lnTo>
                  <a:lnTo>
                    <a:pt x="4969" y="4042"/>
                  </a:lnTo>
                  <a:lnTo>
                    <a:pt x="5390" y="4042"/>
                  </a:lnTo>
                  <a:lnTo>
                    <a:pt x="5769" y="4000"/>
                  </a:lnTo>
                  <a:lnTo>
                    <a:pt x="6148" y="3958"/>
                  </a:lnTo>
                  <a:lnTo>
                    <a:pt x="6484" y="3874"/>
                  </a:lnTo>
                  <a:lnTo>
                    <a:pt x="6821" y="3747"/>
                  </a:lnTo>
                  <a:lnTo>
                    <a:pt x="7116" y="3621"/>
                  </a:lnTo>
                  <a:lnTo>
                    <a:pt x="7369" y="3453"/>
                  </a:lnTo>
                  <a:lnTo>
                    <a:pt x="7832" y="3116"/>
                  </a:lnTo>
                  <a:lnTo>
                    <a:pt x="8253" y="2695"/>
                  </a:lnTo>
                  <a:lnTo>
                    <a:pt x="8590" y="2316"/>
                  </a:lnTo>
                  <a:lnTo>
                    <a:pt x="8842" y="1895"/>
                  </a:lnTo>
                  <a:lnTo>
                    <a:pt x="9011" y="1558"/>
                  </a:lnTo>
                  <a:lnTo>
                    <a:pt x="9137" y="1263"/>
                  </a:lnTo>
                  <a:lnTo>
                    <a:pt x="9263" y="1011"/>
                  </a:lnTo>
                  <a:lnTo>
                    <a:pt x="9011" y="1348"/>
                  </a:lnTo>
                  <a:lnTo>
                    <a:pt x="8758" y="1642"/>
                  </a:lnTo>
                  <a:lnTo>
                    <a:pt x="8463" y="1895"/>
                  </a:lnTo>
                  <a:lnTo>
                    <a:pt x="8169" y="2063"/>
                  </a:lnTo>
                  <a:lnTo>
                    <a:pt x="7874" y="2232"/>
                  </a:lnTo>
                  <a:lnTo>
                    <a:pt x="7579" y="2358"/>
                  </a:lnTo>
                  <a:lnTo>
                    <a:pt x="7284" y="2400"/>
                  </a:lnTo>
                  <a:lnTo>
                    <a:pt x="6948" y="2484"/>
                  </a:lnTo>
                  <a:lnTo>
                    <a:pt x="6316" y="2484"/>
                  </a:lnTo>
                  <a:lnTo>
                    <a:pt x="5684" y="2358"/>
                  </a:lnTo>
                  <a:lnTo>
                    <a:pt x="5053" y="2190"/>
                  </a:lnTo>
                  <a:lnTo>
                    <a:pt x="4421" y="1937"/>
                  </a:lnTo>
                  <a:lnTo>
                    <a:pt x="3874" y="1642"/>
                  </a:lnTo>
                  <a:lnTo>
                    <a:pt x="3327" y="1348"/>
                  </a:lnTo>
                  <a:lnTo>
                    <a:pt x="2822" y="1011"/>
                  </a:lnTo>
                  <a:lnTo>
                    <a:pt x="2400" y="716"/>
                  </a:lnTo>
                  <a:lnTo>
                    <a:pt x="1811" y="211"/>
                  </a:lnTo>
                  <a:lnTo>
                    <a:pt x="1558"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4"/>
            <p:cNvSpPr/>
            <p:nvPr/>
          </p:nvSpPr>
          <p:spPr>
            <a:xfrm>
              <a:off x="7141875" y="1745450"/>
              <a:ext cx="103175" cy="207375"/>
            </a:xfrm>
            <a:custGeom>
              <a:avLst/>
              <a:gdLst/>
              <a:ahLst/>
              <a:cxnLst/>
              <a:rect l="l" t="t" r="r" b="b"/>
              <a:pathLst>
                <a:path w="4127" h="8295" extrusionOk="0">
                  <a:moveTo>
                    <a:pt x="1558" y="0"/>
                  </a:moveTo>
                  <a:lnTo>
                    <a:pt x="1" y="1895"/>
                  </a:lnTo>
                  <a:lnTo>
                    <a:pt x="422" y="2484"/>
                  </a:lnTo>
                  <a:lnTo>
                    <a:pt x="885" y="3200"/>
                  </a:lnTo>
                  <a:lnTo>
                    <a:pt x="1390" y="4084"/>
                  </a:lnTo>
                  <a:lnTo>
                    <a:pt x="1853" y="5095"/>
                  </a:lnTo>
                  <a:lnTo>
                    <a:pt x="2064" y="5642"/>
                  </a:lnTo>
                  <a:lnTo>
                    <a:pt x="2232" y="6189"/>
                  </a:lnTo>
                  <a:lnTo>
                    <a:pt x="2400" y="6737"/>
                  </a:lnTo>
                  <a:lnTo>
                    <a:pt x="2485" y="7284"/>
                  </a:lnTo>
                  <a:lnTo>
                    <a:pt x="2485" y="7789"/>
                  </a:lnTo>
                  <a:lnTo>
                    <a:pt x="2485" y="8295"/>
                  </a:lnTo>
                  <a:lnTo>
                    <a:pt x="2569" y="8252"/>
                  </a:lnTo>
                  <a:lnTo>
                    <a:pt x="2864" y="8084"/>
                  </a:lnTo>
                  <a:lnTo>
                    <a:pt x="3285" y="7789"/>
                  </a:lnTo>
                  <a:lnTo>
                    <a:pt x="3495" y="7621"/>
                  </a:lnTo>
                  <a:lnTo>
                    <a:pt x="3664" y="7368"/>
                  </a:lnTo>
                  <a:lnTo>
                    <a:pt x="3832" y="7074"/>
                  </a:lnTo>
                  <a:lnTo>
                    <a:pt x="4000" y="6737"/>
                  </a:lnTo>
                  <a:lnTo>
                    <a:pt x="4085" y="6400"/>
                  </a:lnTo>
                  <a:lnTo>
                    <a:pt x="4127" y="5979"/>
                  </a:lnTo>
                  <a:lnTo>
                    <a:pt x="4127" y="5516"/>
                  </a:lnTo>
                  <a:lnTo>
                    <a:pt x="4042" y="4968"/>
                  </a:lnTo>
                  <a:lnTo>
                    <a:pt x="3874" y="4421"/>
                  </a:lnTo>
                  <a:lnTo>
                    <a:pt x="3579" y="3790"/>
                  </a:lnTo>
                  <a:lnTo>
                    <a:pt x="2569" y="1727"/>
                  </a:lnTo>
                  <a:lnTo>
                    <a:pt x="1937" y="590"/>
                  </a:lnTo>
                  <a:lnTo>
                    <a:pt x="1643" y="127"/>
                  </a:lnTo>
                  <a:lnTo>
                    <a:pt x="155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4"/>
            <p:cNvSpPr/>
            <p:nvPr/>
          </p:nvSpPr>
          <p:spPr>
            <a:xfrm>
              <a:off x="7080825" y="1855975"/>
              <a:ext cx="167375" cy="232625"/>
            </a:xfrm>
            <a:custGeom>
              <a:avLst/>
              <a:gdLst/>
              <a:ahLst/>
              <a:cxnLst/>
              <a:rect l="l" t="t" r="r" b="b"/>
              <a:pathLst>
                <a:path w="6695" h="9305" extrusionOk="0">
                  <a:moveTo>
                    <a:pt x="6316" y="0"/>
                  </a:moveTo>
                  <a:lnTo>
                    <a:pt x="6274" y="463"/>
                  </a:lnTo>
                  <a:lnTo>
                    <a:pt x="6232" y="674"/>
                  </a:lnTo>
                  <a:lnTo>
                    <a:pt x="6190" y="926"/>
                  </a:lnTo>
                  <a:lnTo>
                    <a:pt x="6063" y="1179"/>
                  </a:lnTo>
                  <a:lnTo>
                    <a:pt x="5937" y="1390"/>
                  </a:lnTo>
                  <a:lnTo>
                    <a:pt x="5769" y="1642"/>
                  </a:lnTo>
                  <a:lnTo>
                    <a:pt x="5600" y="1853"/>
                  </a:lnTo>
                  <a:lnTo>
                    <a:pt x="5348" y="2063"/>
                  </a:lnTo>
                  <a:lnTo>
                    <a:pt x="5095" y="2316"/>
                  </a:lnTo>
                  <a:lnTo>
                    <a:pt x="4800" y="2484"/>
                  </a:lnTo>
                  <a:lnTo>
                    <a:pt x="4464" y="2695"/>
                  </a:lnTo>
                  <a:lnTo>
                    <a:pt x="4085" y="2863"/>
                  </a:lnTo>
                  <a:lnTo>
                    <a:pt x="3664" y="3031"/>
                  </a:lnTo>
                  <a:lnTo>
                    <a:pt x="3200" y="3200"/>
                  </a:lnTo>
                  <a:lnTo>
                    <a:pt x="2695" y="3326"/>
                  </a:lnTo>
                  <a:lnTo>
                    <a:pt x="2190" y="3453"/>
                  </a:lnTo>
                  <a:lnTo>
                    <a:pt x="1769" y="3663"/>
                  </a:lnTo>
                  <a:lnTo>
                    <a:pt x="1390" y="3958"/>
                  </a:lnTo>
                  <a:lnTo>
                    <a:pt x="1095" y="4252"/>
                  </a:lnTo>
                  <a:lnTo>
                    <a:pt x="843" y="4589"/>
                  </a:lnTo>
                  <a:lnTo>
                    <a:pt x="590" y="4926"/>
                  </a:lnTo>
                  <a:lnTo>
                    <a:pt x="422" y="5305"/>
                  </a:lnTo>
                  <a:lnTo>
                    <a:pt x="295" y="5684"/>
                  </a:lnTo>
                  <a:lnTo>
                    <a:pt x="169" y="6063"/>
                  </a:lnTo>
                  <a:lnTo>
                    <a:pt x="85" y="6400"/>
                  </a:lnTo>
                  <a:lnTo>
                    <a:pt x="1" y="7031"/>
                  </a:lnTo>
                  <a:lnTo>
                    <a:pt x="1" y="7452"/>
                  </a:lnTo>
                  <a:lnTo>
                    <a:pt x="1" y="7579"/>
                  </a:lnTo>
                  <a:lnTo>
                    <a:pt x="2022" y="9305"/>
                  </a:lnTo>
                  <a:lnTo>
                    <a:pt x="1980" y="9136"/>
                  </a:lnTo>
                  <a:lnTo>
                    <a:pt x="1895" y="8673"/>
                  </a:lnTo>
                  <a:lnTo>
                    <a:pt x="1811" y="8000"/>
                  </a:lnTo>
                  <a:lnTo>
                    <a:pt x="1769" y="7579"/>
                  </a:lnTo>
                  <a:lnTo>
                    <a:pt x="1811" y="7158"/>
                  </a:lnTo>
                  <a:lnTo>
                    <a:pt x="1853" y="6737"/>
                  </a:lnTo>
                  <a:lnTo>
                    <a:pt x="1937" y="6315"/>
                  </a:lnTo>
                  <a:lnTo>
                    <a:pt x="2064" y="5894"/>
                  </a:lnTo>
                  <a:lnTo>
                    <a:pt x="2274" y="5516"/>
                  </a:lnTo>
                  <a:lnTo>
                    <a:pt x="2527" y="5137"/>
                  </a:lnTo>
                  <a:lnTo>
                    <a:pt x="2864" y="4800"/>
                  </a:lnTo>
                  <a:lnTo>
                    <a:pt x="3285" y="4547"/>
                  </a:lnTo>
                  <a:lnTo>
                    <a:pt x="3537" y="4421"/>
                  </a:lnTo>
                  <a:lnTo>
                    <a:pt x="3790" y="4337"/>
                  </a:lnTo>
                  <a:lnTo>
                    <a:pt x="4548" y="4084"/>
                  </a:lnTo>
                  <a:lnTo>
                    <a:pt x="5137" y="3789"/>
                  </a:lnTo>
                  <a:lnTo>
                    <a:pt x="5642" y="3453"/>
                  </a:lnTo>
                  <a:lnTo>
                    <a:pt x="6021" y="3116"/>
                  </a:lnTo>
                  <a:lnTo>
                    <a:pt x="6274" y="2779"/>
                  </a:lnTo>
                  <a:lnTo>
                    <a:pt x="6484" y="2400"/>
                  </a:lnTo>
                  <a:lnTo>
                    <a:pt x="6611" y="2063"/>
                  </a:lnTo>
                  <a:lnTo>
                    <a:pt x="6653" y="1684"/>
                  </a:lnTo>
                  <a:lnTo>
                    <a:pt x="6695" y="1347"/>
                  </a:lnTo>
                  <a:lnTo>
                    <a:pt x="6653" y="1053"/>
                  </a:lnTo>
                  <a:lnTo>
                    <a:pt x="6611" y="758"/>
                  </a:lnTo>
                  <a:lnTo>
                    <a:pt x="6527" y="505"/>
                  </a:lnTo>
                  <a:lnTo>
                    <a:pt x="6358" y="126"/>
                  </a:lnTo>
                  <a:lnTo>
                    <a:pt x="6316"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7" name="Google Shape;577;p4"/>
          <p:cNvGrpSpPr/>
          <p:nvPr/>
        </p:nvGrpSpPr>
        <p:grpSpPr>
          <a:xfrm flipH="1">
            <a:off x="7941027" y="571263"/>
            <a:ext cx="301050" cy="472625"/>
            <a:chOff x="6150375" y="1077075"/>
            <a:chExt cx="301050" cy="472625"/>
          </a:xfrm>
        </p:grpSpPr>
        <p:sp>
          <p:nvSpPr>
            <p:cNvPr id="578" name="Google Shape;578;p4"/>
            <p:cNvSpPr/>
            <p:nvPr/>
          </p:nvSpPr>
          <p:spPr>
            <a:xfrm>
              <a:off x="6150375" y="1077075"/>
              <a:ext cx="108425" cy="197900"/>
            </a:xfrm>
            <a:custGeom>
              <a:avLst/>
              <a:gdLst/>
              <a:ahLst/>
              <a:cxnLst/>
              <a:rect l="l" t="t" r="r" b="b"/>
              <a:pathLst>
                <a:path w="4337" h="7916" extrusionOk="0">
                  <a:moveTo>
                    <a:pt x="3074" y="0"/>
                  </a:moveTo>
                  <a:lnTo>
                    <a:pt x="2821" y="211"/>
                  </a:lnTo>
                  <a:lnTo>
                    <a:pt x="2231" y="758"/>
                  </a:lnTo>
                  <a:lnTo>
                    <a:pt x="1810" y="1137"/>
                  </a:lnTo>
                  <a:lnTo>
                    <a:pt x="1432" y="1600"/>
                  </a:lnTo>
                  <a:lnTo>
                    <a:pt x="1010" y="2106"/>
                  </a:lnTo>
                  <a:lnTo>
                    <a:pt x="632" y="2653"/>
                  </a:lnTo>
                  <a:lnTo>
                    <a:pt x="337" y="3242"/>
                  </a:lnTo>
                  <a:lnTo>
                    <a:pt x="211" y="3537"/>
                  </a:lnTo>
                  <a:lnTo>
                    <a:pt x="126" y="3874"/>
                  </a:lnTo>
                  <a:lnTo>
                    <a:pt x="42" y="4211"/>
                  </a:lnTo>
                  <a:lnTo>
                    <a:pt x="0" y="4547"/>
                  </a:lnTo>
                  <a:lnTo>
                    <a:pt x="0" y="4842"/>
                  </a:lnTo>
                  <a:lnTo>
                    <a:pt x="0" y="5221"/>
                  </a:lnTo>
                  <a:lnTo>
                    <a:pt x="84" y="5558"/>
                  </a:lnTo>
                  <a:lnTo>
                    <a:pt x="211" y="5895"/>
                  </a:lnTo>
                  <a:lnTo>
                    <a:pt x="337" y="6232"/>
                  </a:lnTo>
                  <a:lnTo>
                    <a:pt x="547" y="6568"/>
                  </a:lnTo>
                  <a:lnTo>
                    <a:pt x="800" y="6905"/>
                  </a:lnTo>
                  <a:lnTo>
                    <a:pt x="1137" y="7242"/>
                  </a:lnTo>
                  <a:lnTo>
                    <a:pt x="1474" y="7579"/>
                  </a:lnTo>
                  <a:lnTo>
                    <a:pt x="1937" y="7916"/>
                  </a:lnTo>
                  <a:lnTo>
                    <a:pt x="1937" y="7495"/>
                  </a:lnTo>
                  <a:lnTo>
                    <a:pt x="2021" y="6989"/>
                  </a:lnTo>
                  <a:lnTo>
                    <a:pt x="2189" y="6274"/>
                  </a:lnTo>
                  <a:lnTo>
                    <a:pt x="2442" y="5474"/>
                  </a:lnTo>
                  <a:lnTo>
                    <a:pt x="2652" y="5011"/>
                  </a:lnTo>
                  <a:lnTo>
                    <a:pt x="2905" y="4505"/>
                  </a:lnTo>
                  <a:lnTo>
                    <a:pt x="3158" y="4000"/>
                  </a:lnTo>
                  <a:lnTo>
                    <a:pt x="3495" y="3453"/>
                  </a:lnTo>
                  <a:lnTo>
                    <a:pt x="3916" y="2863"/>
                  </a:lnTo>
                  <a:lnTo>
                    <a:pt x="4337" y="2316"/>
                  </a:lnTo>
                  <a:lnTo>
                    <a:pt x="3074"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4"/>
            <p:cNvSpPr/>
            <p:nvPr/>
          </p:nvSpPr>
          <p:spPr>
            <a:xfrm>
              <a:off x="6158775" y="1206525"/>
              <a:ext cx="231600" cy="101075"/>
            </a:xfrm>
            <a:custGeom>
              <a:avLst/>
              <a:gdLst/>
              <a:ahLst/>
              <a:cxnLst/>
              <a:rect l="l" t="t" r="r" b="b"/>
              <a:pathLst>
                <a:path w="9264" h="4043" extrusionOk="0">
                  <a:moveTo>
                    <a:pt x="7664" y="1"/>
                  </a:moveTo>
                  <a:lnTo>
                    <a:pt x="7453" y="211"/>
                  </a:lnTo>
                  <a:lnTo>
                    <a:pt x="6864" y="717"/>
                  </a:lnTo>
                  <a:lnTo>
                    <a:pt x="6400" y="1011"/>
                  </a:lnTo>
                  <a:lnTo>
                    <a:pt x="5937" y="1348"/>
                  </a:lnTo>
                  <a:lnTo>
                    <a:pt x="5390" y="1643"/>
                  </a:lnTo>
                  <a:lnTo>
                    <a:pt x="4801" y="1938"/>
                  </a:lnTo>
                  <a:lnTo>
                    <a:pt x="4211" y="2190"/>
                  </a:lnTo>
                  <a:lnTo>
                    <a:pt x="3580" y="2359"/>
                  </a:lnTo>
                  <a:lnTo>
                    <a:pt x="2948" y="2485"/>
                  </a:lnTo>
                  <a:lnTo>
                    <a:pt x="2316" y="2485"/>
                  </a:lnTo>
                  <a:lnTo>
                    <a:pt x="1980" y="2401"/>
                  </a:lnTo>
                  <a:lnTo>
                    <a:pt x="1685" y="2359"/>
                  </a:lnTo>
                  <a:lnTo>
                    <a:pt x="1390" y="2232"/>
                  </a:lnTo>
                  <a:lnTo>
                    <a:pt x="1096" y="2064"/>
                  </a:lnTo>
                  <a:lnTo>
                    <a:pt x="801" y="1896"/>
                  </a:lnTo>
                  <a:lnTo>
                    <a:pt x="506" y="1643"/>
                  </a:lnTo>
                  <a:lnTo>
                    <a:pt x="253" y="1348"/>
                  </a:lnTo>
                  <a:lnTo>
                    <a:pt x="1" y="1011"/>
                  </a:lnTo>
                  <a:lnTo>
                    <a:pt x="85" y="1264"/>
                  </a:lnTo>
                  <a:lnTo>
                    <a:pt x="211" y="1559"/>
                  </a:lnTo>
                  <a:lnTo>
                    <a:pt x="422" y="1896"/>
                  </a:lnTo>
                  <a:lnTo>
                    <a:pt x="674" y="2317"/>
                  </a:lnTo>
                  <a:lnTo>
                    <a:pt x="1011" y="2696"/>
                  </a:lnTo>
                  <a:lnTo>
                    <a:pt x="1390" y="3117"/>
                  </a:lnTo>
                  <a:lnTo>
                    <a:pt x="1895" y="3453"/>
                  </a:lnTo>
                  <a:lnTo>
                    <a:pt x="2148" y="3622"/>
                  </a:lnTo>
                  <a:lnTo>
                    <a:pt x="2443" y="3748"/>
                  </a:lnTo>
                  <a:lnTo>
                    <a:pt x="2780" y="3874"/>
                  </a:lnTo>
                  <a:lnTo>
                    <a:pt x="3116" y="3959"/>
                  </a:lnTo>
                  <a:lnTo>
                    <a:pt x="3495" y="4001"/>
                  </a:lnTo>
                  <a:lnTo>
                    <a:pt x="3874" y="4043"/>
                  </a:lnTo>
                  <a:lnTo>
                    <a:pt x="4295" y="4043"/>
                  </a:lnTo>
                  <a:lnTo>
                    <a:pt x="4716" y="4001"/>
                  </a:lnTo>
                  <a:lnTo>
                    <a:pt x="5179" y="3916"/>
                  </a:lnTo>
                  <a:lnTo>
                    <a:pt x="5685" y="3790"/>
                  </a:lnTo>
                  <a:lnTo>
                    <a:pt x="6190" y="3622"/>
                  </a:lnTo>
                  <a:lnTo>
                    <a:pt x="6737" y="3369"/>
                  </a:lnTo>
                  <a:lnTo>
                    <a:pt x="7327" y="3074"/>
                  </a:lnTo>
                  <a:lnTo>
                    <a:pt x="7958" y="2738"/>
                  </a:lnTo>
                  <a:lnTo>
                    <a:pt x="8590" y="2359"/>
                  </a:lnTo>
                  <a:lnTo>
                    <a:pt x="9263" y="1896"/>
                  </a:lnTo>
                  <a:lnTo>
                    <a:pt x="7664"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4"/>
            <p:cNvSpPr/>
            <p:nvPr/>
          </p:nvSpPr>
          <p:spPr>
            <a:xfrm>
              <a:off x="6286150" y="1206525"/>
              <a:ext cx="104225" cy="207400"/>
            </a:xfrm>
            <a:custGeom>
              <a:avLst/>
              <a:gdLst/>
              <a:ahLst/>
              <a:cxnLst/>
              <a:rect l="l" t="t" r="r" b="b"/>
              <a:pathLst>
                <a:path w="4169" h="8296" extrusionOk="0">
                  <a:moveTo>
                    <a:pt x="2569" y="1"/>
                  </a:moveTo>
                  <a:lnTo>
                    <a:pt x="2526" y="127"/>
                  </a:lnTo>
                  <a:lnTo>
                    <a:pt x="2232" y="590"/>
                  </a:lnTo>
                  <a:lnTo>
                    <a:pt x="1600" y="1727"/>
                  </a:lnTo>
                  <a:lnTo>
                    <a:pt x="548" y="3790"/>
                  </a:lnTo>
                  <a:lnTo>
                    <a:pt x="295" y="4422"/>
                  </a:lnTo>
                  <a:lnTo>
                    <a:pt x="127" y="4969"/>
                  </a:lnTo>
                  <a:lnTo>
                    <a:pt x="42" y="5516"/>
                  </a:lnTo>
                  <a:lnTo>
                    <a:pt x="0" y="5980"/>
                  </a:lnTo>
                  <a:lnTo>
                    <a:pt x="84" y="6401"/>
                  </a:lnTo>
                  <a:lnTo>
                    <a:pt x="169" y="6737"/>
                  </a:lnTo>
                  <a:lnTo>
                    <a:pt x="295" y="7074"/>
                  </a:lnTo>
                  <a:lnTo>
                    <a:pt x="463" y="7369"/>
                  </a:lnTo>
                  <a:lnTo>
                    <a:pt x="674" y="7622"/>
                  </a:lnTo>
                  <a:lnTo>
                    <a:pt x="884" y="7790"/>
                  </a:lnTo>
                  <a:lnTo>
                    <a:pt x="1263" y="8085"/>
                  </a:lnTo>
                  <a:lnTo>
                    <a:pt x="1558" y="8253"/>
                  </a:lnTo>
                  <a:lnTo>
                    <a:pt x="1684" y="8295"/>
                  </a:lnTo>
                  <a:lnTo>
                    <a:pt x="1642" y="7790"/>
                  </a:lnTo>
                  <a:lnTo>
                    <a:pt x="1684" y="7285"/>
                  </a:lnTo>
                  <a:lnTo>
                    <a:pt x="1769" y="6737"/>
                  </a:lnTo>
                  <a:lnTo>
                    <a:pt x="1895" y="6190"/>
                  </a:lnTo>
                  <a:lnTo>
                    <a:pt x="2105" y="5643"/>
                  </a:lnTo>
                  <a:lnTo>
                    <a:pt x="2316" y="5095"/>
                  </a:lnTo>
                  <a:lnTo>
                    <a:pt x="2779" y="4085"/>
                  </a:lnTo>
                  <a:lnTo>
                    <a:pt x="3284" y="3201"/>
                  </a:lnTo>
                  <a:lnTo>
                    <a:pt x="3705" y="2485"/>
                  </a:lnTo>
                  <a:lnTo>
                    <a:pt x="4168" y="1896"/>
                  </a:lnTo>
                  <a:lnTo>
                    <a:pt x="256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4"/>
            <p:cNvSpPr/>
            <p:nvPr/>
          </p:nvSpPr>
          <p:spPr>
            <a:xfrm>
              <a:off x="6284050" y="1317050"/>
              <a:ext cx="167375" cy="232650"/>
            </a:xfrm>
            <a:custGeom>
              <a:avLst/>
              <a:gdLst/>
              <a:ahLst/>
              <a:cxnLst/>
              <a:rect l="l" t="t" r="r" b="b"/>
              <a:pathLst>
                <a:path w="6695" h="9306" extrusionOk="0">
                  <a:moveTo>
                    <a:pt x="379" y="1"/>
                  </a:moveTo>
                  <a:lnTo>
                    <a:pt x="295" y="127"/>
                  </a:lnTo>
                  <a:lnTo>
                    <a:pt x="168" y="506"/>
                  </a:lnTo>
                  <a:lnTo>
                    <a:pt x="84" y="759"/>
                  </a:lnTo>
                  <a:lnTo>
                    <a:pt x="42" y="1053"/>
                  </a:lnTo>
                  <a:lnTo>
                    <a:pt x="0" y="1348"/>
                  </a:lnTo>
                  <a:lnTo>
                    <a:pt x="0" y="1685"/>
                  </a:lnTo>
                  <a:lnTo>
                    <a:pt x="84" y="2064"/>
                  </a:lnTo>
                  <a:lnTo>
                    <a:pt x="211" y="2401"/>
                  </a:lnTo>
                  <a:lnTo>
                    <a:pt x="379" y="2779"/>
                  </a:lnTo>
                  <a:lnTo>
                    <a:pt x="674" y="3116"/>
                  </a:lnTo>
                  <a:lnTo>
                    <a:pt x="1053" y="3453"/>
                  </a:lnTo>
                  <a:lnTo>
                    <a:pt x="1516" y="3790"/>
                  </a:lnTo>
                  <a:lnTo>
                    <a:pt x="2147" y="4085"/>
                  </a:lnTo>
                  <a:lnTo>
                    <a:pt x="2863" y="4337"/>
                  </a:lnTo>
                  <a:lnTo>
                    <a:pt x="3158" y="4421"/>
                  </a:lnTo>
                  <a:lnTo>
                    <a:pt x="3368" y="4548"/>
                  </a:lnTo>
                  <a:lnTo>
                    <a:pt x="3789" y="4800"/>
                  </a:lnTo>
                  <a:lnTo>
                    <a:pt x="4126" y="5137"/>
                  </a:lnTo>
                  <a:lnTo>
                    <a:pt x="4421" y="5516"/>
                  </a:lnTo>
                  <a:lnTo>
                    <a:pt x="4589" y="5895"/>
                  </a:lnTo>
                  <a:lnTo>
                    <a:pt x="4758" y="6316"/>
                  </a:lnTo>
                  <a:lnTo>
                    <a:pt x="4842" y="6737"/>
                  </a:lnTo>
                  <a:lnTo>
                    <a:pt x="4884" y="7158"/>
                  </a:lnTo>
                  <a:lnTo>
                    <a:pt x="4884" y="7579"/>
                  </a:lnTo>
                  <a:lnTo>
                    <a:pt x="4884" y="8000"/>
                  </a:lnTo>
                  <a:lnTo>
                    <a:pt x="4800" y="8674"/>
                  </a:lnTo>
                  <a:lnTo>
                    <a:pt x="4716" y="9137"/>
                  </a:lnTo>
                  <a:lnTo>
                    <a:pt x="4673" y="9305"/>
                  </a:lnTo>
                  <a:lnTo>
                    <a:pt x="4673" y="9305"/>
                  </a:lnTo>
                  <a:lnTo>
                    <a:pt x="6694" y="7579"/>
                  </a:lnTo>
                  <a:lnTo>
                    <a:pt x="6694" y="7453"/>
                  </a:lnTo>
                  <a:lnTo>
                    <a:pt x="6652" y="7032"/>
                  </a:lnTo>
                  <a:lnTo>
                    <a:pt x="6568" y="6400"/>
                  </a:lnTo>
                  <a:lnTo>
                    <a:pt x="6484" y="6063"/>
                  </a:lnTo>
                  <a:lnTo>
                    <a:pt x="6400" y="5685"/>
                  </a:lnTo>
                  <a:lnTo>
                    <a:pt x="6231" y="5306"/>
                  </a:lnTo>
                  <a:lnTo>
                    <a:pt x="6063" y="4927"/>
                  </a:lnTo>
                  <a:lnTo>
                    <a:pt x="5852" y="4590"/>
                  </a:lnTo>
                  <a:lnTo>
                    <a:pt x="5600" y="4253"/>
                  </a:lnTo>
                  <a:lnTo>
                    <a:pt x="5263" y="3958"/>
                  </a:lnTo>
                  <a:lnTo>
                    <a:pt x="4884" y="3664"/>
                  </a:lnTo>
                  <a:lnTo>
                    <a:pt x="4463" y="3453"/>
                  </a:lnTo>
                  <a:lnTo>
                    <a:pt x="4000" y="3327"/>
                  </a:lnTo>
                  <a:lnTo>
                    <a:pt x="3495" y="3201"/>
                  </a:lnTo>
                  <a:lnTo>
                    <a:pt x="3031" y="3032"/>
                  </a:lnTo>
                  <a:lnTo>
                    <a:pt x="2610" y="2864"/>
                  </a:lnTo>
                  <a:lnTo>
                    <a:pt x="2231" y="2695"/>
                  </a:lnTo>
                  <a:lnTo>
                    <a:pt x="1895" y="2485"/>
                  </a:lnTo>
                  <a:lnTo>
                    <a:pt x="1600" y="2316"/>
                  </a:lnTo>
                  <a:lnTo>
                    <a:pt x="1305" y="2064"/>
                  </a:lnTo>
                  <a:lnTo>
                    <a:pt x="1095" y="1853"/>
                  </a:lnTo>
                  <a:lnTo>
                    <a:pt x="884" y="1643"/>
                  </a:lnTo>
                  <a:lnTo>
                    <a:pt x="758" y="1390"/>
                  </a:lnTo>
                  <a:lnTo>
                    <a:pt x="589" y="1180"/>
                  </a:lnTo>
                  <a:lnTo>
                    <a:pt x="505" y="927"/>
                  </a:lnTo>
                  <a:lnTo>
                    <a:pt x="421" y="674"/>
                  </a:lnTo>
                  <a:lnTo>
                    <a:pt x="379" y="464"/>
                  </a:lnTo>
                  <a:lnTo>
                    <a:pt x="379"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82"/>
        <p:cNvGrpSpPr/>
        <p:nvPr/>
      </p:nvGrpSpPr>
      <p:grpSpPr>
        <a:xfrm>
          <a:off x="0" y="0"/>
          <a:ext cx="0" cy="0"/>
          <a:chOff x="0" y="0"/>
          <a:chExt cx="0" cy="0"/>
        </a:xfrm>
      </p:grpSpPr>
      <p:sp>
        <p:nvSpPr>
          <p:cNvPr id="583" name="Google Shape;583;p5"/>
          <p:cNvSpPr txBox="1">
            <a:spLocks noGrp="1"/>
          </p:cNvSpPr>
          <p:nvPr>
            <p:ph type="title"/>
          </p:nvPr>
        </p:nvSpPr>
        <p:spPr>
          <a:xfrm>
            <a:off x="1368275" y="3068225"/>
            <a:ext cx="2970900" cy="558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sz="20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584" name="Google Shape;584;p5"/>
          <p:cNvSpPr txBox="1">
            <a:spLocks noGrp="1"/>
          </p:cNvSpPr>
          <p:nvPr>
            <p:ph type="title" idx="2"/>
          </p:nvPr>
        </p:nvSpPr>
        <p:spPr>
          <a:xfrm>
            <a:off x="4804750" y="3068225"/>
            <a:ext cx="2971200" cy="558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sz="20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585" name="Google Shape;585;p5"/>
          <p:cNvSpPr txBox="1">
            <a:spLocks noGrp="1"/>
          </p:cNvSpPr>
          <p:nvPr>
            <p:ph type="subTitle" idx="1"/>
          </p:nvPr>
        </p:nvSpPr>
        <p:spPr>
          <a:xfrm>
            <a:off x="4804757" y="3555850"/>
            <a:ext cx="2971200" cy="833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86" name="Google Shape;586;p5"/>
          <p:cNvSpPr txBox="1">
            <a:spLocks noGrp="1"/>
          </p:cNvSpPr>
          <p:nvPr>
            <p:ph type="subTitle" idx="3"/>
          </p:nvPr>
        </p:nvSpPr>
        <p:spPr>
          <a:xfrm>
            <a:off x="1368475" y="3555850"/>
            <a:ext cx="2970900" cy="833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87" name="Google Shape;587;p5"/>
          <p:cNvSpPr txBox="1">
            <a:spLocks noGrp="1"/>
          </p:cNvSpPr>
          <p:nvPr>
            <p:ph type="title" idx="4"/>
          </p:nvPr>
        </p:nvSpPr>
        <p:spPr>
          <a:xfrm>
            <a:off x="720000" y="5212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grpSp>
        <p:nvGrpSpPr>
          <p:cNvPr id="588" name="Google Shape;588;p5"/>
          <p:cNvGrpSpPr/>
          <p:nvPr/>
        </p:nvGrpSpPr>
        <p:grpSpPr>
          <a:xfrm rot="3219768">
            <a:off x="7875306" y="1953118"/>
            <a:ext cx="508375" cy="798109"/>
            <a:chOff x="6150375" y="1077075"/>
            <a:chExt cx="301050" cy="472625"/>
          </a:xfrm>
        </p:grpSpPr>
        <p:sp>
          <p:nvSpPr>
            <p:cNvPr id="589" name="Google Shape;589;p5"/>
            <p:cNvSpPr/>
            <p:nvPr/>
          </p:nvSpPr>
          <p:spPr>
            <a:xfrm>
              <a:off x="6150375" y="1077075"/>
              <a:ext cx="108425" cy="197900"/>
            </a:xfrm>
            <a:custGeom>
              <a:avLst/>
              <a:gdLst/>
              <a:ahLst/>
              <a:cxnLst/>
              <a:rect l="l" t="t" r="r" b="b"/>
              <a:pathLst>
                <a:path w="4337" h="7916" extrusionOk="0">
                  <a:moveTo>
                    <a:pt x="3074" y="0"/>
                  </a:moveTo>
                  <a:lnTo>
                    <a:pt x="2821" y="211"/>
                  </a:lnTo>
                  <a:lnTo>
                    <a:pt x="2231" y="758"/>
                  </a:lnTo>
                  <a:lnTo>
                    <a:pt x="1810" y="1137"/>
                  </a:lnTo>
                  <a:lnTo>
                    <a:pt x="1432" y="1600"/>
                  </a:lnTo>
                  <a:lnTo>
                    <a:pt x="1010" y="2106"/>
                  </a:lnTo>
                  <a:lnTo>
                    <a:pt x="632" y="2653"/>
                  </a:lnTo>
                  <a:lnTo>
                    <a:pt x="337" y="3242"/>
                  </a:lnTo>
                  <a:lnTo>
                    <a:pt x="211" y="3537"/>
                  </a:lnTo>
                  <a:lnTo>
                    <a:pt x="126" y="3874"/>
                  </a:lnTo>
                  <a:lnTo>
                    <a:pt x="42" y="4211"/>
                  </a:lnTo>
                  <a:lnTo>
                    <a:pt x="0" y="4547"/>
                  </a:lnTo>
                  <a:lnTo>
                    <a:pt x="0" y="4842"/>
                  </a:lnTo>
                  <a:lnTo>
                    <a:pt x="0" y="5221"/>
                  </a:lnTo>
                  <a:lnTo>
                    <a:pt x="84" y="5558"/>
                  </a:lnTo>
                  <a:lnTo>
                    <a:pt x="211" y="5895"/>
                  </a:lnTo>
                  <a:lnTo>
                    <a:pt x="337" y="6232"/>
                  </a:lnTo>
                  <a:lnTo>
                    <a:pt x="547" y="6568"/>
                  </a:lnTo>
                  <a:lnTo>
                    <a:pt x="800" y="6905"/>
                  </a:lnTo>
                  <a:lnTo>
                    <a:pt x="1137" y="7242"/>
                  </a:lnTo>
                  <a:lnTo>
                    <a:pt x="1474" y="7579"/>
                  </a:lnTo>
                  <a:lnTo>
                    <a:pt x="1937" y="7916"/>
                  </a:lnTo>
                  <a:lnTo>
                    <a:pt x="1937" y="7495"/>
                  </a:lnTo>
                  <a:lnTo>
                    <a:pt x="2021" y="6989"/>
                  </a:lnTo>
                  <a:lnTo>
                    <a:pt x="2189" y="6274"/>
                  </a:lnTo>
                  <a:lnTo>
                    <a:pt x="2442" y="5474"/>
                  </a:lnTo>
                  <a:lnTo>
                    <a:pt x="2652" y="5011"/>
                  </a:lnTo>
                  <a:lnTo>
                    <a:pt x="2905" y="4505"/>
                  </a:lnTo>
                  <a:lnTo>
                    <a:pt x="3158" y="4000"/>
                  </a:lnTo>
                  <a:lnTo>
                    <a:pt x="3495" y="3453"/>
                  </a:lnTo>
                  <a:lnTo>
                    <a:pt x="3916" y="2863"/>
                  </a:lnTo>
                  <a:lnTo>
                    <a:pt x="4337" y="2316"/>
                  </a:lnTo>
                  <a:lnTo>
                    <a:pt x="3074"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5"/>
            <p:cNvSpPr/>
            <p:nvPr/>
          </p:nvSpPr>
          <p:spPr>
            <a:xfrm>
              <a:off x="6158775" y="1206525"/>
              <a:ext cx="231600" cy="101075"/>
            </a:xfrm>
            <a:custGeom>
              <a:avLst/>
              <a:gdLst/>
              <a:ahLst/>
              <a:cxnLst/>
              <a:rect l="l" t="t" r="r" b="b"/>
              <a:pathLst>
                <a:path w="9264" h="4043" extrusionOk="0">
                  <a:moveTo>
                    <a:pt x="7664" y="1"/>
                  </a:moveTo>
                  <a:lnTo>
                    <a:pt x="7453" y="211"/>
                  </a:lnTo>
                  <a:lnTo>
                    <a:pt x="6864" y="717"/>
                  </a:lnTo>
                  <a:lnTo>
                    <a:pt x="6400" y="1011"/>
                  </a:lnTo>
                  <a:lnTo>
                    <a:pt x="5937" y="1348"/>
                  </a:lnTo>
                  <a:lnTo>
                    <a:pt x="5390" y="1643"/>
                  </a:lnTo>
                  <a:lnTo>
                    <a:pt x="4801" y="1938"/>
                  </a:lnTo>
                  <a:lnTo>
                    <a:pt x="4211" y="2190"/>
                  </a:lnTo>
                  <a:lnTo>
                    <a:pt x="3580" y="2359"/>
                  </a:lnTo>
                  <a:lnTo>
                    <a:pt x="2948" y="2485"/>
                  </a:lnTo>
                  <a:lnTo>
                    <a:pt x="2316" y="2485"/>
                  </a:lnTo>
                  <a:lnTo>
                    <a:pt x="1980" y="2401"/>
                  </a:lnTo>
                  <a:lnTo>
                    <a:pt x="1685" y="2359"/>
                  </a:lnTo>
                  <a:lnTo>
                    <a:pt x="1390" y="2232"/>
                  </a:lnTo>
                  <a:lnTo>
                    <a:pt x="1096" y="2064"/>
                  </a:lnTo>
                  <a:lnTo>
                    <a:pt x="801" y="1896"/>
                  </a:lnTo>
                  <a:lnTo>
                    <a:pt x="506" y="1643"/>
                  </a:lnTo>
                  <a:lnTo>
                    <a:pt x="253" y="1348"/>
                  </a:lnTo>
                  <a:lnTo>
                    <a:pt x="1" y="1011"/>
                  </a:lnTo>
                  <a:lnTo>
                    <a:pt x="85" y="1264"/>
                  </a:lnTo>
                  <a:lnTo>
                    <a:pt x="211" y="1559"/>
                  </a:lnTo>
                  <a:lnTo>
                    <a:pt x="422" y="1896"/>
                  </a:lnTo>
                  <a:lnTo>
                    <a:pt x="674" y="2317"/>
                  </a:lnTo>
                  <a:lnTo>
                    <a:pt x="1011" y="2696"/>
                  </a:lnTo>
                  <a:lnTo>
                    <a:pt x="1390" y="3117"/>
                  </a:lnTo>
                  <a:lnTo>
                    <a:pt x="1895" y="3453"/>
                  </a:lnTo>
                  <a:lnTo>
                    <a:pt x="2148" y="3622"/>
                  </a:lnTo>
                  <a:lnTo>
                    <a:pt x="2443" y="3748"/>
                  </a:lnTo>
                  <a:lnTo>
                    <a:pt x="2780" y="3874"/>
                  </a:lnTo>
                  <a:lnTo>
                    <a:pt x="3116" y="3959"/>
                  </a:lnTo>
                  <a:lnTo>
                    <a:pt x="3495" y="4001"/>
                  </a:lnTo>
                  <a:lnTo>
                    <a:pt x="3874" y="4043"/>
                  </a:lnTo>
                  <a:lnTo>
                    <a:pt x="4295" y="4043"/>
                  </a:lnTo>
                  <a:lnTo>
                    <a:pt x="4716" y="4001"/>
                  </a:lnTo>
                  <a:lnTo>
                    <a:pt x="5179" y="3916"/>
                  </a:lnTo>
                  <a:lnTo>
                    <a:pt x="5685" y="3790"/>
                  </a:lnTo>
                  <a:lnTo>
                    <a:pt x="6190" y="3622"/>
                  </a:lnTo>
                  <a:lnTo>
                    <a:pt x="6737" y="3369"/>
                  </a:lnTo>
                  <a:lnTo>
                    <a:pt x="7327" y="3074"/>
                  </a:lnTo>
                  <a:lnTo>
                    <a:pt x="7958" y="2738"/>
                  </a:lnTo>
                  <a:lnTo>
                    <a:pt x="8590" y="2359"/>
                  </a:lnTo>
                  <a:lnTo>
                    <a:pt x="9263" y="1896"/>
                  </a:lnTo>
                  <a:lnTo>
                    <a:pt x="7664"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5"/>
            <p:cNvSpPr/>
            <p:nvPr/>
          </p:nvSpPr>
          <p:spPr>
            <a:xfrm>
              <a:off x="6286150" y="1206525"/>
              <a:ext cx="104225" cy="207400"/>
            </a:xfrm>
            <a:custGeom>
              <a:avLst/>
              <a:gdLst/>
              <a:ahLst/>
              <a:cxnLst/>
              <a:rect l="l" t="t" r="r" b="b"/>
              <a:pathLst>
                <a:path w="4169" h="8296" extrusionOk="0">
                  <a:moveTo>
                    <a:pt x="2569" y="1"/>
                  </a:moveTo>
                  <a:lnTo>
                    <a:pt x="2526" y="127"/>
                  </a:lnTo>
                  <a:lnTo>
                    <a:pt x="2232" y="590"/>
                  </a:lnTo>
                  <a:lnTo>
                    <a:pt x="1600" y="1727"/>
                  </a:lnTo>
                  <a:lnTo>
                    <a:pt x="548" y="3790"/>
                  </a:lnTo>
                  <a:lnTo>
                    <a:pt x="295" y="4422"/>
                  </a:lnTo>
                  <a:lnTo>
                    <a:pt x="127" y="4969"/>
                  </a:lnTo>
                  <a:lnTo>
                    <a:pt x="42" y="5516"/>
                  </a:lnTo>
                  <a:lnTo>
                    <a:pt x="0" y="5980"/>
                  </a:lnTo>
                  <a:lnTo>
                    <a:pt x="84" y="6401"/>
                  </a:lnTo>
                  <a:lnTo>
                    <a:pt x="169" y="6737"/>
                  </a:lnTo>
                  <a:lnTo>
                    <a:pt x="295" y="7074"/>
                  </a:lnTo>
                  <a:lnTo>
                    <a:pt x="463" y="7369"/>
                  </a:lnTo>
                  <a:lnTo>
                    <a:pt x="674" y="7622"/>
                  </a:lnTo>
                  <a:lnTo>
                    <a:pt x="884" y="7790"/>
                  </a:lnTo>
                  <a:lnTo>
                    <a:pt x="1263" y="8085"/>
                  </a:lnTo>
                  <a:lnTo>
                    <a:pt x="1558" y="8253"/>
                  </a:lnTo>
                  <a:lnTo>
                    <a:pt x="1684" y="8295"/>
                  </a:lnTo>
                  <a:lnTo>
                    <a:pt x="1642" y="7790"/>
                  </a:lnTo>
                  <a:lnTo>
                    <a:pt x="1684" y="7285"/>
                  </a:lnTo>
                  <a:lnTo>
                    <a:pt x="1769" y="6737"/>
                  </a:lnTo>
                  <a:lnTo>
                    <a:pt x="1895" y="6190"/>
                  </a:lnTo>
                  <a:lnTo>
                    <a:pt x="2105" y="5643"/>
                  </a:lnTo>
                  <a:lnTo>
                    <a:pt x="2316" y="5095"/>
                  </a:lnTo>
                  <a:lnTo>
                    <a:pt x="2779" y="4085"/>
                  </a:lnTo>
                  <a:lnTo>
                    <a:pt x="3284" y="3201"/>
                  </a:lnTo>
                  <a:lnTo>
                    <a:pt x="3705" y="2485"/>
                  </a:lnTo>
                  <a:lnTo>
                    <a:pt x="4168" y="1896"/>
                  </a:lnTo>
                  <a:lnTo>
                    <a:pt x="256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5"/>
            <p:cNvSpPr/>
            <p:nvPr/>
          </p:nvSpPr>
          <p:spPr>
            <a:xfrm>
              <a:off x="6284050" y="1317050"/>
              <a:ext cx="167375" cy="232650"/>
            </a:xfrm>
            <a:custGeom>
              <a:avLst/>
              <a:gdLst/>
              <a:ahLst/>
              <a:cxnLst/>
              <a:rect l="l" t="t" r="r" b="b"/>
              <a:pathLst>
                <a:path w="6695" h="9306" extrusionOk="0">
                  <a:moveTo>
                    <a:pt x="379" y="1"/>
                  </a:moveTo>
                  <a:lnTo>
                    <a:pt x="295" y="127"/>
                  </a:lnTo>
                  <a:lnTo>
                    <a:pt x="168" y="506"/>
                  </a:lnTo>
                  <a:lnTo>
                    <a:pt x="84" y="759"/>
                  </a:lnTo>
                  <a:lnTo>
                    <a:pt x="42" y="1053"/>
                  </a:lnTo>
                  <a:lnTo>
                    <a:pt x="0" y="1348"/>
                  </a:lnTo>
                  <a:lnTo>
                    <a:pt x="0" y="1685"/>
                  </a:lnTo>
                  <a:lnTo>
                    <a:pt x="84" y="2064"/>
                  </a:lnTo>
                  <a:lnTo>
                    <a:pt x="211" y="2401"/>
                  </a:lnTo>
                  <a:lnTo>
                    <a:pt x="379" y="2779"/>
                  </a:lnTo>
                  <a:lnTo>
                    <a:pt x="674" y="3116"/>
                  </a:lnTo>
                  <a:lnTo>
                    <a:pt x="1053" y="3453"/>
                  </a:lnTo>
                  <a:lnTo>
                    <a:pt x="1516" y="3790"/>
                  </a:lnTo>
                  <a:lnTo>
                    <a:pt x="2147" y="4085"/>
                  </a:lnTo>
                  <a:lnTo>
                    <a:pt x="2863" y="4337"/>
                  </a:lnTo>
                  <a:lnTo>
                    <a:pt x="3158" y="4421"/>
                  </a:lnTo>
                  <a:lnTo>
                    <a:pt x="3368" y="4548"/>
                  </a:lnTo>
                  <a:lnTo>
                    <a:pt x="3789" y="4800"/>
                  </a:lnTo>
                  <a:lnTo>
                    <a:pt x="4126" y="5137"/>
                  </a:lnTo>
                  <a:lnTo>
                    <a:pt x="4421" y="5516"/>
                  </a:lnTo>
                  <a:lnTo>
                    <a:pt x="4589" y="5895"/>
                  </a:lnTo>
                  <a:lnTo>
                    <a:pt x="4758" y="6316"/>
                  </a:lnTo>
                  <a:lnTo>
                    <a:pt x="4842" y="6737"/>
                  </a:lnTo>
                  <a:lnTo>
                    <a:pt x="4884" y="7158"/>
                  </a:lnTo>
                  <a:lnTo>
                    <a:pt x="4884" y="7579"/>
                  </a:lnTo>
                  <a:lnTo>
                    <a:pt x="4884" y="8000"/>
                  </a:lnTo>
                  <a:lnTo>
                    <a:pt x="4800" y="8674"/>
                  </a:lnTo>
                  <a:lnTo>
                    <a:pt x="4716" y="9137"/>
                  </a:lnTo>
                  <a:lnTo>
                    <a:pt x="4673" y="9305"/>
                  </a:lnTo>
                  <a:lnTo>
                    <a:pt x="4673" y="9305"/>
                  </a:lnTo>
                  <a:lnTo>
                    <a:pt x="6694" y="7579"/>
                  </a:lnTo>
                  <a:lnTo>
                    <a:pt x="6694" y="7453"/>
                  </a:lnTo>
                  <a:lnTo>
                    <a:pt x="6652" y="7032"/>
                  </a:lnTo>
                  <a:lnTo>
                    <a:pt x="6568" y="6400"/>
                  </a:lnTo>
                  <a:lnTo>
                    <a:pt x="6484" y="6063"/>
                  </a:lnTo>
                  <a:lnTo>
                    <a:pt x="6400" y="5685"/>
                  </a:lnTo>
                  <a:lnTo>
                    <a:pt x="6231" y="5306"/>
                  </a:lnTo>
                  <a:lnTo>
                    <a:pt x="6063" y="4927"/>
                  </a:lnTo>
                  <a:lnTo>
                    <a:pt x="5852" y="4590"/>
                  </a:lnTo>
                  <a:lnTo>
                    <a:pt x="5600" y="4253"/>
                  </a:lnTo>
                  <a:lnTo>
                    <a:pt x="5263" y="3958"/>
                  </a:lnTo>
                  <a:lnTo>
                    <a:pt x="4884" y="3664"/>
                  </a:lnTo>
                  <a:lnTo>
                    <a:pt x="4463" y="3453"/>
                  </a:lnTo>
                  <a:lnTo>
                    <a:pt x="4000" y="3327"/>
                  </a:lnTo>
                  <a:lnTo>
                    <a:pt x="3495" y="3201"/>
                  </a:lnTo>
                  <a:lnTo>
                    <a:pt x="3031" y="3032"/>
                  </a:lnTo>
                  <a:lnTo>
                    <a:pt x="2610" y="2864"/>
                  </a:lnTo>
                  <a:lnTo>
                    <a:pt x="2231" y="2695"/>
                  </a:lnTo>
                  <a:lnTo>
                    <a:pt x="1895" y="2485"/>
                  </a:lnTo>
                  <a:lnTo>
                    <a:pt x="1600" y="2316"/>
                  </a:lnTo>
                  <a:lnTo>
                    <a:pt x="1305" y="2064"/>
                  </a:lnTo>
                  <a:lnTo>
                    <a:pt x="1095" y="1853"/>
                  </a:lnTo>
                  <a:lnTo>
                    <a:pt x="884" y="1643"/>
                  </a:lnTo>
                  <a:lnTo>
                    <a:pt x="758" y="1390"/>
                  </a:lnTo>
                  <a:lnTo>
                    <a:pt x="589" y="1180"/>
                  </a:lnTo>
                  <a:lnTo>
                    <a:pt x="505" y="927"/>
                  </a:lnTo>
                  <a:lnTo>
                    <a:pt x="421" y="674"/>
                  </a:lnTo>
                  <a:lnTo>
                    <a:pt x="379" y="464"/>
                  </a:lnTo>
                  <a:lnTo>
                    <a:pt x="379"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3" name="Google Shape;593;p5"/>
          <p:cNvGrpSpPr/>
          <p:nvPr/>
        </p:nvGrpSpPr>
        <p:grpSpPr>
          <a:xfrm rot="-3575200">
            <a:off x="838053" y="1192055"/>
            <a:ext cx="430492" cy="675839"/>
            <a:chOff x="7080825" y="1615975"/>
            <a:chExt cx="301050" cy="472625"/>
          </a:xfrm>
        </p:grpSpPr>
        <p:sp>
          <p:nvSpPr>
            <p:cNvPr id="594" name="Google Shape;594;p5"/>
            <p:cNvSpPr/>
            <p:nvPr/>
          </p:nvSpPr>
          <p:spPr>
            <a:xfrm>
              <a:off x="7272400" y="1615975"/>
              <a:ext cx="109475" cy="197925"/>
            </a:xfrm>
            <a:custGeom>
              <a:avLst/>
              <a:gdLst/>
              <a:ahLst/>
              <a:cxnLst/>
              <a:rect l="l" t="t" r="r" b="b"/>
              <a:pathLst>
                <a:path w="4379" h="7917" extrusionOk="0">
                  <a:moveTo>
                    <a:pt x="1263" y="1"/>
                  </a:moveTo>
                  <a:lnTo>
                    <a:pt x="0" y="2316"/>
                  </a:lnTo>
                  <a:lnTo>
                    <a:pt x="463" y="2864"/>
                  </a:lnTo>
                  <a:lnTo>
                    <a:pt x="842" y="3453"/>
                  </a:lnTo>
                  <a:lnTo>
                    <a:pt x="1179" y="4001"/>
                  </a:lnTo>
                  <a:lnTo>
                    <a:pt x="1474" y="4506"/>
                  </a:lnTo>
                  <a:lnTo>
                    <a:pt x="1727" y="5011"/>
                  </a:lnTo>
                  <a:lnTo>
                    <a:pt x="1895" y="5474"/>
                  </a:lnTo>
                  <a:lnTo>
                    <a:pt x="2190" y="6274"/>
                  </a:lnTo>
                  <a:lnTo>
                    <a:pt x="2358" y="6990"/>
                  </a:lnTo>
                  <a:lnTo>
                    <a:pt x="2442" y="7495"/>
                  </a:lnTo>
                  <a:lnTo>
                    <a:pt x="2442" y="7916"/>
                  </a:lnTo>
                  <a:lnTo>
                    <a:pt x="2863" y="7579"/>
                  </a:lnTo>
                  <a:lnTo>
                    <a:pt x="3242" y="7242"/>
                  </a:lnTo>
                  <a:lnTo>
                    <a:pt x="3579" y="6906"/>
                  </a:lnTo>
                  <a:lnTo>
                    <a:pt x="3832" y="6569"/>
                  </a:lnTo>
                  <a:lnTo>
                    <a:pt x="4000" y="6232"/>
                  </a:lnTo>
                  <a:lnTo>
                    <a:pt x="4169" y="5895"/>
                  </a:lnTo>
                  <a:lnTo>
                    <a:pt x="4295" y="5558"/>
                  </a:lnTo>
                  <a:lnTo>
                    <a:pt x="4337" y="5221"/>
                  </a:lnTo>
                  <a:lnTo>
                    <a:pt x="4379" y="4843"/>
                  </a:lnTo>
                  <a:lnTo>
                    <a:pt x="4379" y="4548"/>
                  </a:lnTo>
                  <a:lnTo>
                    <a:pt x="4337" y="4211"/>
                  </a:lnTo>
                  <a:lnTo>
                    <a:pt x="4253" y="3874"/>
                  </a:lnTo>
                  <a:lnTo>
                    <a:pt x="4169" y="3537"/>
                  </a:lnTo>
                  <a:lnTo>
                    <a:pt x="4042" y="3243"/>
                  </a:lnTo>
                  <a:lnTo>
                    <a:pt x="3705" y="2653"/>
                  </a:lnTo>
                  <a:lnTo>
                    <a:pt x="3369" y="2106"/>
                  </a:lnTo>
                  <a:lnTo>
                    <a:pt x="2948" y="1601"/>
                  </a:lnTo>
                  <a:lnTo>
                    <a:pt x="2527" y="1138"/>
                  </a:lnTo>
                  <a:lnTo>
                    <a:pt x="2148" y="759"/>
                  </a:lnTo>
                  <a:lnTo>
                    <a:pt x="1516" y="211"/>
                  </a:lnTo>
                  <a:lnTo>
                    <a:pt x="126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5"/>
            <p:cNvSpPr/>
            <p:nvPr/>
          </p:nvSpPr>
          <p:spPr>
            <a:xfrm>
              <a:off x="7141875" y="1745450"/>
              <a:ext cx="231600" cy="101075"/>
            </a:xfrm>
            <a:custGeom>
              <a:avLst/>
              <a:gdLst/>
              <a:ahLst/>
              <a:cxnLst/>
              <a:rect l="l" t="t" r="r" b="b"/>
              <a:pathLst>
                <a:path w="9264" h="4043" extrusionOk="0">
                  <a:moveTo>
                    <a:pt x="1558" y="0"/>
                  </a:moveTo>
                  <a:lnTo>
                    <a:pt x="1" y="1895"/>
                  </a:lnTo>
                  <a:lnTo>
                    <a:pt x="674" y="2358"/>
                  </a:lnTo>
                  <a:lnTo>
                    <a:pt x="1306" y="2737"/>
                  </a:lnTo>
                  <a:lnTo>
                    <a:pt x="1895" y="3074"/>
                  </a:lnTo>
                  <a:lnTo>
                    <a:pt x="2485" y="3369"/>
                  </a:lnTo>
                  <a:lnTo>
                    <a:pt x="3032" y="3621"/>
                  </a:lnTo>
                  <a:lnTo>
                    <a:pt x="3579" y="3790"/>
                  </a:lnTo>
                  <a:lnTo>
                    <a:pt x="4042" y="3916"/>
                  </a:lnTo>
                  <a:lnTo>
                    <a:pt x="4548" y="4000"/>
                  </a:lnTo>
                  <a:lnTo>
                    <a:pt x="4969" y="4042"/>
                  </a:lnTo>
                  <a:lnTo>
                    <a:pt x="5390" y="4042"/>
                  </a:lnTo>
                  <a:lnTo>
                    <a:pt x="5769" y="4000"/>
                  </a:lnTo>
                  <a:lnTo>
                    <a:pt x="6148" y="3958"/>
                  </a:lnTo>
                  <a:lnTo>
                    <a:pt x="6484" y="3874"/>
                  </a:lnTo>
                  <a:lnTo>
                    <a:pt x="6821" y="3747"/>
                  </a:lnTo>
                  <a:lnTo>
                    <a:pt x="7116" y="3621"/>
                  </a:lnTo>
                  <a:lnTo>
                    <a:pt x="7369" y="3453"/>
                  </a:lnTo>
                  <a:lnTo>
                    <a:pt x="7832" y="3116"/>
                  </a:lnTo>
                  <a:lnTo>
                    <a:pt x="8253" y="2695"/>
                  </a:lnTo>
                  <a:lnTo>
                    <a:pt x="8590" y="2316"/>
                  </a:lnTo>
                  <a:lnTo>
                    <a:pt x="8842" y="1895"/>
                  </a:lnTo>
                  <a:lnTo>
                    <a:pt x="9011" y="1558"/>
                  </a:lnTo>
                  <a:lnTo>
                    <a:pt x="9137" y="1263"/>
                  </a:lnTo>
                  <a:lnTo>
                    <a:pt x="9263" y="1011"/>
                  </a:lnTo>
                  <a:lnTo>
                    <a:pt x="9011" y="1348"/>
                  </a:lnTo>
                  <a:lnTo>
                    <a:pt x="8758" y="1642"/>
                  </a:lnTo>
                  <a:lnTo>
                    <a:pt x="8463" y="1895"/>
                  </a:lnTo>
                  <a:lnTo>
                    <a:pt x="8169" y="2063"/>
                  </a:lnTo>
                  <a:lnTo>
                    <a:pt x="7874" y="2232"/>
                  </a:lnTo>
                  <a:lnTo>
                    <a:pt x="7579" y="2358"/>
                  </a:lnTo>
                  <a:lnTo>
                    <a:pt x="7284" y="2400"/>
                  </a:lnTo>
                  <a:lnTo>
                    <a:pt x="6948" y="2484"/>
                  </a:lnTo>
                  <a:lnTo>
                    <a:pt x="6316" y="2484"/>
                  </a:lnTo>
                  <a:lnTo>
                    <a:pt x="5684" y="2358"/>
                  </a:lnTo>
                  <a:lnTo>
                    <a:pt x="5053" y="2190"/>
                  </a:lnTo>
                  <a:lnTo>
                    <a:pt x="4421" y="1937"/>
                  </a:lnTo>
                  <a:lnTo>
                    <a:pt x="3874" y="1642"/>
                  </a:lnTo>
                  <a:lnTo>
                    <a:pt x="3327" y="1348"/>
                  </a:lnTo>
                  <a:lnTo>
                    <a:pt x="2822" y="1011"/>
                  </a:lnTo>
                  <a:lnTo>
                    <a:pt x="2400" y="716"/>
                  </a:lnTo>
                  <a:lnTo>
                    <a:pt x="1811" y="211"/>
                  </a:lnTo>
                  <a:lnTo>
                    <a:pt x="1558"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5"/>
            <p:cNvSpPr/>
            <p:nvPr/>
          </p:nvSpPr>
          <p:spPr>
            <a:xfrm>
              <a:off x="7141875" y="1745450"/>
              <a:ext cx="103175" cy="207375"/>
            </a:xfrm>
            <a:custGeom>
              <a:avLst/>
              <a:gdLst/>
              <a:ahLst/>
              <a:cxnLst/>
              <a:rect l="l" t="t" r="r" b="b"/>
              <a:pathLst>
                <a:path w="4127" h="8295" extrusionOk="0">
                  <a:moveTo>
                    <a:pt x="1558" y="0"/>
                  </a:moveTo>
                  <a:lnTo>
                    <a:pt x="1" y="1895"/>
                  </a:lnTo>
                  <a:lnTo>
                    <a:pt x="422" y="2484"/>
                  </a:lnTo>
                  <a:lnTo>
                    <a:pt x="885" y="3200"/>
                  </a:lnTo>
                  <a:lnTo>
                    <a:pt x="1390" y="4084"/>
                  </a:lnTo>
                  <a:lnTo>
                    <a:pt x="1853" y="5095"/>
                  </a:lnTo>
                  <a:lnTo>
                    <a:pt x="2064" y="5642"/>
                  </a:lnTo>
                  <a:lnTo>
                    <a:pt x="2232" y="6189"/>
                  </a:lnTo>
                  <a:lnTo>
                    <a:pt x="2400" y="6737"/>
                  </a:lnTo>
                  <a:lnTo>
                    <a:pt x="2485" y="7284"/>
                  </a:lnTo>
                  <a:lnTo>
                    <a:pt x="2485" y="7789"/>
                  </a:lnTo>
                  <a:lnTo>
                    <a:pt x="2485" y="8295"/>
                  </a:lnTo>
                  <a:lnTo>
                    <a:pt x="2569" y="8252"/>
                  </a:lnTo>
                  <a:lnTo>
                    <a:pt x="2864" y="8084"/>
                  </a:lnTo>
                  <a:lnTo>
                    <a:pt x="3285" y="7789"/>
                  </a:lnTo>
                  <a:lnTo>
                    <a:pt x="3495" y="7621"/>
                  </a:lnTo>
                  <a:lnTo>
                    <a:pt x="3664" y="7368"/>
                  </a:lnTo>
                  <a:lnTo>
                    <a:pt x="3832" y="7074"/>
                  </a:lnTo>
                  <a:lnTo>
                    <a:pt x="4000" y="6737"/>
                  </a:lnTo>
                  <a:lnTo>
                    <a:pt x="4085" y="6400"/>
                  </a:lnTo>
                  <a:lnTo>
                    <a:pt x="4127" y="5979"/>
                  </a:lnTo>
                  <a:lnTo>
                    <a:pt x="4127" y="5516"/>
                  </a:lnTo>
                  <a:lnTo>
                    <a:pt x="4042" y="4968"/>
                  </a:lnTo>
                  <a:lnTo>
                    <a:pt x="3874" y="4421"/>
                  </a:lnTo>
                  <a:lnTo>
                    <a:pt x="3579" y="3790"/>
                  </a:lnTo>
                  <a:lnTo>
                    <a:pt x="2569" y="1727"/>
                  </a:lnTo>
                  <a:lnTo>
                    <a:pt x="1937" y="590"/>
                  </a:lnTo>
                  <a:lnTo>
                    <a:pt x="1643" y="127"/>
                  </a:lnTo>
                  <a:lnTo>
                    <a:pt x="155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5"/>
            <p:cNvSpPr/>
            <p:nvPr/>
          </p:nvSpPr>
          <p:spPr>
            <a:xfrm>
              <a:off x="7080825" y="1855975"/>
              <a:ext cx="167375" cy="232625"/>
            </a:xfrm>
            <a:custGeom>
              <a:avLst/>
              <a:gdLst/>
              <a:ahLst/>
              <a:cxnLst/>
              <a:rect l="l" t="t" r="r" b="b"/>
              <a:pathLst>
                <a:path w="6695" h="9305" extrusionOk="0">
                  <a:moveTo>
                    <a:pt x="6316" y="0"/>
                  </a:moveTo>
                  <a:lnTo>
                    <a:pt x="6274" y="463"/>
                  </a:lnTo>
                  <a:lnTo>
                    <a:pt x="6232" y="674"/>
                  </a:lnTo>
                  <a:lnTo>
                    <a:pt x="6190" y="926"/>
                  </a:lnTo>
                  <a:lnTo>
                    <a:pt x="6063" y="1179"/>
                  </a:lnTo>
                  <a:lnTo>
                    <a:pt x="5937" y="1390"/>
                  </a:lnTo>
                  <a:lnTo>
                    <a:pt x="5769" y="1642"/>
                  </a:lnTo>
                  <a:lnTo>
                    <a:pt x="5600" y="1853"/>
                  </a:lnTo>
                  <a:lnTo>
                    <a:pt x="5348" y="2063"/>
                  </a:lnTo>
                  <a:lnTo>
                    <a:pt x="5095" y="2316"/>
                  </a:lnTo>
                  <a:lnTo>
                    <a:pt x="4800" y="2484"/>
                  </a:lnTo>
                  <a:lnTo>
                    <a:pt x="4464" y="2695"/>
                  </a:lnTo>
                  <a:lnTo>
                    <a:pt x="4085" y="2863"/>
                  </a:lnTo>
                  <a:lnTo>
                    <a:pt x="3664" y="3031"/>
                  </a:lnTo>
                  <a:lnTo>
                    <a:pt x="3200" y="3200"/>
                  </a:lnTo>
                  <a:lnTo>
                    <a:pt x="2695" y="3326"/>
                  </a:lnTo>
                  <a:lnTo>
                    <a:pt x="2190" y="3453"/>
                  </a:lnTo>
                  <a:lnTo>
                    <a:pt x="1769" y="3663"/>
                  </a:lnTo>
                  <a:lnTo>
                    <a:pt x="1390" y="3958"/>
                  </a:lnTo>
                  <a:lnTo>
                    <a:pt x="1095" y="4252"/>
                  </a:lnTo>
                  <a:lnTo>
                    <a:pt x="843" y="4589"/>
                  </a:lnTo>
                  <a:lnTo>
                    <a:pt x="590" y="4926"/>
                  </a:lnTo>
                  <a:lnTo>
                    <a:pt x="422" y="5305"/>
                  </a:lnTo>
                  <a:lnTo>
                    <a:pt x="295" y="5684"/>
                  </a:lnTo>
                  <a:lnTo>
                    <a:pt x="169" y="6063"/>
                  </a:lnTo>
                  <a:lnTo>
                    <a:pt x="85" y="6400"/>
                  </a:lnTo>
                  <a:lnTo>
                    <a:pt x="1" y="7031"/>
                  </a:lnTo>
                  <a:lnTo>
                    <a:pt x="1" y="7452"/>
                  </a:lnTo>
                  <a:lnTo>
                    <a:pt x="1" y="7579"/>
                  </a:lnTo>
                  <a:lnTo>
                    <a:pt x="2022" y="9305"/>
                  </a:lnTo>
                  <a:lnTo>
                    <a:pt x="1980" y="9136"/>
                  </a:lnTo>
                  <a:lnTo>
                    <a:pt x="1895" y="8673"/>
                  </a:lnTo>
                  <a:lnTo>
                    <a:pt x="1811" y="8000"/>
                  </a:lnTo>
                  <a:lnTo>
                    <a:pt x="1769" y="7579"/>
                  </a:lnTo>
                  <a:lnTo>
                    <a:pt x="1811" y="7158"/>
                  </a:lnTo>
                  <a:lnTo>
                    <a:pt x="1853" y="6737"/>
                  </a:lnTo>
                  <a:lnTo>
                    <a:pt x="1937" y="6315"/>
                  </a:lnTo>
                  <a:lnTo>
                    <a:pt x="2064" y="5894"/>
                  </a:lnTo>
                  <a:lnTo>
                    <a:pt x="2274" y="5516"/>
                  </a:lnTo>
                  <a:lnTo>
                    <a:pt x="2527" y="5137"/>
                  </a:lnTo>
                  <a:lnTo>
                    <a:pt x="2864" y="4800"/>
                  </a:lnTo>
                  <a:lnTo>
                    <a:pt x="3285" y="4547"/>
                  </a:lnTo>
                  <a:lnTo>
                    <a:pt x="3537" y="4421"/>
                  </a:lnTo>
                  <a:lnTo>
                    <a:pt x="3790" y="4337"/>
                  </a:lnTo>
                  <a:lnTo>
                    <a:pt x="4548" y="4084"/>
                  </a:lnTo>
                  <a:lnTo>
                    <a:pt x="5137" y="3789"/>
                  </a:lnTo>
                  <a:lnTo>
                    <a:pt x="5642" y="3453"/>
                  </a:lnTo>
                  <a:lnTo>
                    <a:pt x="6021" y="3116"/>
                  </a:lnTo>
                  <a:lnTo>
                    <a:pt x="6274" y="2779"/>
                  </a:lnTo>
                  <a:lnTo>
                    <a:pt x="6484" y="2400"/>
                  </a:lnTo>
                  <a:lnTo>
                    <a:pt x="6611" y="2063"/>
                  </a:lnTo>
                  <a:lnTo>
                    <a:pt x="6653" y="1684"/>
                  </a:lnTo>
                  <a:lnTo>
                    <a:pt x="6695" y="1347"/>
                  </a:lnTo>
                  <a:lnTo>
                    <a:pt x="6653" y="1053"/>
                  </a:lnTo>
                  <a:lnTo>
                    <a:pt x="6611" y="758"/>
                  </a:lnTo>
                  <a:lnTo>
                    <a:pt x="6527" y="505"/>
                  </a:lnTo>
                  <a:lnTo>
                    <a:pt x="6358" y="126"/>
                  </a:lnTo>
                  <a:lnTo>
                    <a:pt x="6316"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8" name="Google Shape;598;p5"/>
          <p:cNvGrpSpPr/>
          <p:nvPr/>
        </p:nvGrpSpPr>
        <p:grpSpPr>
          <a:xfrm>
            <a:off x="785607" y="2756377"/>
            <a:ext cx="535383" cy="1557745"/>
            <a:chOff x="1527695" y="682302"/>
            <a:chExt cx="535383" cy="1557745"/>
          </a:xfrm>
        </p:grpSpPr>
        <p:sp>
          <p:nvSpPr>
            <p:cNvPr id="599" name="Google Shape;599;p5"/>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0" name="Google Shape;600;p5"/>
            <p:cNvGrpSpPr/>
            <p:nvPr/>
          </p:nvGrpSpPr>
          <p:grpSpPr>
            <a:xfrm>
              <a:off x="1527695" y="682302"/>
              <a:ext cx="535383" cy="1557745"/>
              <a:chOff x="238125" y="2522225"/>
              <a:chExt cx="452564" cy="1316775"/>
            </a:xfrm>
          </p:grpSpPr>
          <p:sp>
            <p:nvSpPr>
              <p:cNvPr id="601" name="Google Shape;601;p5"/>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5"/>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5"/>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5"/>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5"/>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06" name="Google Shape;606;p5"/>
          <p:cNvGrpSpPr/>
          <p:nvPr/>
        </p:nvGrpSpPr>
        <p:grpSpPr>
          <a:xfrm>
            <a:off x="7821913" y="717246"/>
            <a:ext cx="401700" cy="1032459"/>
            <a:chOff x="783488" y="2321096"/>
            <a:chExt cx="401700" cy="1032459"/>
          </a:xfrm>
        </p:grpSpPr>
        <p:sp>
          <p:nvSpPr>
            <p:cNvPr id="607" name="Google Shape;607;p5"/>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8" name="Google Shape;608;p5"/>
            <p:cNvGrpSpPr/>
            <p:nvPr/>
          </p:nvGrpSpPr>
          <p:grpSpPr>
            <a:xfrm>
              <a:off x="808171" y="2347443"/>
              <a:ext cx="352343" cy="1006112"/>
              <a:chOff x="469675" y="990775"/>
              <a:chExt cx="297839" cy="850475"/>
            </a:xfrm>
          </p:grpSpPr>
          <p:sp>
            <p:nvSpPr>
              <p:cNvPr id="609" name="Google Shape;609;p5"/>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5"/>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5"/>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5"/>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5"/>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14" name="Google Shape;614;p5"/>
          <p:cNvGrpSpPr/>
          <p:nvPr/>
        </p:nvGrpSpPr>
        <p:grpSpPr>
          <a:xfrm>
            <a:off x="2769895" y="2121081"/>
            <a:ext cx="1569488" cy="3430491"/>
            <a:chOff x="5214875" y="1199700"/>
            <a:chExt cx="337975" cy="738725"/>
          </a:xfrm>
        </p:grpSpPr>
        <p:sp>
          <p:nvSpPr>
            <p:cNvPr id="615" name="Google Shape;615;p5"/>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5"/>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5"/>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5"/>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5"/>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5"/>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5"/>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5"/>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5"/>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5"/>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5"/>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5"/>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5"/>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5"/>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5"/>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5"/>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5"/>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5"/>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5"/>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5"/>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5"/>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5"/>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5"/>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5"/>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5"/>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0" name="Google Shape;640;p5"/>
          <p:cNvGrpSpPr/>
          <p:nvPr/>
        </p:nvGrpSpPr>
        <p:grpSpPr>
          <a:xfrm flipH="1">
            <a:off x="4515070" y="1186931"/>
            <a:ext cx="1569488" cy="3430491"/>
            <a:chOff x="5214875" y="1199700"/>
            <a:chExt cx="337975" cy="738725"/>
          </a:xfrm>
        </p:grpSpPr>
        <p:sp>
          <p:nvSpPr>
            <p:cNvPr id="641" name="Google Shape;641;p5"/>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5"/>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5"/>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5"/>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5"/>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5"/>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5"/>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5"/>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5"/>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5"/>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5"/>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5"/>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5"/>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5"/>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5"/>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5"/>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5"/>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5"/>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5"/>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5"/>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5"/>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5"/>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5"/>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5"/>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5"/>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666"/>
        <p:cNvGrpSpPr/>
        <p:nvPr/>
      </p:nvGrpSpPr>
      <p:grpSpPr>
        <a:xfrm>
          <a:off x="0" y="0"/>
          <a:ext cx="0" cy="0"/>
          <a:chOff x="0" y="0"/>
          <a:chExt cx="0" cy="0"/>
        </a:xfrm>
      </p:grpSpPr>
      <p:sp>
        <p:nvSpPr>
          <p:cNvPr id="667" name="Google Shape;667;p6"/>
          <p:cNvSpPr txBox="1">
            <a:spLocks noGrp="1"/>
          </p:cNvSpPr>
          <p:nvPr>
            <p:ph type="title"/>
          </p:nvPr>
        </p:nvSpPr>
        <p:spPr>
          <a:xfrm>
            <a:off x="720000" y="5212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grpSp>
        <p:nvGrpSpPr>
          <p:cNvPr id="668" name="Google Shape;668;p6"/>
          <p:cNvGrpSpPr/>
          <p:nvPr/>
        </p:nvGrpSpPr>
        <p:grpSpPr>
          <a:xfrm>
            <a:off x="848620" y="430700"/>
            <a:ext cx="508383" cy="798122"/>
            <a:chOff x="6150375" y="1077075"/>
            <a:chExt cx="301050" cy="472625"/>
          </a:xfrm>
        </p:grpSpPr>
        <p:sp>
          <p:nvSpPr>
            <p:cNvPr id="669" name="Google Shape;669;p6"/>
            <p:cNvSpPr/>
            <p:nvPr/>
          </p:nvSpPr>
          <p:spPr>
            <a:xfrm>
              <a:off x="6150375" y="1077075"/>
              <a:ext cx="108425" cy="197900"/>
            </a:xfrm>
            <a:custGeom>
              <a:avLst/>
              <a:gdLst/>
              <a:ahLst/>
              <a:cxnLst/>
              <a:rect l="l" t="t" r="r" b="b"/>
              <a:pathLst>
                <a:path w="4337" h="7916" extrusionOk="0">
                  <a:moveTo>
                    <a:pt x="3074" y="0"/>
                  </a:moveTo>
                  <a:lnTo>
                    <a:pt x="2821" y="211"/>
                  </a:lnTo>
                  <a:lnTo>
                    <a:pt x="2231" y="758"/>
                  </a:lnTo>
                  <a:lnTo>
                    <a:pt x="1810" y="1137"/>
                  </a:lnTo>
                  <a:lnTo>
                    <a:pt x="1432" y="1600"/>
                  </a:lnTo>
                  <a:lnTo>
                    <a:pt x="1010" y="2106"/>
                  </a:lnTo>
                  <a:lnTo>
                    <a:pt x="632" y="2653"/>
                  </a:lnTo>
                  <a:lnTo>
                    <a:pt x="337" y="3242"/>
                  </a:lnTo>
                  <a:lnTo>
                    <a:pt x="211" y="3537"/>
                  </a:lnTo>
                  <a:lnTo>
                    <a:pt x="126" y="3874"/>
                  </a:lnTo>
                  <a:lnTo>
                    <a:pt x="42" y="4211"/>
                  </a:lnTo>
                  <a:lnTo>
                    <a:pt x="0" y="4547"/>
                  </a:lnTo>
                  <a:lnTo>
                    <a:pt x="0" y="4842"/>
                  </a:lnTo>
                  <a:lnTo>
                    <a:pt x="0" y="5221"/>
                  </a:lnTo>
                  <a:lnTo>
                    <a:pt x="84" y="5558"/>
                  </a:lnTo>
                  <a:lnTo>
                    <a:pt x="211" y="5895"/>
                  </a:lnTo>
                  <a:lnTo>
                    <a:pt x="337" y="6232"/>
                  </a:lnTo>
                  <a:lnTo>
                    <a:pt x="547" y="6568"/>
                  </a:lnTo>
                  <a:lnTo>
                    <a:pt x="800" y="6905"/>
                  </a:lnTo>
                  <a:lnTo>
                    <a:pt x="1137" y="7242"/>
                  </a:lnTo>
                  <a:lnTo>
                    <a:pt x="1474" y="7579"/>
                  </a:lnTo>
                  <a:lnTo>
                    <a:pt x="1937" y="7916"/>
                  </a:lnTo>
                  <a:lnTo>
                    <a:pt x="1937" y="7495"/>
                  </a:lnTo>
                  <a:lnTo>
                    <a:pt x="2021" y="6989"/>
                  </a:lnTo>
                  <a:lnTo>
                    <a:pt x="2189" y="6274"/>
                  </a:lnTo>
                  <a:lnTo>
                    <a:pt x="2442" y="5474"/>
                  </a:lnTo>
                  <a:lnTo>
                    <a:pt x="2652" y="5011"/>
                  </a:lnTo>
                  <a:lnTo>
                    <a:pt x="2905" y="4505"/>
                  </a:lnTo>
                  <a:lnTo>
                    <a:pt x="3158" y="4000"/>
                  </a:lnTo>
                  <a:lnTo>
                    <a:pt x="3495" y="3453"/>
                  </a:lnTo>
                  <a:lnTo>
                    <a:pt x="3916" y="2863"/>
                  </a:lnTo>
                  <a:lnTo>
                    <a:pt x="4337" y="2316"/>
                  </a:lnTo>
                  <a:lnTo>
                    <a:pt x="3074"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6"/>
            <p:cNvSpPr/>
            <p:nvPr/>
          </p:nvSpPr>
          <p:spPr>
            <a:xfrm>
              <a:off x="6158775" y="1206525"/>
              <a:ext cx="231600" cy="101075"/>
            </a:xfrm>
            <a:custGeom>
              <a:avLst/>
              <a:gdLst/>
              <a:ahLst/>
              <a:cxnLst/>
              <a:rect l="l" t="t" r="r" b="b"/>
              <a:pathLst>
                <a:path w="9264" h="4043" extrusionOk="0">
                  <a:moveTo>
                    <a:pt x="7664" y="1"/>
                  </a:moveTo>
                  <a:lnTo>
                    <a:pt x="7453" y="211"/>
                  </a:lnTo>
                  <a:lnTo>
                    <a:pt x="6864" y="717"/>
                  </a:lnTo>
                  <a:lnTo>
                    <a:pt x="6400" y="1011"/>
                  </a:lnTo>
                  <a:lnTo>
                    <a:pt x="5937" y="1348"/>
                  </a:lnTo>
                  <a:lnTo>
                    <a:pt x="5390" y="1643"/>
                  </a:lnTo>
                  <a:lnTo>
                    <a:pt x="4801" y="1938"/>
                  </a:lnTo>
                  <a:lnTo>
                    <a:pt x="4211" y="2190"/>
                  </a:lnTo>
                  <a:lnTo>
                    <a:pt x="3580" y="2359"/>
                  </a:lnTo>
                  <a:lnTo>
                    <a:pt x="2948" y="2485"/>
                  </a:lnTo>
                  <a:lnTo>
                    <a:pt x="2316" y="2485"/>
                  </a:lnTo>
                  <a:lnTo>
                    <a:pt x="1980" y="2401"/>
                  </a:lnTo>
                  <a:lnTo>
                    <a:pt x="1685" y="2359"/>
                  </a:lnTo>
                  <a:lnTo>
                    <a:pt x="1390" y="2232"/>
                  </a:lnTo>
                  <a:lnTo>
                    <a:pt x="1096" y="2064"/>
                  </a:lnTo>
                  <a:lnTo>
                    <a:pt x="801" y="1896"/>
                  </a:lnTo>
                  <a:lnTo>
                    <a:pt x="506" y="1643"/>
                  </a:lnTo>
                  <a:lnTo>
                    <a:pt x="253" y="1348"/>
                  </a:lnTo>
                  <a:lnTo>
                    <a:pt x="1" y="1011"/>
                  </a:lnTo>
                  <a:lnTo>
                    <a:pt x="85" y="1264"/>
                  </a:lnTo>
                  <a:lnTo>
                    <a:pt x="211" y="1559"/>
                  </a:lnTo>
                  <a:lnTo>
                    <a:pt x="422" y="1896"/>
                  </a:lnTo>
                  <a:lnTo>
                    <a:pt x="674" y="2317"/>
                  </a:lnTo>
                  <a:lnTo>
                    <a:pt x="1011" y="2696"/>
                  </a:lnTo>
                  <a:lnTo>
                    <a:pt x="1390" y="3117"/>
                  </a:lnTo>
                  <a:lnTo>
                    <a:pt x="1895" y="3453"/>
                  </a:lnTo>
                  <a:lnTo>
                    <a:pt x="2148" y="3622"/>
                  </a:lnTo>
                  <a:lnTo>
                    <a:pt x="2443" y="3748"/>
                  </a:lnTo>
                  <a:lnTo>
                    <a:pt x="2780" y="3874"/>
                  </a:lnTo>
                  <a:lnTo>
                    <a:pt x="3116" y="3959"/>
                  </a:lnTo>
                  <a:lnTo>
                    <a:pt x="3495" y="4001"/>
                  </a:lnTo>
                  <a:lnTo>
                    <a:pt x="3874" y="4043"/>
                  </a:lnTo>
                  <a:lnTo>
                    <a:pt x="4295" y="4043"/>
                  </a:lnTo>
                  <a:lnTo>
                    <a:pt x="4716" y="4001"/>
                  </a:lnTo>
                  <a:lnTo>
                    <a:pt x="5179" y="3916"/>
                  </a:lnTo>
                  <a:lnTo>
                    <a:pt x="5685" y="3790"/>
                  </a:lnTo>
                  <a:lnTo>
                    <a:pt x="6190" y="3622"/>
                  </a:lnTo>
                  <a:lnTo>
                    <a:pt x="6737" y="3369"/>
                  </a:lnTo>
                  <a:lnTo>
                    <a:pt x="7327" y="3074"/>
                  </a:lnTo>
                  <a:lnTo>
                    <a:pt x="7958" y="2738"/>
                  </a:lnTo>
                  <a:lnTo>
                    <a:pt x="8590" y="2359"/>
                  </a:lnTo>
                  <a:lnTo>
                    <a:pt x="9263" y="1896"/>
                  </a:lnTo>
                  <a:lnTo>
                    <a:pt x="7664"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6"/>
            <p:cNvSpPr/>
            <p:nvPr/>
          </p:nvSpPr>
          <p:spPr>
            <a:xfrm>
              <a:off x="6286150" y="1206525"/>
              <a:ext cx="104225" cy="207400"/>
            </a:xfrm>
            <a:custGeom>
              <a:avLst/>
              <a:gdLst/>
              <a:ahLst/>
              <a:cxnLst/>
              <a:rect l="l" t="t" r="r" b="b"/>
              <a:pathLst>
                <a:path w="4169" h="8296" extrusionOk="0">
                  <a:moveTo>
                    <a:pt x="2569" y="1"/>
                  </a:moveTo>
                  <a:lnTo>
                    <a:pt x="2526" y="127"/>
                  </a:lnTo>
                  <a:lnTo>
                    <a:pt x="2232" y="590"/>
                  </a:lnTo>
                  <a:lnTo>
                    <a:pt x="1600" y="1727"/>
                  </a:lnTo>
                  <a:lnTo>
                    <a:pt x="548" y="3790"/>
                  </a:lnTo>
                  <a:lnTo>
                    <a:pt x="295" y="4422"/>
                  </a:lnTo>
                  <a:lnTo>
                    <a:pt x="127" y="4969"/>
                  </a:lnTo>
                  <a:lnTo>
                    <a:pt x="42" y="5516"/>
                  </a:lnTo>
                  <a:lnTo>
                    <a:pt x="0" y="5980"/>
                  </a:lnTo>
                  <a:lnTo>
                    <a:pt x="84" y="6401"/>
                  </a:lnTo>
                  <a:lnTo>
                    <a:pt x="169" y="6737"/>
                  </a:lnTo>
                  <a:lnTo>
                    <a:pt x="295" y="7074"/>
                  </a:lnTo>
                  <a:lnTo>
                    <a:pt x="463" y="7369"/>
                  </a:lnTo>
                  <a:lnTo>
                    <a:pt x="674" y="7622"/>
                  </a:lnTo>
                  <a:lnTo>
                    <a:pt x="884" y="7790"/>
                  </a:lnTo>
                  <a:lnTo>
                    <a:pt x="1263" y="8085"/>
                  </a:lnTo>
                  <a:lnTo>
                    <a:pt x="1558" y="8253"/>
                  </a:lnTo>
                  <a:lnTo>
                    <a:pt x="1684" y="8295"/>
                  </a:lnTo>
                  <a:lnTo>
                    <a:pt x="1642" y="7790"/>
                  </a:lnTo>
                  <a:lnTo>
                    <a:pt x="1684" y="7285"/>
                  </a:lnTo>
                  <a:lnTo>
                    <a:pt x="1769" y="6737"/>
                  </a:lnTo>
                  <a:lnTo>
                    <a:pt x="1895" y="6190"/>
                  </a:lnTo>
                  <a:lnTo>
                    <a:pt x="2105" y="5643"/>
                  </a:lnTo>
                  <a:lnTo>
                    <a:pt x="2316" y="5095"/>
                  </a:lnTo>
                  <a:lnTo>
                    <a:pt x="2779" y="4085"/>
                  </a:lnTo>
                  <a:lnTo>
                    <a:pt x="3284" y="3201"/>
                  </a:lnTo>
                  <a:lnTo>
                    <a:pt x="3705" y="2485"/>
                  </a:lnTo>
                  <a:lnTo>
                    <a:pt x="4168" y="1896"/>
                  </a:lnTo>
                  <a:lnTo>
                    <a:pt x="256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6"/>
            <p:cNvSpPr/>
            <p:nvPr/>
          </p:nvSpPr>
          <p:spPr>
            <a:xfrm>
              <a:off x="6284050" y="1317050"/>
              <a:ext cx="167375" cy="232650"/>
            </a:xfrm>
            <a:custGeom>
              <a:avLst/>
              <a:gdLst/>
              <a:ahLst/>
              <a:cxnLst/>
              <a:rect l="l" t="t" r="r" b="b"/>
              <a:pathLst>
                <a:path w="6695" h="9306" extrusionOk="0">
                  <a:moveTo>
                    <a:pt x="379" y="1"/>
                  </a:moveTo>
                  <a:lnTo>
                    <a:pt x="295" y="127"/>
                  </a:lnTo>
                  <a:lnTo>
                    <a:pt x="168" y="506"/>
                  </a:lnTo>
                  <a:lnTo>
                    <a:pt x="84" y="759"/>
                  </a:lnTo>
                  <a:lnTo>
                    <a:pt x="42" y="1053"/>
                  </a:lnTo>
                  <a:lnTo>
                    <a:pt x="0" y="1348"/>
                  </a:lnTo>
                  <a:lnTo>
                    <a:pt x="0" y="1685"/>
                  </a:lnTo>
                  <a:lnTo>
                    <a:pt x="84" y="2064"/>
                  </a:lnTo>
                  <a:lnTo>
                    <a:pt x="211" y="2401"/>
                  </a:lnTo>
                  <a:lnTo>
                    <a:pt x="379" y="2779"/>
                  </a:lnTo>
                  <a:lnTo>
                    <a:pt x="674" y="3116"/>
                  </a:lnTo>
                  <a:lnTo>
                    <a:pt x="1053" y="3453"/>
                  </a:lnTo>
                  <a:lnTo>
                    <a:pt x="1516" y="3790"/>
                  </a:lnTo>
                  <a:lnTo>
                    <a:pt x="2147" y="4085"/>
                  </a:lnTo>
                  <a:lnTo>
                    <a:pt x="2863" y="4337"/>
                  </a:lnTo>
                  <a:lnTo>
                    <a:pt x="3158" y="4421"/>
                  </a:lnTo>
                  <a:lnTo>
                    <a:pt x="3368" y="4548"/>
                  </a:lnTo>
                  <a:lnTo>
                    <a:pt x="3789" y="4800"/>
                  </a:lnTo>
                  <a:lnTo>
                    <a:pt x="4126" y="5137"/>
                  </a:lnTo>
                  <a:lnTo>
                    <a:pt x="4421" y="5516"/>
                  </a:lnTo>
                  <a:lnTo>
                    <a:pt x="4589" y="5895"/>
                  </a:lnTo>
                  <a:lnTo>
                    <a:pt x="4758" y="6316"/>
                  </a:lnTo>
                  <a:lnTo>
                    <a:pt x="4842" y="6737"/>
                  </a:lnTo>
                  <a:lnTo>
                    <a:pt x="4884" y="7158"/>
                  </a:lnTo>
                  <a:lnTo>
                    <a:pt x="4884" y="7579"/>
                  </a:lnTo>
                  <a:lnTo>
                    <a:pt x="4884" y="8000"/>
                  </a:lnTo>
                  <a:lnTo>
                    <a:pt x="4800" y="8674"/>
                  </a:lnTo>
                  <a:lnTo>
                    <a:pt x="4716" y="9137"/>
                  </a:lnTo>
                  <a:lnTo>
                    <a:pt x="4673" y="9305"/>
                  </a:lnTo>
                  <a:lnTo>
                    <a:pt x="4673" y="9305"/>
                  </a:lnTo>
                  <a:lnTo>
                    <a:pt x="6694" y="7579"/>
                  </a:lnTo>
                  <a:lnTo>
                    <a:pt x="6694" y="7453"/>
                  </a:lnTo>
                  <a:lnTo>
                    <a:pt x="6652" y="7032"/>
                  </a:lnTo>
                  <a:lnTo>
                    <a:pt x="6568" y="6400"/>
                  </a:lnTo>
                  <a:lnTo>
                    <a:pt x="6484" y="6063"/>
                  </a:lnTo>
                  <a:lnTo>
                    <a:pt x="6400" y="5685"/>
                  </a:lnTo>
                  <a:lnTo>
                    <a:pt x="6231" y="5306"/>
                  </a:lnTo>
                  <a:lnTo>
                    <a:pt x="6063" y="4927"/>
                  </a:lnTo>
                  <a:lnTo>
                    <a:pt x="5852" y="4590"/>
                  </a:lnTo>
                  <a:lnTo>
                    <a:pt x="5600" y="4253"/>
                  </a:lnTo>
                  <a:lnTo>
                    <a:pt x="5263" y="3958"/>
                  </a:lnTo>
                  <a:lnTo>
                    <a:pt x="4884" y="3664"/>
                  </a:lnTo>
                  <a:lnTo>
                    <a:pt x="4463" y="3453"/>
                  </a:lnTo>
                  <a:lnTo>
                    <a:pt x="4000" y="3327"/>
                  </a:lnTo>
                  <a:lnTo>
                    <a:pt x="3495" y="3201"/>
                  </a:lnTo>
                  <a:lnTo>
                    <a:pt x="3031" y="3032"/>
                  </a:lnTo>
                  <a:lnTo>
                    <a:pt x="2610" y="2864"/>
                  </a:lnTo>
                  <a:lnTo>
                    <a:pt x="2231" y="2695"/>
                  </a:lnTo>
                  <a:lnTo>
                    <a:pt x="1895" y="2485"/>
                  </a:lnTo>
                  <a:lnTo>
                    <a:pt x="1600" y="2316"/>
                  </a:lnTo>
                  <a:lnTo>
                    <a:pt x="1305" y="2064"/>
                  </a:lnTo>
                  <a:lnTo>
                    <a:pt x="1095" y="1853"/>
                  </a:lnTo>
                  <a:lnTo>
                    <a:pt x="884" y="1643"/>
                  </a:lnTo>
                  <a:lnTo>
                    <a:pt x="758" y="1390"/>
                  </a:lnTo>
                  <a:lnTo>
                    <a:pt x="589" y="1180"/>
                  </a:lnTo>
                  <a:lnTo>
                    <a:pt x="505" y="927"/>
                  </a:lnTo>
                  <a:lnTo>
                    <a:pt x="421" y="674"/>
                  </a:lnTo>
                  <a:lnTo>
                    <a:pt x="379" y="464"/>
                  </a:lnTo>
                  <a:lnTo>
                    <a:pt x="379"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3" name="Google Shape;673;p6"/>
          <p:cNvGrpSpPr/>
          <p:nvPr/>
        </p:nvGrpSpPr>
        <p:grpSpPr>
          <a:xfrm rot="-587778">
            <a:off x="7949791" y="1370191"/>
            <a:ext cx="430487" cy="675830"/>
            <a:chOff x="7080825" y="1615975"/>
            <a:chExt cx="301050" cy="472625"/>
          </a:xfrm>
        </p:grpSpPr>
        <p:sp>
          <p:nvSpPr>
            <p:cNvPr id="674" name="Google Shape;674;p6"/>
            <p:cNvSpPr/>
            <p:nvPr/>
          </p:nvSpPr>
          <p:spPr>
            <a:xfrm>
              <a:off x="7272400" y="1615975"/>
              <a:ext cx="109475" cy="197925"/>
            </a:xfrm>
            <a:custGeom>
              <a:avLst/>
              <a:gdLst/>
              <a:ahLst/>
              <a:cxnLst/>
              <a:rect l="l" t="t" r="r" b="b"/>
              <a:pathLst>
                <a:path w="4379" h="7917" extrusionOk="0">
                  <a:moveTo>
                    <a:pt x="1263" y="1"/>
                  </a:moveTo>
                  <a:lnTo>
                    <a:pt x="0" y="2316"/>
                  </a:lnTo>
                  <a:lnTo>
                    <a:pt x="463" y="2864"/>
                  </a:lnTo>
                  <a:lnTo>
                    <a:pt x="842" y="3453"/>
                  </a:lnTo>
                  <a:lnTo>
                    <a:pt x="1179" y="4001"/>
                  </a:lnTo>
                  <a:lnTo>
                    <a:pt x="1474" y="4506"/>
                  </a:lnTo>
                  <a:lnTo>
                    <a:pt x="1727" y="5011"/>
                  </a:lnTo>
                  <a:lnTo>
                    <a:pt x="1895" y="5474"/>
                  </a:lnTo>
                  <a:lnTo>
                    <a:pt x="2190" y="6274"/>
                  </a:lnTo>
                  <a:lnTo>
                    <a:pt x="2358" y="6990"/>
                  </a:lnTo>
                  <a:lnTo>
                    <a:pt x="2442" y="7495"/>
                  </a:lnTo>
                  <a:lnTo>
                    <a:pt x="2442" y="7916"/>
                  </a:lnTo>
                  <a:lnTo>
                    <a:pt x="2863" y="7579"/>
                  </a:lnTo>
                  <a:lnTo>
                    <a:pt x="3242" y="7242"/>
                  </a:lnTo>
                  <a:lnTo>
                    <a:pt x="3579" y="6906"/>
                  </a:lnTo>
                  <a:lnTo>
                    <a:pt x="3832" y="6569"/>
                  </a:lnTo>
                  <a:lnTo>
                    <a:pt x="4000" y="6232"/>
                  </a:lnTo>
                  <a:lnTo>
                    <a:pt x="4169" y="5895"/>
                  </a:lnTo>
                  <a:lnTo>
                    <a:pt x="4295" y="5558"/>
                  </a:lnTo>
                  <a:lnTo>
                    <a:pt x="4337" y="5221"/>
                  </a:lnTo>
                  <a:lnTo>
                    <a:pt x="4379" y="4843"/>
                  </a:lnTo>
                  <a:lnTo>
                    <a:pt x="4379" y="4548"/>
                  </a:lnTo>
                  <a:lnTo>
                    <a:pt x="4337" y="4211"/>
                  </a:lnTo>
                  <a:lnTo>
                    <a:pt x="4253" y="3874"/>
                  </a:lnTo>
                  <a:lnTo>
                    <a:pt x="4169" y="3537"/>
                  </a:lnTo>
                  <a:lnTo>
                    <a:pt x="4042" y="3243"/>
                  </a:lnTo>
                  <a:lnTo>
                    <a:pt x="3705" y="2653"/>
                  </a:lnTo>
                  <a:lnTo>
                    <a:pt x="3369" y="2106"/>
                  </a:lnTo>
                  <a:lnTo>
                    <a:pt x="2948" y="1601"/>
                  </a:lnTo>
                  <a:lnTo>
                    <a:pt x="2527" y="1138"/>
                  </a:lnTo>
                  <a:lnTo>
                    <a:pt x="2148" y="759"/>
                  </a:lnTo>
                  <a:lnTo>
                    <a:pt x="1516" y="211"/>
                  </a:lnTo>
                  <a:lnTo>
                    <a:pt x="126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6"/>
            <p:cNvSpPr/>
            <p:nvPr/>
          </p:nvSpPr>
          <p:spPr>
            <a:xfrm>
              <a:off x="7141875" y="1745450"/>
              <a:ext cx="231600" cy="101075"/>
            </a:xfrm>
            <a:custGeom>
              <a:avLst/>
              <a:gdLst/>
              <a:ahLst/>
              <a:cxnLst/>
              <a:rect l="l" t="t" r="r" b="b"/>
              <a:pathLst>
                <a:path w="9264" h="4043" extrusionOk="0">
                  <a:moveTo>
                    <a:pt x="1558" y="0"/>
                  </a:moveTo>
                  <a:lnTo>
                    <a:pt x="1" y="1895"/>
                  </a:lnTo>
                  <a:lnTo>
                    <a:pt x="674" y="2358"/>
                  </a:lnTo>
                  <a:lnTo>
                    <a:pt x="1306" y="2737"/>
                  </a:lnTo>
                  <a:lnTo>
                    <a:pt x="1895" y="3074"/>
                  </a:lnTo>
                  <a:lnTo>
                    <a:pt x="2485" y="3369"/>
                  </a:lnTo>
                  <a:lnTo>
                    <a:pt x="3032" y="3621"/>
                  </a:lnTo>
                  <a:lnTo>
                    <a:pt x="3579" y="3790"/>
                  </a:lnTo>
                  <a:lnTo>
                    <a:pt x="4042" y="3916"/>
                  </a:lnTo>
                  <a:lnTo>
                    <a:pt x="4548" y="4000"/>
                  </a:lnTo>
                  <a:lnTo>
                    <a:pt x="4969" y="4042"/>
                  </a:lnTo>
                  <a:lnTo>
                    <a:pt x="5390" y="4042"/>
                  </a:lnTo>
                  <a:lnTo>
                    <a:pt x="5769" y="4000"/>
                  </a:lnTo>
                  <a:lnTo>
                    <a:pt x="6148" y="3958"/>
                  </a:lnTo>
                  <a:lnTo>
                    <a:pt x="6484" y="3874"/>
                  </a:lnTo>
                  <a:lnTo>
                    <a:pt x="6821" y="3747"/>
                  </a:lnTo>
                  <a:lnTo>
                    <a:pt x="7116" y="3621"/>
                  </a:lnTo>
                  <a:lnTo>
                    <a:pt x="7369" y="3453"/>
                  </a:lnTo>
                  <a:lnTo>
                    <a:pt x="7832" y="3116"/>
                  </a:lnTo>
                  <a:lnTo>
                    <a:pt x="8253" y="2695"/>
                  </a:lnTo>
                  <a:lnTo>
                    <a:pt x="8590" y="2316"/>
                  </a:lnTo>
                  <a:lnTo>
                    <a:pt x="8842" y="1895"/>
                  </a:lnTo>
                  <a:lnTo>
                    <a:pt x="9011" y="1558"/>
                  </a:lnTo>
                  <a:lnTo>
                    <a:pt x="9137" y="1263"/>
                  </a:lnTo>
                  <a:lnTo>
                    <a:pt x="9263" y="1011"/>
                  </a:lnTo>
                  <a:lnTo>
                    <a:pt x="9011" y="1348"/>
                  </a:lnTo>
                  <a:lnTo>
                    <a:pt x="8758" y="1642"/>
                  </a:lnTo>
                  <a:lnTo>
                    <a:pt x="8463" y="1895"/>
                  </a:lnTo>
                  <a:lnTo>
                    <a:pt x="8169" y="2063"/>
                  </a:lnTo>
                  <a:lnTo>
                    <a:pt x="7874" y="2232"/>
                  </a:lnTo>
                  <a:lnTo>
                    <a:pt x="7579" y="2358"/>
                  </a:lnTo>
                  <a:lnTo>
                    <a:pt x="7284" y="2400"/>
                  </a:lnTo>
                  <a:lnTo>
                    <a:pt x="6948" y="2484"/>
                  </a:lnTo>
                  <a:lnTo>
                    <a:pt x="6316" y="2484"/>
                  </a:lnTo>
                  <a:lnTo>
                    <a:pt x="5684" y="2358"/>
                  </a:lnTo>
                  <a:lnTo>
                    <a:pt x="5053" y="2190"/>
                  </a:lnTo>
                  <a:lnTo>
                    <a:pt x="4421" y="1937"/>
                  </a:lnTo>
                  <a:lnTo>
                    <a:pt x="3874" y="1642"/>
                  </a:lnTo>
                  <a:lnTo>
                    <a:pt x="3327" y="1348"/>
                  </a:lnTo>
                  <a:lnTo>
                    <a:pt x="2822" y="1011"/>
                  </a:lnTo>
                  <a:lnTo>
                    <a:pt x="2400" y="716"/>
                  </a:lnTo>
                  <a:lnTo>
                    <a:pt x="1811" y="211"/>
                  </a:lnTo>
                  <a:lnTo>
                    <a:pt x="1558"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6"/>
            <p:cNvSpPr/>
            <p:nvPr/>
          </p:nvSpPr>
          <p:spPr>
            <a:xfrm>
              <a:off x="7141875" y="1745450"/>
              <a:ext cx="103175" cy="207375"/>
            </a:xfrm>
            <a:custGeom>
              <a:avLst/>
              <a:gdLst/>
              <a:ahLst/>
              <a:cxnLst/>
              <a:rect l="l" t="t" r="r" b="b"/>
              <a:pathLst>
                <a:path w="4127" h="8295" extrusionOk="0">
                  <a:moveTo>
                    <a:pt x="1558" y="0"/>
                  </a:moveTo>
                  <a:lnTo>
                    <a:pt x="1" y="1895"/>
                  </a:lnTo>
                  <a:lnTo>
                    <a:pt x="422" y="2484"/>
                  </a:lnTo>
                  <a:lnTo>
                    <a:pt x="885" y="3200"/>
                  </a:lnTo>
                  <a:lnTo>
                    <a:pt x="1390" y="4084"/>
                  </a:lnTo>
                  <a:lnTo>
                    <a:pt x="1853" y="5095"/>
                  </a:lnTo>
                  <a:lnTo>
                    <a:pt x="2064" y="5642"/>
                  </a:lnTo>
                  <a:lnTo>
                    <a:pt x="2232" y="6189"/>
                  </a:lnTo>
                  <a:lnTo>
                    <a:pt x="2400" y="6737"/>
                  </a:lnTo>
                  <a:lnTo>
                    <a:pt x="2485" y="7284"/>
                  </a:lnTo>
                  <a:lnTo>
                    <a:pt x="2485" y="7789"/>
                  </a:lnTo>
                  <a:lnTo>
                    <a:pt x="2485" y="8295"/>
                  </a:lnTo>
                  <a:lnTo>
                    <a:pt x="2569" y="8252"/>
                  </a:lnTo>
                  <a:lnTo>
                    <a:pt x="2864" y="8084"/>
                  </a:lnTo>
                  <a:lnTo>
                    <a:pt x="3285" y="7789"/>
                  </a:lnTo>
                  <a:lnTo>
                    <a:pt x="3495" y="7621"/>
                  </a:lnTo>
                  <a:lnTo>
                    <a:pt x="3664" y="7368"/>
                  </a:lnTo>
                  <a:lnTo>
                    <a:pt x="3832" y="7074"/>
                  </a:lnTo>
                  <a:lnTo>
                    <a:pt x="4000" y="6737"/>
                  </a:lnTo>
                  <a:lnTo>
                    <a:pt x="4085" y="6400"/>
                  </a:lnTo>
                  <a:lnTo>
                    <a:pt x="4127" y="5979"/>
                  </a:lnTo>
                  <a:lnTo>
                    <a:pt x="4127" y="5516"/>
                  </a:lnTo>
                  <a:lnTo>
                    <a:pt x="4042" y="4968"/>
                  </a:lnTo>
                  <a:lnTo>
                    <a:pt x="3874" y="4421"/>
                  </a:lnTo>
                  <a:lnTo>
                    <a:pt x="3579" y="3790"/>
                  </a:lnTo>
                  <a:lnTo>
                    <a:pt x="2569" y="1727"/>
                  </a:lnTo>
                  <a:lnTo>
                    <a:pt x="1937" y="590"/>
                  </a:lnTo>
                  <a:lnTo>
                    <a:pt x="1643" y="127"/>
                  </a:lnTo>
                  <a:lnTo>
                    <a:pt x="155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6"/>
            <p:cNvSpPr/>
            <p:nvPr/>
          </p:nvSpPr>
          <p:spPr>
            <a:xfrm>
              <a:off x="7080825" y="1855975"/>
              <a:ext cx="167375" cy="232625"/>
            </a:xfrm>
            <a:custGeom>
              <a:avLst/>
              <a:gdLst/>
              <a:ahLst/>
              <a:cxnLst/>
              <a:rect l="l" t="t" r="r" b="b"/>
              <a:pathLst>
                <a:path w="6695" h="9305" extrusionOk="0">
                  <a:moveTo>
                    <a:pt x="6316" y="0"/>
                  </a:moveTo>
                  <a:lnTo>
                    <a:pt x="6274" y="463"/>
                  </a:lnTo>
                  <a:lnTo>
                    <a:pt x="6232" y="674"/>
                  </a:lnTo>
                  <a:lnTo>
                    <a:pt x="6190" y="926"/>
                  </a:lnTo>
                  <a:lnTo>
                    <a:pt x="6063" y="1179"/>
                  </a:lnTo>
                  <a:lnTo>
                    <a:pt x="5937" y="1390"/>
                  </a:lnTo>
                  <a:lnTo>
                    <a:pt x="5769" y="1642"/>
                  </a:lnTo>
                  <a:lnTo>
                    <a:pt x="5600" y="1853"/>
                  </a:lnTo>
                  <a:lnTo>
                    <a:pt x="5348" y="2063"/>
                  </a:lnTo>
                  <a:lnTo>
                    <a:pt x="5095" y="2316"/>
                  </a:lnTo>
                  <a:lnTo>
                    <a:pt x="4800" y="2484"/>
                  </a:lnTo>
                  <a:lnTo>
                    <a:pt x="4464" y="2695"/>
                  </a:lnTo>
                  <a:lnTo>
                    <a:pt x="4085" y="2863"/>
                  </a:lnTo>
                  <a:lnTo>
                    <a:pt x="3664" y="3031"/>
                  </a:lnTo>
                  <a:lnTo>
                    <a:pt x="3200" y="3200"/>
                  </a:lnTo>
                  <a:lnTo>
                    <a:pt x="2695" y="3326"/>
                  </a:lnTo>
                  <a:lnTo>
                    <a:pt x="2190" y="3453"/>
                  </a:lnTo>
                  <a:lnTo>
                    <a:pt x="1769" y="3663"/>
                  </a:lnTo>
                  <a:lnTo>
                    <a:pt x="1390" y="3958"/>
                  </a:lnTo>
                  <a:lnTo>
                    <a:pt x="1095" y="4252"/>
                  </a:lnTo>
                  <a:lnTo>
                    <a:pt x="843" y="4589"/>
                  </a:lnTo>
                  <a:lnTo>
                    <a:pt x="590" y="4926"/>
                  </a:lnTo>
                  <a:lnTo>
                    <a:pt x="422" y="5305"/>
                  </a:lnTo>
                  <a:lnTo>
                    <a:pt x="295" y="5684"/>
                  </a:lnTo>
                  <a:lnTo>
                    <a:pt x="169" y="6063"/>
                  </a:lnTo>
                  <a:lnTo>
                    <a:pt x="85" y="6400"/>
                  </a:lnTo>
                  <a:lnTo>
                    <a:pt x="1" y="7031"/>
                  </a:lnTo>
                  <a:lnTo>
                    <a:pt x="1" y="7452"/>
                  </a:lnTo>
                  <a:lnTo>
                    <a:pt x="1" y="7579"/>
                  </a:lnTo>
                  <a:lnTo>
                    <a:pt x="2022" y="9305"/>
                  </a:lnTo>
                  <a:lnTo>
                    <a:pt x="1980" y="9136"/>
                  </a:lnTo>
                  <a:lnTo>
                    <a:pt x="1895" y="8673"/>
                  </a:lnTo>
                  <a:lnTo>
                    <a:pt x="1811" y="8000"/>
                  </a:lnTo>
                  <a:lnTo>
                    <a:pt x="1769" y="7579"/>
                  </a:lnTo>
                  <a:lnTo>
                    <a:pt x="1811" y="7158"/>
                  </a:lnTo>
                  <a:lnTo>
                    <a:pt x="1853" y="6737"/>
                  </a:lnTo>
                  <a:lnTo>
                    <a:pt x="1937" y="6315"/>
                  </a:lnTo>
                  <a:lnTo>
                    <a:pt x="2064" y="5894"/>
                  </a:lnTo>
                  <a:lnTo>
                    <a:pt x="2274" y="5516"/>
                  </a:lnTo>
                  <a:lnTo>
                    <a:pt x="2527" y="5137"/>
                  </a:lnTo>
                  <a:lnTo>
                    <a:pt x="2864" y="4800"/>
                  </a:lnTo>
                  <a:lnTo>
                    <a:pt x="3285" y="4547"/>
                  </a:lnTo>
                  <a:lnTo>
                    <a:pt x="3537" y="4421"/>
                  </a:lnTo>
                  <a:lnTo>
                    <a:pt x="3790" y="4337"/>
                  </a:lnTo>
                  <a:lnTo>
                    <a:pt x="4548" y="4084"/>
                  </a:lnTo>
                  <a:lnTo>
                    <a:pt x="5137" y="3789"/>
                  </a:lnTo>
                  <a:lnTo>
                    <a:pt x="5642" y="3453"/>
                  </a:lnTo>
                  <a:lnTo>
                    <a:pt x="6021" y="3116"/>
                  </a:lnTo>
                  <a:lnTo>
                    <a:pt x="6274" y="2779"/>
                  </a:lnTo>
                  <a:lnTo>
                    <a:pt x="6484" y="2400"/>
                  </a:lnTo>
                  <a:lnTo>
                    <a:pt x="6611" y="2063"/>
                  </a:lnTo>
                  <a:lnTo>
                    <a:pt x="6653" y="1684"/>
                  </a:lnTo>
                  <a:lnTo>
                    <a:pt x="6695" y="1347"/>
                  </a:lnTo>
                  <a:lnTo>
                    <a:pt x="6653" y="1053"/>
                  </a:lnTo>
                  <a:lnTo>
                    <a:pt x="6611" y="758"/>
                  </a:lnTo>
                  <a:lnTo>
                    <a:pt x="6527" y="505"/>
                  </a:lnTo>
                  <a:lnTo>
                    <a:pt x="6358" y="126"/>
                  </a:lnTo>
                  <a:lnTo>
                    <a:pt x="6316"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8" name="Google Shape;678;p6"/>
          <p:cNvGrpSpPr/>
          <p:nvPr/>
        </p:nvGrpSpPr>
        <p:grpSpPr>
          <a:xfrm flipH="1">
            <a:off x="6233436" y="-744668"/>
            <a:ext cx="3863458" cy="1874053"/>
            <a:chOff x="3545275" y="1138125"/>
            <a:chExt cx="1338875" cy="649450"/>
          </a:xfrm>
        </p:grpSpPr>
        <p:sp>
          <p:nvSpPr>
            <p:cNvPr id="679" name="Google Shape;679;p6"/>
            <p:cNvSpPr/>
            <p:nvPr/>
          </p:nvSpPr>
          <p:spPr>
            <a:xfrm>
              <a:off x="3545275" y="1138125"/>
              <a:ext cx="1338875" cy="508400"/>
            </a:xfrm>
            <a:custGeom>
              <a:avLst/>
              <a:gdLst/>
              <a:ahLst/>
              <a:cxnLst/>
              <a:rect l="l" t="t" r="r" b="b"/>
              <a:pathLst>
                <a:path w="53555" h="20336" extrusionOk="0">
                  <a:moveTo>
                    <a:pt x="53386" y="0"/>
                  </a:moveTo>
                  <a:lnTo>
                    <a:pt x="52081" y="1263"/>
                  </a:lnTo>
                  <a:lnTo>
                    <a:pt x="50734" y="2526"/>
                  </a:lnTo>
                  <a:lnTo>
                    <a:pt x="49344" y="3747"/>
                  </a:lnTo>
                  <a:lnTo>
                    <a:pt x="47913" y="4926"/>
                  </a:lnTo>
                  <a:lnTo>
                    <a:pt x="46481" y="6105"/>
                  </a:lnTo>
                  <a:lnTo>
                    <a:pt x="45008" y="7200"/>
                  </a:lnTo>
                  <a:lnTo>
                    <a:pt x="43492" y="8252"/>
                  </a:lnTo>
                  <a:lnTo>
                    <a:pt x="41976" y="9263"/>
                  </a:lnTo>
                  <a:lnTo>
                    <a:pt x="40419" y="10231"/>
                  </a:lnTo>
                  <a:lnTo>
                    <a:pt x="38861" y="11157"/>
                  </a:lnTo>
                  <a:lnTo>
                    <a:pt x="37261" y="12042"/>
                  </a:lnTo>
                  <a:lnTo>
                    <a:pt x="35619" y="12884"/>
                  </a:lnTo>
                  <a:lnTo>
                    <a:pt x="33977" y="13684"/>
                  </a:lnTo>
                  <a:lnTo>
                    <a:pt x="32293" y="14441"/>
                  </a:lnTo>
                  <a:lnTo>
                    <a:pt x="30609" y="15157"/>
                  </a:lnTo>
                  <a:lnTo>
                    <a:pt x="28883" y="15789"/>
                  </a:lnTo>
                  <a:lnTo>
                    <a:pt x="27156" y="16420"/>
                  </a:lnTo>
                  <a:lnTo>
                    <a:pt x="25430" y="17010"/>
                  </a:lnTo>
                  <a:lnTo>
                    <a:pt x="23662" y="17515"/>
                  </a:lnTo>
                  <a:lnTo>
                    <a:pt x="21894" y="17978"/>
                  </a:lnTo>
                  <a:lnTo>
                    <a:pt x="20125" y="18399"/>
                  </a:lnTo>
                  <a:lnTo>
                    <a:pt x="18315" y="18778"/>
                  </a:lnTo>
                  <a:lnTo>
                    <a:pt x="16504" y="19115"/>
                  </a:lnTo>
                  <a:lnTo>
                    <a:pt x="14694" y="19410"/>
                  </a:lnTo>
                  <a:lnTo>
                    <a:pt x="12884" y="19620"/>
                  </a:lnTo>
                  <a:lnTo>
                    <a:pt x="11031" y="19831"/>
                  </a:lnTo>
                  <a:lnTo>
                    <a:pt x="9221" y="19957"/>
                  </a:lnTo>
                  <a:lnTo>
                    <a:pt x="7368" y="20041"/>
                  </a:lnTo>
                  <a:lnTo>
                    <a:pt x="3705" y="20041"/>
                  </a:lnTo>
                  <a:lnTo>
                    <a:pt x="1853" y="19957"/>
                  </a:lnTo>
                  <a:lnTo>
                    <a:pt x="0" y="19831"/>
                  </a:lnTo>
                  <a:lnTo>
                    <a:pt x="0" y="20083"/>
                  </a:lnTo>
                  <a:lnTo>
                    <a:pt x="1347" y="20209"/>
                  </a:lnTo>
                  <a:lnTo>
                    <a:pt x="2695" y="20252"/>
                  </a:lnTo>
                  <a:lnTo>
                    <a:pt x="4042" y="20294"/>
                  </a:lnTo>
                  <a:lnTo>
                    <a:pt x="5389" y="20336"/>
                  </a:lnTo>
                  <a:lnTo>
                    <a:pt x="6863" y="20294"/>
                  </a:lnTo>
                  <a:lnTo>
                    <a:pt x="8337" y="20252"/>
                  </a:lnTo>
                  <a:lnTo>
                    <a:pt x="9852" y="20167"/>
                  </a:lnTo>
                  <a:lnTo>
                    <a:pt x="11326" y="20041"/>
                  </a:lnTo>
                  <a:lnTo>
                    <a:pt x="12841" y="19915"/>
                  </a:lnTo>
                  <a:lnTo>
                    <a:pt x="14315" y="19704"/>
                  </a:lnTo>
                  <a:lnTo>
                    <a:pt x="15831" y="19494"/>
                  </a:lnTo>
                  <a:lnTo>
                    <a:pt x="17304" y="19241"/>
                  </a:lnTo>
                  <a:lnTo>
                    <a:pt x="18778" y="18946"/>
                  </a:lnTo>
                  <a:lnTo>
                    <a:pt x="20252" y="18652"/>
                  </a:lnTo>
                  <a:lnTo>
                    <a:pt x="21725" y="18273"/>
                  </a:lnTo>
                  <a:lnTo>
                    <a:pt x="23199" y="17894"/>
                  </a:lnTo>
                  <a:lnTo>
                    <a:pt x="24672" y="17473"/>
                  </a:lnTo>
                  <a:lnTo>
                    <a:pt x="26104" y="17052"/>
                  </a:lnTo>
                  <a:lnTo>
                    <a:pt x="27535" y="16547"/>
                  </a:lnTo>
                  <a:lnTo>
                    <a:pt x="28967" y="16041"/>
                  </a:lnTo>
                  <a:lnTo>
                    <a:pt x="30735" y="15368"/>
                  </a:lnTo>
                  <a:lnTo>
                    <a:pt x="32419" y="14652"/>
                  </a:lnTo>
                  <a:lnTo>
                    <a:pt x="34145" y="13894"/>
                  </a:lnTo>
                  <a:lnTo>
                    <a:pt x="35787" y="13052"/>
                  </a:lnTo>
                  <a:lnTo>
                    <a:pt x="37471" y="12210"/>
                  </a:lnTo>
                  <a:lnTo>
                    <a:pt x="39071" y="11326"/>
                  </a:lnTo>
                  <a:lnTo>
                    <a:pt x="40671" y="10358"/>
                  </a:lnTo>
                  <a:lnTo>
                    <a:pt x="42229" y="9389"/>
                  </a:lnTo>
                  <a:lnTo>
                    <a:pt x="43787" y="8379"/>
                  </a:lnTo>
                  <a:lnTo>
                    <a:pt x="45260" y="7326"/>
                  </a:lnTo>
                  <a:lnTo>
                    <a:pt x="46734" y="6231"/>
                  </a:lnTo>
                  <a:lnTo>
                    <a:pt x="48208" y="5095"/>
                  </a:lnTo>
                  <a:lnTo>
                    <a:pt x="49597" y="3916"/>
                  </a:lnTo>
                  <a:lnTo>
                    <a:pt x="50944" y="2695"/>
                  </a:lnTo>
                  <a:lnTo>
                    <a:pt x="52292" y="1432"/>
                  </a:lnTo>
                  <a:lnTo>
                    <a:pt x="53555" y="169"/>
                  </a:lnTo>
                  <a:lnTo>
                    <a:pt x="5338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6"/>
            <p:cNvSpPr/>
            <p:nvPr/>
          </p:nvSpPr>
          <p:spPr>
            <a:xfrm>
              <a:off x="3545275" y="1138125"/>
              <a:ext cx="1338875" cy="508400"/>
            </a:xfrm>
            <a:custGeom>
              <a:avLst/>
              <a:gdLst/>
              <a:ahLst/>
              <a:cxnLst/>
              <a:rect l="l" t="t" r="r" b="b"/>
              <a:pathLst>
                <a:path w="53555" h="20336" fill="none" extrusionOk="0">
                  <a:moveTo>
                    <a:pt x="5389" y="20336"/>
                  </a:moveTo>
                  <a:lnTo>
                    <a:pt x="5389" y="20336"/>
                  </a:lnTo>
                  <a:lnTo>
                    <a:pt x="4042" y="20294"/>
                  </a:lnTo>
                  <a:lnTo>
                    <a:pt x="2695" y="20252"/>
                  </a:lnTo>
                  <a:lnTo>
                    <a:pt x="1347" y="20209"/>
                  </a:lnTo>
                  <a:lnTo>
                    <a:pt x="0" y="20083"/>
                  </a:lnTo>
                  <a:lnTo>
                    <a:pt x="0" y="19831"/>
                  </a:lnTo>
                  <a:lnTo>
                    <a:pt x="0" y="19831"/>
                  </a:lnTo>
                  <a:lnTo>
                    <a:pt x="1853" y="19957"/>
                  </a:lnTo>
                  <a:lnTo>
                    <a:pt x="3705" y="20041"/>
                  </a:lnTo>
                  <a:lnTo>
                    <a:pt x="5558" y="20041"/>
                  </a:lnTo>
                  <a:lnTo>
                    <a:pt x="7368" y="20041"/>
                  </a:lnTo>
                  <a:lnTo>
                    <a:pt x="9221" y="19957"/>
                  </a:lnTo>
                  <a:lnTo>
                    <a:pt x="11031" y="19831"/>
                  </a:lnTo>
                  <a:lnTo>
                    <a:pt x="12884" y="19620"/>
                  </a:lnTo>
                  <a:lnTo>
                    <a:pt x="14694" y="19410"/>
                  </a:lnTo>
                  <a:lnTo>
                    <a:pt x="16504" y="19115"/>
                  </a:lnTo>
                  <a:lnTo>
                    <a:pt x="18315" y="18778"/>
                  </a:lnTo>
                  <a:lnTo>
                    <a:pt x="20125" y="18399"/>
                  </a:lnTo>
                  <a:lnTo>
                    <a:pt x="21894" y="17978"/>
                  </a:lnTo>
                  <a:lnTo>
                    <a:pt x="23662" y="17515"/>
                  </a:lnTo>
                  <a:lnTo>
                    <a:pt x="25430" y="17010"/>
                  </a:lnTo>
                  <a:lnTo>
                    <a:pt x="27156" y="16420"/>
                  </a:lnTo>
                  <a:lnTo>
                    <a:pt x="28883" y="15789"/>
                  </a:lnTo>
                  <a:lnTo>
                    <a:pt x="30609" y="15157"/>
                  </a:lnTo>
                  <a:lnTo>
                    <a:pt x="32293" y="14441"/>
                  </a:lnTo>
                  <a:lnTo>
                    <a:pt x="33977" y="13684"/>
                  </a:lnTo>
                  <a:lnTo>
                    <a:pt x="35619" y="12884"/>
                  </a:lnTo>
                  <a:lnTo>
                    <a:pt x="37261" y="12042"/>
                  </a:lnTo>
                  <a:lnTo>
                    <a:pt x="38861" y="11157"/>
                  </a:lnTo>
                  <a:lnTo>
                    <a:pt x="40419" y="10231"/>
                  </a:lnTo>
                  <a:lnTo>
                    <a:pt x="41976" y="9263"/>
                  </a:lnTo>
                  <a:lnTo>
                    <a:pt x="43492" y="8252"/>
                  </a:lnTo>
                  <a:lnTo>
                    <a:pt x="45008" y="7200"/>
                  </a:lnTo>
                  <a:lnTo>
                    <a:pt x="46481" y="6105"/>
                  </a:lnTo>
                  <a:lnTo>
                    <a:pt x="47913" y="4926"/>
                  </a:lnTo>
                  <a:lnTo>
                    <a:pt x="49344" y="3747"/>
                  </a:lnTo>
                  <a:lnTo>
                    <a:pt x="50734" y="2526"/>
                  </a:lnTo>
                  <a:lnTo>
                    <a:pt x="52081" y="1263"/>
                  </a:lnTo>
                  <a:lnTo>
                    <a:pt x="53386" y="0"/>
                  </a:lnTo>
                  <a:lnTo>
                    <a:pt x="53555" y="169"/>
                  </a:lnTo>
                  <a:lnTo>
                    <a:pt x="53555" y="169"/>
                  </a:lnTo>
                  <a:lnTo>
                    <a:pt x="52292" y="1432"/>
                  </a:lnTo>
                  <a:lnTo>
                    <a:pt x="50944" y="2695"/>
                  </a:lnTo>
                  <a:lnTo>
                    <a:pt x="49597" y="3916"/>
                  </a:lnTo>
                  <a:lnTo>
                    <a:pt x="48208" y="5095"/>
                  </a:lnTo>
                  <a:lnTo>
                    <a:pt x="46734" y="6231"/>
                  </a:lnTo>
                  <a:lnTo>
                    <a:pt x="45260" y="7326"/>
                  </a:lnTo>
                  <a:lnTo>
                    <a:pt x="43787" y="8379"/>
                  </a:lnTo>
                  <a:lnTo>
                    <a:pt x="42229" y="9389"/>
                  </a:lnTo>
                  <a:lnTo>
                    <a:pt x="40671" y="10358"/>
                  </a:lnTo>
                  <a:lnTo>
                    <a:pt x="39071" y="11326"/>
                  </a:lnTo>
                  <a:lnTo>
                    <a:pt x="37471" y="12210"/>
                  </a:lnTo>
                  <a:lnTo>
                    <a:pt x="35787" y="13052"/>
                  </a:lnTo>
                  <a:lnTo>
                    <a:pt x="34145" y="13894"/>
                  </a:lnTo>
                  <a:lnTo>
                    <a:pt x="32419" y="14652"/>
                  </a:lnTo>
                  <a:lnTo>
                    <a:pt x="30735" y="15368"/>
                  </a:lnTo>
                  <a:lnTo>
                    <a:pt x="28967" y="16041"/>
                  </a:lnTo>
                  <a:lnTo>
                    <a:pt x="28967" y="16041"/>
                  </a:lnTo>
                  <a:lnTo>
                    <a:pt x="27535" y="16547"/>
                  </a:lnTo>
                  <a:lnTo>
                    <a:pt x="26104" y="17052"/>
                  </a:lnTo>
                  <a:lnTo>
                    <a:pt x="24672" y="17473"/>
                  </a:lnTo>
                  <a:lnTo>
                    <a:pt x="23199" y="17894"/>
                  </a:lnTo>
                  <a:lnTo>
                    <a:pt x="21725" y="18273"/>
                  </a:lnTo>
                  <a:lnTo>
                    <a:pt x="20252" y="18652"/>
                  </a:lnTo>
                  <a:lnTo>
                    <a:pt x="18778" y="18946"/>
                  </a:lnTo>
                  <a:lnTo>
                    <a:pt x="17304" y="19241"/>
                  </a:lnTo>
                  <a:lnTo>
                    <a:pt x="15831" y="19494"/>
                  </a:lnTo>
                  <a:lnTo>
                    <a:pt x="14315" y="19704"/>
                  </a:lnTo>
                  <a:lnTo>
                    <a:pt x="12841" y="19915"/>
                  </a:lnTo>
                  <a:lnTo>
                    <a:pt x="11326" y="20041"/>
                  </a:lnTo>
                  <a:lnTo>
                    <a:pt x="9852" y="20167"/>
                  </a:lnTo>
                  <a:lnTo>
                    <a:pt x="8337" y="20252"/>
                  </a:lnTo>
                  <a:lnTo>
                    <a:pt x="6863" y="20294"/>
                  </a:lnTo>
                  <a:lnTo>
                    <a:pt x="5389" y="2033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6"/>
            <p:cNvSpPr/>
            <p:nvPr/>
          </p:nvSpPr>
          <p:spPr>
            <a:xfrm>
              <a:off x="3848400" y="1583350"/>
              <a:ext cx="191600" cy="204225"/>
            </a:xfrm>
            <a:custGeom>
              <a:avLst/>
              <a:gdLst/>
              <a:ahLst/>
              <a:cxnLst/>
              <a:rect l="l" t="t" r="r" b="b"/>
              <a:pathLst>
                <a:path w="7664" h="8169" extrusionOk="0">
                  <a:moveTo>
                    <a:pt x="6990" y="1"/>
                  </a:moveTo>
                  <a:lnTo>
                    <a:pt x="464" y="1137"/>
                  </a:lnTo>
                  <a:lnTo>
                    <a:pt x="338" y="1179"/>
                  </a:lnTo>
                  <a:lnTo>
                    <a:pt x="211" y="1264"/>
                  </a:lnTo>
                  <a:lnTo>
                    <a:pt x="127" y="1390"/>
                  </a:lnTo>
                  <a:lnTo>
                    <a:pt x="43" y="1474"/>
                  </a:lnTo>
                  <a:lnTo>
                    <a:pt x="1" y="1601"/>
                  </a:lnTo>
                  <a:lnTo>
                    <a:pt x="1" y="1769"/>
                  </a:lnTo>
                  <a:lnTo>
                    <a:pt x="43" y="1895"/>
                  </a:lnTo>
                  <a:lnTo>
                    <a:pt x="127" y="2022"/>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63" y="548"/>
                  </a:lnTo>
                  <a:lnTo>
                    <a:pt x="7621" y="422"/>
                  </a:lnTo>
                  <a:lnTo>
                    <a:pt x="7579" y="295"/>
                  </a:lnTo>
                  <a:lnTo>
                    <a:pt x="7537" y="169"/>
                  </a:lnTo>
                  <a:lnTo>
                    <a:pt x="7411" y="85"/>
                  </a:lnTo>
                  <a:lnTo>
                    <a:pt x="728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6"/>
            <p:cNvSpPr/>
            <p:nvPr/>
          </p:nvSpPr>
          <p:spPr>
            <a:xfrm>
              <a:off x="3848400" y="1583350"/>
              <a:ext cx="191600" cy="204225"/>
            </a:xfrm>
            <a:custGeom>
              <a:avLst/>
              <a:gdLst/>
              <a:ahLst/>
              <a:cxnLst/>
              <a:rect l="l" t="t" r="r" b="b"/>
              <a:pathLst>
                <a:path w="7664" h="8169" fill="none" extrusionOk="0">
                  <a:moveTo>
                    <a:pt x="127" y="2022"/>
                  </a:moveTo>
                  <a:lnTo>
                    <a:pt x="4548" y="7916"/>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21" y="674"/>
                  </a:lnTo>
                  <a:lnTo>
                    <a:pt x="7663" y="548"/>
                  </a:lnTo>
                  <a:lnTo>
                    <a:pt x="7621" y="422"/>
                  </a:lnTo>
                  <a:lnTo>
                    <a:pt x="7579" y="295"/>
                  </a:lnTo>
                  <a:lnTo>
                    <a:pt x="7537" y="169"/>
                  </a:lnTo>
                  <a:lnTo>
                    <a:pt x="7411" y="85"/>
                  </a:lnTo>
                  <a:lnTo>
                    <a:pt x="7284" y="1"/>
                  </a:lnTo>
                  <a:lnTo>
                    <a:pt x="7158" y="1"/>
                  </a:lnTo>
                  <a:lnTo>
                    <a:pt x="6990" y="1"/>
                  </a:lnTo>
                  <a:lnTo>
                    <a:pt x="464" y="1137"/>
                  </a:lnTo>
                  <a:lnTo>
                    <a:pt x="464" y="1137"/>
                  </a:lnTo>
                  <a:lnTo>
                    <a:pt x="338" y="1179"/>
                  </a:lnTo>
                  <a:lnTo>
                    <a:pt x="211" y="1264"/>
                  </a:lnTo>
                  <a:lnTo>
                    <a:pt x="127" y="1390"/>
                  </a:lnTo>
                  <a:lnTo>
                    <a:pt x="43" y="1474"/>
                  </a:lnTo>
                  <a:lnTo>
                    <a:pt x="1" y="1601"/>
                  </a:lnTo>
                  <a:lnTo>
                    <a:pt x="1" y="1769"/>
                  </a:lnTo>
                  <a:lnTo>
                    <a:pt x="43" y="1895"/>
                  </a:lnTo>
                  <a:lnTo>
                    <a:pt x="127" y="202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6"/>
            <p:cNvSpPr/>
            <p:nvPr/>
          </p:nvSpPr>
          <p:spPr>
            <a:xfrm>
              <a:off x="3871575" y="1603350"/>
              <a:ext cx="36850" cy="62125"/>
            </a:xfrm>
            <a:custGeom>
              <a:avLst/>
              <a:gdLst/>
              <a:ahLst/>
              <a:cxnLst/>
              <a:rect l="l" t="t" r="r" b="b"/>
              <a:pathLst>
                <a:path w="1474" h="2485" extrusionOk="0">
                  <a:moveTo>
                    <a:pt x="0" y="2316"/>
                  </a:moveTo>
                  <a:lnTo>
                    <a:pt x="0" y="2316"/>
                  </a:lnTo>
                  <a:lnTo>
                    <a:pt x="126" y="2485"/>
                  </a:lnTo>
                  <a:lnTo>
                    <a:pt x="0" y="2316"/>
                  </a:lnTo>
                  <a:close/>
                  <a:moveTo>
                    <a:pt x="1474" y="1"/>
                  </a:moveTo>
                  <a:lnTo>
                    <a:pt x="968" y="85"/>
                  </a:lnTo>
                  <a:lnTo>
                    <a:pt x="1474" y="1"/>
                  </a:lnTo>
                  <a:lnTo>
                    <a:pt x="147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6"/>
            <p:cNvSpPr/>
            <p:nvPr/>
          </p:nvSpPr>
          <p:spPr>
            <a:xfrm>
              <a:off x="3871575" y="1661250"/>
              <a:ext cx="3175" cy="4225"/>
            </a:xfrm>
            <a:custGeom>
              <a:avLst/>
              <a:gdLst/>
              <a:ahLst/>
              <a:cxnLst/>
              <a:rect l="l" t="t" r="r" b="b"/>
              <a:pathLst>
                <a:path w="127" h="169" fill="none" extrusionOk="0">
                  <a:moveTo>
                    <a:pt x="0" y="0"/>
                  </a:moveTo>
                  <a:lnTo>
                    <a:pt x="0" y="0"/>
                  </a:lnTo>
                  <a:lnTo>
                    <a:pt x="126" y="16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6"/>
            <p:cNvSpPr/>
            <p:nvPr/>
          </p:nvSpPr>
          <p:spPr>
            <a:xfrm>
              <a:off x="3895775" y="1603350"/>
              <a:ext cx="12650" cy="2125"/>
            </a:xfrm>
            <a:custGeom>
              <a:avLst/>
              <a:gdLst/>
              <a:ahLst/>
              <a:cxnLst/>
              <a:rect l="l" t="t" r="r" b="b"/>
              <a:pathLst>
                <a:path w="506" h="85" fill="none" extrusionOk="0">
                  <a:moveTo>
                    <a:pt x="506" y="1"/>
                  </a:moveTo>
                  <a:lnTo>
                    <a:pt x="0" y="85"/>
                  </a:lnTo>
                  <a:lnTo>
                    <a:pt x="506" y="1"/>
                  </a:lnTo>
                  <a:lnTo>
                    <a:pt x="5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6"/>
            <p:cNvSpPr/>
            <p:nvPr/>
          </p:nvSpPr>
          <p:spPr>
            <a:xfrm>
              <a:off x="3871575" y="1603350"/>
              <a:ext cx="36850" cy="67400"/>
            </a:xfrm>
            <a:custGeom>
              <a:avLst/>
              <a:gdLst/>
              <a:ahLst/>
              <a:cxnLst/>
              <a:rect l="l" t="t" r="r" b="b"/>
              <a:pathLst>
                <a:path w="1474" h="2696" extrusionOk="0">
                  <a:moveTo>
                    <a:pt x="1474" y="1"/>
                  </a:moveTo>
                  <a:lnTo>
                    <a:pt x="968" y="85"/>
                  </a:lnTo>
                  <a:lnTo>
                    <a:pt x="0" y="2316"/>
                  </a:lnTo>
                  <a:lnTo>
                    <a:pt x="126" y="2485"/>
                  </a:lnTo>
                  <a:lnTo>
                    <a:pt x="295" y="2695"/>
                  </a:lnTo>
                  <a:lnTo>
                    <a:pt x="1474"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6"/>
            <p:cNvSpPr/>
            <p:nvPr/>
          </p:nvSpPr>
          <p:spPr>
            <a:xfrm>
              <a:off x="3871575" y="1603350"/>
              <a:ext cx="36850" cy="67400"/>
            </a:xfrm>
            <a:custGeom>
              <a:avLst/>
              <a:gdLst/>
              <a:ahLst/>
              <a:cxnLst/>
              <a:rect l="l" t="t" r="r" b="b"/>
              <a:pathLst>
                <a:path w="1474" h="2696" fill="none" extrusionOk="0">
                  <a:moveTo>
                    <a:pt x="1474" y="1"/>
                  </a:moveTo>
                  <a:lnTo>
                    <a:pt x="968" y="85"/>
                  </a:lnTo>
                  <a:lnTo>
                    <a:pt x="0" y="2316"/>
                  </a:lnTo>
                  <a:lnTo>
                    <a:pt x="126" y="2485"/>
                  </a:lnTo>
                  <a:lnTo>
                    <a:pt x="295" y="2695"/>
                  </a:lnTo>
                  <a:lnTo>
                    <a:pt x="14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6"/>
            <p:cNvSpPr/>
            <p:nvPr/>
          </p:nvSpPr>
          <p:spPr>
            <a:xfrm>
              <a:off x="3894725" y="1595975"/>
              <a:ext cx="53700" cy="102125"/>
            </a:xfrm>
            <a:custGeom>
              <a:avLst/>
              <a:gdLst/>
              <a:ahLst/>
              <a:cxnLst/>
              <a:rect l="l" t="t" r="r" b="b"/>
              <a:pathLst>
                <a:path w="2148" h="4085" extrusionOk="0">
                  <a:moveTo>
                    <a:pt x="0" y="3832"/>
                  </a:moveTo>
                  <a:lnTo>
                    <a:pt x="0" y="3832"/>
                  </a:lnTo>
                  <a:lnTo>
                    <a:pt x="169" y="4085"/>
                  </a:lnTo>
                  <a:lnTo>
                    <a:pt x="0" y="3832"/>
                  </a:lnTo>
                  <a:close/>
                  <a:moveTo>
                    <a:pt x="2147" y="1"/>
                  </a:moveTo>
                  <a:lnTo>
                    <a:pt x="1769" y="85"/>
                  </a:lnTo>
                  <a:lnTo>
                    <a:pt x="2147" y="1"/>
                  </a:lnTo>
                  <a:lnTo>
                    <a:pt x="2147" y="1"/>
                  </a:lnTo>
                  <a:lnTo>
                    <a:pt x="214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6"/>
            <p:cNvSpPr/>
            <p:nvPr/>
          </p:nvSpPr>
          <p:spPr>
            <a:xfrm>
              <a:off x="3894725" y="1691775"/>
              <a:ext cx="4225" cy="6325"/>
            </a:xfrm>
            <a:custGeom>
              <a:avLst/>
              <a:gdLst/>
              <a:ahLst/>
              <a:cxnLst/>
              <a:rect l="l" t="t" r="r" b="b"/>
              <a:pathLst>
                <a:path w="169" h="253" fill="none" extrusionOk="0">
                  <a:moveTo>
                    <a:pt x="0" y="0"/>
                  </a:moveTo>
                  <a:lnTo>
                    <a:pt x="0" y="0"/>
                  </a:lnTo>
                  <a:lnTo>
                    <a:pt x="169"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6"/>
            <p:cNvSpPr/>
            <p:nvPr/>
          </p:nvSpPr>
          <p:spPr>
            <a:xfrm>
              <a:off x="3938925" y="1595975"/>
              <a:ext cx="9500" cy="2150"/>
            </a:xfrm>
            <a:custGeom>
              <a:avLst/>
              <a:gdLst/>
              <a:ahLst/>
              <a:cxnLst/>
              <a:rect l="l" t="t" r="r" b="b"/>
              <a:pathLst>
                <a:path w="380" h="86" fill="none" extrusionOk="0">
                  <a:moveTo>
                    <a:pt x="379" y="1"/>
                  </a:moveTo>
                  <a:lnTo>
                    <a:pt x="1" y="85"/>
                  </a:lnTo>
                  <a:lnTo>
                    <a:pt x="379" y="1"/>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6"/>
            <p:cNvSpPr/>
            <p:nvPr/>
          </p:nvSpPr>
          <p:spPr>
            <a:xfrm>
              <a:off x="3894725" y="1595975"/>
              <a:ext cx="53700" cy="105300"/>
            </a:xfrm>
            <a:custGeom>
              <a:avLst/>
              <a:gdLst/>
              <a:ahLst/>
              <a:cxnLst/>
              <a:rect l="l" t="t" r="r" b="b"/>
              <a:pathLst>
                <a:path w="2148" h="4212" extrusionOk="0">
                  <a:moveTo>
                    <a:pt x="2147" y="1"/>
                  </a:moveTo>
                  <a:lnTo>
                    <a:pt x="1769" y="85"/>
                  </a:lnTo>
                  <a:lnTo>
                    <a:pt x="1684" y="85"/>
                  </a:lnTo>
                  <a:lnTo>
                    <a:pt x="1221" y="1180"/>
                  </a:lnTo>
                  <a:lnTo>
                    <a:pt x="758" y="2232"/>
                  </a:lnTo>
                  <a:lnTo>
                    <a:pt x="0" y="3832"/>
                  </a:lnTo>
                  <a:lnTo>
                    <a:pt x="169" y="4085"/>
                  </a:lnTo>
                  <a:lnTo>
                    <a:pt x="295" y="4211"/>
                  </a:lnTo>
                  <a:lnTo>
                    <a:pt x="1095" y="2401"/>
                  </a:lnTo>
                  <a:lnTo>
                    <a:pt x="1642" y="1222"/>
                  </a:lnTo>
                  <a:lnTo>
                    <a:pt x="214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6"/>
            <p:cNvSpPr/>
            <p:nvPr/>
          </p:nvSpPr>
          <p:spPr>
            <a:xfrm>
              <a:off x="3894725" y="1595975"/>
              <a:ext cx="53700" cy="105300"/>
            </a:xfrm>
            <a:custGeom>
              <a:avLst/>
              <a:gdLst/>
              <a:ahLst/>
              <a:cxnLst/>
              <a:rect l="l" t="t" r="r" b="b"/>
              <a:pathLst>
                <a:path w="2148" h="4212" fill="none" extrusionOk="0">
                  <a:moveTo>
                    <a:pt x="2147" y="1"/>
                  </a:moveTo>
                  <a:lnTo>
                    <a:pt x="1769" y="85"/>
                  </a:lnTo>
                  <a:lnTo>
                    <a:pt x="1684" y="85"/>
                  </a:lnTo>
                  <a:lnTo>
                    <a:pt x="1684" y="85"/>
                  </a:lnTo>
                  <a:lnTo>
                    <a:pt x="1221" y="1180"/>
                  </a:lnTo>
                  <a:lnTo>
                    <a:pt x="758" y="2232"/>
                  </a:lnTo>
                  <a:lnTo>
                    <a:pt x="0" y="3832"/>
                  </a:lnTo>
                  <a:lnTo>
                    <a:pt x="169" y="4085"/>
                  </a:lnTo>
                  <a:lnTo>
                    <a:pt x="295" y="4211"/>
                  </a:lnTo>
                  <a:lnTo>
                    <a:pt x="1095" y="2401"/>
                  </a:lnTo>
                  <a:lnTo>
                    <a:pt x="1095" y="2401"/>
                  </a:lnTo>
                  <a:lnTo>
                    <a:pt x="1642" y="1222"/>
                  </a:lnTo>
                  <a:lnTo>
                    <a:pt x="21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6"/>
            <p:cNvSpPr/>
            <p:nvPr/>
          </p:nvSpPr>
          <p:spPr>
            <a:xfrm>
              <a:off x="3919975" y="1590725"/>
              <a:ext cx="60025" cy="143175"/>
            </a:xfrm>
            <a:custGeom>
              <a:avLst/>
              <a:gdLst/>
              <a:ahLst/>
              <a:cxnLst/>
              <a:rect l="l" t="t" r="r" b="b"/>
              <a:pathLst>
                <a:path w="2401" h="5727" extrusionOk="0">
                  <a:moveTo>
                    <a:pt x="1" y="5389"/>
                  </a:moveTo>
                  <a:lnTo>
                    <a:pt x="1" y="5389"/>
                  </a:lnTo>
                  <a:lnTo>
                    <a:pt x="253" y="5726"/>
                  </a:lnTo>
                  <a:lnTo>
                    <a:pt x="1" y="5389"/>
                  </a:lnTo>
                  <a:close/>
                  <a:moveTo>
                    <a:pt x="2401" y="0"/>
                  </a:moveTo>
                  <a:lnTo>
                    <a:pt x="1937" y="85"/>
                  </a:lnTo>
                  <a:lnTo>
                    <a:pt x="1937" y="85"/>
                  </a:lnTo>
                  <a:lnTo>
                    <a:pt x="2401" y="0"/>
                  </a:lnTo>
                  <a:lnTo>
                    <a:pt x="2401" y="0"/>
                  </a:lnTo>
                  <a:lnTo>
                    <a:pt x="2401"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6"/>
            <p:cNvSpPr/>
            <p:nvPr/>
          </p:nvSpPr>
          <p:spPr>
            <a:xfrm>
              <a:off x="3919975" y="1725450"/>
              <a:ext cx="6350" cy="8450"/>
            </a:xfrm>
            <a:custGeom>
              <a:avLst/>
              <a:gdLst/>
              <a:ahLst/>
              <a:cxnLst/>
              <a:rect l="l" t="t" r="r" b="b"/>
              <a:pathLst>
                <a:path w="254" h="338" fill="none" extrusionOk="0">
                  <a:moveTo>
                    <a:pt x="1" y="0"/>
                  </a:moveTo>
                  <a:lnTo>
                    <a:pt x="1" y="0"/>
                  </a:lnTo>
                  <a:lnTo>
                    <a:pt x="253" y="337"/>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6"/>
            <p:cNvSpPr/>
            <p:nvPr/>
          </p:nvSpPr>
          <p:spPr>
            <a:xfrm>
              <a:off x="3968400" y="1590725"/>
              <a:ext cx="11600" cy="2125"/>
            </a:xfrm>
            <a:custGeom>
              <a:avLst/>
              <a:gdLst/>
              <a:ahLst/>
              <a:cxnLst/>
              <a:rect l="l" t="t" r="r" b="b"/>
              <a:pathLst>
                <a:path w="464" h="85" fill="none" extrusionOk="0">
                  <a:moveTo>
                    <a:pt x="464" y="0"/>
                  </a:moveTo>
                  <a:lnTo>
                    <a:pt x="0" y="85"/>
                  </a:lnTo>
                  <a:lnTo>
                    <a:pt x="0" y="85"/>
                  </a:lnTo>
                  <a:lnTo>
                    <a:pt x="464" y="0"/>
                  </a:lnTo>
                  <a:lnTo>
                    <a:pt x="464" y="0"/>
                  </a:lnTo>
                  <a:lnTo>
                    <a:pt x="4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6"/>
            <p:cNvSpPr/>
            <p:nvPr/>
          </p:nvSpPr>
          <p:spPr>
            <a:xfrm>
              <a:off x="3919975" y="1590725"/>
              <a:ext cx="60025" cy="144225"/>
            </a:xfrm>
            <a:custGeom>
              <a:avLst/>
              <a:gdLst/>
              <a:ahLst/>
              <a:cxnLst/>
              <a:rect l="l" t="t" r="r" b="b"/>
              <a:pathLst>
                <a:path w="2401" h="5769" extrusionOk="0">
                  <a:moveTo>
                    <a:pt x="2401" y="0"/>
                  </a:moveTo>
                  <a:lnTo>
                    <a:pt x="1937" y="85"/>
                  </a:lnTo>
                  <a:lnTo>
                    <a:pt x="1516" y="1432"/>
                  </a:lnTo>
                  <a:lnTo>
                    <a:pt x="1053" y="2779"/>
                  </a:lnTo>
                  <a:lnTo>
                    <a:pt x="548" y="4084"/>
                  </a:lnTo>
                  <a:lnTo>
                    <a:pt x="1" y="5389"/>
                  </a:lnTo>
                  <a:lnTo>
                    <a:pt x="253" y="5726"/>
                  </a:lnTo>
                  <a:lnTo>
                    <a:pt x="295" y="5768"/>
                  </a:lnTo>
                  <a:lnTo>
                    <a:pt x="885" y="4337"/>
                  </a:lnTo>
                  <a:lnTo>
                    <a:pt x="1432" y="2905"/>
                  </a:lnTo>
                  <a:lnTo>
                    <a:pt x="1937" y="1474"/>
                  </a:lnTo>
                  <a:lnTo>
                    <a:pt x="2401"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6"/>
            <p:cNvSpPr/>
            <p:nvPr/>
          </p:nvSpPr>
          <p:spPr>
            <a:xfrm>
              <a:off x="3919975" y="1590725"/>
              <a:ext cx="60025" cy="144225"/>
            </a:xfrm>
            <a:custGeom>
              <a:avLst/>
              <a:gdLst/>
              <a:ahLst/>
              <a:cxnLst/>
              <a:rect l="l" t="t" r="r" b="b"/>
              <a:pathLst>
                <a:path w="2401" h="5769" fill="none" extrusionOk="0">
                  <a:moveTo>
                    <a:pt x="2401" y="0"/>
                  </a:moveTo>
                  <a:lnTo>
                    <a:pt x="1937" y="85"/>
                  </a:lnTo>
                  <a:lnTo>
                    <a:pt x="1937" y="85"/>
                  </a:lnTo>
                  <a:lnTo>
                    <a:pt x="1516" y="1432"/>
                  </a:lnTo>
                  <a:lnTo>
                    <a:pt x="1053" y="2779"/>
                  </a:lnTo>
                  <a:lnTo>
                    <a:pt x="548" y="4084"/>
                  </a:lnTo>
                  <a:lnTo>
                    <a:pt x="1" y="5389"/>
                  </a:lnTo>
                  <a:lnTo>
                    <a:pt x="253" y="5726"/>
                  </a:lnTo>
                  <a:lnTo>
                    <a:pt x="295" y="5768"/>
                  </a:lnTo>
                  <a:lnTo>
                    <a:pt x="295" y="5768"/>
                  </a:lnTo>
                  <a:lnTo>
                    <a:pt x="885" y="4337"/>
                  </a:lnTo>
                  <a:lnTo>
                    <a:pt x="1432" y="2905"/>
                  </a:lnTo>
                  <a:lnTo>
                    <a:pt x="1937" y="1474"/>
                  </a:lnTo>
                  <a:lnTo>
                    <a:pt x="240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6"/>
            <p:cNvSpPr/>
            <p:nvPr/>
          </p:nvSpPr>
          <p:spPr>
            <a:xfrm>
              <a:off x="3943125" y="1583350"/>
              <a:ext cx="78975" cy="182125"/>
            </a:xfrm>
            <a:custGeom>
              <a:avLst/>
              <a:gdLst/>
              <a:ahLst/>
              <a:cxnLst/>
              <a:rect l="l" t="t" r="r" b="b"/>
              <a:pathLst>
                <a:path w="3159" h="7285" extrusionOk="0">
                  <a:moveTo>
                    <a:pt x="1" y="6905"/>
                  </a:moveTo>
                  <a:lnTo>
                    <a:pt x="1" y="6905"/>
                  </a:lnTo>
                  <a:lnTo>
                    <a:pt x="254" y="7284"/>
                  </a:lnTo>
                  <a:lnTo>
                    <a:pt x="254" y="7284"/>
                  </a:lnTo>
                  <a:lnTo>
                    <a:pt x="1" y="6905"/>
                  </a:lnTo>
                  <a:close/>
                  <a:moveTo>
                    <a:pt x="3159" y="1"/>
                  </a:moveTo>
                  <a:lnTo>
                    <a:pt x="2696" y="85"/>
                  </a:lnTo>
                  <a:lnTo>
                    <a:pt x="2696" y="85"/>
                  </a:lnTo>
                  <a:lnTo>
                    <a:pt x="3159" y="1"/>
                  </a:lnTo>
                  <a:lnTo>
                    <a:pt x="3159" y="1"/>
                  </a:lnTo>
                  <a:lnTo>
                    <a:pt x="3159"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6"/>
            <p:cNvSpPr/>
            <p:nvPr/>
          </p:nvSpPr>
          <p:spPr>
            <a:xfrm>
              <a:off x="3943125" y="1755975"/>
              <a:ext cx="6350" cy="9500"/>
            </a:xfrm>
            <a:custGeom>
              <a:avLst/>
              <a:gdLst/>
              <a:ahLst/>
              <a:cxnLst/>
              <a:rect l="l" t="t" r="r" b="b"/>
              <a:pathLst>
                <a:path w="254" h="380" fill="none" extrusionOk="0">
                  <a:moveTo>
                    <a:pt x="1" y="0"/>
                  </a:moveTo>
                  <a:lnTo>
                    <a:pt x="1" y="0"/>
                  </a:lnTo>
                  <a:lnTo>
                    <a:pt x="254" y="379"/>
                  </a:lnTo>
                  <a:lnTo>
                    <a:pt x="254"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6"/>
            <p:cNvSpPr/>
            <p:nvPr/>
          </p:nvSpPr>
          <p:spPr>
            <a:xfrm>
              <a:off x="4010500" y="1583350"/>
              <a:ext cx="11600" cy="2125"/>
            </a:xfrm>
            <a:custGeom>
              <a:avLst/>
              <a:gdLst/>
              <a:ahLst/>
              <a:cxnLst/>
              <a:rect l="l" t="t" r="r" b="b"/>
              <a:pathLst>
                <a:path w="464" h="85" fill="none" extrusionOk="0">
                  <a:moveTo>
                    <a:pt x="464" y="1"/>
                  </a:moveTo>
                  <a:lnTo>
                    <a:pt x="1" y="85"/>
                  </a:lnTo>
                  <a:lnTo>
                    <a:pt x="1" y="85"/>
                  </a:lnTo>
                  <a:lnTo>
                    <a:pt x="464" y="1"/>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6"/>
            <p:cNvSpPr/>
            <p:nvPr/>
          </p:nvSpPr>
          <p:spPr>
            <a:xfrm>
              <a:off x="3943125" y="1583350"/>
              <a:ext cx="78975" cy="182125"/>
            </a:xfrm>
            <a:custGeom>
              <a:avLst/>
              <a:gdLst/>
              <a:ahLst/>
              <a:cxnLst/>
              <a:rect l="l" t="t" r="r" b="b"/>
              <a:pathLst>
                <a:path w="3159" h="7285" extrusionOk="0">
                  <a:moveTo>
                    <a:pt x="3159" y="1"/>
                  </a:moveTo>
                  <a:lnTo>
                    <a:pt x="2696" y="85"/>
                  </a:lnTo>
                  <a:lnTo>
                    <a:pt x="2064" y="1811"/>
                  </a:lnTo>
                  <a:lnTo>
                    <a:pt x="1390" y="3495"/>
                  </a:lnTo>
                  <a:lnTo>
                    <a:pt x="717" y="5221"/>
                  </a:lnTo>
                  <a:lnTo>
                    <a:pt x="1" y="6905"/>
                  </a:lnTo>
                  <a:lnTo>
                    <a:pt x="254" y="7284"/>
                  </a:lnTo>
                  <a:lnTo>
                    <a:pt x="1054" y="5474"/>
                  </a:lnTo>
                  <a:lnTo>
                    <a:pt x="1769" y="3664"/>
                  </a:lnTo>
                  <a:lnTo>
                    <a:pt x="2485" y="1811"/>
                  </a:lnTo>
                  <a:lnTo>
                    <a:pt x="3159"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6"/>
            <p:cNvSpPr/>
            <p:nvPr/>
          </p:nvSpPr>
          <p:spPr>
            <a:xfrm>
              <a:off x="3943125" y="1583350"/>
              <a:ext cx="78975" cy="182125"/>
            </a:xfrm>
            <a:custGeom>
              <a:avLst/>
              <a:gdLst/>
              <a:ahLst/>
              <a:cxnLst/>
              <a:rect l="l" t="t" r="r" b="b"/>
              <a:pathLst>
                <a:path w="3159" h="7285" fill="none" extrusionOk="0">
                  <a:moveTo>
                    <a:pt x="3159" y="1"/>
                  </a:moveTo>
                  <a:lnTo>
                    <a:pt x="2696" y="85"/>
                  </a:lnTo>
                  <a:lnTo>
                    <a:pt x="2696" y="85"/>
                  </a:lnTo>
                  <a:lnTo>
                    <a:pt x="2064" y="1811"/>
                  </a:lnTo>
                  <a:lnTo>
                    <a:pt x="1390" y="3495"/>
                  </a:lnTo>
                  <a:lnTo>
                    <a:pt x="717" y="5221"/>
                  </a:lnTo>
                  <a:lnTo>
                    <a:pt x="1" y="6905"/>
                  </a:lnTo>
                  <a:lnTo>
                    <a:pt x="254" y="7284"/>
                  </a:lnTo>
                  <a:lnTo>
                    <a:pt x="254" y="7284"/>
                  </a:lnTo>
                  <a:lnTo>
                    <a:pt x="1054" y="5474"/>
                  </a:lnTo>
                  <a:lnTo>
                    <a:pt x="1769" y="3664"/>
                  </a:lnTo>
                  <a:lnTo>
                    <a:pt x="2485" y="1811"/>
                  </a:lnTo>
                  <a:lnTo>
                    <a:pt x="31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6"/>
            <p:cNvSpPr/>
            <p:nvPr/>
          </p:nvSpPr>
          <p:spPr>
            <a:xfrm>
              <a:off x="4065225" y="1530725"/>
              <a:ext cx="187400" cy="208425"/>
            </a:xfrm>
            <a:custGeom>
              <a:avLst/>
              <a:gdLst/>
              <a:ahLst/>
              <a:cxnLst/>
              <a:rect l="l" t="t" r="r" b="b"/>
              <a:pathLst>
                <a:path w="7496" h="8337" extrusionOk="0">
                  <a:moveTo>
                    <a:pt x="6821" y="1"/>
                  </a:moveTo>
                  <a:lnTo>
                    <a:pt x="422" y="1769"/>
                  </a:lnTo>
                  <a:lnTo>
                    <a:pt x="253" y="1853"/>
                  </a:lnTo>
                  <a:lnTo>
                    <a:pt x="169" y="1937"/>
                  </a:lnTo>
                  <a:lnTo>
                    <a:pt x="85" y="2021"/>
                  </a:lnTo>
                  <a:lnTo>
                    <a:pt x="43" y="2148"/>
                  </a:lnTo>
                  <a:lnTo>
                    <a:pt x="1" y="2316"/>
                  </a:lnTo>
                  <a:lnTo>
                    <a:pt x="1" y="2442"/>
                  </a:lnTo>
                  <a:lnTo>
                    <a:pt x="43" y="2569"/>
                  </a:lnTo>
                  <a:lnTo>
                    <a:pt x="127" y="2695"/>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506"/>
                  </a:lnTo>
                  <a:lnTo>
                    <a:pt x="7495" y="379"/>
                  </a:lnTo>
                  <a:lnTo>
                    <a:pt x="7411" y="253"/>
                  </a:lnTo>
                  <a:lnTo>
                    <a:pt x="7327" y="127"/>
                  </a:lnTo>
                  <a:lnTo>
                    <a:pt x="7243" y="43"/>
                  </a:lnTo>
                  <a:lnTo>
                    <a:pt x="7116"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6"/>
            <p:cNvSpPr/>
            <p:nvPr/>
          </p:nvSpPr>
          <p:spPr>
            <a:xfrm>
              <a:off x="4065225" y="1530725"/>
              <a:ext cx="187400" cy="208425"/>
            </a:xfrm>
            <a:custGeom>
              <a:avLst/>
              <a:gdLst/>
              <a:ahLst/>
              <a:cxnLst/>
              <a:rect l="l" t="t" r="r" b="b"/>
              <a:pathLst>
                <a:path w="7496" h="8337" fill="none" extrusionOk="0">
                  <a:moveTo>
                    <a:pt x="127" y="2695"/>
                  </a:moveTo>
                  <a:lnTo>
                    <a:pt x="5095" y="8168"/>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632"/>
                  </a:lnTo>
                  <a:lnTo>
                    <a:pt x="7495" y="506"/>
                  </a:lnTo>
                  <a:lnTo>
                    <a:pt x="7495" y="379"/>
                  </a:lnTo>
                  <a:lnTo>
                    <a:pt x="7411" y="253"/>
                  </a:lnTo>
                  <a:lnTo>
                    <a:pt x="7327" y="127"/>
                  </a:lnTo>
                  <a:lnTo>
                    <a:pt x="7243" y="43"/>
                  </a:lnTo>
                  <a:lnTo>
                    <a:pt x="7116" y="1"/>
                  </a:lnTo>
                  <a:lnTo>
                    <a:pt x="6948" y="1"/>
                  </a:lnTo>
                  <a:lnTo>
                    <a:pt x="6821" y="1"/>
                  </a:lnTo>
                  <a:lnTo>
                    <a:pt x="422" y="1769"/>
                  </a:lnTo>
                  <a:lnTo>
                    <a:pt x="422" y="1769"/>
                  </a:lnTo>
                  <a:lnTo>
                    <a:pt x="253" y="1853"/>
                  </a:lnTo>
                  <a:lnTo>
                    <a:pt x="169" y="1937"/>
                  </a:lnTo>
                  <a:lnTo>
                    <a:pt x="85" y="2021"/>
                  </a:lnTo>
                  <a:lnTo>
                    <a:pt x="43" y="2148"/>
                  </a:lnTo>
                  <a:lnTo>
                    <a:pt x="1" y="2316"/>
                  </a:lnTo>
                  <a:lnTo>
                    <a:pt x="1" y="2442"/>
                  </a:lnTo>
                  <a:lnTo>
                    <a:pt x="43" y="2569"/>
                  </a:lnTo>
                  <a:lnTo>
                    <a:pt x="127" y="26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6"/>
            <p:cNvSpPr/>
            <p:nvPr/>
          </p:nvSpPr>
          <p:spPr>
            <a:xfrm>
              <a:off x="4091550" y="1564400"/>
              <a:ext cx="22125" cy="67400"/>
            </a:xfrm>
            <a:custGeom>
              <a:avLst/>
              <a:gdLst/>
              <a:ahLst/>
              <a:cxnLst/>
              <a:rect l="l" t="t" r="r" b="b"/>
              <a:pathLst>
                <a:path w="885" h="2696" extrusionOk="0">
                  <a:moveTo>
                    <a:pt x="0" y="2359"/>
                  </a:moveTo>
                  <a:lnTo>
                    <a:pt x="0" y="2359"/>
                  </a:lnTo>
                  <a:lnTo>
                    <a:pt x="337" y="2695"/>
                  </a:lnTo>
                  <a:lnTo>
                    <a:pt x="0" y="2359"/>
                  </a:lnTo>
                  <a:close/>
                  <a:moveTo>
                    <a:pt x="885" y="1"/>
                  </a:moveTo>
                  <a:lnTo>
                    <a:pt x="758" y="43"/>
                  </a:lnTo>
                  <a:lnTo>
                    <a:pt x="885"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6"/>
            <p:cNvSpPr/>
            <p:nvPr/>
          </p:nvSpPr>
          <p:spPr>
            <a:xfrm>
              <a:off x="4091550" y="1623350"/>
              <a:ext cx="8450" cy="8450"/>
            </a:xfrm>
            <a:custGeom>
              <a:avLst/>
              <a:gdLst/>
              <a:ahLst/>
              <a:cxnLst/>
              <a:rect l="l" t="t" r="r" b="b"/>
              <a:pathLst>
                <a:path w="338" h="338" fill="none" extrusionOk="0">
                  <a:moveTo>
                    <a:pt x="0" y="1"/>
                  </a:moveTo>
                  <a:lnTo>
                    <a:pt x="0" y="1"/>
                  </a:lnTo>
                  <a:lnTo>
                    <a:pt x="337" y="33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6"/>
            <p:cNvSpPr/>
            <p:nvPr/>
          </p:nvSpPr>
          <p:spPr>
            <a:xfrm>
              <a:off x="4110500" y="1564400"/>
              <a:ext cx="3175" cy="1075"/>
            </a:xfrm>
            <a:custGeom>
              <a:avLst/>
              <a:gdLst/>
              <a:ahLst/>
              <a:cxnLst/>
              <a:rect l="l" t="t" r="r" b="b"/>
              <a:pathLst>
                <a:path w="127" h="43" fill="none" extrusionOk="0">
                  <a:moveTo>
                    <a:pt x="127" y="1"/>
                  </a:moveTo>
                  <a:lnTo>
                    <a:pt x="0"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6"/>
            <p:cNvSpPr/>
            <p:nvPr/>
          </p:nvSpPr>
          <p:spPr>
            <a:xfrm>
              <a:off x="4091550" y="1562300"/>
              <a:ext cx="31600" cy="69500"/>
            </a:xfrm>
            <a:custGeom>
              <a:avLst/>
              <a:gdLst/>
              <a:ahLst/>
              <a:cxnLst/>
              <a:rect l="l" t="t" r="r" b="b"/>
              <a:pathLst>
                <a:path w="1264" h="2780" extrusionOk="0">
                  <a:moveTo>
                    <a:pt x="1264" y="1"/>
                  </a:moveTo>
                  <a:lnTo>
                    <a:pt x="885" y="85"/>
                  </a:lnTo>
                  <a:lnTo>
                    <a:pt x="758" y="127"/>
                  </a:lnTo>
                  <a:lnTo>
                    <a:pt x="0" y="2443"/>
                  </a:lnTo>
                  <a:lnTo>
                    <a:pt x="337" y="2779"/>
                  </a:lnTo>
                  <a:lnTo>
                    <a:pt x="1264"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6"/>
            <p:cNvSpPr/>
            <p:nvPr/>
          </p:nvSpPr>
          <p:spPr>
            <a:xfrm>
              <a:off x="4091550" y="1562300"/>
              <a:ext cx="31600" cy="69500"/>
            </a:xfrm>
            <a:custGeom>
              <a:avLst/>
              <a:gdLst/>
              <a:ahLst/>
              <a:cxnLst/>
              <a:rect l="l" t="t" r="r" b="b"/>
              <a:pathLst>
                <a:path w="1264" h="2780" fill="none" extrusionOk="0">
                  <a:moveTo>
                    <a:pt x="1264" y="1"/>
                  </a:moveTo>
                  <a:lnTo>
                    <a:pt x="885" y="85"/>
                  </a:lnTo>
                  <a:lnTo>
                    <a:pt x="758" y="127"/>
                  </a:lnTo>
                  <a:lnTo>
                    <a:pt x="0" y="2443"/>
                  </a:lnTo>
                  <a:lnTo>
                    <a:pt x="337" y="2779"/>
                  </a:lnTo>
                  <a:lnTo>
                    <a:pt x="12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6"/>
            <p:cNvSpPr/>
            <p:nvPr/>
          </p:nvSpPr>
          <p:spPr>
            <a:xfrm>
              <a:off x="4117875" y="1651775"/>
              <a:ext cx="6325" cy="6325"/>
            </a:xfrm>
            <a:custGeom>
              <a:avLst/>
              <a:gdLst/>
              <a:ahLst/>
              <a:cxnLst/>
              <a:rect l="l" t="t" r="r" b="b"/>
              <a:pathLst>
                <a:path w="253" h="253" extrusionOk="0">
                  <a:moveTo>
                    <a:pt x="0" y="0"/>
                  </a:moveTo>
                  <a:lnTo>
                    <a:pt x="0" y="0"/>
                  </a:lnTo>
                  <a:lnTo>
                    <a:pt x="253" y="253"/>
                  </a:lnTo>
                  <a:lnTo>
                    <a:pt x="0"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6"/>
            <p:cNvSpPr/>
            <p:nvPr/>
          </p:nvSpPr>
          <p:spPr>
            <a:xfrm>
              <a:off x="4117875" y="1651775"/>
              <a:ext cx="6325" cy="6325"/>
            </a:xfrm>
            <a:custGeom>
              <a:avLst/>
              <a:gdLst/>
              <a:ahLst/>
              <a:cxnLst/>
              <a:rect l="l" t="t" r="r" b="b"/>
              <a:pathLst>
                <a:path w="253" h="253" fill="none" extrusionOk="0">
                  <a:moveTo>
                    <a:pt x="0" y="0"/>
                  </a:moveTo>
                  <a:lnTo>
                    <a:pt x="0" y="0"/>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6"/>
            <p:cNvSpPr/>
            <p:nvPr/>
          </p:nvSpPr>
          <p:spPr>
            <a:xfrm>
              <a:off x="4117875" y="1551775"/>
              <a:ext cx="44225" cy="108450"/>
            </a:xfrm>
            <a:custGeom>
              <a:avLst/>
              <a:gdLst/>
              <a:ahLst/>
              <a:cxnLst/>
              <a:rect l="l" t="t" r="r" b="b"/>
              <a:pathLst>
                <a:path w="1769" h="4338" extrusionOk="0">
                  <a:moveTo>
                    <a:pt x="1768" y="1"/>
                  </a:moveTo>
                  <a:lnTo>
                    <a:pt x="1305" y="127"/>
                  </a:lnTo>
                  <a:lnTo>
                    <a:pt x="926" y="1222"/>
                  </a:lnTo>
                  <a:lnTo>
                    <a:pt x="589" y="2316"/>
                  </a:lnTo>
                  <a:lnTo>
                    <a:pt x="0" y="4000"/>
                  </a:lnTo>
                  <a:lnTo>
                    <a:pt x="253" y="4253"/>
                  </a:lnTo>
                  <a:lnTo>
                    <a:pt x="295" y="4337"/>
                  </a:lnTo>
                  <a:lnTo>
                    <a:pt x="968" y="2442"/>
                  </a:lnTo>
                  <a:lnTo>
                    <a:pt x="1389" y="1222"/>
                  </a:lnTo>
                  <a:lnTo>
                    <a:pt x="1768"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6"/>
            <p:cNvSpPr/>
            <p:nvPr/>
          </p:nvSpPr>
          <p:spPr>
            <a:xfrm>
              <a:off x="4117875" y="1551775"/>
              <a:ext cx="44225" cy="108450"/>
            </a:xfrm>
            <a:custGeom>
              <a:avLst/>
              <a:gdLst/>
              <a:ahLst/>
              <a:cxnLst/>
              <a:rect l="l" t="t" r="r" b="b"/>
              <a:pathLst>
                <a:path w="1769" h="4338" fill="none" extrusionOk="0">
                  <a:moveTo>
                    <a:pt x="1768" y="1"/>
                  </a:moveTo>
                  <a:lnTo>
                    <a:pt x="1305" y="127"/>
                  </a:lnTo>
                  <a:lnTo>
                    <a:pt x="1305" y="127"/>
                  </a:lnTo>
                  <a:lnTo>
                    <a:pt x="926" y="1222"/>
                  </a:lnTo>
                  <a:lnTo>
                    <a:pt x="589" y="2316"/>
                  </a:lnTo>
                  <a:lnTo>
                    <a:pt x="0" y="4000"/>
                  </a:lnTo>
                  <a:lnTo>
                    <a:pt x="253" y="4253"/>
                  </a:lnTo>
                  <a:lnTo>
                    <a:pt x="295" y="4337"/>
                  </a:lnTo>
                  <a:lnTo>
                    <a:pt x="968" y="2442"/>
                  </a:lnTo>
                  <a:lnTo>
                    <a:pt x="968" y="2442"/>
                  </a:lnTo>
                  <a:lnTo>
                    <a:pt x="1389" y="1222"/>
                  </a:lnTo>
                  <a:lnTo>
                    <a:pt x="176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6"/>
            <p:cNvSpPr/>
            <p:nvPr/>
          </p:nvSpPr>
          <p:spPr>
            <a:xfrm>
              <a:off x="4146275" y="1542300"/>
              <a:ext cx="46350" cy="149500"/>
            </a:xfrm>
            <a:custGeom>
              <a:avLst/>
              <a:gdLst/>
              <a:ahLst/>
              <a:cxnLst/>
              <a:rect l="l" t="t" r="r" b="b"/>
              <a:pathLst>
                <a:path w="1854" h="5980" extrusionOk="0">
                  <a:moveTo>
                    <a:pt x="1" y="5600"/>
                  </a:moveTo>
                  <a:lnTo>
                    <a:pt x="1" y="5600"/>
                  </a:lnTo>
                  <a:lnTo>
                    <a:pt x="1" y="5600"/>
                  </a:lnTo>
                  <a:lnTo>
                    <a:pt x="295" y="5979"/>
                  </a:lnTo>
                  <a:lnTo>
                    <a:pt x="295" y="5979"/>
                  </a:lnTo>
                  <a:lnTo>
                    <a:pt x="1" y="5600"/>
                  </a:lnTo>
                  <a:close/>
                  <a:moveTo>
                    <a:pt x="1853" y="1"/>
                  </a:moveTo>
                  <a:lnTo>
                    <a:pt x="1727" y="43"/>
                  </a:lnTo>
                  <a:lnTo>
                    <a:pt x="1853" y="1"/>
                  </a:lnTo>
                  <a:lnTo>
                    <a:pt x="1853" y="1"/>
                  </a:lnTo>
                  <a:lnTo>
                    <a:pt x="1853"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6"/>
            <p:cNvSpPr/>
            <p:nvPr/>
          </p:nvSpPr>
          <p:spPr>
            <a:xfrm>
              <a:off x="4146275" y="1682300"/>
              <a:ext cx="7400" cy="9500"/>
            </a:xfrm>
            <a:custGeom>
              <a:avLst/>
              <a:gdLst/>
              <a:ahLst/>
              <a:cxnLst/>
              <a:rect l="l" t="t" r="r" b="b"/>
              <a:pathLst>
                <a:path w="296" h="380" fill="none" extrusionOk="0">
                  <a:moveTo>
                    <a:pt x="1" y="0"/>
                  </a:moveTo>
                  <a:lnTo>
                    <a:pt x="1" y="0"/>
                  </a:lnTo>
                  <a:lnTo>
                    <a:pt x="1" y="0"/>
                  </a:lnTo>
                  <a:lnTo>
                    <a:pt x="295" y="379"/>
                  </a:lnTo>
                  <a:lnTo>
                    <a:pt x="295"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6"/>
            <p:cNvSpPr/>
            <p:nvPr/>
          </p:nvSpPr>
          <p:spPr>
            <a:xfrm>
              <a:off x="4189425" y="1542300"/>
              <a:ext cx="3200" cy="1075"/>
            </a:xfrm>
            <a:custGeom>
              <a:avLst/>
              <a:gdLst/>
              <a:ahLst/>
              <a:cxnLst/>
              <a:rect l="l" t="t" r="r" b="b"/>
              <a:pathLst>
                <a:path w="128" h="43" fill="none" extrusionOk="0">
                  <a:moveTo>
                    <a:pt x="127" y="1"/>
                  </a:moveTo>
                  <a:lnTo>
                    <a:pt x="1" y="43"/>
                  </a:lnTo>
                  <a:lnTo>
                    <a:pt x="127" y="1"/>
                  </a:lnTo>
                  <a:lnTo>
                    <a:pt x="127" y="1"/>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6"/>
            <p:cNvSpPr/>
            <p:nvPr/>
          </p:nvSpPr>
          <p:spPr>
            <a:xfrm>
              <a:off x="4146275" y="1542300"/>
              <a:ext cx="46350" cy="149500"/>
            </a:xfrm>
            <a:custGeom>
              <a:avLst/>
              <a:gdLst/>
              <a:ahLst/>
              <a:cxnLst/>
              <a:rect l="l" t="t" r="r" b="b"/>
              <a:pathLst>
                <a:path w="1854" h="5980" extrusionOk="0">
                  <a:moveTo>
                    <a:pt x="1853" y="1"/>
                  </a:moveTo>
                  <a:lnTo>
                    <a:pt x="1727" y="43"/>
                  </a:lnTo>
                  <a:lnTo>
                    <a:pt x="1432" y="127"/>
                  </a:lnTo>
                  <a:lnTo>
                    <a:pt x="1138" y="1516"/>
                  </a:lnTo>
                  <a:lnTo>
                    <a:pt x="801" y="2906"/>
                  </a:lnTo>
                  <a:lnTo>
                    <a:pt x="422" y="4253"/>
                  </a:lnTo>
                  <a:lnTo>
                    <a:pt x="1" y="5600"/>
                  </a:lnTo>
                  <a:lnTo>
                    <a:pt x="295" y="5979"/>
                  </a:lnTo>
                  <a:lnTo>
                    <a:pt x="759" y="4506"/>
                  </a:lnTo>
                  <a:lnTo>
                    <a:pt x="1180" y="3032"/>
                  </a:lnTo>
                  <a:lnTo>
                    <a:pt x="1559" y="1516"/>
                  </a:lnTo>
                  <a:lnTo>
                    <a:pt x="1853"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6"/>
            <p:cNvSpPr/>
            <p:nvPr/>
          </p:nvSpPr>
          <p:spPr>
            <a:xfrm>
              <a:off x="4146275" y="1542300"/>
              <a:ext cx="46350" cy="149500"/>
            </a:xfrm>
            <a:custGeom>
              <a:avLst/>
              <a:gdLst/>
              <a:ahLst/>
              <a:cxnLst/>
              <a:rect l="l" t="t" r="r" b="b"/>
              <a:pathLst>
                <a:path w="1854" h="5980" fill="none" extrusionOk="0">
                  <a:moveTo>
                    <a:pt x="1853" y="1"/>
                  </a:moveTo>
                  <a:lnTo>
                    <a:pt x="1727" y="43"/>
                  </a:lnTo>
                  <a:lnTo>
                    <a:pt x="1432" y="127"/>
                  </a:lnTo>
                  <a:lnTo>
                    <a:pt x="1432" y="127"/>
                  </a:lnTo>
                  <a:lnTo>
                    <a:pt x="1138" y="1516"/>
                  </a:lnTo>
                  <a:lnTo>
                    <a:pt x="801" y="2906"/>
                  </a:lnTo>
                  <a:lnTo>
                    <a:pt x="422" y="4253"/>
                  </a:lnTo>
                  <a:lnTo>
                    <a:pt x="1" y="5600"/>
                  </a:lnTo>
                  <a:lnTo>
                    <a:pt x="295" y="5979"/>
                  </a:lnTo>
                  <a:lnTo>
                    <a:pt x="295" y="5979"/>
                  </a:lnTo>
                  <a:lnTo>
                    <a:pt x="759" y="4506"/>
                  </a:lnTo>
                  <a:lnTo>
                    <a:pt x="1180" y="3032"/>
                  </a:lnTo>
                  <a:lnTo>
                    <a:pt x="1559" y="1516"/>
                  </a:lnTo>
                  <a:lnTo>
                    <a:pt x="185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6"/>
            <p:cNvSpPr/>
            <p:nvPr/>
          </p:nvSpPr>
          <p:spPr>
            <a:xfrm>
              <a:off x="4172600" y="1531775"/>
              <a:ext cx="62125" cy="187375"/>
            </a:xfrm>
            <a:custGeom>
              <a:avLst/>
              <a:gdLst/>
              <a:ahLst/>
              <a:cxnLst/>
              <a:rect l="l" t="t" r="r" b="b"/>
              <a:pathLst>
                <a:path w="2485" h="7495" extrusionOk="0">
                  <a:moveTo>
                    <a:pt x="0" y="7242"/>
                  </a:moveTo>
                  <a:lnTo>
                    <a:pt x="253" y="7495"/>
                  </a:lnTo>
                  <a:lnTo>
                    <a:pt x="253" y="7495"/>
                  </a:lnTo>
                  <a:lnTo>
                    <a:pt x="0" y="7242"/>
                  </a:lnTo>
                  <a:close/>
                  <a:moveTo>
                    <a:pt x="2484" y="1"/>
                  </a:moveTo>
                  <a:lnTo>
                    <a:pt x="2021" y="127"/>
                  </a:lnTo>
                  <a:lnTo>
                    <a:pt x="2021" y="127"/>
                  </a:lnTo>
                  <a:lnTo>
                    <a:pt x="2484" y="1"/>
                  </a:lnTo>
                  <a:lnTo>
                    <a:pt x="2484" y="1"/>
                  </a:lnTo>
                  <a:lnTo>
                    <a:pt x="248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6"/>
            <p:cNvSpPr/>
            <p:nvPr/>
          </p:nvSpPr>
          <p:spPr>
            <a:xfrm>
              <a:off x="4172600" y="1712825"/>
              <a:ext cx="6325" cy="6325"/>
            </a:xfrm>
            <a:custGeom>
              <a:avLst/>
              <a:gdLst/>
              <a:ahLst/>
              <a:cxnLst/>
              <a:rect l="l" t="t" r="r" b="b"/>
              <a:pathLst>
                <a:path w="253" h="253" fill="none" extrusionOk="0">
                  <a:moveTo>
                    <a:pt x="0" y="0"/>
                  </a:moveTo>
                  <a:lnTo>
                    <a:pt x="253" y="253"/>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6"/>
            <p:cNvSpPr/>
            <p:nvPr/>
          </p:nvSpPr>
          <p:spPr>
            <a:xfrm>
              <a:off x="4223125" y="1531775"/>
              <a:ext cx="11600" cy="3175"/>
            </a:xfrm>
            <a:custGeom>
              <a:avLst/>
              <a:gdLst/>
              <a:ahLst/>
              <a:cxnLst/>
              <a:rect l="l" t="t" r="r" b="b"/>
              <a:pathLst>
                <a:path w="464" h="127" fill="none" extrusionOk="0">
                  <a:moveTo>
                    <a:pt x="463" y="1"/>
                  </a:moveTo>
                  <a:lnTo>
                    <a:pt x="0" y="127"/>
                  </a:lnTo>
                  <a:lnTo>
                    <a:pt x="0" y="127"/>
                  </a:lnTo>
                  <a:lnTo>
                    <a:pt x="463" y="1"/>
                  </a:lnTo>
                  <a:lnTo>
                    <a:pt x="463" y="1"/>
                  </a:lnTo>
                  <a:lnTo>
                    <a:pt x="46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6"/>
            <p:cNvSpPr/>
            <p:nvPr/>
          </p:nvSpPr>
          <p:spPr>
            <a:xfrm>
              <a:off x="4171550" y="1531775"/>
              <a:ext cx="63175" cy="187375"/>
            </a:xfrm>
            <a:custGeom>
              <a:avLst/>
              <a:gdLst/>
              <a:ahLst/>
              <a:cxnLst/>
              <a:rect l="l" t="t" r="r" b="b"/>
              <a:pathLst>
                <a:path w="2527" h="7495" extrusionOk="0">
                  <a:moveTo>
                    <a:pt x="2526" y="1"/>
                  </a:moveTo>
                  <a:lnTo>
                    <a:pt x="2063" y="127"/>
                  </a:lnTo>
                  <a:lnTo>
                    <a:pt x="1600" y="1895"/>
                  </a:lnTo>
                  <a:lnTo>
                    <a:pt x="1095" y="3664"/>
                  </a:lnTo>
                  <a:lnTo>
                    <a:pt x="548" y="5390"/>
                  </a:lnTo>
                  <a:lnTo>
                    <a:pt x="0" y="7158"/>
                  </a:lnTo>
                  <a:lnTo>
                    <a:pt x="42" y="7242"/>
                  </a:lnTo>
                  <a:lnTo>
                    <a:pt x="295" y="7495"/>
                  </a:lnTo>
                  <a:lnTo>
                    <a:pt x="926" y="5642"/>
                  </a:lnTo>
                  <a:lnTo>
                    <a:pt x="1474" y="3748"/>
                  </a:lnTo>
                  <a:lnTo>
                    <a:pt x="2021" y="1853"/>
                  </a:lnTo>
                  <a:lnTo>
                    <a:pt x="2526"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6"/>
            <p:cNvSpPr/>
            <p:nvPr/>
          </p:nvSpPr>
          <p:spPr>
            <a:xfrm>
              <a:off x="4171550" y="1531775"/>
              <a:ext cx="63175" cy="187375"/>
            </a:xfrm>
            <a:custGeom>
              <a:avLst/>
              <a:gdLst/>
              <a:ahLst/>
              <a:cxnLst/>
              <a:rect l="l" t="t" r="r" b="b"/>
              <a:pathLst>
                <a:path w="2527" h="7495" fill="none" extrusionOk="0">
                  <a:moveTo>
                    <a:pt x="2526" y="1"/>
                  </a:moveTo>
                  <a:lnTo>
                    <a:pt x="2063" y="127"/>
                  </a:lnTo>
                  <a:lnTo>
                    <a:pt x="2063" y="127"/>
                  </a:lnTo>
                  <a:lnTo>
                    <a:pt x="1600" y="1895"/>
                  </a:lnTo>
                  <a:lnTo>
                    <a:pt x="1095" y="3664"/>
                  </a:lnTo>
                  <a:lnTo>
                    <a:pt x="548" y="5390"/>
                  </a:lnTo>
                  <a:lnTo>
                    <a:pt x="0" y="7158"/>
                  </a:lnTo>
                  <a:lnTo>
                    <a:pt x="42" y="7242"/>
                  </a:lnTo>
                  <a:lnTo>
                    <a:pt x="295" y="7495"/>
                  </a:lnTo>
                  <a:lnTo>
                    <a:pt x="295" y="7495"/>
                  </a:lnTo>
                  <a:lnTo>
                    <a:pt x="926" y="5642"/>
                  </a:lnTo>
                  <a:lnTo>
                    <a:pt x="1474" y="3748"/>
                  </a:lnTo>
                  <a:lnTo>
                    <a:pt x="2021" y="1853"/>
                  </a:lnTo>
                  <a:lnTo>
                    <a:pt x="252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6"/>
            <p:cNvSpPr/>
            <p:nvPr/>
          </p:nvSpPr>
          <p:spPr>
            <a:xfrm>
              <a:off x="4279950" y="1446525"/>
              <a:ext cx="181075" cy="211575"/>
            </a:xfrm>
            <a:custGeom>
              <a:avLst/>
              <a:gdLst/>
              <a:ahLst/>
              <a:cxnLst/>
              <a:rect l="l" t="t" r="r" b="b"/>
              <a:pathLst>
                <a:path w="7243" h="8463" extrusionOk="0">
                  <a:moveTo>
                    <a:pt x="6611" y="0"/>
                  </a:moveTo>
                  <a:lnTo>
                    <a:pt x="6485" y="42"/>
                  </a:lnTo>
                  <a:lnTo>
                    <a:pt x="338" y="2611"/>
                  </a:lnTo>
                  <a:lnTo>
                    <a:pt x="211" y="2695"/>
                  </a:lnTo>
                  <a:lnTo>
                    <a:pt x="85" y="2779"/>
                  </a:lnTo>
                  <a:lnTo>
                    <a:pt x="43" y="2905"/>
                  </a:lnTo>
                  <a:lnTo>
                    <a:pt x="1" y="3032"/>
                  </a:lnTo>
                  <a:lnTo>
                    <a:pt x="1" y="3158"/>
                  </a:lnTo>
                  <a:lnTo>
                    <a:pt x="1" y="3284"/>
                  </a:lnTo>
                  <a:lnTo>
                    <a:pt x="85" y="3411"/>
                  </a:lnTo>
                  <a:lnTo>
                    <a:pt x="169" y="35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463"/>
                  </a:lnTo>
                  <a:lnTo>
                    <a:pt x="7200" y="295"/>
                  </a:lnTo>
                  <a:lnTo>
                    <a:pt x="7116" y="211"/>
                  </a:lnTo>
                  <a:lnTo>
                    <a:pt x="6990" y="127"/>
                  </a:lnTo>
                  <a:lnTo>
                    <a:pt x="6906" y="42"/>
                  </a:lnTo>
                  <a:lnTo>
                    <a:pt x="673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6"/>
            <p:cNvSpPr/>
            <p:nvPr/>
          </p:nvSpPr>
          <p:spPr>
            <a:xfrm>
              <a:off x="4279950" y="1446525"/>
              <a:ext cx="181075" cy="211575"/>
            </a:xfrm>
            <a:custGeom>
              <a:avLst/>
              <a:gdLst/>
              <a:ahLst/>
              <a:cxnLst/>
              <a:rect l="l" t="t" r="r" b="b"/>
              <a:pathLst>
                <a:path w="7243" h="8463" fill="none" extrusionOk="0">
                  <a:moveTo>
                    <a:pt x="169" y="3537"/>
                  </a:moveTo>
                  <a:lnTo>
                    <a:pt x="5769" y="83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590"/>
                  </a:lnTo>
                  <a:lnTo>
                    <a:pt x="7242" y="463"/>
                  </a:lnTo>
                  <a:lnTo>
                    <a:pt x="7200" y="295"/>
                  </a:lnTo>
                  <a:lnTo>
                    <a:pt x="7116" y="211"/>
                  </a:lnTo>
                  <a:lnTo>
                    <a:pt x="6990" y="127"/>
                  </a:lnTo>
                  <a:lnTo>
                    <a:pt x="6906" y="42"/>
                  </a:lnTo>
                  <a:lnTo>
                    <a:pt x="6737" y="0"/>
                  </a:lnTo>
                  <a:lnTo>
                    <a:pt x="6611" y="0"/>
                  </a:lnTo>
                  <a:lnTo>
                    <a:pt x="6485" y="42"/>
                  </a:lnTo>
                  <a:lnTo>
                    <a:pt x="338" y="2611"/>
                  </a:lnTo>
                  <a:lnTo>
                    <a:pt x="338" y="2611"/>
                  </a:lnTo>
                  <a:lnTo>
                    <a:pt x="211" y="2695"/>
                  </a:lnTo>
                  <a:lnTo>
                    <a:pt x="85" y="2779"/>
                  </a:lnTo>
                  <a:lnTo>
                    <a:pt x="43" y="2905"/>
                  </a:lnTo>
                  <a:lnTo>
                    <a:pt x="1" y="3032"/>
                  </a:lnTo>
                  <a:lnTo>
                    <a:pt x="1" y="3158"/>
                  </a:lnTo>
                  <a:lnTo>
                    <a:pt x="1" y="3284"/>
                  </a:lnTo>
                  <a:lnTo>
                    <a:pt x="85" y="3411"/>
                  </a:lnTo>
                  <a:lnTo>
                    <a:pt x="169" y="35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6"/>
            <p:cNvSpPr/>
            <p:nvPr/>
          </p:nvSpPr>
          <p:spPr>
            <a:xfrm>
              <a:off x="4322050" y="1492825"/>
              <a:ext cx="11625" cy="4250"/>
            </a:xfrm>
            <a:custGeom>
              <a:avLst/>
              <a:gdLst/>
              <a:ahLst/>
              <a:cxnLst/>
              <a:rect l="l" t="t" r="r" b="b"/>
              <a:pathLst>
                <a:path w="465" h="170" extrusionOk="0">
                  <a:moveTo>
                    <a:pt x="464" y="1"/>
                  </a:moveTo>
                  <a:lnTo>
                    <a:pt x="1" y="169"/>
                  </a:lnTo>
                  <a:lnTo>
                    <a:pt x="464" y="1"/>
                  </a:lnTo>
                  <a:lnTo>
                    <a:pt x="46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6"/>
            <p:cNvSpPr/>
            <p:nvPr/>
          </p:nvSpPr>
          <p:spPr>
            <a:xfrm>
              <a:off x="4322050" y="1492825"/>
              <a:ext cx="11625" cy="4250"/>
            </a:xfrm>
            <a:custGeom>
              <a:avLst/>
              <a:gdLst/>
              <a:ahLst/>
              <a:cxnLst/>
              <a:rect l="l" t="t" r="r" b="b"/>
              <a:pathLst>
                <a:path w="465" h="170" fill="none" extrusionOk="0">
                  <a:moveTo>
                    <a:pt x="464" y="1"/>
                  </a:moveTo>
                  <a:lnTo>
                    <a:pt x="1" y="169"/>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6"/>
            <p:cNvSpPr/>
            <p:nvPr/>
          </p:nvSpPr>
          <p:spPr>
            <a:xfrm>
              <a:off x="4310475" y="1492825"/>
              <a:ext cx="23200" cy="71600"/>
            </a:xfrm>
            <a:custGeom>
              <a:avLst/>
              <a:gdLst/>
              <a:ahLst/>
              <a:cxnLst/>
              <a:rect l="l" t="t" r="r" b="b"/>
              <a:pathLst>
                <a:path w="928" h="2864" extrusionOk="0">
                  <a:moveTo>
                    <a:pt x="927" y="1"/>
                  </a:moveTo>
                  <a:lnTo>
                    <a:pt x="464" y="169"/>
                  </a:lnTo>
                  <a:lnTo>
                    <a:pt x="1" y="2569"/>
                  </a:lnTo>
                  <a:lnTo>
                    <a:pt x="338" y="2864"/>
                  </a:lnTo>
                  <a:lnTo>
                    <a:pt x="92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6"/>
            <p:cNvSpPr/>
            <p:nvPr/>
          </p:nvSpPr>
          <p:spPr>
            <a:xfrm>
              <a:off x="4310475" y="1492825"/>
              <a:ext cx="23200" cy="71600"/>
            </a:xfrm>
            <a:custGeom>
              <a:avLst/>
              <a:gdLst/>
              <a:ahLst/>
              <a:cxnLst/>
              <a:rect l="l" t="t" r="r" b="b"/>
              <a:pathLst>
                <a:path w="928" h="2864" fill="none" extrusionOk="0">
                  <a:moveTo>
                    <a:pt x="927" y="1"/>
                  </a:moveTo>
                  <a:lnTo>
                    <a:pt x="464" y="169"/>
                  </a:lnTo>
                  <a:lnTo>
                    <a:pt x="1" y="2569"/>
                  </a:lnTo>
                  <a:lnTo>
                    <a:pt x="338" y="2864"/>
                  </a:lnTo>
                  <a:lnTo>
                    <a:pt x="9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6"/>
            <p:cNvSpPr/>
            <p:nvPr/>
          </p:nvSpPr>
          <p:spPr>
            <a:xfrm>
              <a:off x="4339950" y="1480200"/>
              <a:ext cx="23175" cy="103175"/>
            </a:xfrm>
            <a:custGeom>
              <a:avLst/>
              <a:gdLst/>
              <a:ahLst/>
              <a:cxnLst/>
              <a:rect l="l" t="t" r="r" b="b"/>
              <a:pathLst>
                <a:path w="927" h="4127" extrusionOk="0">
                  <a:moveTo>
                    <a:pt x="1" y="4085"/>
                  </a:moveTo>
                  <a:lnTo>
                    <a:pt x="1" y="4085"/>
                  </a:lnTo>
                  <a:lnTo>
                    <a:pt x="43" y="4127"/>
                  </a:lnTo>
                  <a:lnTo>
                    <a:pt x="1" y="4085"/>
                  </a:lnTo>
                  <a:close/>
                  <a:moveTo>
                    <a:pt x="927" y="1"/>
                  </a:moveTo>
                  <a:lnTo>
                    <a:pt x="801" y="43"/>
                  </a:lnTo>
                  <a:lnTo>
                    <a:pt x="801" y="43"/>
                  </a:lnTo>
                  <a:lnTo>
                    <a:pt x="92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6"/>
            <p:cNvSpPr/>
            <p:nvPr/>
          </p:nvSpPr>
          <p:spPr>
            <a:xfrm>
              <a:off x="4339950" y="1582300"/>
              <a:ext cx="1075" cy="1075"/>
            </a:xfrm>
            <a:custGeom>
              <a:avLst/>
              <a:gdLst/>
              <a:ahLst/>
              <a:cxnLst/>
              <a:rect l="l" t="t" r="r" b="b"/>
              <a:pathLst>
                <a:path w="43" h="43" fill="none" extrusionOk="0">
                  <a:moveTo>
                    <a:pt x="1" y="1"/>
                  </a:moveTo>
                  <a:lnTo>
                    <a:pt x="1" y="1"/>
                  </a:lnTo>
                  <a:lnTo>
                    <a:pt x="43" y="43"/>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6"/>
            <p:cNvSpPr/>
            <p:nvPr/>
          </p:nvSpPr>
          <p:spPr>
            <a:xfrm>
              <a:off x="4359950" y="1480200"/>
              <a:ext cx="3175" cy="1075"/>
            </a:xfrm>
            <a:custGeom>
              <a:avLst/>
              <a:gdLst/>
              <a:ahLst/>
              <a:cxnLst/>
              <a:rect l="l" t="t" r="r" b="b"/>
              <a:pathLst>
                <a:path w="127" h="43" fill="none" extrusionOk="0">
                  <a:moveTo>
                    <a:pt x="127" y="1"/>
                  </a:moveTo>
                  <a:lnTo>
                    <a:pt x="1" y="43"/>
                  </a:lnTo>
                  <a:lnTo>
                    <a:pt x="1"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6"/>
            <p:cNvSpPr/>
            <p:nvPr/>
          </p:nvSpPr>
          <p:spPr>
            <a:xfrm>
              <a:off x="4339950" y="1477050"/>
              <a:ext cx="31600" cy="112650"/>
            </a:xfrm>
            <a:custGeom>
              <a:avLst/>
              <a:gdLst/>
              <a:ahLst/>
              <a:cxnLst/>
              <a:rect l="l" t="t" r="r" b="b"/>
              <a:pathLst>
                <a:path w="1264" h="4506" extrusionOk="0">
                  <a:moveTo>
                    <a:pt x="1264" y="0"/>
                  </a:moveTo>
                  <a:lnTo>
                    <a:pt x="927" y="127"/>
                  </a:lnTo>
                  <a:lnTo>
                    <a:pt x="801" y="169"/>
                  </a:lnTo>
                  <a:lnTo>
                    <a:pt x="590" y="1348"/>
                  </a:lnTo>
                  <a:lnTo>
                    <a:pt x="337" y="2442"/>
                  </a:lnTo>
                  <a:lnTo>
                    <a:pt x="1" y="4211"/>
                  </a:lnTo>
                  <a:lnTo>
                    <a:pt x="43" y="4253"/>
                  </a:lnTo>
                  <a:lnTo>
                    <a:pt x="337" y="4505"/>
                  </a:lnTo>
                  <a:lnTo>
                    <a:pt x="758" y="2526"/>
                  </a:lnTo>
                  <a:lnTo>
                    <a:pt x="1011" y="1263"/>
                  </a:lnTo>
                  <a:lnTo>
                    <a:pt x="1264"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6"/>
            <p:cNvSpPr/>
            <p:nvPr/>
          </p:nvSpPr>
          <p:spPr>
            <a:xfrm>
              <a:off x="4339950" y="1477050"/>
              <a:ext cx="31600" cy="112650"/>
            </a:xfrm>
            <a:custGeom>
              <a:avLst/>
              <a:gdLst/>
              <a:ahLst/>
              <a:cxnLst/>
              <a:rect l="l" t="t" r="r" b="b"/>
              <a:pathLst>
                <a:path w="1264" h="4506" fill="none" extrusionOk="0">
                  <a:moveTo>
                    <a:pt x="1264" y="0"/>
                  </a:moveTo>
                  <a:lnTo>
                    <a:pt x="927" y="127"/>
                  </a:lnTo>
                  <a:lnTo>
                    <a:pt x="801" y="169"/>
                  </a:lnTo>
                  <a:lnTo>
                    <a:pt x="801" y="169"/>
                  </a:lnTo>
                  <a:lnTo>
                    <a:pt x="590" y="1348"/>
                  </a:lnTo>
                  <a:lnTo>
                    <a:pt x="337" y="2442"/>
                  </a:lnTo>
                  <a:lnTo>
                    <a:pt x="1" y="4211"/>
                  </a:lnTo>
                  <a:lnTo>
                    <a:pt x="43" y="4253"/>
                  </a:lnTo>
                  <a:lnTo>
                    <a:pt x="337" y="4505"/>
                  </a:lnTo>
                  <a:lnTo>
                    <a:pt x="758" y="2526"/>
                  </a:lnTo>
                  <a:lnTo>
                    <a:pt x="758" y="2526"/>
                  </a:lnTo>
                  <a:lnTo>
                    <a:pt x="1011" y="1263"/>
                  </a:lnTo>
                  <a:lnTo>
                    <a:pt x="12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6"/>
            <p:cNvSpPr/>
            <p:nvPr/>
          </p:nvSpPr>
          <p:spPr>
            <a:xfrm>
              <a:off x="4371525" y="1464425"/>
              <a:ext cx="29500" cy="152625"/>
            </a:xfrm>
            <a:custGeom>
              <a:avLst/>
              <a:gdLst/>
              <a:ahLst/>
              <a:cxnLst/>
              <a:rect l="l" t="t" r="r" b="b"/>
              <a:pathLst>
                <a:path w="1180" h="6105" extrusionOk="0">
                  <a:moveTo>
                    <a:pt x="1180" y="0"/>
                  </a:moveTo>
                  <a:lnTo>
                    <a:pt x="759" y="211"/>
                  </a:lnTo>
                  <a:lnTo>
                    <a:pt x="632" y="1600"/>
                  </a:lnTo>
                  <a:lnTo>
                    <a:pt x="464" y="2989"/>
                  </a:lnTo>
                  <a:lnTo>
                    <a:pt x="253" y="4421"/>
                  </a:lnTo>
                  <a:lnTo>
                    <a:pt x="1" y="5810"/>
                  </a:lnTo>
                  <a:lnTo>
                    <a:pt x="338" y="6105"/>
                  </a:lnTo>
                  <a:lnTo>
                    <a:pt x="632" y="4589"/>
                  </a:lnTo>
                  <a:lnTo>
                    <a:pt x="843" y="3074"/>
                  </a:lnTo>
                  <a:lnTo>
                    <a:pt x="1053" y="1558"/>
                  </a:lnTo>
                  <a:lnTo>
                    <a:pt x="1180"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6"/>
            <p:cNvSpPr/>
            <p:nvPr/>
          </p:nvSpPr>
          <p:spPr>
            <a:xfrm>
              <a:off x="4371525" y="1464425"/>
              <a:ext cx="29500" cy="152625"/>
            </a:xfrm>
            <a:custGeom>
              <a:avLst/>
              <a:gdLst/>
              <a:ahLst/>
              <a:cxnLst/>
              <a:rect l="l" t="t" r="r" b="b"/>
              <a:pathLst>
                <a:path w="1180" h="6105" fill="none" extrusionOk="0">
                  <a:moveTo>
                    <a:pt x="1180" y="0"/>
                  </a:moveTo>
                  <a:lnTo>
                    <a:pt x="759" y="211"/>
                  </a:lnTo>
                  <a:lnTo>
                    <a:pt x="759" y="211"/>
                  </a:lnTo>
                  <a:lnTo>
                    <a:pt x="632" y="1600"/>
                  </a:lnTo>
                  <a:lnTo>
                    <a:pt x="464" y="2989"/>
                  </a:lnTo>
                  <a:lnTo>
                    <a:pt x="253" y="4421"/>
                  </a:lnTo>
                  <a:lnTo>
                    <a:pt x="1" y="5810"/>
                  </a:lnTo>
                  <a:lnTo>
                    <a:pt x="338" y="6105"/>
                  </a:lnTo>
                  <a:lnTo>
                    <a:pt x="338" y="6105"/>
                  </a:lnTo>
                  <a:lnTo>
                    <a:pt x="632" y="4589"/>
                  </a:lnTo>
                  <a:lnTo>
                    <a:pt x="843" y="3074"/>
                  </a:lnTo>
                  <a:lnTo>
                    <a:pt x="1053" y="1558"/>
                  </a:lnTo>
                  <a:lnTo>
                    <a:pt x="118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6"/>
            <p:cNvSpPr/>
            <p:nvPr/>
          </p:nvSpPr>
          <p:spPr>
            <a:xfrm>
              <a:off x="4399950" y="1448625"/>
              <a:ext cx="41075" cy="192650"/>
            </a:xfrm>
            <a:custGeom>
              <a:avLst/>
              <a:gdLst/>
              <a:ahLst/>
              <a:cxnLst/>
              <a:rect l="l" t="t" r="r" b="b"/>
              <a:pathLst>
                <a:path w="1643" h="7706" extrusionOk="0">
                  <a:moveTo>
                    <a:pt x="1642" y="1"/>
                  </a:moveTo>
                  <a:lnTo>
                    <a:pt x="1179" y="169"/>
                  </a:lnTo>
                  <a:lnTo>
                    <a:pt x="927" y="1979"/>
                  </a:lnTo>
                  <a:lnTo>
                    <a:pt x="632" y="3790"/>
                  </a:lnTo>
                  <a:lnTo>
                    <a:pt x="337" y="5600"/>
                  </a:lnTo>
                  <a:lnTo>
                    <a:pt x="0" y="7411"/>
                  </a:lnTo>
                  <a:lnTo>
                    <a:pt x="379" y="7705"/>
                  </a:lnTo>
                  <a:lnTo>
                    <a:pt x="716" y="5811"/>
                  </a:lnTo>
                  <a:lnTo>
                    <a:pt x="1053" y="3874"/>
                  </a:lnTo>
                  <a:lnTo>
                    <a:pt x="1348" y="1937"/>
                  </a:lnTo>
                  <a:lnTo>
                    <a:pt x="1642"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6"/>
            <p:cNvSpPr/>
            <p:nvPr/>
          </p:nvSpPr>
          <p:spPr>
            <a:xfrm>
              <a:off x="4399950" y="1448625"/>
              <a:ext cx="41075" cy="192650"/>
            </a:xfrm>
            <a:custGeom>
              <a:avLst/>
              <a:gdLst/>
              <a:ahLst/>
              <a:cxnLst/>
              <a:rect l="l" t="t" r="r" b="b"/>
              <a:pathLst>
                <a:path w="1643" h="7706" fill="none" extrusionOk="0">
                  <a:moveTo>
                    <a:pt x="1642" y="1"/>
                  </a:moveTo>
                  <a:lnTo>
                    <a:pt x="1179" y="169"/>
                  </a:lnTo>
                  <a:lnTo>
                    <a:pt x="1179" y="169"/>
                  </a:lnTo>
                  <a:lnTo>
                    <a:pt x="927" y="1979"/>
                  </a:lnTo>
                  <a:lnTo>
                    <a:pt x="632" y="3790"/>
                  </a:lnTo>
                  <a:lnTo>
                    <a:pt x="337" y="5600"/>
                  </a:lnTo>
                  <a:lnTo>
                    <a:pt x="0" y="7411"/>
                  </a:lnTo>
                  <a:lnTo>
                    <a:pt x="379" y="7705"/>
                  </a:lnTo>
                  <a:lnTo>
                    <a:pt x="379" y="7705"/>
                  </a:lnTo>
                  <a:lnTo>
                    <a:pt x="716" y="5811"/>
                  </a:lnTo>
                  <a:lnTo>
                    <a:pt x="1053" y="3874"/>
                  </a:lnTo>
                  <a:lnTo>
                    <a:pt x="1348" y="1937"/>
                  </a:lnTo>
                  <a:lnTo>
                    <a:pt x="164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6"/>
            <p:cNvSpPr/>
            <p:nvPr/>
          </p:nvSpPr>
          <p:spPr>
            <a:xfrm>
              <a:off x="4468375" y="1336000"/>
              <a:ext cx="180000" cy="212650"/>
            </a:xfrm>
            <a:custGeom>
              <a:avLst/>
              <a:gdLst/>
              <a:ahLst/>
              <a:cxnLst/>
              <a:rect l="l" t="t" r="r" b="b"/>
              <a:pathLst>
                <a:path w="7200" h="8506" extrusionOk="0">
                  <a:moveTo>
                    <a:pt x="6400" y="1"/>
                  </a:moveTo>
                  <a:lnTo>
                    <a:pt x="6273" y="43"/>
                  </a:lnTo>
                  <a:lnTo>
                    <a:pt x="6105" y="85"/>
                  </a:lnTo>
                  <a:lnTo>
                    <a:pt x="295" y="3285"/>
                  </a:lnTo>
                  <a:lnTo>
                    <a:pt x="169" y="3369"/>
                  </a:lnTo>
                  <a:lnTo>
                    <a:pt x="84" y="3495"/>
                  </a:lnTo>
                  <a:lnTo>
                    <a:pt x="42" y="3621"/>
                  </a:lnTo>
                  <a:lnTo>
                    <a:pt x="0" y="3748"/>
                  </a:lnTo>
                  <a:lnTo>
                    <a:pt x="0" y="3874"/>
                  </a:lnTo>
                  <a:lnTo>
                    <a:pt x="42" y="4000"/>
                  </a:lnTo>
                  <a:lnTo>
                    <a:pt x="126" y="4127"/>
                  </a:lnTo>
                  <a:lnTo>
                    <a:pt x="253" y="421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05" y="422"/>
                  </a:lnTo>
                  <a:lnTo>
                    <a:pt x="6863" y="295"/>
                  </a:lnTo>
                  <a:lnTo>
                    <a:pt x="6779" y="169"/>
                  </a:lnTo>
                  <a:lnTo>
                    <a:pt x="6652" y="85"/>
                  </a:lnTo>
                  <a:lnTo>
                    <a:pt x="6526" y="43"/>
                  </a:lnTo>
                  <a:lnTo>
                    <a:pt x="640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6"/>
            <p:cNvSpPr/>
            <p:nvPr/>
          </p:nvSpPr>
          <p:spPr>
            <a:xfrm>
              <a:off x="4468375" y="1336000"/>
              <a:ext cx="180000" cy="212650"/>
            </a:xfrm>
            <a:custGeom>
              <a:avLst/>
              <a:gdLst/>
              <a:ahLst/>
              <a:cxnLst/>
              <a:rect l="l" t="t" r="r" b="b"/>
              <a:pathLst>
                <a:path w="7200" h="8506" fill="none" extrusionOk="0">
                  <a:moveTo>
                    <a:pt x="253" y="4211"/>
                  </a:moveTo>
                  <a:lnTo>
                    <a:pt x="6316" y="842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47" y="548"/>
                  </a:lnTo>
                  <a:lnTo>
                    <a:pt x="6905" y="422"/>
                  </a:lnTo>
                  <a:lnTo>
                    <a:pt x="6863" y="295"/>
                  </a:lnTo>
                  <a:lnTo>
                    <a:pt x="6779" y="169"/>
                  </a:lnTo>
                  <a:lnTo>
                    <a:pt x="6652" y="85"/>
                  </a:lnTo>
                  <a:lnTo>
                    <a:pt x="6526" y="43"/>
                  </a:lnTo>
                  <a:lnTo>
                    <a:pt x="6400" y="1"/>
                  </a:lnTo>
                  <a:lnTo>
                    <a:pt x="6273" y="43"/>
                  </a:lnTo>
                  <a:lnTo>
                    <a:pt x="6105" y="85"/>
                  </a:lnTo>
                  <a:lnTo>
                    <a:pt x="295" y="3285"/>
                  </a:lnTo>
                  <a:lnTo>
                    <a:pt x="295" y="3285"/>
                  </a:lnTo>
                  <a:lnTo>
                    <a:pt x="169" y="3369"/>
                  </a:lnTo>
                  <a:lnTo>
                    <a:pt x="84" y="3495"/>
                  </a:lnTo>
                  <a:lnTo>
                    <a:pt x="42" y="3621"/>
                  </a:lnTo>
                  <a:lnTo>
                    <a:pt x="0" y="3748"/>
                  </a:lnTo>
                  <a:lnTo>
                    <a:pt x="0" y="3874"/>
                  </a:lnTo>
                  <a:lnTo>
                    <a:pt x="42" y="4000"/>
                  </a:lnTo>
                  <a:lnTo>
                    <a:pt x="126" y="4127"/>
                  </a:lnTo>
                  <a:lnTo>
                    <a:pt x="253" y="421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6"/>
            <p:cNvSpPr/>
            <p:nvPr/>
          </p:nvSpPr>
          <p:spPr>
            <a:xfrm>
              <a:off x="4502050" y="1460200"/>
              <a:ext cx="9500" cy="7400"/>
            </a:xfrm>
            <a:custGeom>
              <a:avLst/>
              <a:gdLst/>
              <a:ahLst/>
              <a:cxnLst/>
              <a:rect l="l" t="t" r="r" b="b"/>
              <a:pathLst>
                <a:path w="380" h="296" extrusionOk="0">
                  <a:moveTo>
                    <a:pt x="0" y="1"/>
                  </a:moveTo>
                  <a:lnTo>
                    <a:pt x="0" y="1"/>
                  </a:lnTo>
                  <a:lnTo>
                    <a:pt x="379" y="295"/>
                  </a:lnTo>
                  <a:lnTo>
                    <a:pt x="0"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6"/>
            <p:cNvSpPr/>
            <p:nvPr/>
          </p:nvSpPr>
          <p:spPr>
            <a:xfrm>
              <a:off x="4502050" y="1460200"/>
              <a:ext cx="9500" cy="7400"/>
            </a:xfrm>
            <a:custGeom>
              <a:avLst/>
              <a:gdLst/>
              <a:ahLst/>
              <a:cxnLst/>
              <a:rect l="l" t="t" r="r" b="b"/>
              <a:pathLst>
                <a:path w="380" h="296" fill="none" extrusionOk="0">
                  <a:moveTo>
                    <a:pt x="0" y="1"/>
                  </a:moveTo>
                  <a:lnTo>
                    <a:pt x="0" y="1"/>
                  </a:lnTo>
                  <a:lnTo>
                    <a:pt x="379" y="29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6"/>
            <p:cNvSpPr/>
            <p:nvPr/>
          </p:nvSpPr>
          <p:spPr>
            <a:xfrm>
              <a:off x="4502050" y="1394950"/>
              <a:ext cx="16875" cy="72650"/>
            </a:xfrm>
            <a:custGeom>
              <a:avLst/>
              <a:gdLst/>
              <a:ahLst/>
              <a:cxnLst/>
              <a:rect l="l" t="t" r="r" b="b"/>
              <a:pathLst>
                <a:path w="675" h="2906" extrusionOk="0">
                  <a:moveTo>
                    <a:pt x="674" y="0"/>
                  </a:moveTo>
                  <a:lnTo>
                    <a:pt x="211" y="211"/>
                  </a:lnTo>
                  <a:lnTo>
                    <a:pt x="0" y="2611"/>
                  </a:lnTo>
                  <a:lnTo>
                    <a:pt x="379" y="2905"/>
                  </a:lnTo>
                  <a:lnTo>
                    <a:pt x="674"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6"/>
            <p:cNvSpPr/>
            <p:nvPr/>
          </p:nvSpPr>
          <p:spPr>
            <a:xfrm>
              <a:off x="4502050" y="1394950"/>
              <a:ext cx="16875" cy="72650"/>
            </a:xfrm>
            <a:custGeom>
              <a:avLst/>
              <a:gdLst/>
              <a:ahLst/>
              <a:cxnLst/>
              <a:rect l="l" t="t" r="r" b="b"/>
              <a:pathLst>
                <a:path w="675" h="2906" fill="none" extrusionOk="0">
                  <a:moveTo>
                    <a:pt x="674" y="0"/>
                  </a:moveTo>
                  <a:lnTo>
                    <a:pt x="211" y="211"/>
                  </a:lnTo>
                  <a:lnTo>
                    <a:pt x="0" y="2611"/>
                  </a:lnTo>
                  <a:lnTo>
                    <a:pt x="379" y="2905"/>
                  </a:lnTo>
                  <a:lnTo>
                    <a:pt x="67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6"/>
            <p:cNvSpPr/>
            <p:nvPr/>
          </p:nvSpPr>
          <p:spPr>
            <a:xfrm>
              <a:off x="4533625" y="1482300"/>
              <a:ext cx="4225" cy="2125"/>
            </a:xfrm>
            <a:custGeom>
              <a:avLst/>
              <a:gdLst/>
              <a:ahLst/>
              <a:cxnLst/>
              <a:rect l="l" t="t" r="r" b="b"/>
              <a:pathLst>
                <a:path w="169" h="85" extrusionOk="0">
                  <a:moveTo>
                    <a:pt x="1" y="1"/>
                  </a:moveTo>
                  <a:lnTo>
                    <a:pt x="1" y="1"/>
                  </a:lnTo>
                  <a:lnTo>
                    <a:pt x="169" y="85"/>
                  </a:lnTo>
                  <a:lnTo>
                    <a:pt x="1"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6"/>
            <p:cNvSpPr/>
            <p:nvPr/>
          </p:nvSpPr>
          <p:spPr>
            <a:xfrm>
              <a:off x="4533625" y="1482300"/>
              <a:ext cx="4225" cy="2125"/>
            </a:xfrm>
            <a:custGeom>
              <a:avLst/>
              <a:gdLst/>
              <a:ahLst/>
              <a:cxnLst/>
              <a:rect l="l" t="t" r="r" b="b"/>
              <a:pathLst>
                <a:path w="169" h="85" fill="none" extrusionOk="0">
                  <a:moveTo>
                    <a:pt x="1" y="1"/>
                  </a:moveTo>
                  <a:lnTo>
                    <a:pt x="1" y="1"/>
                  </a:lnTo>
                  <a:lnTo>
                    <a:pt x="169" y="85"/>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6"/>
            <p:cNvSpPr/>
            <p:nvPr/>
          </p:nvSpPr>
          <p:spPr>
            <a:xfrm>
              <a:off x="4533625" y="1374950"/>
              <a:ext cx="21075" cy="114750"/>
            </a:xfrm>
            <a:custGeom>
              <a:avLst/>
              <a:gdLst/>
              <a:ahLst/>
              <a:cxnLst/>
              <a:rect l="l" t="t" r="r" b="b"/>
              <a:pathLst>
                <a:path w="843" h="4590" extrusionOk="0">
                  <a:moveTo>
                    <a:pt x="843" y="0"/>
                  </a:moveTo>
                  <a:lnTo>
                    <a:pt x="422" y="211"/>
                  </a:lnTo>
                  <a:lnTo>
                    <a:pt x="295" y="1390"/>
                  </a:lnTo>
                  <a:lnTo>
                    <a:pt x="211" y="2526"/>
                  </a:lnTo>
                  <a:lnTo>
                    <a:pt x="1" y="4295"/>
                  </a:lnTo>
                  <a:lnTo>
                    <a:pt x="169" y="4379"/>
                  </a:lnTo>
                  <a:lnTo>
                    <a:pt x="422" y="4590"/>
                  </a:lnTo>
                  <a:lnTo>
                    <a:pt x="590" y="2569"/>
                  </a:lnTo>
                  <a:lnTo>
                    <a:pt x="716" y="1306"/>
                  </a:lnTo>
                  <a:lnTo>
                    <a:pt x="843"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6"/>
            <p:cNvSpPr/>
            <p:nvPr/>
          </p:nvSpPr>
          <p:spPr>
            <a:xfrm>
              <a:off x="4533625" y="1374950"/>
              <a:ext cx="21075" cy="114750"/>
            </a:xfrm>
            <a:custGeom>
              <a:avLst/>
              <a:gdLst/>
              <a:ahLst/>
              <a:cxnLst/>
              <a:rect l="l" t="t" r="r" b="b"/>
              <a:pathLst>
                <a:path w="843" h="4590" fill="none" extrusionOk="0">
                  <a:moveTo>
                    <a:pt x="843" y="0"/>
                  </a:moveTo>
                  <a:lnTo>
                    <a:pt x="422" y="211"/>
                  </a:lnTo>
                  <a:lnTo>
                    <a:pt x="422" y="211"/>
                  </a:lnTo>
                  <a:lnTo>
                    <a:pt x="295" y="1390"/>
                  </a:lnTo>
                  <a:lnTo>
                    <a:pt x="211" y="2526"/>
                  </a:lnTo>
                  <a:lnTo>
                    <a:pt x="1" y="4295"/>
                  </a:lnTo>
                  <a:lnTo>
                    <a:pt x="169" y="4379"/>
                  </a:lnTo>
                  <a:lnTo>
                    <a:pt x="422" y="4590"/>
                  </a:lnTo>
                  <a:lnTo>
                    <a:pt x="590" y="2569"/>
                  </a:lnTo>
                  <a:lnTo>
                    <a:pt x="590" y="2569"/>
                  </a:lnTo>
                  <a:lnTo>
                    <a:pt x="716" y="1306"/>
                  </a:lnTo>
                  <a:lnTo>
                    <a:pt x="84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6"/>
            <p:cNvSpPr/>
            <p:nvPr/>
          </p:nvSpPr>
          <p:spPr>
            <a:xfrm>
              <a:off x="4568350" y="1359150"/>
              <a:ext cx="13725" cy="149500"/>
            </a:xfrm>
            <a:custGeom>
              <a:avLst/>
              <a:gdLst/>
              <a:ahLst/>
              <a:cxnLst/>
              <a:rect l="l" t="t" r="r" b="b"/>
              <a:pathLst>
                <a:path w="549" h="5980" extrusionOk="0">
                  <a:moveTo>
                    <a:pt x="1" y="5895"/>
                  </a:moveTo>
                  <a:lnTo>
                    <a:pt x="1" y="5895"/>
                  </a:lnTo>
                  <a:lnTo>
                    <a:pt x="127" y="5979"/>
                  </a:lnTo>
                  <a:lnTo>
                    <a:pt x="1" y="5895"/>
                  </a:lnTo>
                  <a:close/>
                  <a:moveTo>
                    <a:pt x="548" y="1"/>
                  </a:moveTo>
                  <a:lnTo>
                    <a:pt x="169" y="253"/>
                  </a:lnTo>
                  <a:lnTo>
                    <a:pt x="169" y="253"/>
                  </a:lnTo>
                  <a:lnTo>
                    <a:pt x="548" y="1"/>
                  </a:lnTo>
                  <a:lnTo>
                    <a:pt x="548"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6"/>
            <p:cNvSpPr/>
            <p:nvPr/>
          </p:nvSpPr>
          <p:spPr>
            <a:xfrm>
              <a:off x="4568350" y="1506525"/>
              <a:ext cx="3200" cy="2125"/>
            </a:xfrm>
            <a:custGeom>
              <a:avLst/>
              <a:gdLst/>
              <a:ahLst/>
              <a:cxnLst/>
              <a:rect l="l" t="t" r="r" b="b"/>
              <a:pathLst>
                <a:path w="128" h="85" fill="none" extrusionOk="0">
                  <a:moveTo>
                    <a:pt x="1" y="0"/>
                  </a:moveTo>
                  <a:lnTo>
                    <a:pt x="1" y="0"/>
                  </a:lnTo>
                  <a:lnTo>
                    <a:pt x="127" y="84"/>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6"/>
            <p:cNvSpPr/>
            <p:nvPr/>
          </p:nvSpPr>
          <p:spPr>
            <a:xfrm>
              <a:off x="4572575" y="1359150"/>
              <a:ext cx="9500" cy="6350"/>
            </a:xfrm>
            <a:custGeom>
              <a:avLst/>
              <a:gdLst/>
              <a:ahLst/>
              <a:cxnLst/>
              <a:rect l="l" t="t" r="r" b="b"/>
              <a:pathLst>
                <a:path w="380" h="254" fill="none" extrusionOk="0">
                  <a:moveTo>
                    <a:pt x="379" y="1"/>
                  </a:moveTo>
                  <a:lnTo>
                    <a:pt x="0" y="253"/>
                  </a:lnTo>
                  <a:lnTo>
                    <a:pt x="0" y="253"/>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6"/>
            <p:cNvSpPr/>
            <p:nvPr/>
          </p:nvSpPr>
          <p:spPr>
            <a:xfrm>
              <a:off x="4568350" y="1359150"/>
              <a:ext cx="14775" cy="153700"/>
            </a:xfrm>
            <a:custGeom>
              <a:avLst/>
              <a:gdLst/>
              <a:ahLst/>
              <a:cxnLst/>
              <a:rect l="l" t="t" r="r" b="b"/>
              <a:pathLst>
                <a:path w="591" h="6148" extrusionOk="0">
                  <a:moveTo>
                    <a:pt x="548" y="1"/>
                  </a:moveTo>
                  <a:lnTo>
                    <a:pt x="169" y="253"/>
                  </a:lnTo>
                  <a:lnTo>
                    <a:pt x="169" y="1643"/>
                  </a:lnTo>
                  <a:lnTo>
                    <a:pt x="169" y="3074"/>
                  </a:lnTo>
                  <a:lnTo>
                    <a:pt x="127" y="4464"/>
                  </a:lnTo>
                  <a:lnTo>
                    <a:pt x="1" y="5895"/>
                  </a:lnTo>
                  <a:lnTo>
                    <a:pt x="127" y="5979"/>
                  </a:lnTo>
                  <a:lnTo>
                    <a:pt x="422" y="6148"/>
                  </a:lnTo>
                  <a:lnTo>
                    <a:pt x="506" y="4632"/>
                  </a:lnTo>
                  <a:lnTo>
                    <a:pt x="590" y="3074"/>
                  </a:lnTo>
                  <a:lnTo>
                    <a:pt x="590" y="1559"/>
                  </a:lnTo>
                  <a:lnTo>
                    <a:pt x="548"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6"/>
            <p:cNvSpPr/>
            <p:nvPr/>
          </p:nvSpPr>
          <p:spPr>
            <a:xfrm>
              <a:off x="4568350" y="1359150"/>
              <a:ext cx="14775" cy="153700"/>
            </a:xfrm>
            <a:custGeom>
              <a:avLst/>
              <a:gdLst/>
              <a:ahLst/>
              <a:cxnLst/>
              <a:rect l="l" t="t" r="r" b="b"/>
              <a:pathLst>
                <a:path w="591" h="6148" fill="none" extrusionOk="0">
                  <a:moveTo>
                    <a:pt x="548" y="1"/>
                  </a:moveTo>
                  <a:lnTo>
                    <a:pt x="169" y="253"/>
                  </a:lnTo>
                  <a:lnTo>
                    <a:pt x="169" y="253"/>
                  </a:lnTo>
                  <a:lnTo>
                    <a:pt x="169" y="1643"/>
                  </a:lnTo>
                  <a:lnTo>
                    <a:pt x="169" y="3074"/>
                  </a:lnTo>
                  <a:lnTo>
                    <a:pt x="127" y="4464"/>
                  </a:lnTo>
                  <a:lnTo>
                    <a:pt x="1" y="5895"/>
                  </a:lnTo>
                  <a:lnTo>
                    <a:pt x="127" y="5979"/>
                  </a:lnTo>
                  <a:lnTo>
                    <a:pt x="422" y="6148"/>
                  </a:lnTo>
                  <a:lnTo>
                    <a:pt x="422" y="6148"/>
                  </a:lnTo>
                  <a:lnTo>
                    <a:pt x="506" y="4632"/>
                  </a:lnTo>
                  <a:lnTo>
                    <a:pt x="590" y="3074"/>
                  </a:lnTo>
                  <a:lnTo>
                    <a:pt x="590" y="1559"/>
                  </a:lnTo>
                  <a:lnTo>
                    <a:pt x="54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6"/>
            <p:cNvSpPr/>
            <p:nvPr/>
          </p:nvSpPr>
          <p:spPr>
            <a:xfrm>
              <a:off x="4609400" y="1339150"/>
              <a:ext cx="10550" cy="5300"/>
            </a:xfrm>
            <a:custGeom>
              <a:avLst/>
              <a:gdLst/>
              <a:ahLst/>
              <a:cxnLst/>
              <a:rect l="l" t="t" r="r" b="b"/>
              <a:pathLst>
                <a:path w="422" h="212" extrusionOk="0">
                  <a:moveTo>
                    <a:pt x="422" y="1"/>
                  </a:moveTo>
                  <a:lnTo>
                    <a:pt x="1" y="211"/>
                  </a:lnTo>
                  <a:lnTo>
                    <a:pt x="1" y="211"/>
                  </a:lnTo>
                  <a:lnTo>
                    <a:pt x="422" y="1"/>
                  </a:lnTo>
                  <a:lnTo>
                    <a:pt x="422" y="1"/>
                  </a:lnTo>
                  <a:lnTo>
                    <a:pt x="422"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6"/>
            <p:cNvSpPr/>
            <p:nvPr/>
          </p:nvSpPr>
          <p:spPr>
            <a:xfrm>
              <a:off x="4609400" y="1339150"/>
              <a:ext cx="10550" cy="5300"/>
            </a:xfrm>
            <a:custGeom>
              <a:avLst/>
              <a:gdLst/>
              <a:ahLst/>
              <a:cxnLst/>
              <a:rect l="l" t="t" r="r" b="b"/>
              <a:pathLst>
                <a:path w="422" h="212" fill="none" extrusionOk="0">
                  <a:moveTo>
                    <a:pt x="422" y="1"/>
                  </a:moveTo>
                  <a:lnTo>
                    <a:pt x="1" y="211"/>
                  </a:lnTo>
                  <a:lnTo>
                    <a:pt x="1" y="211"/>
                  </a:lnTo>
                  <a:lnTo>
                    <a:pt x="422" y="1"/>
                  </a:lnTo>
                  <a:lnTo>
                    <a:pt x="422" y="1"/>
                  </a:lnTo>
                  <a:lnTo>
                    <a:pt x="42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6"/>
            <p:cNvSpPr/>
            <p:nvPr/>
          </p:nvSpPr>
          <p:spPr>
            <a:xfrm>
              <a:off x="4599925" y="1339150"/>
              <a:ext cx="20025" cy="195800"/>
            </a:xfrm>
            <a:custGeom>
              <a:avLst/>
              <a:gdLst/>
              <a:ahLst/>
              <a:cxnLst/>
              <a:rect l="l" t="t" r="r" b="b"/>
              <a:pathLst>
                <a:path w="801" h="7832" extrusionOk="0">
                  <a:moveTo>
                    <a:pt x="801" y="1"/>
                  </a:moveTo>
                  <a:lnTo>
                    <a:pt x="380" y="211"/>
                  </a:lnTo>
                  <a:lnTo>
                    <a:pt x="338" y="2064"/>
                  </a:lnTo>
                  <a:lnTo>
                    <a:pt x="254" y="3874"/>
                  </a:lnTo>
                  <a:lnTo>
                    <a:pt x="127" y="5727"/>
                  </a:lnTo>
                  <a:lnTo>
                    <a:pt x="1" y="7537"/>
                  </a:lnTo>
                  <a:lnTo>
                    <a:pt x="380" y="7832"/>
                  </a:lnTo>
                  <a:lnTo>
                    <a:pt x="548" y="5853"/>
                  </a:lnTo>
                  <a:lnTo>
                    <a:pt x="675" y="3916"/>
                  </a:lnTo>
                  <a:lnTo>
                    <a:pt x="759" y="1938"/>
                  </a:lnTo>
                  <a:lnTo>
                    <a:pt x="801"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6"/>
            <p:cNvSpPr/>
            <p:nvPr/>
          </p:nvSpPr>
          <p:spPr>
            <a:xfrm>
              <a:off x="4599925" y="1339150"/>
              <a:ext cx="20025" cy="195800"/>
            </a:xfrm>
            <a:custGeom>
              <a:avLst/>
              <a:gdLst/>
              <a:ahLst/>
              <a:cxnLst/>
              <a:rect l="l" t="t" r="r" b="b"/>
              <a:pathLst>
                <a:path w="801" h="7832" fill="none" extrusionOk="0">
                  <a:moveTo>
                    <a:pt x="801" y="1"/>
                  </a:moveTo>
                  <a:lnTo>
                    <a:pt x="380" y="211"/>
                  </a:lnTo>
                  <a:lnTo>
                    <a:pt x="380" y="211"/>
                  </a:lnTo>
                  <a:lnTo>
                    <a:pt x="338" y="2064"/>
                  </a:lnTo>
                  <a:lnTo>
                    <a:pt x="254" y="3874"/>
                  </a:lnTo>
                  <a:lnTo>
                    <a:pt x="127" y="5727"/>
                  </a:lnTo>
                  <a:lnTo>
                    <a:pt x="1" y="7537"/>
                  </a:lnTo>
                  <a:lnTo>
                    <a:pt x="380" y="7832"/>
                  </a:lnTo>
                  <a:lnTo>
                    <a:pt x="380" y="7832"/>
                  </a:lnTo>
                  <a:lnTo>
                    <a:pt x="548" y="5853"/>
                  </a:lnTo>
                  <a:lnTo>
                    <a:pt x="675" y="3916"/>
                  </a:lnTo>
                  <a:lnTo>
                    <a:pt x="759" y="1938"/>
                  </a:lnTo>
                  <a:lnTo>
                    <a:pt x="80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blipFill>
          <a:blip r:embed="rId2">
            <a:alphaModFix/>
          </a:blip>
          <a:stretch>
            <a:fillRect/>
          </a:stretch>
        </a:blipFill>
        <a:effectLst/>
      </p:bgPr>
    </p:bg>
    <p:spTree>
      <p:nvGrpSpPr>
        <p:cNvPr id="1" name="Shape 758"/>
        <p:cNvGrpSpPr/>
        <p:nvPr/>
      </p:nvGrpSpPr>
      <p:grpSpPr>
        <a:xfrm>
          <a:off x="0" y="0"/>
          <a:ext cx="0" cy="0"/>
          <a:chOff x="0" y="0"/>
          <a:chExt cx="0" cy="0"/>
        </a:xfrm>
      </p:grpSpPr>
      <p:sp>
        <p:nvSpPr>
          <p:cNvPr id="759" name="Google Shape;759;p7"/>
          <p:cNvSpPr txBox="1">
            <a:spLocks noGrp="1"/>
          </p:cNvSpPr>
          <p:nvPr>
            <p:ph type="title"/>
          </p:nvPr>
        </p:nvSpPr>
        <p:spPr>
          <a:xfrm>
            <a:off x="1991650" y="1680450"/>
            <a:ext cx="5183700" cy="1729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sz="109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760" name="Google Shape;760;p7"/>
          <p:cNvSpPr txBox="1">
            <a:spLocks noGrp="1"/>
          </p:cNvSpPr>
          <p:nvPr>
            <p:ph type="subTitle" idx="1"/>
          </p:nvPr>
        </p:nvSpPr>
        <p:spPr>
          <a:xfrm>
            <a:off x="2265600" y="3340300"/>
            <a:ext cx="4635900" cy="649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761" name="Google Shape;761;p7"/>
          <p:cNvGrpSpPr/>
          <p:nvPr/>
        </p:nvGrpSpPr>
        <p:grpSpPr>
          <a:xfrm>
            <a:off x="-886739" y="-83843"/>
            <a:ext cx="3863458" cy="1874053"/>
            <a:chOff x="3545275" y="1138125"/>
            <a:chExt cx="1338875" cy="649450"/>
          </a:xfrm>
        </p:grpSpPr>
        <p:sp>
          <p:nvSpPr>
            <p:cNvPr id="762" name="Google Shape;762;p7"/>
            <p:cNvSpPr/>
            <p:nvPr/>
          </p:nvSpPr>
          <p:spPr>
            <a:xfrm>
              <a:off x="3545275" y="1138125"/>
              <a:ext cx="1338875" cy="508400"/>
            </a:xfrm>
            <a:custGeom>
              <a:avLst/>
              <a:gdLst/>
              <a:ahLst/>
              <a:cxnLst/>
              <a:rect l="l" t="t" r="r" b="b"/>
              <a:pathLst>
                <a:path w="53555" h="20336" extrusionOk="0">
                  <a:moveTo>
                    <a:pt x="53386" y="0"/>
                  </a:moveTo>
                  <a:lnTo>
                    <a:pt x="52081" y="1263"/>
                  </a:lnTo>
                  <a:lnTo>
                    <a:pt x="50734" y="2526"/>
                  </a:lnTo>
                  <a:lnTo>
                    <a:pt x="49344" y="3747"/>
                  </a:lnTo>
                  <a:lnTo>
                    <a:pt x="47913" y="4926"/>
                  </a:lnTo>
                  <a:lnTo>
                    <a:pt x="46481" y="6105"/>
                  </a:lnTo>
                  <a:lnTo>
                    <a:pt x="45008" y="7200"/>
                  </a:lnTo>
                  <a:lnTo>
                    <a:pt x="43492" y="8252"/>
                  </a:lnTo>
                  <a:lnTo>
                    <a:pt x="41976" y="9263"/>
                  </a:lnTo>
                  <a:lnTo>
                    <a:pt x="40419" y="10231"/>
                  </a:lnTo>
                  <a:lnTo>
                    <a:pt x="38861" y="11157"/>
                  </a:lnTo>
                  <a:lnTo>
                    <a:pt x="37261" y="12042"/>
                  </a:lnTo>
                  <a:lnTo>
                    <a:pt x="35619" y="12884"/>
                  </a:lnTo>
                  <a:lnTo>
                    <a:pt x="33977" y="13684"/>
                  </a:lnTo>
                  <a:lnTo>
                    <a:pt x="32293" y="14441"/>
                  </a:lnTo>
                  <a:lnTo>
                    <a:pt x="30609" y="15157"/>
                  </a:lnTo>
                  <a:lnTo>
                    <a:pt x="28883" y="15789"/>
                  </a:lnTo>
                  <a:lnTo>
                    <a:pt x="27156" y="16420"/>
                  </a:lnTo>
                  <a:lnTo>
                    <a:pt x="25430" y="17010"/>
                  </a:lnTo>
                  <a:lnTo>
                    <a:pt x="23662" y="17515"/>
                  </a:lnTo>
                  <a:lnTo>
                    <a:pt x="21894" y="17978"/>
                  </a:lnTo>
                  <a:lnTo>
                    <a:pt x="20125" y="18399"/>
                  </a:lnTo>
                  <a:lnTo>
                    <a:pt x="18315" y="18778"/>
                  </a:lnTo>
                  <a:lnTo>
                    <a:pt x="16504" y="19115"/>
                  </a:lnTo>
                  <a:lnTo>
                    <a:pt x="14694" y="19410"/>
                  </a:lnTo>
                  <a:lnTo>
                    <a:pt x="12884" y="19620"/>
                  </a:lnTo>
                  <a:lnTo>
                    <a:pt x="11031" y="19831"/>
                  </a:lnTo>
                  <a:lnTo>
                    <a:pt x="9221" y="19957"/>
                  </a:lnTo>
                  <a:lnTo>
                    <a:pt x="7368" y="20041"/>
                  </a:lnTo>
                  <a:lnTo>
                    <a:pt x="3705" y="20041"/>
                  </a:lnTo>
                  <a:lnTo>
                    <a:pt x="1853" y="19957"/>
                  </a:lnTo>
                  <a:lnTo>
                    <a:pt x="0" y="19831"/>
                  </a:lnTo>
                  <a:lnTo>
                    <a:pt x="0" y="20083"/>
                  </a:lnTo>
                  <a:lnTo>
                    <a:pt x="1347" y="20209"/>
                  </a:lnTo>
                  <a:lnTo>
                    <a:pt x="2695" y="20252"/>
                  </a:lnTo>
                  <a:lnTo>
                    <a:pt x="4042" y="20294"/>
                  </a:lnTo>
                  <a:lnTo>
                    <a:pt x="5389" y="20336"/>
                  </a:lnTo>
                  <a:lnTo>
                    <a:pt x="6863" y="20294"/>
                  </a:lnTo>
                  <a:lnTo>
                    <a:pt x="8337" y="20252"/>
                  </a:lnTo>
                  <a:lnTo>
                    <a:pt x="9852" y="20167"/>
                  </a:lnTo>
                  <a:lnTo>
                    <a:pt x="11326" y="20041"/>
                  </a:lnTo>
                  <a:lnTo>
                    <a:pt x="12841" y="19915"/>
                  </a:lnTo>
                  <a:lnTo>
                    <a:pt x="14315" y="19704"/>
                  </a:lnTo>
                  <a:lnTo>
                    <a:pt x="15831" y="19494"/>
                  </a:lnTo>
                  <a:lnTo>
                    <a:pt x="17304" y="19241"/>
                  </a:lnTo>
                  <a:lnTo>
                    <a:pt x="18778" y="18946"/>
                  </a:lnTo>
                  <a:lnTo>
                    <a:pt x="20252" y="18652"/>
                  </a:lnTo>
                  <a:lnTo>
                    <a:pt x="21725" y="18273"/>
                  </a:lnTo>
                  <a:lnTo>
                    <a:pt x="23199" y="17894"/>
                  </a:lnTo>
                  <a:lnTo>
                    <a:pt x="24672" y="17473"/>
                  </a:lnTo>
                  <a:lnTo>
                    <a:pt x="26104" y="17052"/>
                  </a:lnTo>
                  <a:lnTo>
                    <a:pt x="27535" y="16547"/>
                  </a:lnTo>
                  <a:lnTo>
                    <a:pt x="28967" y="16041"/>
                  </a:lnTo>
                  <a:lnTo>
                    <a:pt x="30735" y="15368"/>
                  </a:lnTo>
                  <a:lnTo>
                    <a:pt x="32419" y="14652"/>
                  </a:lnTo>
                  <a:lnTo>
                    <a:pt x="34145" y="13894"/>
                  </a:lnTo>
                  <a:lnTo>
                    <a:pt x="35787" y="13052"/>
                  </a:lnTo>
                  <a:lnTo>
                    <a:pt x="37471" y="12210"/>
                  </a:lnTo>
                  <a:lnTo>
                    <a:pt x="39071" y="11326"/>
                  </a:lnTo>
                  <a:lnTo>
                    <a:pt x="40671" y="10358"/>
                  </a:lnTo>
                  <a:lnTo>
                    <a:pt x="42229" y="9389"/>
                  </a:lnTo>
                  <a:lnTo>
                    <a:pt x="43787" y="8379"/>
                  </a:lnTo>
                  <a:lnTo>
                    <a:pt x="45260" y="7326"/>
                  </a:lnTo>
                  <a:lnTo>
                    <a:pt x="46734" y="6231"/>
                  </a:lnTo>
                  <a:lnTo>
                    <a:pt x="48208" y="5095"/>
                  </a:lnTo>
                  <a:lnTo>
                    <a:pt x="49597" y="3916"/>
                  </a:lnTo>
                  <a:lnTo>
                    <a:pt x="50944" y="2695"/>
                  </a:lnTo>
                  <a:lnTo>
                    <a:pt x="52292" y="1432"/>
                  </a:lnTo>
                  <a:lnTo>
                    <a:pt x="53555" y="169"/>
                  </a:lnTo>
                  <a:lnTo>
                    <a:pt x="5338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7"/>
            <p:cNvSpPr/>
            <p:nvPr/>
          </p:nvSpPr>
          <p:spPr>
            <a:xfrm>
              <a:off x="3545275" y="1138125"/>
              <a:ext cx="1338875" cy="508400"/>
            </a:xfrm>
            <a:custGeom>
              <a:avLst/>
              <a:gdLst/>
              <a:ahLst/>
              <a:cxnLst/>
              <a:rect l="l" t="t" r="r" b="b"/>
              <a:pathLst>
                <a:path w="53555" h="20336" fill="none" extrusionOk="0">
                  <a:moveTo>
                    <a:pt x="5389" y="20336"/>
                  </a:moveTo>
                  <a:lnTo>
                    <a:pt x="5389" y="20336"/>
                  </a:lnTo>
                  <a:lnTo>
                    <a:pt x="4042" y="20294"/>
                  </a:lnTo>
                  <a:lnTo>
                    <a:pt x="2695" y="20252"/>
                  </a:lnTo>
                  <a:lnTo>
                    <a:pt x="1347" y="20209"/>
                  </a:lnTo>
                  <a:lnTo>
                    <a:pt x="0" y="20083"/>
                  </a:lnTo>
                  <a:lnTo>
                    <a:pt x="0" y="19831"/>
                  </a:lnTo>
                  <a:lnTo>
                    <a:pt x="0" y="19831"/>
                  </a:lnTo>
                  <a:lnTo>
                    <a:pt x="1853" y="19957"/>
                  </a:lnTo>
                  <a:lnTo>
                    <a:pt x="3705" y="20041"/>
                  </a:lnTo>
                  <a:lnTo>
                    <a:pt x="5558" y="20041"/>
                  </a:lnTo>
                  <a:lnTo>
                    <a:pt x="7368" y="20041"/>
                  </a:lnTo>
                  <a:lnTo>
                    <a:pt x="9221" y="19957"/>
                  </a:lnTo>
                  <a:lnTo>
                    <a:pt x="11031" y="19831"/>
                  </a:lnTo>
                  <a:lnTo>
                    <a:pt x="12884" y="19620"/>
                  </a:lnTo>
                  <a:lnTo>
                    <a:pt x="14694" y="19410"/>
                  </a:lnTo>
                  <a:lnTo>
                    <a:pt x="16504" y="19115"/>
                  </a:lnTo>
                  <a:lnTo>
                    <a:pt x="18315" y="18778"/>
                  </a:lnTo>
                  <a:lnTo>
                    <a:pt x="20125" y="18399"/>
                  </a:lnTo>
                  <a:lnTo>
                    <a:pt x="21894" y="17978"/>
                  </a:lnTo>
                  <a:lnTo>
                    <a:pt x="23662" y="17515"/>
                  </a:lnTo>
                  <a:lnTo>
                    <a:pt x="25430" y="17010"/>
                  </a:lnTo>
                  <a:lnTo>
                    <a:pt x="27156" y="16420"/>
                  </a:lnTo>
                  <a:lnTo>
                    <a:pt x="28883" y="15789"/>
                  </a:lnTo>
                  <a:lnTo>
                    <a:pt x="30609" y="15157"/>
                  </a:lnTo>
                  <a:lnTo>
                    <a:pt x="32293" y="14441"/>
                  </a:lnTo>
                  <a:lnTo>
                    <a:pt x="33977" y="13684"/>
                  </a:lnTo>
                  <a:lnTo>
                    <a:pt x="35619" y="12884"/>
                  </a:lnTo>
                  <a:lnTo>
                    <a:pt x="37261" y="12042"/>
                  </a:lnTo>
                  <a:lnTo>
                    <a:pt x="38861" y="11157"/>
                  </a:lnTo>
                  <a:lnTo>
                    <a:pt x="40419" y="10231"/>
                  </a:lnTo>
                  <a:lnTo>
                    <a:pt x="41976" y="9263"/>
                  </a:lnTo>
                  <a:lnTo>
                    <a:pt x="43492" y="8252"/>
                  </a:lnTo>
                  <a:lnTo>
                    <a:pt x="45008" y="7200"/>
                  </a:lnTo>
                  <a:lnTo>
                    <a:pt x="46481" y="6105"/>
                  </a:lnTo>
                  <a:lnTo>
                    <a:pt x="47913" y="4926"/>
                  </a:lnTo>
                  <a:lnTo>
                    <a:pt x="49344" y="3747"/>
                  </a:lnTo>
                  <a:lnTo>
                    <a:pt x="50734" y="2526"/>
                  </a:lnTo>
                  <a:lnTo>
                    <a:pt x="52081" y="1263"/>
                  </a:lnTo>
                  <a:lnTo>
                    <a:pt x="53386" y="0"/>
                  </a:lnTo>
                  <a:lnTo>
                    <a:pt x="53555" y="169"/>
                  </a:lnTo>
                  <a:lnTo>
                    <a:pt x="53555" y="169"/>
                  </a:lnTo>
                  <a:lnTo>
                    <a:pt x="52292" y="1432"/>
                  </a:lnTo>
                  <a:lnTo>
                    <a:pt x="50944" y="2695"/>
                  </a:lnTo>
                  <a:lnTo>
                    <a:pt x="49597" y="3916"/>
                  </a:lnTo>
                  <a:lnTo>
                    <a:pt x="48208" y="5095"/>
                  </a:lnTo>
                  <a:lnTo>
                    <a:pt x="46734" y="6231"/>
                  </a:lnTo>
                  <a:lnTo>
                    <a:pt x="45260" y="7326"/>
                  </a:lnTo>
                  <a:lnTo>
                    <a:pt x="43787" y="8379"/>
                  </a:lnTo>
                  <a:lnTo>
                    <a:pt x="42229" y="9389"/>
                  </a:lnTo>
                  <a:lnTo>
                    <a:pt x="40671" y="10358"/>
                  </a:lnTo>
                  <a:lnTo>
                    <a:pt x="39071" y="11326"/>
                  </a:lnTo>
                  <a:lnTo>
                    <a:pt x="37471" y="12210"/>
                  </a:lnTo>
                  <a:lnTo>
                    <a:pt x="35787" y="13052"/>
                  </a:lnTo>
                  <a:lnTo>
                    <a:pt x="34145" y="13894"/>
                  </a:lnTo>
                  <a:lnTo>
                    <a:pt x="32419" y="14652"/>
                  </a:lnTo>
                  <a:lnTo>
                    <a:pt x="30735" y="15368"/>
                  </a:lnTo>
                  <a:lnTo>
                    <a:pt x="28967" y="16041"/>
                  </a:lnTo>
                  <a:lnTo>
                    <a:pt x="28967" y="16041"/>
                  </a:lnTo>
                  <a:lnTo>
                    <a:pt x="27535" y="16547"/>
                  </a:lnTo>
                  <a:lnTo>
                    <a:pt x="26104" y="17052"/>
                  </a:lnTo>
                  <a:lnTo>
                    <a:pt x="24672" y="17473"/>
                  </a:lnTo>
                  <a:lnTo>
                    <a:pt x="23199" y="17894"/>
                  </a:lnTo>
                  <a:lnTo>
                    <a:pt x="21725" y="18273"/>
                  </a:lnTo>
                  <a:lnTo>
                    <a:pt x="20252" y="18652"/>
                  </a:lnTo>
                  <a:lnTo>
                    <a:pt x="18778" y="18946"/>
                  </a:lnTo>
                  <a:lnTo>
                    <a:pt x="17304" y="19241"/>
                  </a:lnTo>
                  <a:lnTo>
                    <a:pt x="15831" y="19494"/>
                  </a:lnTo>
                  <a:lnTo>
                    <a:pt x="14315" y="19704"/>
                  </a:lnTo>
                  <a:lnTo>
                    <a:pt x="12841" y="19915"/>
                  </a:lnTo>
                  <a:lnTo>
                    <a:pt x="11326" y="20041"/>
                  </a:lnTo>
                  <a:lnTo>
                    <a:pt x="9852" y="20167"/>
                  </a:lnTo>
                  <a:lnTo>
                    <a:pt x="8337" y="20252"/>
                  </a:lnTo>
                  <a:lnTo>
                    <a:pt x="6863" y="20294"/>
                  </a:lnTo>
                  <a:lnTo>
                    <a:pt x="5389" y="2033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7"/>
            <p:cNvSpPr/>
            <p:nvPr/>
          </p:nvSpPr>
          <p:spPr>
            <a:xfrm>
              <a:off x="3848400" y="1583350"/>
              <a:ext cx="191600" cy="204225"/>
            </a:xfrm>
            <a:custGeom>
              <a:avLst/>
              <a:gdLst/>
              <a:ahLst/>
              <a:cxnLst/>
              <a:rect l="l" t="t" r="r" b="b"/>
              <a:pathLst>
                <a:path w="7664" h="8169" extrusionOk="0">
                  <a:moveTo>
                    <a:pt x="6990" y="1"/>
                  </a:moveTo>
                  <a:lnTo>
                    <a:pt x="464" y="1137"/>
                  </a:lnTo>
                  <a:lnTo>
                    <a:pt x="338" y="1179"/>
                  </a:lnTo>
                  <a:lnTo>
                    <a:pt x="211" y="1264"/>
                  </a:lnTo>
                  <a:lnTo>
                    <a:pt x="127" y="1390"/>
                  </a:lnTo>
                  <a:lnTo>
                    <a:pt x="43" y="1474"/>
                  </a:lnTo>
                  <a:lnTo>
                    <a:pt x="1" y="1601"/>
                  </a:lnTo>
                  <a:lnTo>
                    <a:pt x="1" y="1769"/>
                  </a:lnTo>
                  <a:lnTo>
                    <a:pt x="43" y="1895"/>
                  </a:lnTo>
                  <a:lnTo>
                    <a:pt x="127" y="2022"/>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63" y="548"/>
                  </a:lnTo>
                  <a:lnTo>
                    <a:pt x="7621" y="422"/>
                  </a:lnTo>
                  <a:lnTo>
                    <a:pt x="7579" y="295"/>
                  </a:lnTo>
                  <a:lnTo>
                    <a:pt x="7537" y="169"/>
                  </a:lnTo>
                  <a:lnTo>
                    <a:pt x="7411" y="85"/>
                  </a:lnTo>
                  <a:lnTo>
                    <a:pt x="728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7"/>
            <p:cNvSpPr/>
            <p:nvPr/>
          </p:nvSpPr>
          <p:spPr>
            <a:xfrm>
              <a:off x="3848400" y="1583350"/>
              <a:ext cx="191600" cy="204225"/>
            </a:xfrm>
            <a:custGeom>
              <a:avLst/>
              <a:gdLst/>
              <a:ahLst/>
              <a:cxnLst/>
              <a:rect l="l" t="t" r="r" b="b"/>
              <a:pathLst>
                <a:path w="7664" h="8169" fill="none" extrusionOk="0">
                  <a:moveTo>
                    <a:pt x="127" y="2022"/>
                  </a:moveTo>
                  <a:lnTo>
                    <a:pt x="4548" y="7916"/>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21" y="674"/>
                  </a:lnTo>
                  <a:lnTo>
                    <a:pt x="7663" y="548"/>
                  </a:lnTo>
                  <a:lnTo>
                    <a:pt x="7621" y="422"/>
                  </a:lnTo>
                  <a:lnTo>
                    <a:pt x="7579" y="295"/>
                  </a:lnTo>
                  <a:lnTo>
                    <a:pt x="7537" y="169"/>
                  </a:lnTo>
                  <a:lnTo>
                    <a:pt x="7411" y="85"/>
                  </a:lnTo>
                  <a:lnTo>
                    <a:pt x="7284" y="1"/>
                  </a:lnTo>
                  <a:lnTo>
                    <a:pt x="7158" y="1"/>
                  </a:lnTo>
                  <a:lnTo>
                    <a:pt x="6990" y="1"/>
                  </a:lnTo>
                  <a:lnTo>
                    <a:pt x="464" y="1137"/>
                  </a:lnTo>
                  <a:lnTo>
                    <a:pt x="464" y="1137"/>
                  </a:lnTo>
                  <a:lnTo>
                    <a:pt x="338" y="1179"/>
                  </a:lnTo>
                  <a:lnTo>
                    <a:pt x="211" y="1264"/>
                  </a:lnTo>
                  <a:lnTo>
                    <a:pt x="127" y="1390"/>
                  </a:lnTo>
                  <a:lnTo>
                    <a:pt x="43" y="1474"/>
                  </a:lnTo>
                  <a:lnTo>
                    <a:pt x="1" y="1601"/>
                  </a:lnTo>
                  <a:lnTo>
                    <a:pt x="1" y="1769"/>
                  </a:lnTo>
                  <a:lnTo>
                    <a:pt x="43" y="1895"/>
                  </a:lnTo>
                  <a:lnTo>
                    <a:pt x="127" y="202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7"/>
            <p:cNvSpPr/>
            <p:nvPr/>
          </p:nvSpPr>
          <p:spPr>
            <a:xfrm>
              <a:off x="3871575" y="1603350"/>
              <a:ext cx="36850" cy="62125"/>
            </a:xfrm>
            <a:custGeom>
              <a:avLst/>
              <a:gdLst/>
              <a:ahLst/>
              <a:cxnLst/>
              <a:rect l="l" t="t" r="r" b="b"/>
              <a:pathLst>
                <a:path w="1474" h="2485" extrusionOk="0">
                  <a:moveTo>
                    <a:pt x="0" y="2316"/>
                  </a:moveTo>
                  <a:lnTo>
                    <a:pt x="0" y="2316"/>
                  </a:lnTo>
                  <a:lnTo>
                    <a:pt x="126" y="2485"/>
                  </a:lnTo>
                  <a:lnTo>
                    <a:pt x="0" y="2316"/>
                  </a:lnTo>
                  <a:close/>
                  <a:moveTo>
                    <a:pt x="1474" y="1"/>
                  </a:moveTo>
                  <a:lnTo>
                    <a:pt x="968" y="85"/>
                  </a:lnTo>
                  <a:lnTo>
                    <a:pt x="1474" y="1"/>
                  </a:lnTo>
                  <a:lnTo>
                    <a:pt x="147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7"/>
            <p:cNvSpPr/>
            <p:nvPr/>
          </p:nvSpPr>
          <p:spPr>
            <a:xfrm>
              <a:off x="3871575" y="1661250"/>
              <a:ext cx="3175" cy="4225"/>
            </a:xfrm>
            <a:custGeom>
              <a:avLst/>
              <a:gdLst/>
              <a:ahLst/>
              <a:cxnLst/>
              <a:rect l="l" t="t" r="r" b="b"/>
              <a:pathLst>
                <a:path w="127" h="169" fill="none" extrusionOk="0">
                  <a:moveTo>
                    <a:pt x="0" y="0"/>
                  </a:moveTo>
                  <a:lnTo>
                    <a:pt x="0" y="0"/>
                  </a:lnTo>
                  <a:lnTo>
                    <a:pt x="126" y="16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7"/>
            <p:cNvSpPr/>
            <p:nvPr/>
          </p:nvSpPr>
          <p:spPr>
            <a:xfrm>
              <a:off x="3895775" y="1603350"/>
              <a:ext cx="12650" cy="2125"/>
            </a:xfrm>
            <a:custGeom>
              <a:avLst/>
              <a:gdLst/>
              <a:ahLst/>
              <a:cxnLst/>
              <a:rect l="l" t="t" r="r" b="b"/>
              <a:pathLst>
                <a:path w="506" h="85" fill="none" extrusionOk="0">
                  <a:moveTo>
                    <a:pt x="506" y="1"/>
                  </a:moveTo>
                  <a:lnTo>
                    <a:pt x="0" y="85"/>
                  </a:lnTo>
                  <a:lnTo>
                    <a:pt x="506" y="1"/>
                  </a:lnTo>
                  <a:lnTo>
                    <a:pt x="5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7"/>
            <p:cNvSpPr/>
            <p:nvPr/>
          </p:nvSpPr>
          <p:spPr>
            <a:xfrm>
              <a:off x="3871575" y="1603350"/>
              <a:ext cx="36850" cy="67400"/>
            </a:xfrm>
            <a:custGeom>
              <a:avLst/>
              <a:gdLst/>
              <a:ahLst/>
              <a:cxnLst/>
              <a:rect l="l" t="t" r="r" b="b"/>
              <a:pathLst>
                <a:path w="1474" h="2696" extrusionOk="0">
                  <a:moveTo>
                    <a:pt x="1474" y="1"/>
                  </a:moveTo>
                  <a:lnTo>
                    <a:pt x="968" y="85"/>
                  </a:lnTo>
                  <a:lnTo>
                    <a:pt x="0" y="2316"/>
                  </a:lnTo>
                  <a:lnTo>
                    <a:pt x="126" y="2485"/>
                  </a:lnTo>
                  <a:lnTo>
                    <a:pt x="295" y="2695"/>
                  </a:lnTo>
                  <a:lnTo>
                    <a:pt x="1474"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7"/>
            <p:cNvSpPr/>
            <p:nvPr/>
          </p:nvSpPr>
          <p:spPr>
            <a:xfrm>
              <a:off x="3871575" y="1603350"/>
              <a:ext cx="36850" cy="67400"/>
            </a:xfrm>
            <a:custGeom>
              <a:avLst/>
              <a:gdLst/>
              <a:ahLst/>
              <a:cxnLst/>
              <a:rect l="l" t="t" r="r" b="b"/>
              <a:pathLst>
                <a:path w="1474" h="2696" fill="none" extrusionOk="0">
                  <a:moveTo>
                    <a:pt x="1474" y="1"/>
                  </a:moveTo>
                  <a:lnTo>
                    <a:pt x="968" y="85"/>
                  </a:lnTo>
                  <a:lnTo>
                    <a:pt x="0" y="2316"/>
                  </a:lnTo>
                  <a:lnTo>
                    <a:pt x="126" y="2485"/>
                  </a:lnTo>
                  <a:lnTo>
                    <a:pt x="295" y="2695"/>
                  </a:lnTo>
                  <a:lnTo>
                    <a:pt x="14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7"/>
            <p:cNvSpPr/>
            <p:nvPr/>
          </p:nvSpPr>
          <p:spPr>
            <a:xfrm>
              <a:off x="3894725" y="1595975"/>
              <a:ext cx="53700" cy="102125"/>
            </a:xfrm>
            <a:custGeom>
              <a:avLst/>
              <a:gdLst/>
              <a:ahLst/>
              <a:cxnLst/>
              <a:rect l="l" t="t" r="r" b="b"/>
              <a:pathLst>
                <a:path w="2148" h="4085" extrusionOk="0">
                  <a:moveTo>
                    <a:pt x="0" y="3832"/>
                  </a:moveTo>
                  <a:lnTo>
                    <a:pt x="0" y="3832"/>
                  </a:lnTo>
                  <a:lnTo>
                    <a:pt x="169" y="4085"/>
                  </a:lnTo>
                  <a:lnTo>
                    <a:pt x="0" y="3832"/>
                  </a:lnTo>
                  <a:close/>
                  <a:moveTo>
                    <a:pt x="2147" y="1"/>
                  </a:moveTo>
                  <a:lnTo>
                    <a:pt x="1769" y="85"/>
                  </a:lnTo>
                  <a:lnTo>
                    <a:pt x="2147" y="1"/>
                  </a:lnTo>
                  <a:lnTo>
                    <a:pt x="2147" y="1"/>
                  </a:lnTo>
                  <a:lnTo>
                    <a:pt x="214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7"/>
            <p:cNvSpPr/>
            <p:nvPr/>
          </p:nvSpPr>
          <p:spPr>
            <a:xfrm>
              <a:off x="3894725" y="1691775"/>
              <a:ext cx="4225" cy="6325"/>
            </a:xfrm>
            <a:custGeom>
              <a:avLst/>
              <a:gdLst/>
              <a:ahLst/>
              <a:cxnLst/>
              <a:rect l="l" t="t" r="r" b="b"/>
              <a:pathLst>
                <a:path w="169" h="253" fill="none" extrusionOk="0">
                  <a:moveTo>
                    <a:pt x="0" y="0"/>
                  </a:moveTo>
                  <a:lnTo>
                    <a:pt x="0" y="0"/>
                  </a:lnTo>
                  <a:lnTo>
                    <a:pt x="169"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7"/>
            <p:cNvSpPr/>
            <p:nvPr/>
          </p:nvSpPr>
          <p:spPr>
            <a:xfrm>
              <a:off x="3938925" y="1595975"/>
              <a:ext cx="9500" cy="2150"/>
            </a:xfrm>
            <a:custGeom>
              <a:avLst/>
              <a:gdLst/>
              <a:ahLst/>
              <a:cxnLst/>
              <a:rect l="l" t="t" r="r" b="b"/>
              <a:pathLst>
                <a:path w="380" h="86" fill="none" extrusionOk="0">
                  <a:moveTo>
                    <a:pt x="379" y="1"/>
                  </a:moveTo>
                  <a:lnTo>
                    <a:pt x="1" y="85"/>
                  </a:lnTo>
                  <a:lnTo>
                    <a:pt x="379" y="1"/>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7"/>
            <p:cNvSpPr/>
            <p:nvPr/>
          </p:nvSpPr>
          <p:spPr>
            <a:xfrm>
              <a:off x="3894725" y="1595975"/>
              <a:ext cx="53700" cy="105300"/>
            </a:xfrm>
            <a:custGeom>
              <a:avLst/>
              <a:gdLst/>
              <a:ahLst/>
              <a:cxnLst/>
              <a:rect l="l" t="t" r="r" b="b"/>
              <a:pathLst>
                <a:path w="2148" h="4212" extrusionOk="0">
                  <a:moveTo>
                    <a:pt x="2147" y="1"/>
                  </a:moveTo>
                  <a:lnTo>
                    <a:pt x="1769" y="85"/>
                  </a:lnTo>
                  <a:lnTo>
                    <a:pt x="1684" y="85"/>
                  </a:lnTo>
                  <a:lnTo>
                    <a:pt x="1221" y="1180"/>
                  </a:lnTo>
                  <a:lnTo>
                    <a:pt x="758" y="2232"/>
                  </a:lnTo>
                  <a:lnTo>
                    <a:pt x="0" y="3832"/>
                  </a:lnTo>
                  <a:lnTo>
                    <a:pt x="169" y="4085"/>
                  </a:lnTo>
                  <a:lnTo>
                    <a:pt x="295" y="4211"/>
                  </a:lnTo>
                  <a:lnTo>
                    <a:pt x="1095" y="2401"/>
                  </a:lnTo>
                  <a:lnTo>
                    <a:pt x="1642" y="1222"/>
                  </a:lnTo>
                  <a:lnTo>
                    <a:pt x="214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7"/>
            <p:cNvSpPr/>
            <p:nvPr/>
          </p:nvSpPr>
          <p:spPr>
            <a:xfrm>
              <a:off x="3894725" y="1595975"/>
              <a:ext cx="53700" cy="105300"/>
            </a:xfrm>
            <a:custGeom>
              <a:avLst/>
              <a:gdLst/>
              <a:ahLst/>
              <a:cxnLst/>
              <a:rect l="l" t="t" r="r" b="b"/>
              <a:pathLst>
                <a:path w="2148" h="4212" fill="none" extrusionOk="0">
                  <a:moveTo>
                    <a:pt x="2147" y="1"/>
                  </a:moveTo>
                  <a:lnTo>
                    <a:pt x="1769" y="85"/>
                  </a:lnTo>
                  <a:lnTo>
                    <a:pt x="1684" y="85"/>
                  </a:lnTo>
                  <a:lnTo>
                    <a:pt x="1684" y="85"/>
                  </a:lnTo>
                  <a:lnTo>
                    <a:pt x="1221" y="1180"/>
                  </a:lnTo>
                  <a:lnTo>
                    <a:pt x="758" y="2232"/>
                  </a:lnTo>
                  <a:lnTo>
                    <a:pt x="0" y="3832"/>
                  </a:lnTo>
                  <a:lnTo>
                    <a:pt x="169" y="4085"/>
                  </a:lnTo>
                  <a:lnTo>
                    <a:pt x="295" y="4211"/>
                  </a:lnTo>
                  <a:lnTo>
                    <a:pt x="1095" y="2401"/>
                  </a:lnTo>
                  <a:lnTo>
                    <a:pt x="1095" y="2401"/>
                  </a:lnTo>
                  <a:lnTo>
                    <a:pt x="1642" y="1222"/>
                  </a:lnTo>
                  <a:lnTo>
                    <a:pt x="21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7"/>
            <p:cNvSpPr/>
            <p:nvPr/>
          </p:nvSpPr>
          <p:spPr>
            <a:xfrm>
              <a:off x="3919975" y="1590725"/>
              <a:ext cx="60025" cy="143175"/>
            </a:xfrm>
            <a:custGeom>
              <a:avLst/>
              <a:gdLst/>
              <a:ahLst/>
              <a:cxnLst/>
              <a:rect l="l" t="t" r="r" b="b"/>
              <a:pathLst>
                <a:path w="2401" h="5727" extrusionOk="0">
                  <a:moveTo>
                    <a:pt x="1" y="5389"/>
                  </a:moveTo>
                  <a:lnTo>
                    <a:pt x="1" y="5389"/>
                  </a:lnTo>
                  <a:lnTo>
                    <a:pt x="253" y="5726"/>
                  </a:lnTo>
                  <a:lnTo>
                    <a:pt x="1" y="5389"/>
                  </a:lnTo>
                  <a:close/>
                  <a:moveTo>
                    <a:pt x="2401" y="0"/>
                  </a:moveTo>
                  <a:lnTo>
                    <a:pt x="1937" y="85"/>
                  </a:lnTo>
                  <a:lnTo>
                    <a:pt x="1937" y="85"/>
                  </a:lnTo>
                  <a:lnTo>
                    <a:pt x="2401" y="0"/>
                  </a:lnTo>
                  <a:lnTo>
                    <a:pt x="2401" y="0"/>
                  </a:lnTo>
                  <a:lnTo>
                    <a:pt x="2401"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7"/>
            <p:cNvSpPr/>
            <p:nvPr/>
          </p:nvSpPr>
          <p:spPr>
            <a:xfrm>
              <a:off x="3919975" y="1725450"/>
              <a:ext cx="6350" cy="8450"/>
            </a:xfrm>
            <a:custGeom>
              <a:avLst/>
              <a:gdLst/>
              <a:ahLst/>
              <a:cxnLst/>
              <a:rect l="l" t="t" r="r" b="b"/>
              <a:pathLst>
                <a:path w="254" h="338" fill="none" extrusionOk="0">
                  <a:moveTo>
                    <a:pt x="1" y="0"/>
                  </a:moveTo>
                  <a:lnTo>
                    <a:pt x="1" y="0"/>
                  </a:lnTo>
                  <a:lnTo>
                    <a:pt x="253" y="337"/>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7"/>
            <p:cNvSpPr/>
            <p:nvPr/>
          </p:nvSpPr>
          <p:spPr>
            <a:xfrm>
              <a:off x="3968400" y="1590725"/>
              <a:ext cx="11600" cy="2125"/>
            </a:xfrm>
            <a:custGeom>
              <a:avLst/>
              <a:gdLst/>
              <a:ahLst/>
              <a:cxnLst/>
              <a:rect l="l" t="t" r="r" b="b"/>
              <a:pathLst>
                <a:path w="464" h="85" fill="none" extrusionOk="0">
                  <a:moveTo>
                    <a:pt x="464" y="0"/>
                  </a:moveTo>
                  <a:lnTo>
                    <a:pt x="0" y="85"/>
                  </a:lnTo>
                  <a:lnTo>
                    <a:pt x="0" y="85"/>
                  </a:lnTo>
                  <a:lnTo>
                    <a:pt x="464" y="0"/>
                  </a:lnTo>
                  <a:lnTo>
                    <a:pt x="464" y="0"/>
                  </a:lnTo>
                  <a:lnTo>
                    <a:pt x="4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7"/>
            <p:cNvSpPr/>
            <p:nvPr/>
          </p:nvSpPr>
          <p:spPr>
            <a:xfrm>
              <a:off x="3919975" y="1590725"/>
              <a:ext cx="60025" cy="144225"/>
            </a:xfrm>
            <a:custGeom>
              <a:avLst/>
              <a:gdLst/>
              <a:ahLst/>
              <a:cxnLst/>
              <a:rect l="l" t="t" r="r" b="b"/>
              <a:pathLst>
                <a:path w="2401" h="5769" extrusionOk="0">
                  <a:moveTo>
                    <a:pt x="2401" y="0"/>
                  </a:moveTo>
                  <a:lnTo>
                    <a:pt x="1937" y="85"/>
                  </a:lnTo>
                  <a:lnTo>
                    <a:pt x="1516" y="1432"/>
                  </a:lnTo>
                  <a:lnTo>
                    <a:pt x="1053" y="2779"/>
                  </a:lnTo>
                  <a:lnTo>
                    <a:pt x="548" y="4084"/>
                  </a:lnTo>
                  <a:lnTo>
                    <a:pt x="1" y="5389"/>
                  </a:lnTo>
                  <a:lnTo>
                    <a:pt x="253" y="5726"/>
                  </a:lnTo>
                  <a:lnTo>
                    <a:pt x="295" y="5768"/>
                  </a:lnTo>
                  <a:lnTo>
                    <a:pt x="885" y="4337"/>
                  </a:lnTo>
                  <a:lnTo>
                    <a:pt x="1432" y="2905"/>
                  </a:lnTo>
                  <a:lnTo>
                    <a:pt x="1937" y="1474"/>
                  </a:lnTo>
                  <a:lnTo>
                    <a:pt x="2401"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7"/>
            <p:cNvSpPr/>
            <p:nvPr/>
          </p:nvSpPr>
          <p:spPr>
            <a:xfrm>
              <a:off x="3919975" y="1590725"/>
              <a:ext cx="60025" cy="144225"/>
            </a:xfrm>
            <a:custGeom>
              <a:avLst/>
              <a:gdLst/>
              <a:ahLst/>
              <a:cxnLst/>
              <a:rect l="l" t="t" r="r" b="b"/>
              <a:pathLst>
                <a:path w="2401" h="5769" fill="none" extrusionOk="0">
                  <a:moveTo>
                    <a:pt x="2401" y="0"/>
                  </a:moveTo>
                  <a:lnTo>
                    <a:pt x="1937" y="85"/>
                  </a:lnTo>
                  <a:lnTo>
                    <a:pt x="1937" y="85"/>
                  </a:lnTo>
                  <a:lnTo>
                    <a:pt x="1516" y="1432"/>
                  </a:lnTo>
                  <a:lnTo>
                    <a:pt x="1053" y="2779"/>
                  </a:lnTo>
                  <a:lnTo>
                    <a:pt x="548" y="4084"/>
                  </a:lnTo>
                  <a:lnTo>
                    <a:pt x="1" y="5389"/>
                  </a:lnTo>
                  <a:lnTo>
                    <a:pt x="253" y="5726"/>
                  </a:lnTo>
                  <a:lnTo>
                    <a:pt x="295" y="5768"/>
                  </a:lnTo>
                  <a:lnTo>
                    <a:pt x="295" y="5768"/>
                  </a:lnTo>
                  <a:lnTo>
                    <a:pt x="885" y="4337"/>
                  </a:lnTo>
                  <a:lnTo>
                    <a:pt x="1432" y="2905"/>
                  </a:lnTo>
                  <a:lnTo>
                    <a:pt x="1937" y="1474"/>
                  </a:lnTo>
                  <a:lnTo>
                    <a:pt x="240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7"/>
            <p:cNvSpPr/>
            <p:nvPr/>
          </p:nvSpPr>
          <p:spPr>
            <a:xfrm>
              <a:off x="3943125" y="1583350"/>
              <a:ext cx="78975" cy="182125"/>
            </a:xfrm>
            <a:custGeom>
              <a:avLst/>
              <a:gdLst/>
              <a:ahLst/>
              <a:cxnLst/>
              <a:rect l="l" t="t" r="r" b="b"/>
              <a:pathLst>
                <a:path w="3159" h="7285" extrusionOk="0">
                  <a:moveTo>
                    <a:pt x="1" y="6905"/>
                  </a:moveTo>
                  <a:lnTo>
                    <a:pt x="1" y="6905"/>
                  </a:lnTo>
                  <a:lnTo>
                    <a:pt x="254" y="7284"/>
                  </a:lnTo>
                  <a:lnTo>
                    <a:pt x="254" y="7284"/>
                  </a:lnTo>
                  <a:lnTo>
                    <a:pt x="1" y="6905"/>
                  </a:lnTo>
                  <a:close/>
                  <a:moveTo>
                    <a:pt x="3159" y="1"/>
                  </a:moveTo>
                  <a:lnTo>
                    <a:pt x="2696" y="85"/>
                  </a:lnTo>
                  <a:lnTo>
                    <a:pt x="2696" y="85"/>
                  </a:lnTo>
                  <a:lnTo>
                    <a:pt x="3159" y="1"/>
                  </a:lnTo>
                  <a:lnTo>
                    <a:pt x="3159" y="1"/>
                  </a:lnTo>
                  <a:lnTo>
                    <a:pt x="3159"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7"/>
            <p:cNvSpPr/>
            <p:nvPr/>
          </p:nvSpPr>
          <p:spPr>
            <a:xfrm>
              <a:off x="3943125" y="1755975"/>
              <a:ext cx="6350" cy="9500"/>
            </a:xfrm>
            <a:custGeom>
              <a:avLst/>
              <a:gdLst/>
              <a:ahLst/>
              <a:cxnLst/>
              <a:rect l="l" t="t" r="r" b="b"/>
              <a:pathLst>
                <a:path w="254" h="380" fill="none" extrusionOk="0">
                  <a:moveTo>
                    <a:pt x="1" y="0"/>
                  </a:moveTo>
                  <a:lnTo>
                    <a:pt x="1" y="0"/>
                  </a:lnTo>
                  <a:lnTo>
                    <a:pt x="254" y="379"/>
                  </a:lnTo>
                  <a:lnTo>
                    <a:pt x="254"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7"/>
            <p:cNvSpPr/>
            <p:nvPr/>
          </p:nvSpPr>
          <p:spPr>
            <a:xfrm>
              <a:off x="4010500" y="1583350"/>
              <a:ext cx="11600" cy="2125"/>
            </a:xfrm>
            <a:custGeom>
              <a:avLst/>
              <a:gdLst/>
              <a:ahLst/>
              <a:cxnLst/>
              <a:rect l="l" t="t" r="r" b="b"/>
              <a:pathLst>
                <a:path w="464" h="85" fill="none" extrusionOk="0">
                  <a:moveTo>
                    <a:pt x="464" y="1"/>
                  </a:moveTo>
                  <a:lnTo>
                    <a:pt x="1" y="85"/>
                  </a:lnTo>
                  <a:lnTo>
                    <a:pt x="1" y="85"/>
                  </a:lnTo>
                  <a:lnTo>
                    <a:pt x="464" y="1"/>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7"/>
            <p:cNvSpPr/>
            <p:nvPr/>
          </p:nvSpPr>
          <p:spPr>
            <a:xfrm>
              <a:off x="3943125" y="1583350"/>
              <a:ext cx="78975" cy="182125"/>
            </a:xfrm>
            <a:custGeom>
              <a:avLst/>
              <a:gdLst/>
              <a:ahLst/>
              <a:cxnLst/>
              <a:rect l="l" t="t" r="r" b="b"/>
              <a:pathLst>
                <a:path w="3159" h="7285" extrusionOk="0">
                  <a:moveTo>
                    <a:pt x="3159" y="1"/>
                  </a:moveTo>
                  <a:lnTo>
                    <a:pt x="2696" y="85"/>
                  </a:lnTo>
                  <a:lnTo>
                    <a:pt x="2064" y="1811"/>
                  </a:lnTo>
                  <a:lnTo>
                    <a:pt x="1390" y="3495"/>
                  </a:lnTo>
                  <a:lnTo>
                    <a:pt x="717" y="5221"/>
                  </a:lnTo>
                  <a:lnTo>
                    <a:pt x="1" y="6905"/>
                  </a:lnTo>
                  <a:lnTo>
                    <a:pt x="254" y="7284"/>
                  </a:lnTo>
                  <a:lnTo>
                    <a:pt x="1054" y="5474"/>
                  </a:lnTo>
                  <a:lnTo>
                    <a:pt x="1769" y="3664"/>
                  </a:lnTo>
                  <a:lnTo>
                    <a:pt x="2485" y="1811"/>
                  </a:lnTo>
                  <a:lnTo>
                    <a:pt x="3159"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7"/>
            <p:cNvSpPr/>
            <p:nvPr/>
          </p:nvSpPr>
          <p:spPr>
            <a:xfrm>
              <a:off x="3943125" y="1583350"/>
              <a:ext cx="78975" cy="182125"/>
            </a:xfrm>
            <a:custGeom>
              <a:avLst/>
              <a:gdLst/>
              <a:ahLst/>
              <a:cxnLst/>
              <a:rect l="l" t="t" r="r" b="b"/>
              <a:pathLst>
                <a:path w="3159" h="7285" fill="none" extrusionOk="0">
                  <a:moveTo>
                    <a:pt x="3159" y="1"/>
                  </a:moveTo>
                  <a:lnTo>
                    <a:pt x="2696" y="85"/>
                  </a:lnTo>
                  <a:lnTo>
                    <a:pt x="2696" y="85"/>
                  </a:lnTo>
                  <a:lnTo>
                    <a:pt x="2064" y="1811"/>
                  </a:lnTo>
                  <a:lnTo>
                    <a:pt x="1390" y="3495"/>
                  </a:lnTo>
                  <a:lnTo>
                    <a:pt x="717" y="5221"/>
                  </a:lnTo>
                  <a:lnTo>
                    <a:pt x="1" y="6905"/>
                  </a:lnTo>
                  <a:lnTo>
                    <a:pt x="254" y="7284"/>
                  </a:lnTo>
                  <a:lnTo>
                    <a:pt x="254" y="7284"/>
                  </a:lnTo>
                  <a:lnTo>
                    <a:pt x="1054" y="5474"/>
                  </a:lnTo>
                  <a:lnTo>
                    <a:pt x="1769" y="3664"/>
                  </a:lnTo>
                  <a:lnTo>
                    <a:pt x="2485" y="1811"/>
                  </a:lnTo>
                  <a:lnTo>
                    <a:pt x="31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7"/>
            <p:cNvSpPr/>
            <p:nvPr/>
          </p:nvSpPr>
          <p:spPr>
            <a:xfrm>
              <a:off x="4065225" y="1530725"/>
              <a:ext cx="187400" cy="208425"/>
            </a:xfrm>
            <a:custGeom>
              <a:avLst/>
              <a:gdLst/>
              <a:ahLst/>
              <a:cxnLst/>
              <a:rect l="l" t="t" r="r" b="b"/>
              <a:pathLst>
                <a:path w="7496" h="8337" extrusionOk="0">
                  <a:moveTo>
                    <a:pt x="6821" y="1"/>
                  </a:moveTo>
                  <a:lnTo>
                    <a:pt x="422" y="1769"/>
                  </a:lnTo>
                  <a:lnTo>
                    <a:pt x="253" y="1853"/>
                  </a:lnTo>
                  <a:lnTo>
                    <a:pt x="169" y="1937"/>
                  </a:lnTo>
                  <a:lnTo>
                    <a:pt x="85" y="2021"/>
                  </a:lnTo>
                  <a:lnTo>
                    <a:pt x="43" y="2148"/>
                  </a:lnTo>
                  <a:lnTo>
                    <a:pt x="1" y="2316"/>
                  </a:lnTo>
                  <a:lnTo>
                    <a:pt x="1" y="2442"/>
                  </a:lnTo>
                  <a:lnTo>
                    <a:pt x="43" y="2569"/>
                  </a:lnTo>
                  <a:lnTo>
                    <a:pt x="127" y="2695"/>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506"/>
                  </a:lnTo>
                  <a:lnTo>
                    <a:pt x="7495" y="379"/>
                  </a:lnTo>
                  <a:lnTo>
                    <a:pt x="7411" y="253"/>
                  </a:lnTo>
                  <a:lnTo>
                    <a:pt x="7327" y="127"/>
                  </a:lnTo>
                  <a:lnTo>
                    <a:pt x="7243" y="43"/>
                  </a:lnTo>
                  <a:lnTo>
                    <a:pt x="7116"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7"/>
            <p:cNvSpPr/>
            <p:nvPr/>
          </p:nvSpPr>
          <p:spPr>
            <a:xfrm>
              <a:off x="4065225" y="1530725"/>
              <a:ext cx="187400" cy="208425"/>
            </a:xfrm>
            <a:custGeom>
              <a:avLst/>
              <a:gdLst/>
              <a:ahLst/>
              <a:cxnLst/>
              <a:rect l="l" t="t" r="r" b="b"/>
              <a:pathLst>
                <a:path w="7496" h="8337" fill="none" extrusionOk="0">
                  <a:moveTo>
                    <a:pt x="127" y="2695"/>
                  </a:moveTo>
                  <a:lnTo>
                    <a:pt x="5095" y="8168"/>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632"/>
                  </a:lnTo>
                  <a:lnTo>
                    <a:pt x="7495" y="506"/>
                  </a:lnTo>
                  <a:lnTo>
                    <a:pt x="7495" y="379"/>
                  </a:lnTo>
                  <a:lnTo>
                    <a:pt x="7411" y="253"/>
                  </a:lnTo>
                  <a:lnTo>
                    <a:pt x="7327" y="127"/>
                  </a:lnTo>
                  <a:lnTo>
                    <a:pt x="7243" y="43"/>
                  </a:lnTo>
                  <a:lnTo>
                    <a:pt x="7116" y="1"/>
                  </a:lnTo>
                  <a:lnTo>
                    <a:pt x="6948" y="1"/>
                  </a:lnTo>
                  <a:lnTo>
                    <a:pt x="6821" y="1"/>
                  </a:lnTo>
                  <a:lnTo>
                    <a:pt x="422" y="1769"/>
                  </a:lnTo>
                  <a:lnTo>
                    <a:pt x="422" y="1769"/>
                  </a:lnTo>
                  <a:lnTo>
                    <a:pt x="253" y="1853"/>
                  </a:lnTo>
                  <a:lnTo>
                    <a:pt x="169" y="1937"/>
                  </a:lnTo>
                  <a:lnTo>
                    <a:pt x="85" y="2021"/>
                  </a:lnTo>
                  <a:lnTo>
                    <a:pt x="43" y="2148"/>
                  </a:lnTo>
                  <a:lnTo>
                    <a:pt x="1" y="2316"/>
                  </a:lnTo>
                  <a:lnTo>
                    <a:pt x="1" y="2442"/>
                  </a:lnTo>
                  <a:lnTo>
                    <a:pt x="43" y="2569"/>
                  </a:lnTo>
                  <a:lnTo>
                    <a:pt x="127" y="26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7"/>
            <p:cNvSpPr/>
            <p:nvPr/>
          </p:nvSpPr>
          <p:spPr>
            <a:xfrm>
              <a:off x="4091550" y="1564400"/>
              <a:ext cx="22125" cy="67400"/>
            </a:xfrm>
            <a:custGeom>
              <a:avLst/>
              <a:gdLst/>
              <a:ahLst/>
              <a:cxnLst/>
              <a:rect l="l" t="t" r="r" b="b"/>
              <a:pathLst>
                <a:path w="885" h="2696" extrusionOk="0">
                  <a:moveTo>
                    <a:pt x="0" y="2359"/>
                  </a:moveTo>
                  <a:lnTo>
                    <a:pt x="0" y="2359"/>
                  </a:lnTo>
                  <a:lnTo>
                    <a:pt x="337" y="2695"/>
                  </a:lnTo>
                  <a:lnTo>
                    <a:pt x="0" y="2359"/>
                  </a:lnTo>
                  <a:close/>
                  <a:moveTo>
                    <a:pt x="885" y="1"/>
                  </a:moveTo>
                  <a:lnTo>
                    <a:pt x="758" y="43"/>
                  </a:lnTo>
                  <a:lnTo>
                    <a:pt x="885"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7"/>
            <p:cNvSpPr/>
            <p:nvPr/>
          </p:nvSpPr>
          <p:spPr>
            <a:xfrm>
              <a:off x="4091550" y="1623350"/>
              <a:ext cx="8450" cy="8450"/>
            </a:xfrm>
            <a:custGeom>
              <a:avLst/>
              <a:gdLst/>
              <a:ahLst/>
              <a:cxnLst/>
              <a:rect l="l" t="t" r="r" b="b"/>
              <a:pathLst>
                <a:path w="338" h="338" fill="none" extrusionOk="0">
                  <a:moveTo>
                    <a:pt x="0" y="1"/>
                  </a:moveTo>
                  <a:lnTo>
                    <a:pt x="0" y="1"/>
                  </a:lnTo>
                  <a:lnTo>
                    <a:pt x="337" y="33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7"/>
            <p:cNvSpPr/>
            <p:nvPr/>
          </p:nvSpPr>
          <p:spPr>
            <a:xfrm>
              <a:off x="4110500" y="1564400"/>
              <a:ext cx="3175" cy="1075"/>
            </a:xfrm>
            <a:custGeom>
              <a:avLst/>
              <a:gdLst/>
              <a:ahLst/>
              <a:cxnLst/>
              <a:rect l="l" t="t" r="r" b="b"/>
              <a:pathLst>
                <a:path w="127" h="43" fill="none" extrusionOk="0">
                  <a:moveTo>
                    <a:pt x="127" y="1"/>
                  </a:moveTo>
                  <a:lnTo>
                    <a:pt x="0"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7"/>
            <p:cNvSpPr/>
            <p:nvPr/>
          </p:nvSpPr>
          <p:spPr>
            <a:xfrm>
              <a:off x="4091550" y="1562300"/>
              <a:ext cx="31600" cy="69500"/>
            </a:xfrm>
            <a:custGeom>
              <a:avLst/>
              <a:gdLst/>
              <a:ahLst/>
              <a:cxnLst/>
              <a:rect l="l" t="t" r="r" b="b"/>
              <a:pathLst>
                <a:path w="1264" h="2780" extrusionOk="0">
                  <a:moveTo>
                    <a:pt x="1264" y="1"/>
                  </a:moveTo>
                  <a:lnTo>
                    <a:pt x="885" y="85"/>
                  </a:lnTo>
                  <a:lnTo>
                    <a:pt x="758" y="127"/>
                  </a:lnTo>
                  <a:lnTo>
                    <a:pt x="0" y="2443"/>
                  </a:lnTo>
                  <a:lnTo>
                    <a:pt x="337" y="2779"/>
                  </a:lnTo>
                  <a:lnTo>
                    <a:pt x="1264"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7"/>
            <p:cNvSpPr/>
            <p:nvPr/>
          </p:nvSpPr>
          <p:spPr>
            <a:xfrm>
              <a:off x="4091550" y="1562300"/>
              <a:ext cx="31600" cy="69500"/>
            </a:xfrm>
            <a:custGeom>
              <a:avLst/>
              <a:gdLst/>
              <a:ahLst/>
              <a:cxnLst/>
              <a:rect l="l" t="t" r="r" b="b"/>
              <a:pathLst>
                <a:path w="1264" h="2780" fill="none" extrusionOk="0">
                  <a:moveTo>
                    <a:pt x="1264" y="1"/>
                  </a:moveTo>
                  <a:lnTo>
                    <a:pt x="885" y="85"/>
                  </a:lnTo>
                  <a:lnTo>
                    <a:pt x="758" y="127"/>
                  </a:lnTo>
                  <a:lnTo>
                    <a:pt x="0" y="2443"/>
                  </a:lnTo>
                  <a:lnTo>
                    <a:pt x="337" y="2779"/>
                  </a:lnTo>
                  <a:lnTo>
                    <a:pt x="12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7"/>
            <p:cNvSpPr/>
            <p:nvPr/>
          </p:nvSpPr>
          <p:spPr>
            <a:xfrm>
              <a:off x="4117875" y="1651775"/>
              <a:ext cx="6325" cy="6325"/>
            </a:xfrm>
            <a:custGeom>
              <a:avLst/>
              <a:gdLst/>
              <a:ahLst/>
              <a:cxnLst/>
              <a:rect l="l" t="t" r="r" b="b"/>
              <a:pathLst>
                <a:path w="253" h="253" extrusionOk="0">
                  <a:moveTo>
                    <a:pt x="0" y="0"/>
                  </a:moveTo>
                  <a:lnTo>
                    <a:pt x="0" y="0"/>
                  </a:lnTo>
                  <a:lnTo>
                    <a:pt x="253" y="253"/>
                  </a:lnTo>
                  <a:lnTo>
                    <a:pt x="0"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7"/>
            <p:cNvSpPr/>
            <p:nvPr/>
          </p:nvSpPr>
          <p:spPr>
            <a:xfrm>
              <a:off x="4117875" y="1651775"/>
              <a:ext cx="6325" cy="6325"/>
            </a:xfrm>
            <a:custGeom>
              <a:avLst/>
              <a:gdLst/>
              <a:ahLst/>
              <a:cxnLst/>
              <a:rect l="l" t="t" r="r" b="b"/>
              <a:pathLst>
                <a:path w="253" h="253" fill="none" extrusionOk="0">
                  <a:moveTo>
                    <a:pt x="0" y="0"/>
                  </a:moveTo>
                  <a:lnTo>
                    <a:pt x="0" y="0"/>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7"/>
            <p:cNvSpPr/>
            <p:nvPr/>
          </p:nvSpPr>
          <p:spPr>
            <a:xfrm>
              <a:off x="4117875" y="1551775"/>
              <a:ext cx="44225" cy="108450"/>
            </a:xfrm>
            <a:custGeom>
              <a:avLst/>
              <a:gdLst/>
              <a:ahLst/>
              <a:cxnLst/>
              <a:rect l="l" t="t" r="r" b="b"/>
              <a:pathLst>
                <a:path w="1769" h="4338" extrusionOk="0">
                  <a:moveTo>
                    <a:pt x="1768" y="1"/>
                  </a:moveTo>
                  <a:lnTo>
                    <a:pt x="1305" y="127"/>
                  </a:lnTo>
                  <a:lnTo>
                    <a:pt x="926" y="1222"/>
                  </a:lnTo>
                  <a:lnTo>
                    <a:pt x="589" y="2316"/>
                  </a:lnTo>
                  <a:lnTo>
                    <a:pt x="0" y="4000"/>
                  </a:lnTo>
                  <a:lnTo>
                    <a:pt x="253" y="4253"/>
                  </a:lnTo>
                  <a:lnTo>
                    <a:pt x="295" y="4337"/>
                  </a:lnTo>
                  <a:lnTo>
                    <a:pt x="968" y="2442"/>
                  </a:lnTo>
                  <a:lnTo>
                    <a:pt x="1389" y="1222"/>
                  </a:lnTo>
                  <a:lnTo>
                    <a:pt x="1768"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7"/>
            <p:cNvSpPr/>
            <p:nvPr/>
          </p:nvSpPr>
          <p:spPr>
            <a:xfrm>
              <a:off x="4117875" y="1551775"/>
              <a:ext cx="44225" cy="108450"/>
            </a:xfrm>
            <a:custGeom>
              <a:avLst/>
              <a:gdLst/>
              <a:ahLst/>
              <a:cxnLst/>
              <a:rect l="l" t="t" r="r" b="b"/>
              <a:pathLst>
                <a:path w="1769" h="4338" fill="none" extrusionOk="0">
                  <a:moveTo>
                    <a:pt x="1768" y="1"/>
                  </a:moveTo>
                  <a:lnTo>
                    <a:pt x="1305" y="127"/>
                  </a:lnTo>
                  <a:lnTo>
                    <a:pt x="1305" y="127"/>
                  </a:lnTo>
                  <a:lnTo>
                    <a:pt x="926" y="1222"/>
                  </a:lnTo>
                  <a:lnTo>
                    <a:pt x="589" y="2316"/>
                  </a:lnTo>
                  <a:lnTo>
                    <a:pt x="0" y="4000"/>
                  </a:lnTo>
                  <a:lnTo>
                    <a:pt x="253" y="4253"/>
                  </a:lnTo>
                  <a:lnTo>
                    <a:pt x="295" y="4337"/>
                  </a:lnTo>
                  <a:lnTo>
                    <a:pt x="968" y="2442"/>
                  </a:lnTo>
                  <a:lnTo>
                    <a:pt x="968" y="2442"/>
                  </a:lnTo>
                  <a:lnTo>
                    <a:pt x="1389" y="1222"/>
                  </a:lnTo>
                  <a:lnTo>
                    <a:pt x="176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7"/>
            <p:cNvSpPr/>
            <p:nvPr/>
          </p:nvSpPr>
          <p:spPr>
            <a:xfrm>
              <a:off x="4146275" y="1542300"/>
              <a:ext cx="46350" cy="149500"/>
            </a:xfrm>
            <a:custGeom>
              <a:avLst/>
              <a:gdLst/>
              <a:ahLst/>
              <a:cxnLst/>
              <a:rect l="l" t="t" r="r" b="b"/>
              <a:pathLst>
                <a:path w="1854" h="5980" extrusionOk="0">
                  <a:moveTo>
                    <a:pt x="1" y="5600"/>
                  </a:moveTo>
                  <a:lnTo>
                    <a:pt x="1" y="5600"/>
                  </a:lnTo>
                  <a:lnTo>
                    <a:pt x="1" y="5600"/>
                  </a:lnTo>
                  <a:lnTo>
                    <a:pt x="295" y="5979"/>
                  </a:lnTo>
                  <a:lnTo>
                    <a:pt x="295" y="5979"/>
                  </a:lnTo>
                  <a:lnTo>
                    <a:pt x="1" y="5600"/>
                  </a:lnTo>
                  <a:close/>
                  <a:moveTo>
                    <a:pt x="1853" y="1"/>
                  </a:moveTo>
                  <a:lnTo>
                    <a:pt x="1727" y="43"/>
                  </a:lnTo>
                  <a:lnTo>
                    <a:pt x="1853" y="1"/>
                  </a:lnTo>
                  <a:lnTo>
                    <a:pt x="1853" y="1"/>
                  </a:lnTo>
                  <a:lnTo>
                    <a:pt x="1853"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7"/>
            <p:cNvSpPr/>
            <p:nvPr/>
          </p:nvSpPr>
          <p:spPr>
            <a:xfrm>
              <a:off x="4146275" y="1682300"/>
              <a:ext cx="7400" cy="9500"/>
            </a:xfrm>
            <a:custGeom>
              <a:avLst/>
              <a:gdLst/>
              <a:ahLst/>
              <a:cxnLst/>
              <a:rect l="l" t="t" r="r" b="b"/>
              <a:pathLst>
                <a:path w="296" h="380" fill="none" extrusionOk="0">
                  <a:moveTo>
                    <a:pt x="1" y="0"/>
                  </a:moveTo>
                  <a:lnTo>
                    <a:pt x="1" y="0"/>
                  </a:lnTo>
                  <a:lnTo>
                    <a:pt x="1" y="0"/>
                  </a:lnTo>
                  <a:lnTo>
                    <a:pt x="295" y="379"/>
                  </a:lnTo>
                  <a:lnTo>
                    <a:pt x="295"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7"/>
            <p:cNvSpPr/>
            <p:nvPr/>
          </p:nvSpPr>
          <p:spPr>
            <a:xfrm>
              <a:off x="4189425" y="1542300"/>
              <a:ext cx="3200" cy="1075"/>
            </a:xfrm>
            <a:custGeom>
              <a:avLst/>
              <a:gdLst/>
              <a:ahLst/>
              <a:cxnLst/>
              <a:rect l="l" t="t" r="r" b="b"/>
              <a:pathLst>
                <a:path w="128" h="43" fill="none" extrusionOk="0">
                  <a:moveTo>
                    <a:pt x="127" y="1"/>
                  </a:moveTo>
                  <a:lnTo>
                    <a:pt x="1" y="43"/>
                  </a:lnTo>
                  <a:lnTo>
                    <a:pt x="127" y="1"/>
                  </a:lnTo>
                  <a:lnTo>
                    <a:pt x="127" y="1"/>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7"/>
            <p:cNvSpPr/>
            <p:nvPr/>
          </p:nvSpPr>
          <p:spPr>
            <a:xfrm>
              <a:off x="4146275" y="1542300"/>
              <a:ext cx="46350" cy="149500"/>
            </a:xfrm>
            <a:custGeom>
              <a:avLst/>
              <a:gdLst/>
              <a:ahLst/>
              <a:cxnLst/>
              <a:rect l="l" t="t" r="r" b="b"/>
              <a:pathLst>
                <a:path w="1854" h="5980" extrusionOk="0">
                  <a:moveTo>
                    <a:pt x="1853" y="1"/>
                  </a:moveTo>
                  <a:lnTo>
                    <a:pt x="1727" y="43"/>
                  </a:lnTo>
                  <a:lnTo>
                    <a:pt x="1432" y="127"/>
                  </a:lnTo>
                  <a:lnTo>
                    <a:pt x="1138" y="1516"/>
                  </a:lnTo>
                  <a:lnTo>
                    <a:pt x="801" y="2906"/>
                  </a:lnTo>
                  <a:lnTo>
                    <a:pt x="422" y="4253"/>
                  </a:lnTo>
                  <a:lnTo>
                    <a:pt x="1" y="5600"/>
                  </a:lnTo>
                  <a:lnTo>
                    <a:pt x="295" y="5979"/>
                  </a:lnTo>
                  <a:lnTo>
                    <a:pt x="759" y="4506"/>
                  </a:lnTo>
                  <a:lnTo>
                    <a:pt x="1180" y="3032"/>
                  </a:lnTo>
                  <a:lnTo>
                    <a:pt x="1559" y="1516"/>
                  </a:lnTo>
                  <a:lnTo>
                    <a:pt x="1853"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7"/>
            <p:cNvSpPr/>
            <p:nvPr/>
          </p:nvSpPr>
          <p:spPr>
            <a:xfrm>
              <a:off x="4146275" y="1542300"/>
              <a:ext cx="46350" cy="149500"/>
            </a:xfrm>
            <a:custGeom>
              <a:avLst/>
              <a:gdLst/>
              <a:ahLst/>
              <a:cxnLst/>
              <a:rect l="l" t="t" r="r" b="b"/>
              <a:pathLst>
                <a:path w="1854" h="5980" fill="none" extrusionOk="0">
                  <a:moveTo>
                    <a:pt x="1853" y="1"/>
                  </a:moveTo>
                  <a:lnTo>
                    <a:pt x="1727" y="43"/>
                  </a:lnTo>
                  <a:lnTo>
                    <a:pt x="1432" y="127"/>
                  </a:lnTo>
                  <a:lnTo>
                    <a:pt x="1432" y="127"/>
                  </a:lnTo>
                  <a:lnTo>
                    <a:pt x="1138" y="1516"/>
                  </a:lnTo>
                  <a:lnTo>
                    <a:pt x="801" y="2906"/>
                  </a:lnTo>
                  <a:lnTo>
                    <a:pt x="422" y="4253"/>
                  </a:lnTo>
                  <a:lnTo>
                    <a:pt x="1" y="5600"/>
                  </a:lnTo>
                  <a:lnTo>
                    <a:pt x="295" y="5979"/>
                  </a:lnTo>
                  <a:lnTo>
                    <a:pt x="295" y="5979"/>
                  </a:lnTo>
                  <a:lnTo>
                    <a:pt x="759" y="4506"/>
                  </a:lnTo>
                  <a:lnTo>
                    <a:pt x="1180" y="3032"/>
                  </a:lnTo>
                  <a:lnTo>
                    <a:pt x="1559" y="1516"/>
                  </a:lnTo>
                  <a:lnTo>
                    <a:pt x="185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7"/>
            <p:cNvSpPr/>
            <p:nvPr/>
          </p:nvSpPr>
          <p:spPr>
            <a:xfrm>
              <a:off x="4172600" y="1531775"/>
              <a:ext cx="62125" cy="187375"/>
            </a:xfrm>
            <a:custGeom>
              <a:avLst/>
              <a:gdLst/>
              <a:ahLst/>
              <a:cxnLst/>
              <a:rect l="l" t="t" r="r" b="b"/>
              <a:pathLst>
                <a:path w="2485" h="7495" extrusionOk="0">
                  <a:moveTo>
                    <a:pt x="0" y="7242"/>
                  </a:moveTo>
                  <a:lnTo>
                    <a:pt x="253" y="7495"/>
                  </a:lnTo>
                  <a:lnTo>
                    <a:pt x="253" y="7495"/>
                  </a:lnTo>
                  <a:lnTo>
                    <a:pt x="0" y="7242"/>
                  </a:lnTo>
                  <a:close/>
                  <a:moveTo>
                    <a:pt x="2484" y="1"/>
                  </a:moveTo>
                  <a:lnTo>
                    <a:pt x="2021" y="127"/>
                  </a:lnTo>
                  <a:lnTo>
                    <a:pt x="2021" y="127"/>
                  </a:lnTo>
                  <a:lnTo>
                    <a:pt x="2484" y="1"/>
                  </a:lnTo>
                  <a:lnTo>
                    <a:pt x="2484" y="1"/>
                  </a:lnTo>
                  <a:lnTo>
                    <a:pt x="248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7"/>
            <p:cNvSpPr/>
            <p:nvPr/>
          </p:nvSpPr>
          <p:spPr>
            <a:xfrm>
              <a:off x="4172600" y="1712825"/>
              <a:ext cx="6325" cy="6325"/>
            </a:xfrm>
            <a:custGeom>
              <a:avLst/>
              <a:gdLst/>
              <a:ahLst/>
              <a:cxnLst/>
              <a:rect l="l" t="t" r="r" b="b"/>
              <a:pathLst>
                <a:path w="253" h="253" fill="none" extrusionOk="0">
                  <a:moveTo>
                    <a:pt x="0" y="0"/>
                  </a:moveTo>
                  <a:lnTo>
                    <a:pt x="253" y="253"/>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7"/>
            <p:cNvSpPr/>
            <p:nvPr/>
          </p:nvSpPr>
          <p:spPr>
            <a:xfrm>
              <a:off x="4223125" y="1531775"/>
              <a:ext cx="11600" cy="3175"/>
            </a:xfrm>
            <a:custGeom>
              <a:avLst/>
              <a:gdLst/>
              <a:ahLst/>
              <a:cxnLst/>
              <a:rect l="l" t="t" r="r" b="b"/>
              <a:pathLst>
                <a:path w="464" h="127" fill="none" extrusionOk="0">
                  <a:moveTo>
                    <a:pt x="463" y="1"/>
                  </a:moveTo>
                  <a:lnTo>
                    <a:pt x="0" y="127"/>
                  </a:lnTo>
                  <a:lnTo>
                    <a:pt x="0" y="127"/>
                  </a:lnTo>
                  <a:lnTo>
                    <a:pt x="463" y="1"/>
                  </a:lnTo>
                  <a:lnTo>
                    <a:pt x="463" y="1"/>
                  </a:lnTo>
                  <a:lnTo>
                    <a:pt x="46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7"/>
            <p:cNvSpPr/>
            <p:nvPr/>
          </p:nvSpPr>
          <p:spPr>
            <a:xfrm>
              <a:off x="4171550" y="1531775"/>
              <a:ext cx="63175" cy="187375"/>
            </a:xfrm>
            <a:custGeom>
              <a:avLst/>
              <a:gdLst/>
              <a:ahLst/>
              <a:cxnLst/>
              <a:rect l="l" t="t" r="r" b="b"/>
              <a:pathLst>
                <a:path w="2527" h="7495" extrusionOk="0">
                  <a:moveTo>
                    <a:pt x="2526" y="1"/>
                  </a:moveTo>
                  <a:lnTo>
                    <a:pt x="2063" y="127"/>
                  </a:lnTo>
                  <a:lnTo>
                    <a:pt x="1600" y="1895"/>
                  </a:lnTo>
                  <a:lnTo>
                    <a:pt x="1095" y="3664"/>
                  </a:lnTo>
                  <a:lnTo>
                    <a:pt x="548" y="5390"/>
                  </a:lnTo>
                  <a:lnTo>
                    <a:pt x="0" y="7158"/>
                  </a:lnTo>
                  <a:lnTo>
                    <a:pt x="42" y="7242"/>
                  </a:lnTo>
                  <a:lnTo>
                    <a:pt x="295" y="7495"/>
                  </a:lnTo>
                  <a:lnTo>
                    <a:pt x="926" y="5642"/>
                  </a:lnTo>
                  <a:lnTo>
                    <a:pt x="1474" y="3748"/>
                  </a:lnTo>
                  <a:lnTo>
                    <a:pt x="2021" y="1853"/>
                  </a:lnTo>
                  <a:lnTo>
                    <a:pt x="2526"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7"/>
            <p:cNvSpPr/>
            <p:nvPr/>
          </p:nvSpPr>
          <p:spPr>
            <a:xfrm>
              <a:off x="4171550" y="1531775"/>
              <a:ext cx="63175" cy="187375"/>
            </a:xfrm>
            <a:custGeom>
              <a:avLst/>
              <a:gdLst/>
              <a:ahLst/>
              <a:cxnLst/>
              <a:rect l="l" t="t" r="r" b="b"/>
              <a:pathLst>
                <a:path w="2527" h="7495" fill="none" extrusionOk="0">
                  <a:moveTo>
                    <a:pt x="2526" y="1"/>
                  </a:moveTo>
                  <a:lnTo>
                    <a:pt x="2063" y="127"/>
                  </a:lnTo>
                  <a:lnTo>
                    <a:pt x="2063" y="127"/>
                  </a:lnTo>
                  <a:lnTo>
                    <a:pt x="1600" y="1895"/>
                  </a:lnTo>
                  <a:lnTo>
                    <a:pt x="1095" y="3664"/>
                  </a:lnTo>
                  <a:lnTo>
                    <a:pt x="548" y="5390"/>
                  </a:lnTo>
                  <a:lnTo>
                    <a:pt x="0" y="7158"/>
                  </a:lnTo>
                  <a:lnTo>
                    <a:pt x="42" y="7242"/>
                  </a:lnTo>
                  <a:lnTo>
                    <a:pt x="295" y="7495"/>
                  </a:lnTo>
                  <a:lnTo>
                    <a:pt x="295" y="7495"/>
                  </a:lnTo>
                  <a:lnTo>
                    <a:pt x="926" y="5642"/>
                  </a:lnTo>
                  <a:lnTo>
                    <a:pt x="1474" y="3748"/>
                  </a:lnTo>
                  <a:lnTo>
                    <a:pt x="2021" y="1853"/>
                  </a:lnTo>
                  <a:lnTo>
                    <a:pt x="252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7"/>
            <p:cNvSpPr/>
            <p:nvPr/>
          </p:nvSpPr>
          <p:spPr>
            <a:xfrm>
              <a:off x="4279950" y="1446525"/>
              <a:ext cx="181075" cy="211575"/>
            </a:xfrm>
            <a:custGeom>
              <a:avLst/>
              <a:gdLst/>
              <a:ahLst/>
              <a:cxnLst/>
              <a:rect l="l" t="t" r="r" b="b"/>
              <a:pathLst>
                <a:path w="7243" h="8463" extrusionOk="0">
                  <a:moveTo>
                    <a:pt x="6611" y="0"/>
                  </a:moveTo>
                  <a:lnTo>
                    <a:pt x="6485" y="42"/>
                  </a:lnTo>
                  <a:lnTo>
                    <a:pt x="338" y="2611"/>
                  </a:lnTo>
                  <a:lnTo>
                    <a:pt x="211" y="2695"/>
                  </a:lnTo>
                  <a:lnTo>
                    <a:pt x="85" y="2779"/>
                  </a:lnTo>
                  <a:lnTo>
                    <a:pt x="43" y="2905"/>
                  </a:lnTo>
                  <a:lnTo>
                    <a:pt x="1" y="3032"/>
                  </a:lnTo>
                  <a:lnTo>
                    <a:pt x="1" y="3158"/>
                  </a:lnTo>
                  <a:lnTo>
                    <a:pt x="1" y="3284"/>
                  </a:lnTo>
                  <a:lnTo>
                    <a:pt x="85" y="3411"/>
                  </a:lnTo>
                  <a:lnTo>
                    <a:pt x="169" y="35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463"/>
                  </a:lnTo>
                  <a:lnTo>
                    <a:pt x="7200" y="295"/>
                  </a:lnTo>
                  <a:lnTo>
                    <a:pt x="7116" y="211"/>
                  </a:lnTo>
                  <a:lnTo>
                    <a:pt x="6990" y="127"/>
                  </a:lnTo>
                  <a:lnTo>
                    <a:pt x="6906" y="42"/>
                  </a:lnTo>
                  <a:lnTo>
                    <a:pt x="673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7"/>
            <p:cNvSpPr/>
            <p:nvPr/>
          </p:nvSpPr>
          <p:spPr>
            <a:xfrm>
              <a:off x="4279950" y="1446525"/>
              <a:ext cx="181075" cy="211575"/>
            </a:xfrm>
            <a:custGeom>
              <a:avLst/>
              <a:gdLst/>
              <a:ahLst/>
              <a:cxnLst/>
              <a:rect l="l" t="t" r="r" b="b"/>
              <a:pathLst>
                <a:path w="7243" h="8463" fill="none" extrusionOk="0">
                  <a:moveTo>
                    <a:pt x="169" y="3537"/>
                  </a:moveTo>
                  <a:lnTo>
                    <a:pt x="5769" y="83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590"/>
                  </a:lnTo>
                  <a:lnTo>
                    <a:pt x="7242" y="463"/>
                  </a:lnTo>
                  <a:lnTo>
                    <a:pt x="7200" y="295"/>
                  </a:lnTo>
                  <a:lnTo>
                    <a:pt x="7116" y="211"/>
                  </a:lnTo>
                  <a:lnTo>
                    <a:pt x="6990" y="127"/>
                  </a:lnTo>
                  <a:lnTo>
                    <a:pt x="6906" y="42"/>
                  </a:lnTo>
                  <a:lnTo>
                    <a:pt x="6737" y="0"/>
                  </a:lnTo>
                  <a:lnTo>
                    <a:pt x="6611" y="0"/>
                  </a:lnTo>
                  <a:lnTo>
                    <a:pt x="6485" y="42"/>
                  </a:lnTo>
                  <a:lnTo>
                    <a:pt x="338" y="2611"/>
                  </a:lnTo>
                  <a:lnTo>
                    <a:pt x="338" y="2611"/>
                  </a:lnTo>
                  <a:lnTo>
                    <a:pt x="211" y="2695"/>
                  </a:lnTo>
                  <a:lnTo>
                    <a:pt x="85" y="2779"/>
                  </a:lnTo>
                  <a:lnTo>
                    <a:pt x="43" y="2905"/>
                  </a:lnTo>
                  <a:lnTo>
                    <a:pt x="1" y="3032"/>
                  </a:lnTo>
                  <a:lnTo>
                    <a:pt x="1" y="3158"/>
                  </a:lnTo>
                  <a:lnTo>
                    <a:pt x="1" y="3284"/>
                  </a:lnTo>
                  <a:lnTo>
                    <a:pt x="85" y="3411"/>
                  </a:lnTo>
                  <a:lnTo>
                    <a:pt x="169" y="35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7"/>
            <p:cNvSpPr/>
            <p:nvPr/>
          </p:nvSpPr>
          <p:spPr>
            <a:xfrm>
              <a:off x="4322050" y="1492825"/>
              <a:ext cx="11625" cy="4250"/>
            </a:xfrm>
            <a:custGeom>
              <a:avLst/>
              <a:gdLst/>
              <a:ahLst/>
              <a:cxnLst/>
              <a:rect l="l" t="t" r="r" b="b"/>
              <a:pathLst>
                <a:path w="465" h="170" extrusionOk="0">
                  <a:moveTo>
                    <a:pt x="464" y="1"/>
                  </a:moveTo>
                  <a:lnTo>
                    <a:pt x="1" y="169"/>
                  </a:lnTo>
                  <a:lnTo>
                    <a:pt x="464" y="1"/>
                  </a:lnTo>
                  <a:lnTo>
                    <a:pt x="46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7"/>
            <p:cNvSpPr/>
            <p:nvPr/>
          </p:nvSpPr>
          <p:spPr>
            <a:xfrm>
              <a:off x="4322050" y="1492825"/>
              <a:ext cx="11625" cy="4250"/>
            </a:xfrm>
            <a:custGeom>
              <a:avLst/>
              <a:gdLst/>
              <a:ahLst/>
              <a:cxnLst/>
              <a:rect l="l" t="t" r="r" b="b"/>
              <a:pathLst>
                <a:path w="465" h="170" fill="none" extrusionOk="0">
                  <a:moveTo>
                    <a:pt x="464" y="1"/>
                  </a:moveTo>
                  <a:lnTo>
                    <a:pt x="1" y="169"/>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7"/>
            <p:cNvSpPr/>
            <p:nvPr/>
          </p:nvSpPr>
          <p:spPr>
            <a:xfrm>
              <a:off x="4310475" y="1492825"/>
              <a:ext cx="23200" cy="71600"/>
            </a:xfrm>
            <a:custGeom>
              <a:avLst/>
              <a:gdLst/>
              <a:ahLst/>
              <a:cxnLst/>
              <a:rect l="l" t="t" r="r" b="b"/>
              <a:pathLst>
                <a:path w="928" h="2864" extrusionOk="0">
                  <a:moveTo>
                    <a:pt x="927" y="1"/>
                  </a:moveTo>
                  <a:lnTo>
                    <a:pt x="464" y="169"/>
                  </a:lnTo>
                  <a:lnTo>
                    <a:pt x="1" y="2569"/>
                  </a:lnTo>
                  <a:lnTo>
                    <a:pt x="338" y="2864"/>
                  </a:lnTo>
                  <a:lnTo>
                    <a:pt x="92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7"/>
            <p:cNvSpPr/>
            <p:nvPr/>
          </p:nvSpPr>
          <p:spPr>
            <a:xfrm>
              <a:off x="4310475" y="1492825"/>
              <a:ext cx="23200" cy="71600"/>
            </a:xfrm>
            <a:custGeom>
              <a:avLst/>
              <a:gdLst/>
              <a:ahLst/>
              <a:cxnLst/>
              <a:rect l="l" t="t" r="r" b="b"/>
              <a:pathLst>
                <a:path w="928" h="2864" fill="none" extrusionOk="0">
                  <a:moveTo>
                    <a:pt x="927" y="1"/>
                  </a:moveTo>
                  <a:lnTo>
                    <a:pt x="464" y="169"/>
                  </a:lnTo>
                  <a:lnTo>
                    <a:pt x="1" y="2569"/>
                  </a:lnTo>
                  <a:lnTo>
                    <a:pt x="338" y="2864"/>
                  </a:lnTo>
                  <a:lnTo>
                    <a:pt x="9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7"/>
            <p:cNvSpPr/>
            <p:nvPr/>
          </p:nvSpPr>
          <p:spPr>
            <a:xfrm>
              <a:off x="4339950" y="1480200"/>
              <a:ext cx="23175" cy="103175"/>
            </a:xfrm>
            <a:custGeom>
              <a:avLst/>
              <a:gdLst/>
              <a:ahLst/>
              <a:cxnLst/>
              <a:rect l="l" t="t" r="r" b="b"/>
              <a:pathLst>
                <a:path w="927" h="4127" extrusionOk="0">
                  <a:moveTo>
                    <a:pt x="1" y="4085"/>
                  </a:moveTo>
                  <a:lnTo>
                    <a:pt x="1" y="4085"/>
                  </a:lnTo>
                  <a:lnTo>
                    <a:pt x="43" y="4127"/>
                  </a:lnTo>
                  <a:lnTo>
                    <a:pt x="1" y="4085"/>
                  </a:lnTo>
                  <a:close/>
                  <a:moveTo>
                    <a:pt x="927" y="1"/>
                  </a:moveTo>
                  <a:lnTo>
                    <a:pt x="801" y="43"/>
                  </a:lnTo>
                  <a:lnTo>
                    <a:pt x="801" y="43"/>
                  </a:lnTo>
                  <a:lnTo>
                    <a:pt x="92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7"/>
            <p:cNvSpPr/>
            <p:nvPr/>
          </p:nvSpPr>
          <p:spPr>
            <a:xfrm>
              <a:off x="4339950" y="1582300"/>
              <a:ext cx="1075" cy="1075"/>
            </a:xfrm>
            <a:custGeom>
              <a:avLst/>
              <a:gdLst/>
              <a:ahLst/>
              <a:cxnLst/>
              <a:rect l="l" t="t" r="r" b="b"/>
              <a:pathLst>
                <a:path w="43" h="43" fill="none" extrusionOk="0">
                  <a:moveTo>
                    <a:pt x="1" y="1"/>
                  </a:moveTo>
                  <a:lnTo>
                    <a:pt x="1" y="1"/>
                  </a:lnTo>
                  <a:lnTo>
                    <a:pt x="43" y="43"/>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7"/>
            <p:cNvSpPr/>
            <p:nvPr/>
          </p:nvSpPr>
          <p:spPr>
            <a:xfrm>
              <a:off x="4359950" y="1480200"/>
              <a:ext cx="3175" cy="1075"/>
            </a:xfrm>
            <a:custGeom>
              <a:avLst/>
              <a:gdLst/>
              <a:ahLst/>
              <a:cxnLst/>
              <a:rect l="l" t="t" r="r" b="b"/>
              <a:pathLst>
                <a:path w="127" h="43" fill="none" extrusionOk="0">
                  <a:moveTo>
                    <a:pt x="127" y="1"/>
                  </a:moveTo>
                  <a:lnTo>
                    <a:pt x="1" y="43"/>
                  </a:lnTo>
                  <a:lnTo>
                    <a:pt x="1"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7"/>
            <p:cNvSpPr/>
            <p:nvPr/>
          </p:nvSpPr>
          <p:spPr>
            <a:xfrm>
              <a:off x="4339950" y="1477050"/>
              <a:ext cx="31600" cy="112650"/>
            </a:xfrm>
            <a:custGeom>
              <a:avLst/>
              <a:gdLst/>
              <a:ahLst/>
              <a:cxnLst/>
              <a:rect l="l" t="t" r="r" b="b"/>
              <a:pathLst>
                <a:path w="1264" h="4506" extrusionOk="0">
                  <a:moveTo>
                    <a:pt x="1264" y="0"/>
                  </a:moveTo>
                  <a:lnTo>
                    <a:pt x="927" y="127"/>
                  </a:lnTo>
                  <a:lnTo>
                    <a:pt x="801" y="169"/>
                  </a:lnTo>
                  <a:lnTo>
                    <a:pt x="590" y="1348"/>
                  </a:lnTo>
                  <a:lnTo>
                    <a:pt x="337" y="2442"/>
                  </a:lnTo>
                  <a:lnTo>
                    <a:pt x="1" y="4211"/>
                  </a:lnTo>
                  <a:lnTo>
                    <a:pt x="43" y="4253"/>
                  </a:lnTo>
                  <a:lnTo>
                    <a:pt x="337" y="4505"/>
                  </a:lnTo>
                  <a:lnTo>
                    <a:pt x="758" y="2526"/>
                  </a:lnTo>
                  <a:lnTo>
                    <a:pt x="1011" y="1263"/>
                  </a:lnTo>
                  <a:lnTo>
                    <a:pt x="1264"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7"/>
            <p:cNvSpPr/>
            <p:nvPr/>
          </p:nvSpPr>
          <p:spPr>
            <a:xfrm>
              <a:off x="4339950" y="1477050"/>
              <a:ext cx="31600" cy="112650"/>
            </a:xfrm>
            <a:custGeom>
              <a:avLst/>
              <a:gdLst/>
              <a:ahLst/>
              <a:cxnLst/>
              <a:rect l="l" t="t" r="r" b="b"/>
              <a:pathLst>
                <a:path w="1264" h="4506" fill="none" extrusionOk="0">
                  <a:moveTo>
                    <a:pt x="1264" y="0"/>
                  </a:moveTo>
                  <a:lnTo>
                    <a:pt x="927" y="127"/>
                  </a:lnTo>
                  <a:lnTo>
                    <a:pt x="801" y="169"/>
                  </a:lnTo>
                  <a:lnTo>
                    <a:pt x="801" y="169"/>
                  </a:lnTo>
                  <a:lnTo>
                    <a:pt x="590" y="1348"/>
                  </a:lnTo>
                  <a:lnTo>
                    <a:pt x="337" y="2442"/>
                  </a:lnTo>
                  <a:lnTo>
                    <a:pt x="1" y="4211"/>
                  </a:lnTo>
                  <a:lnTo>
                    <a:pt x="43" y="4253"/>
                  </a:lnTo>
                  <a:lnTo>
                    <a:pt x="337" y="4505"/>
                  </a:lnTo>
                  <a:lnTo>
                    <a:pt x="758" y="2526"/>
                  </a:lnTo>
                  <a:lnTo>
                    <a:pt x="758" y="2526"/>
                  </a:lnTo>
                  <a:lnTo>
                    <a:pt x="1011" y="1263"/>
                  </a:lnTo>
                  <a:lnTo>
                    <a:pt x="12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7"/>
            <p:cNvSpPr/>
            <p:nvPr/>
          </p:nvSpPr>
          <p:spPr>
            <a:xfrm>
              <a:off x="4371525" y="1464425"/>
              <a:ext cx="29500" cy="152625"/>
            </a:xfrm>
            <a:custGeom>
              <a:avLst/>
              <a:gdLst/>
              <a:ahLst/>
              <a:cxnLst/>
              <a:rect l="l" t="t" r="r" b="b"/>
              <a:pathLst>
                <a:path w="1180" h="6105" extrusionOk="0">
                  <a:moveTo>
                    <a:pt x="1180" y="0"/>
                  </a:moveTo>
                  <a:lnTo>
                    <a:pt x="759" y="211"/>
                  </a:lnTo>
                  <a:lnTo>
                    <a:pt x="632" y="1600"/>
                  </a:lnTo>
                  <a:lnTo>
                    <a:pt x="464" y="2989"/>
                  </a:lnTo>
                  <a:lnTo>
                    <a:pt x="253" y="4421"/>
                  </a:lnTo>
                  <a:lnTo>
                    <a:pt x="1" y="5810"/>
                  </a:lnTo>
                  <a:lnTo>
                    <a:pt x="338" y="6105"/>
                  </a:lnTo>
                  <a:lnTo>
                    <a:pt x="632" y="4589"/>
                  </a:lnTo>
                  <a:lnTo>
                    <a:pt x="843" y="3074"/>
                  </a:lnTo>
                  <a:lnTo>
                    <a:pt x="1053" y="1558"/>
                  </a:lnTo>
                  <a:lnTo>
                    <a:pt x="1180"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7"/>
            <p:cNvSpPr/>
            <p:nvPr/>
          </p:nvSpPr>
          <p:spPr>
            <a:xfrm>
              <a:off x="4371525" y="1464425"/>
              <a:ext cx="29500" cy="152625"/>
            </a:xfrm>
            <a:custGeom>
              <a:avLst/>
              <a:gdLst/>
              <a:ahLst/>
              <a:cxnLst/>
              <a:rect l="l" t="t" r="r" b="b"/>
              <a:pathLst>
                <a:path w="1180" h="6105" fill="none" extrusionOk="0">
                  <a:moveTo>
                    <a:pt x="1180" y="0"/>
                  </a:moveTo>
                  <a:lnTo>
                    <a:pt x="759" y="211"/>
                  </a:lnTo>
                  <a:lnTo>
                    <a:pt x="759" y="211"/>
                  </a:lnTo>
                  <a:lnTo>
                    <a:pt x="632" y="1600"/>
                  </a:lnTo>
                  <a:lnTo>
                    <a:pt x="464" y="2989"/>
                  </a:lnTo>
                  <a:lnTo>
                    <a:pt x="253" y="4421"/>
                  </a:lnTo>
                  <a:lnTo>
                    <a:pt x="1" y="5810"/>
                  </a:lnTo>
                  <a:lnTo>
                    <a:pt x="338" y="6105"/>
                  </a:lnTo>
                  <a:lnTo>
                    <a:pt x="338" y="6105"/>
                  </a:lnTo>
                  <a:lnTo>
                    <a:pt x="632" y="4589"/>
                  </a:lnTo>
                  <a:lnTo>
                    <a:pt x="843" y="3074"/>
                  </a:lnTo>
                  <a:lnTo>
                    <a:pt x="1053" y="1558"/>
                  </a:lnTo>
                  <a:lnTo>
                    <a:pt x="118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7"/>
            <p:cNvSpPr/>
            <p:nvPr/>
          </p:nvSpPr>
          <p:spPr>
            <a:xfrm>
              <a:off x="4399950" y="1448625"/>
              <a:ext cx="41075" cy="192650"/>
            </a:xfrm>
            <a:custGeom>
              <a:avLst/>
              <a:gdLst/>
              <a:ahLst/>
              <a:cxnLst/>
              <a:rect l="l" t="t" r="r" b="b"/>
              <a:pathLst>
                <a:path w="1643" h="7706" extrusionOk="0">
                  <a:moveTo>
                    <a:pt x="1642" y="1"/>
                  </a:moveTo>
                  <a:lnTo>
                    <a:pt x="1179" y="169"/>
                  </a:lnTo>
                  <a:lnTo>
                    <a:pt x="927" y="1979"/>
                  </a:lnTo>
                  <a:lnTo>
                    <a:pt x="632" y="3790"/>
                  </a:lnTo>
                  <a:lnTo>
                    <a:pt x="337" y="5600"/>
                  </a:lnTo>
                  <a:lnTo>
                    <a:pt x="0" y="7411"/>
                  </a:lnTo>
                  <a:lnTo>
                    <a:pt x="379" y="7705"/>
                  </a:lnTo>
                  <a:lnTo>
                    <a:pt x="716" y="5811"/>
                  </a:lnTo>
                  <a:lnTo>
                    <a:pt x="1053" y="3874"/>
                  </a:lnTo>
                  <a:lnTo>
                    <a:pt x="1348" y="1937"/>
                  </a:lnTo>
                  <a:lnTo>
                    <a:pt x="1642"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7"/>
            <p:cNvSpPr/>
            <p:nvPr/>
          </p:nvSpPr>
          <p:spPr>
            <a:xfrm>
              <a:off x="4399950" y="1448625"/>
              <a:ext cx="41075" cy="192650"/>
            </a:xfrm>
            <a:custGeom>
              <a:avLst/>
              <a:gdLst/>
              <a:ahLst/>
              <a:cxnLst/>
              <a:rect l="l" t="t" r="r" b="b"/>
              <a:pathLst>
                <a:path w="1643" h="7706" fill="none" extrusionOk="0">
                  <a:moveTo>
                    <a:pt x="1642" y="1"/>
                  </a:moveTo>
                  <a:lnTo>
                    <a:pt x="1179" y="169"/>
                  </a:lnTo>
                  <a:lnTo>
                    <a:pt x="1179" y="169"/>
                  </a:lnTo>
                  <a:lnTo>
                    <a:pt x="927" y="1979"/>
                  </a:lnTo>
                  <a:lnTo>
                    <a:pt x="632" y="3790"/>
                  </a:lnTo>
                  <a:lnTo>
                    <a:pt x="337" y="5600"/>
                  </a:lnTo>
                  <a:lnTo>
                    <a:pt x="0" y="7411"/>
                  </a:lnTo>
                  <a:lnTo>
                    <a:pt x="379" y="7705"/>
                  </a:lnTo>
                  <a:lnTo>
                    <a:pt x="379" y="7705"/>
                  </a:lnTo>
                  <a:lnTo>
                    <a:pt x="716" y="5811"/>
                  </a:lnTo>
                  <a:lnTo>
                    <a:pt x="1053" y="3874"/>
                  </a:lnTo>
                  <a:lnTo>
                    <a:pt x="1348" y="1937"/>
                  </a:lnTo>
                  <a:lnTo>
                    <a:pt x="164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7"/>
            <p:cNvSpPr/>
            <p:nvPr/>
          </p:nvSpPr>
          <p:spPr>
            <a:xfrm>
              <a:off x="4468375" y="1336000"/>
              <a:ext cx="180000" cy="212650"/>
            </a:xfrm>
            <a:custGeom>
              <a:avLst/>
              <a:gdLst/>
              <a:ahLst/>
              <a:cxnLst/>
              <a:rect l="l" t="t" r="r" b="b"/>
              <a:pathLst>
                <a:path w="7200" h="8506" extrusionOk="0">
                  <a:moveTo>
                    <a:pt x="6400" y="1"/>
                  </a:moveTo>
                  <a:lnTo>
                    <a:pt x="6273" y="43"/>
                  </a:lnTo>
                  <a:lnTo>
                    <a:pt x="6105" y="85"/>
                  </a:lnTo>
                  <a:lnTo>
                    <a:pt x="295" y="3285"/>
                  </a:lnTo>
                  <a:lnTo>
                    <a:pt x="169" y="3369"/>
                  </a:lnTo>
                  <a:lnTo>
                    <a:pt x="84" y="3495"/>
                  </a:lnTo>
                  <a:lnTo>
                    <a:pt x="42" y="3621"/>
                  </a:lnTo>
                  <a:lnTo>
                    <a:pt x="0" y="3748"/>
                  </a:lnTo>
                  <a:lnTo>
                    <a:pt x="0" y="3874"/>
                  </a:lnTo>
                  <a:lnTo>
                    <a:pt x="42" y="4000"/>
                  </a:lnTo>
                  <a:lnTo>
                    <a:pt x="126" y="4127"/>
                  </a:lnTo>
                  <a:lnTo>
                    <a:pt x="253" y="421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05" y="422"/>
                  </a:lnTo>
                  <a:lnTo>
                    <a:pt x="6863" y="295"/>
                  </a:lnTo>
                  <a:lnTo>
                    <a:pt x="6779" y="169"/>
                  </a:lnTo>
                  <a:lnTo>
                    <a:pt x="6652" y="85"/>
                  </a:lnTo>
                  <a:lnTo>
                    <a:pt x="6526" y="43"/>
                  </a:lnTo>
                  <a:lnTo>
                    <a:pt x="640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7"/>
            <p:cNvSpPr/>
            <p:nvPr/>
          </p:nvSpPr>
          <p:spPr>
            <a:xfrm>
              <a:off x="4468375" y="1336000"/>
              <a:ext cx="180000" cy="212650"/>
            </a:xfrm>
            <a:custGeom>
              <a:avLst/>
              <a:gdLst/>
              <a:ahLst/>
              <a:cxnLst/>
              <a:rect l="l" t="t" r="r" b="b"/>
              <a:pathLst>
                <a:path w="7200" h="8506" fill="none" extrusionOk="0">
                  <a:moveTo>
                    <a:pt x="253" y="4211"/>
                  </a:moveTo>
                  <a:lnTo>
                    <a:pt x="6316" y="842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47" y="548"/>
                  </a:lnTo>
                  <a:lnTo>
                    <a:pt x="6905" y="422"/>
                  </a:lnTo>
                  <a:lnTo>
                    <a:pt x="6863" y="295"/>
                  </a:lnTo>
                  <a:lnTo>
                    <a:pt x="6779" y="169"/>
                  </a:lnTo>
                  <a:lnTo>
                    <a:pt x="6652" y="85"/>
                  </a:lnTo>
                  <a:lnTo>
                    <a:pt x="6526" y="43"/>
                  </a:lnTo>
                  <a:lnTo>
                    <a:pt x="6400" y="1"/>
                  </a:lnTo>
                  <a:lnTo>
                    <a:pt x="6273" y="43"/>
                  </a:lnTo>
                  <a:lnTo>
                    <a:pt x="6105" y="85"/>
                  </a:lnTo>
                  <a:lnTo>
                    <a:pt x="295" y="3285"/>
                  </a:lnTo>
                  <a:lnTo>
                    <a:pt x="295" y="3285"/>
                  </a:lnTo>
                  <a:lnTo>
                    <a:pt x="169" y="3369"/>
                  </a:lnTo>
                  <a:lnTo>
                    <a:pt x="84" y="3495"/>
                  </a:lnTo>
                  <a:lnTo>
                    <a:pt x="42" y="3621"/>
                  </a:lnTo>
                  <a:lnTo>
                    <a:pt x="0" y="3748"/>
                  </a:lnTo>
                  <a:lnTo>
                    <a:pt x="0" y="3874"/>
                  </a:lnTo>
                  <a:lnTo>
                    <a:pt x="42" y="4000"/>
                  </a:lnTo>
                  <a:lnTo>
                    <a:pt x="126" y="4127"/>
                  </a:lnTo>
                  <a:lnTo>
                    <a:pt x="253" y="421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7"/>
            <p:cNvSpPr/>
            <p:nvPr/>
          </p:nvSpPr>
          <p:spPr>
            <a:xfrm>
              <a:off x="4502050" y="1460200"/>
              <a:ext cx="9500" cy="7400"/>
            </a:xfrm>
            <a:custGeom>
              <a:avLst/>
              <a:gdLst/>
              <a:ahLst/>
              <a:cxnLst/>
              <a:rect l="l" t="t" r="r" b="b"/>
              <a:pathLst>
                <a:path w="380" h="296" extrusionOk="0">
                  <a:moveTo>
                    <a:pt x="0" y="1"/>
                  </a:moveTo>
                  <a:lnTo>
                    <a:pt x="0" y="1"/>
                  </a:lnTo>
                  <a:lnTo>
                    <a:pt x="379" y="295"/>
                  </a:lnTo>
                  <a:lnTo>
                    <a:pt x="0"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7"/>
            <p:cNvSpPr/>
            <p:nvPr/>
          </p:nvSpPr>
          <p:spPr>
            <a:xfrm>
              <a:off x="4502050" y="1460200"/>
              <a:ext cx="9500" cy="7400"/>
            </a:xfrm>
            <a:custGeom>
              <a:avLst/>
              <a:gdLst/>
              <a:ahLst/>
              <a:cxnLst/>
              <a:rect l="l" t="t" r="r" b="b"/>
              <a:pathLst>
                <a:path w="380" h="296" fill="none" extrusionOk="0">
                  <a:moveTo>
                    <a:pt x="0" y="1"/>
                  </a:moveTo>
                  <a:lnTo>
                    <a:pt x="0" y="1"/>
                  </a:lnTo>
                  <a:lnTo>
                    <a:pt x="379" y="29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7"/>
            <p:cNvSpPr/>
            <p:nvPr/>
          </p:nvSpPr>
          <p:spPr>
            <a:xfrm>
              <a:off x="4502050" y="1394950"/>
              <a:ext cx="16875" cy="72650"/>
            </a:xfrm>
            <a:custGeom>
              <a:avLst/>
              <a:gdLst/>
              <a:ahLst/>
              <a:cxnLst/>
              <a:rect l="l" t="t" r="r" b="b"/>
              <a:pathLst>
                <a:path w="675" h="2906" extrusionOk="0">
                  <a:moveTo>
                    <a:pt x="674" y="0"/>
                  </a:moveTo>
                  <a:lnTo>
                    <a:pt x="211" y="211"/>
                  </a:lnTo>
                  <a:lnTo>
                    <a:pt x="0" y="2611"/>
                  </a:lnTo>
                  <a:lnTo>
                    <a:pt x="379" y="2905"/>
                  </a:lnTo>
                  <a:lnTo>
                    <a:pt x="674"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7"/>
            <p:cNvSpPr/>
            <p:nvPr/>
          </p:nvSpPr>
          <p:spPr>
            <a:xfrm>
              <a:off x="4502050" y="1394950"/>
              <a:ext cx="16875" cy="72650"/>
            </a:xfrm>
            <a:custGeom>
              <a:avLst/>
              <a:gdLst/>
              <a:ahLst/>
              <a:cxnLst/>
              <a:rect l="l" t="t" r="r" b="b"/>
              <a:pathLst>
                <a:path w="675" h="2906" fill="none" extrusionOk="0">
                  <a:moveTo>
                    <a:pt x="674" y="0"/>
                  </a:moveTo>
                  <a:lnTo>
                    <a:pt x="211" y="211"/>
                  </a:lnTo>
                  <a:lnTo>
                    <a:pt x="0" y="2611"/>
                  </a:lnTo>
                  <a:lnTo>
                    <a:pt x="379" y="2905"/>
                  </a:lnTo>
                  <a:lnTo>
                    <a:pt x="67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7"/>
            <p:cNvSpPr/>
            <p:nvPr/>
          </p:nvSpPr>
          <p:spPr>
            <a:xfrm>
              <a:off x="4533625" y="1482300"/>
              <a:ext cx="4225" cy="2125"/>
            </a:xfrm>
            <a:custGeom>
              <a:avLst/>
              <a:gdLst/>
              <a:ahLst/>
              <a:cxnLst/>
              <a:rect l="l" t="t" r="r" b="b"/>
              <a:pathLst>
                <a:path w="169" h="85" extrusionOk="0">
                  <a:moveTo>
                    <a:pt x="1" y="1"/>
                  </a:moveTo>
                  <a:lnTo>
                    <a:pt x="1" y="1"/>
                  </a:lnTo>
                  <a:lnTo>
                    <a:pt x="169" y="85"/>
                  </a:lnTo>
                  <a:lnTo>
                    <a:pt x="1"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7"/>
            <p:cNvSpPr/>
            <p:nvPr/>
          </p:nvSpPr>
          <p:spPr>
            <a:xfrm>
              <a:off x="4533625" y="1482300"/>
              <a:ext cx="4225" cy="2125"/>
            </a:xfrm>
            <a:custGeom>
              <a:avLst/>
              <a:gdLst/>
              <a:ahLst/>
              <a:cxnLst/>
              <a:rect l="l" t="t" r="r" b="b"/>
              <a:pathLst>
                <a:path w="169" h="85" fill="none" extrusionOk="0">
                  <a:moveTo>
                    <a:pt x="1" y="1"/>
                  </a:moveTo>
                  <a:lnTo>
                    <a:pt x="1" y="1"/>
                  </a:lnTo>
                  <a:lnTo>
                    <a:pt x="169" y="85"/>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7"/>
            <p:cNvSpPr/>
            <p:nvPr/>
          </p:nvSpPr>
          <p:spPr>
            <a:xfrm>
              <a:off x="4533625" y="1374950"/>
              <a:ext cx="21075" cy="114750"/>
            </a:xfrm>
            <a:custGeom>
              <a:avLst/>
              <a:gdLst/>
              <a:ahLst/>
              <a:cxnLst/>
              <a:rect l="l" t="t" r="r" b="b"/>
              <a:pathLst>
                <a:path w="843" h="4590" extrusionOk="0">
                  <a:moveTo>
                    <a:pt x="843" y="0"/>
                  </a:moveTo>
                  <a:lnTo>
                    <a:pt x="422" y="211"/>
                  </a:lnTo>
                  <a:lnTo>
                    <a:pt x="295" y="1390"/>
                  </a:lnTo>
                  <a:lnTo>
                    <a:pt x="211" y="2526"/>
                  </a:lnTo>
                  <a:lnTo>
                    <a:pt x="1" y="4295"/>
                  </a:lnTo>
                  <a:lnTo>
                    <a:pt x="169" y="4379"/>
                  </a:lnTo>
                  <a:lnTo>
                    <a:pt x="422" y="4590"/>
                  </a:lnTo>
                  <a:lnTo>
                    <a:pt x="590" y="2569"/>
                  </a:lnTo>
                  <a:lnTo>
                    <a:pt x="716" y="1306"/>
                  </a:lnTo>
                  <a:lnTo>
                    <a:pt x="843"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7"/>
            <p:cNvSpPr/>
            <p:nvPr/>
          </p:nvSpPr>
          <p:spPr>
            <a:xfrm>
              <a:off x="4533625" y="1374950"/>
              <a:ext cx="21075" cy="114750"/>
            </a:xfrm>
            <a:custGeom>
              <a:avLst/>
              <a:gdLst/>
              <a:ahLst/>
              <a:cxnLst/>
              <a:rect l="l" t="t" r="r" b="b"/>
              <a:pathLst>
                <a:path w="843" h="4590" fill="none" extrusionOk="0">
                  <a:moveTo>
                    <a:pt x="843" y="0"/>
                  </a:moveTo>
                  <a:lnTo>
                    <a:pt x="422" y="211"/>
                  </a:lnTo>
                  <a:lnTo>
                    <a:pt x="422" y="211"/>
                  </a:lnTo>
                  <a:lnTo>
                    <a:pt x="295" y="1390"/>
                  </a:lnTo>
                  <a:lnTo>
                    <a:pt x="211" y="2526"/>
                  </a:lnTo>
                  <a:lnTo>
                    <a:pt x="1" y="4295"/>
                  </a:lnTo>
                  <a:lnTo>
                    <a:pt x="169" y="4379"/>
                  </a:lnTo>
                  <a:lnTo>
                    <a:pt x="422" y="4590"/>
                  </a:lnTo>
                  <a:lnTo>
                    <a:pt x="590" y="2569"/>
                  </a:lnTo>
                  <a:lnTo>
                    <a:pt x="590" y="2569"/>
                  </a:lnTo>
                  <a:lnTo>
                    <a:pt x="716" y="1306"/>
                  </a:lnTo>
                  <a:lnTo>
                    <a:pt x="84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7"/>
            <p:cNvSpPr/>
            <p:nvPr/>
          </p:nvSpPr>
          <p:spPr>
            <a:xfrm>
              <a:off x="4568350" y="1359150"/>
              <a:ext cx="13725" cy="149500"/>
            </a:xfrm>
            <a:custGeom>
              <a:avLst/>
              <a:gdLst/>
              <a:ahLst/>
              <a:cxnLst/>
              <a:rect l="l" t="t" r="r" b="b"/>
              <a:pathLst>
                <a:path w="549" h="5980" extrusionOk="0">
                  <a:moveTo>
                    <a:pt x="1" y="5895"/>
                  </a:moveTo>
                  <a:lnTo>
                    <a:pt x="1" y="5895"/>
                  </a:lnTo>
                  <a:lnTo>
                    <a:pt x="127" y="5979"/>
                  </a:lnTo>
                  <a:lnTo>
                    <a:pt x="1" y="5895"/>
                  </a:lnTo>
                  <a:close/>
                  <a:moveTo>
                    <a:pt x="548" y="1"/>
                  </a:moveTo>
                  <a:lnTo>
                    <a:pt x="169" y="253"/>
                  </a:lnTo>
                  <a:lnTo>
                    <a:pt x="169" y="253"/>
                  </a:lnTo>
                  <a:lnTo>
                    <a:pt x="548" y="1"/>
                  </a:lnTo>
                  <a:lnTo>
                    <a:pt x="548"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7"/>
            <p:cNvSpPr/>
            <p:nvPr/>
          </p:nvSpPr>
          <p:spPr>
            <a:xfrm>
              <a:off x="4568350" y="1506525"/>
              <a:ext cx="3200" cy="2125"/>
            </a:xfrm>
            <a:custGeom>
              <a:avLst/>
              <a:gdLst/>
              <a:ahLst/>
              <a:cxnLst/>
              <a:rect l="l" t="t" r="r" b="b"/>
              <a:pathLst>
                <a:path w="128" h="85" fill="none" extrusionOk="0">
                  <a:moveTo>
                    <a:pt x="1" y="0"/>
                  </a:moveTo>
                  <a:lnTo>
                    <a:pt x="1" y="0"/>
                  </a:lnTo>
                  <a:lnTo>
                    <a:pt x="127" y="84"/>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7"/>
            <p:cNvSpPr/>
            <p:nvPr/>
          </p:nvSpPr>
          <p:spPr>
            <a:xfrm>
              <a:off x="4572575" y="1359150"/>
              <a:ext cx="9500" cy="6350"/>
            </a:xfrm>
            <a:custGeom>
              <a:avLst/>
              <a:gdLst/>
              <a:ahLst/>
              <a:cxnLst/>
              <a:rect l="l" t="t" r="r" b="b"/>
              <a:pathLst>
                <a:path w="380" h="254" fill="none" extrusionOk="0">
                  <a:moveTo>
                    <a:pt x="379" y="1"/>
                  </a:moveTo>
                  <a:lnTo>
                    <a:pt x="0" y="253"/>
                  </a:lnTo>
                  <a:lnTo>
                    <a:pt x="0" y="253"/>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7"/>
            <p:cNvSpPr/>
            <p:nvPr/>
          </p:nvSpPr>
          <p:spPr>
            <a:xfrm>
              <a:off x="4568350" y="1359150"/>
              <a:ext cx="14775" cy="153700"/>
            </a:xfrm>
            <a:custGeom>
              <a:avLst/>
              <a:gdLst/>
              <a:ahLst/>
              <a:cxnLst/>
              <a:rect l="l" t="t" r="r" b="b"/>
              <a:pathLst>
                <a:path w="591" h="6148" extrusionOk="0">
                  <a:moveTo>
                    <a:pt x="548" y="1"/>
                  </a:moveTo>
                  <a:lnTo>
                    <a:pt x="169" y="253"/>
                  </a:lnTo>
                  <a:lnTo>
                    <a:pt x="169" y="1643"/>
                  </a:lnTo>
                  <a:lnTo>
                    <a:pt x="169" y="3074"/>
                  </a:lnTo>
                  <a:lnTo>
                    <a:pt x="127" y="4464"/>
                  </a:lnTo>
                  <a:lnTo>
                    <a:pt x="1" y="5895"/>
                  </a:lnTo>
                  <a:lnTo>
                    <a:pt x="127" y="5979"/>
                  </a:lnTo>
                  <a:lnTo>
                    <a:pt x="422" y="6148"/>
                  </a:lnTo>
                  <a:lnTo>
                    <a:pt x="506" y="4632"/>
                  </a:lnTo>
                  <a:lnTo>
                    <a:pt x="590" y="3074"/>
                  </a:lnTo>
                  <a:lnTo>
                    <a:pt x="590" y="1559"/>
                  </a:lnTo>
                  <a:lnTo>
                    <a:pt x="548"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7"/>
            <p:cNvSpPr/>
            <p:nvPr/>
          </p:nvSpPr>
          <p:spPr>
            <a:xfrm>
              <a:off x="4568350" y="1359150"/>
              <a:ext cx="14775" cy="153700"/>
            </a:xfrm>
            <a:custGeom>
              <a:avLst/>
              <a:gdLst/>
              <a:ahLst/>
              <a:cxnLst/>
              <a:rect l="l" t="t" r="r" b="b"/>
              <a:pathLst>
                <a:path w="591" h="6148" fill="none" extrusionOk="0">
                  <a:moveTo>
                    <a:pt x="548" y="1"/>
                  </a:moveTo>
                  <a:lnTo>
                    <a:pt x="169" y="253"/>
                  </a:lnTo>
                  <a:lnTo>
                    <a:pt x="169" y="253"/>
                  </a:lnTo>
                  <a:lnTo>
                    <a:pt x="169" y="1643"/>
                  </a:lnTo>
                  <a:lnTo>
                    <a:pt x="169" y="3074"/>
                  </a:lnTo>
                  <a:lnTo>
                    <a:pt x="127" y="4464"/>
                  </a:lnTo>
                  <a:lnTo>
                    <a:pt x="1" y="5895"/>
                  </a:lnTo>
                  <a:lnTo>
                    <a:pt x="127" y="5979"/>
                  </a:lnTo>
                  <a:lnTo>
                    <a:pt x="422" y="6148"/>
                  </a:lnTo>
                  <a:lnTo>
                    <a:pt x="422" y="6148"/>
                  </a:lnTo>
                  <a:lnTo>
                    <a:pt x="506" y="4632"/>
                  </a:lnTo>
                  <a:lnTo>
                    <a:pt x="590" y="3074"/>
                  </a:lnTo>
                  <a:lnTo>
                    <a:pt x="590" y="1559"/>
                  </a:lnTo>
                  <a:lnTo>
                    <a:pt x="54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7"/>
            <p:cNvSpPr/>
            <p:nvPr/>
          </p:nvSpPr>
          <p:spPr>
            <a:xfrm>
              <a:off x="4609400" y="1339150"/>
              <a:ext cx="10550" cy="5300"/>
            </a:xfrm>
            <a:custGeom>
              <a:avLst/>
              <a:gdLst/>
              <a:ahLst/>
              <a:cxnLst/>
              <a:rect l="l" t="t" r="r" b="b"/>
              <a:pathLst>
                <a:path w="422" h="212" extrusionOk="0">
                  <a:moveTo>
                    <a:pt x="422" y="1"/>
                  </a:moveTo>
                  <a:lnTo>
                    <a:pt x="1" y="211"/>
                  </a:lnTo>
                  <a:lnTo>
                    <a:pt x="1" y="211"/>
                  </a:lnTo>
                  <a:lnTo>
                    <a:pt x="422" y="1"/>
                  </a:lnTo>
                  <a:lnTo>
                    <a:pt x="422" y="1"/>
                  </a:lnTo>
                  <a:lnTo>
                    <a:pt x="422"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7"/>
            <p:cNvSpPr/>
            <p:nvPr/>
          </p:nvSpPr>
          <p:spPr>
            <a:xfrm>
              <a:off x="4609400" y="1339150"/>
              <a:ext cx="10550" cy="5300"/>
            </a:xfrm>
            <a:custGeom>
              <a:avLst/>
              <a:gdLst/>
              <a:ahLst/>
              <a:cxnLst/>
              <a:rect l="l" t="t" r="r" b="b"/>
              <a:pathLst>
                <a:path w="422" h="212" fill="none" extrusionOk="0">
                  <a:moveTo>
                    <a:pt x="422" y="1"/>
                  </a:moveTo>
                  <a:lnTo>
                    <a:pt x="1" y="211"/>
                  </a:lnTo>
                  <a:lnTo>
                    <a:pt x="1" y="211"/>
                  </a:lnTo>
                  <a:lnTo>
                    <a:pt x="422" y="1"/>
                  </a:lnTo>
                  <a:lnTo>
                    <a:pt x="422" y="1"/>
                  </a:lnTo>
                  <a:lnTo>
                    <a:pt x="42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7"/>
            <p:cNvSpPr/>
            <p:nvPr/>
          </p:nvSpPr>
          <p:spPr>
            <a:xfrm>
              <a:off x="4599925" y="1339150"/>
              <a:ext cx="20025" cy="195800"/>
            </a:xfrm>
            <a:custGeom>
              <a:avLst/>
              <a:gdLst/>
              <a:ahLst/>
              <a:cxnLst/>
              <a:rect l="l" t="t" r="r" b="b"/>
              <a:pathLst>
                <a:path w="801" h="7832" extrusionOk="0">
                  <a:moveTo>
                    <a:pt x="801" y="1"/>
                  </a:moveTo>
                  <a:lnTo>
                    <a:pt x="380" y="211"/>
                  </a:lnTo>
                  <a:lnTo>
                    <a:pt x="338" y="2064"/>
                  </a:lnTo>
                  <a:lnTo>
                    <a:pt x="254" y="3874"/>
                  </a:lnTo>
                  <a:lnTo>
                    <a:pt x="127" y="5727"/>
                  </a:lnTo>
                  <a:lnTo>
                    <a:pt x="1" y="7537"/>
                  </a:lnTo>
                  <a:lnTo>
                    <a:pt x="380" y="7832"/>
                  </a:lnTo>
                  <a:lnTo>
                    <a:pt x="548" y="5853"/>
                  </a:lnTo>
                  <a:lnTo>
                    <a:pt x="675" y="3916"/>
                  </a:lnTo>
                  <a:lnTo>
                    <a:pt x="759" y="1938"/>
                  </a:lnTo>
                  <a:lnTo>
                    <a:pt x="801"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7"/>
            <p:cNvSpPr/>
            <p:nvPr/>
          </p:nvSpPr>
          <p:spPr>
            <a:xfrm>
              <a:off x="4599925" y="1339150"/>
              <a:ext cx="20025" cy="195800"/>
            </a:xfrm>
            <a:custGeom>
              <a:avLst/>
              <a:gdLst/>
              <a:ahLst/>
              <a:cxnLst/>
              <a:rect l="l" t="t" r="r" b="b"/>
              <a:pathLst>
                <a:path w="801" h="7832" fill="none" extrusionOk="0">
                  <a:moveTo>
                    <a:pt x="801" y="1"/>
                  </a:moveTo>
                  <a:lnTo>
                    <a:pt x="380" y="211"/>
                  </a:lnTo>
                  <a:lnTo>
                    <a:pt x="380" y="211"/>
                  </a:lnTo>
                  <a:lnTo>
                    <a:pt x="338" y="2064"/>
                  </a:lnTo>
                  <a:lnTo>
                    <a:pt x="254" y="3874"/>
                  </a:lnTo>
                  <a:lnTo>
                    <a:pt x="127" y="5727"/>
                  </a:lnTo>
                  <a:lnTo>
                    <a:pt x="1" y="7537"/>
                  </a:lnTo>
                  <a:lnTo>
                    <a:pt x="380" y="7832"/>
                  </a:lnTo>
                  <a:lnTo>
                    <a:pt x="380" y="7832"/>
                  </a:lnTo>
                  <a:lnTo>
                    <a:pt x="548" y="5853"/>
                  </a:lnTo>
                  <a:lnTo>
                    <a:pt x="675" y="3916"/>
                  </a:lnTo>
                  <a:lnTo>
                    <a:pt x="759" y="1938"/>
                  </a:lnTo>
                  <a:lnTo>
                    <a:pt x="80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1" name="Google Shape;841;p7"/>
          <p:cNvGrpSpPr/>
          <p:nvPr/>
        </p:nvGrpSpPr>
        <p:grpSpPr>
          <a:xfrm rot="2424745">
            <a:off x="6181510" y="-146421"/>
            <a:ext cx="3863476" cy="1874062"/>
            <a:chOff x="3545275" y="1138125"/>
            <a:chExt cx="1338875" cy="649450"/>
          </a:xfrm>
        </p:grpSpPr>
        <p:sp>
          <p:nvSpPr>
            <p:cNvPr id="842" name="Google Shape;842;p7"/>
            <p:cNvSpPr/>
            <p:nvPr/>
          </p:nvSpPr>
          <p:spPr>
            <a:xfrm>
              <a:off x="3545275" y="1138125"/>
              <a:ext cx="1338875" cy="508400"/>
            </a:xfrm>
            <a:custGeom>
              <a:avLst/>
              <a:gdLst/>
              <a:ahLst/>
              <a:cxnLst/>
              <a:rect l="l" t="t" r="r" b="b"/>
              <a:pathLst>
                <a:path w="53555" h="20336" extrusionOk="0">
                  <a:moveTo>
                    <a:pt x="53386" y="0"/>
                  </a:moveTo>
                  <a:lnTo>
                    <a:pt x="52081" y="1263"/>
                  </a:lnTo>
                  <a:lnTo>
                    <a:pt x="50734" y="2526"/>
                  </a:lnTo>
                  <a:lnTo>
                    <a:pt x="49344" y="3747"/>
                  </a:lnTo>
                  <a:lnTo>
                    <a:pt x="47913" y="4926"/>
                  </a:lnTo>
                  <a:lnTo>
                    <a:pt x="46481" y="6105"/>
                  </a:lnTo>
                  <a:lnTo>
                    <a:pt x="45008" y="7200"/>
                  </a:lnTo>
                  <a:lnTo>
                    <a:pt x="43492" y="8252"/>
                  </a:lnTo>
                  <a:lnTo>
                    <a:pt x="41976" y="9263"/>
                  </a:lnTo>
                  <a:lnTo>
                    <a:pt x="40419" y="10231"/>
                  </a:lnTo>
                  <a:lnTo>
                    <a:pt x="38861" y="11157"/>
                  </a:lnTo>
                  <a:lnTo>
                    <a:pt x="37261" y="12042"/>
                  </a:lnTo>
                  <a:lnTo>
                    <a:pt x="35619" y="12884"/>
                  </a:lnTo>
                  <a:lnTo>
                    <a:pt x="33977" y="13684"/>
                  </a:lnTo>
                  <a:lnTo>
                    <a:pt x="32293" y="14441"/>
                  </a:lnTo>
                  <a:lnTo>
                    <a:pt x="30609" y="15157"/>
                  </a:lnTo>
                  <a:lnTo>
                    <a:pt x="28883" y="15789"/>
                  </a:lnTo>
                  <a:lnTo>
                    <a:pt x="27156" y="16420"/>
                  </a:lnTo>
                  <a:lnTo>
                    <a:pt x="25430" y="17010"/>
                  </a:lnTo>
                  <a:lnTo>
                    <a:pt x="23662" y="17515"/>
                  </a:lnTo>
                  <a:lnTo>
                    <a:pt x="21894" y="17978"/>
                  </a:lnTo>
                  <a:lnTo>
                    <a:pt x="20125" y="18399"/>
                  </a:lnTo>
                  <a:lnTo>
                    <a:pt x="18315" y="18778"/>
                  </a:lnTo>
                  <a:lnTo>
                    <a:pt x="16504" y="19115"/>
                  </a:lnTo>
                  <a:lnTo>
                    <a:pt x="14694" y="19410"/>
                  </a:lnTo>
                  <a:lnTo>
                    <a:pt x="12884" y="19620"/>
                  </a:lnTo>
                  <a:lnTo>
                    <a:pt x="11031" y="19831"/>
                  </a:lnTo>
                  <a:lnTo>
                    <a:pt x="9221" y="19957"/>
                  </a:lnTo>
                  <a:lnTo>
                    <a:pt x="7368" y="20041"/>
                  </a:lnTo>
                  <a:lnTo>
                    <a:pt x="3705" y="20041"/>
                  </a:lnTo>
                  <a:lnTo>
                    <a:pt x="1853" y="19957"/>
                  </a:lnTo>
                  <a:lnTo>
                    <a:pt x="0" y="19831"/>
                  </a:lnTo>
                  <a:lnTo>
                    <a:pt x="0" y="20083"/>
                  </a:lnTo>
                  <a:lnTo>
                    <a:pt x="1347" y="20209"/>
                  </a:lnTo>
                  <a:lnTo>
                    <a:pt x="2695" y="20252"/>
                  </a:lnTo>
                  <a:lnTo>
                    <a:pt x="4042" y="20294"/>
                  </a:lnTo>
                  <a:lnTo>
                    <a:pt x="5389" y="20336"/>
                  </a:lnTo>
                  <a:lnTo>
                    <a:pt x="6863" y="20294"/>
                  </a:lnTo>
                  <a:lnTo>
                    <a:pt x="8337" y="20252"/>
                  </a:lnTo>
                  <a:lnTo>
                    <a:pt x="9852" y="20167"/>
                  </a:lnTo>
                  <a:lnTo>
                    <a:pt x="11326" y="20041"/>
                  </a:lnTo>
                  <a:lnTo>
                    <a:pt x="12841" y="19915"/>
                  </a:lnTo>
                  <a:lnTo>
                    <a:pt x="14315" y="19704"/>
                  </a:lnTo>
                  <a:lnTo>
                    <a:pt x="15831" y="19494"/>
                  </a:lnTo>
                  <a:lnTo>
                    <a:pt x="17304" y="19241"/>
                  </a:lnTo>
                  <a:lnTo>
                    <a:pt x="18778" y="18946"/>
                  </a:lnTo>
                  <a:lnTo>
                    <a:pt x="20252" y="18652"/>
                  </a:lnTo>
                  <a:lnTo>
                    <a:pt x="21725" y="18273"/>
                  </a:lnTo>
                  <a:lnTo>
                    <a:pt x="23199" y="17894"/>
                  </a:lnTo>
                  <a:lnTo>
                    <a:pt x="24672" y="17473"/>
                  </a:lnTo>
                  <a:lnTo>
                    <a:pt x="26104" y="17052"/>
                  </a:lnTo>
                  <a:lnTo>
                    <a:pt x="27535" y="16547"/>
                  </a:lnTo>
                  <a:lnTo>
                    <a:pt x="28967" y="16041"/>
                  </a:lnTo>
                  <a:lnTo>
                    <a:pt x="30735" y="15368"/>
                  </a:lnTo>
                  <a:lnTo>
                    <a:pt x="32419" y="14652"/>
                  </a:lnTo>
                  <a:lnTo>
                    <a:pt x="34145" y="13894"/>
                  </a:lnTo>
                  <a:lnTo>
                    <a:pt x="35787" y="13052"/>
                  </a:lnTo>
                  <a:lnTo>
                    <a:pt x="37471" y="12210"/>
                  </a:lnTo>
                  <a:lnTo>
                    <a:pt x="39071" y="11326"/>
                  </a:lnTo>
                  <a:lnTo>
                    <a:pt x="40671" y="10358"/>
                  </a:lnTo>
                  <a:lnTo>
                    <a:pt x="42229" y="9389"/>
                  </a:lnTo>
                  <a:lnTo>
                    <a:pt x="43787" y="8379"/>
                  </a:lnTo>
                  <a:lnTo>
                    <a:pt x="45260" y="7326"/>
                  </a:lnTo>
                  <a:lnTo>
                    <a:pt x="46734" y="6231"/>
                  </a:lnTo>
                  <a:lnTo>
                    <a:pt x="48208" y="5095"/>
                  </a:lnTo>
                  <a:lnTo>
                    <a:pt x="49597" y="3916"/>
                  </a:lnTo>
                  <a:lnTo>
                    <a:pt x="50944" y="2695"/>
                  </a:lnTo>
                  <a:lnTo>
                    <a:pt x="52292" y="1432"/>
                  </a:lnTo>
                  <a:lnTo>
                    <a:pt x="53555" y="169"/>
                  </a:lnTo>
                  <a:lnTo>
                    <a:pt x="5338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7"/>
            <p:cNvSpPr/>
            <p:nvPr/>
          </p:nvSpPr>
          <p:spPr>
            <a:xfrm>
              <a:off x="3545275" y="1138125"/>
              <a:ext cx="1338875" cy="508400"/>
            </a:xfrm>
            <a:custGeom>
              <a:avLst/>
              <a:gdLst/>
              <a:ahLst/>
              <a:cxnLst/>
              <a:rect l="l" t="t" r="r" b="b"/>
              <a:pathLst>
                <a:path w="53555" h="20336" fill="none" extrusionOk="0">
                  <a:moveTo>
                    <a:pt x="5389" y="20336"/>
                  </a:moveTo>
                  <a:lnTo>
                    <a:pt x="5389" y="20336"/>
                  </a:lnTo>
                  <a:lnTo>
                    <a:pt x="4042" y="20294"/>
                  </a:lnTo>
                  <a:lnTo>
                    <a:pt x="2695" y="20252"/>
                  </a:lnTo>
                  <a:lnTo>
                    <a:pt x="1347" y="20209"/>
                  </a:lnTo>
                  <a:lnTo>
                    <a:pt x="0" y="20083"/>
                  </a:lnTo>
                  <a:lnTo>
                    <a:pt x="0" y="19831"/>
                  </a:lnTo>
                  <a:lnTo>
                    <a:pt x="0" y="19831"/>
                  </a:lnTo>
                  <a:lnTo>
                    <a:pt x="1853" y="19957"/>
                  </a:lnTo>
                  <a:lnTo>
                    <a:pt x="3705" y="20041"/>
                  </a:lnTo>
                  <a:lnTo>
                    <a:pt x="5558" y="20041"/>
                  </a:lnTo>
                  <a:lnTo>
                    <a:pt x="7368" y="20041"/>
                  </a:lnTo>
                  <a:lnTo>
                    <a:pt x="9221" y="19957"/>
                  </a:lnTo>
                  <a:lnTo>
                    <a:pt x="11031" y="19831"/>
                  </a:lnTo>
                  <a:lnTo>
                    <a:pt x="12884" y="19620"/>
                  </a:lnTo>
                  <a:lnTo>
                    <a:pt x="14694" y="19410"/>
                  </a:lnTo>
                  <a:lnTo>
                    <a:pt x="16504" y="19115"/>
                  </a:lnTo>
                  <a:lnTo>
                    <a:pt x="18315" y="18778"/>
                  </a:lnTo>
                  <a:lnTo>
                    <a:pt x="20125" y="18399"/>
                  </a:lnTo>
                  <a:lnTo>
                    <a:pt x="21894" y="17978"/>
                  </a:lnTo>
                  <a:lnTo>
                    <a:pt x="23662" y="17515"/>
                  </a:lnTo>
                  <a:lnTo>
                    <a:pt x="25430" y="17010"/>
                  </a:lnTo>
                  <a:lnTo>
                    <a:pt x="27156" y="16420"/>
                  </a:lnTo>
                  <a:lnTo>
                    <a:pt x="28883" y="15789"/>
                  </a:lnTo>
                  <a:lnTo>
                    <a:pt x="30609" y="15157"/>
                  </a:lnTo>
                  <a:lnTo>
                    <a:pt x="32293" y="14441"/>
                  </a:lnTo>
                  <a:lnTo>
                    <a:pt x="33977" y="13684"/>
                  </a:lnTo>
                  <a:lnTo>
                    <a:pt x="35619" y="12884"/>
                  </a:lnTo>
                  <a:lnTo>
                    <a:pt x="37261" y="12042"/>
                  </a:lnTo>
                  <a:lnTo>
                    <a:pt x="38861" y="11157"/>
                  </a:lnTo>
                  <a:lnTo>
                    <a:pt x="40419" y="10231"/>
                  </a:lnTo>
                  <a:lnTo>
                    <a:pt x="41976" y="9263"/>
                  </a:lnTo>
                  <a:lnTo>
                    <a:pt x="43492" y="8252"/>
                  </a:lnTo>
                  <a:lnTo>
                    <a:pt x="45008" y="7200"/>
                  </a:lnTo>
                  <a:lnTo>
                    <a:pt x="46481" y="6105"/>
                  </a:lnTo>
                  <a:lnTo>
                    <a:pt x="47913" y="4926"/>
                  </a:lnTo>
                  <a:lnTo>
                    <a:pt x="49344" y="3747"/>
                  </a:lnTo>
                  <a:lnTo>
                    <a:pt x="50734" y="2526"/>
                  </a:lnTo>
                  <a:lnTo>
                    <a:pt x="52081" y="1263"/>
                  </a:lnTo>
                  <a:lnTo>
                    <a:pt x="53386" y="0"/>
                  </a:lnTo>
                  <a:lnTo>
                    <a:pt x="53555" y="169"/>
                  </a:lnTo>
                  <a:lnTo>
                    <a:pt x="53555" y="169"/>
                  </a:lnTo>
                  <a:lnTo>
                    <a:pt x="52292" y="1432"/>
                  </a:lnTo>
                  <a:lnTo>
                    <a:pt x="50944" y="2695"/>
                  </a:lnTo>
                  <a:lnTo>
                    <a:pt x="49597" y="3916"/>
                  </a:lnTo>
                  <a:lnTo>
                    <a:pt x="48208" y="5095"/>
                  </a:lnTo>
                  <a:lnTo>
                    <a:pt x="46734" y="6231"/>
                  </a:lnTo>
                  <a:lnTo>
                    <a:pt x="45260" y="7326"/>
                  </a:lnTo>
                  <a:lnTo>
                    <a:pt x="43787" y="8379"/>
                  </a:lnTo>
                  <a:lnTo>
                    <a:pt x="42229" y="9389"/>
                  </a:lnTo>
                  <a:lnTo>
                    <a:pt x="40671" y="10358"/>
                  </a:lnTo>
                  <a:lnTo>
                    <a:pt x="39071" y="11326"/>
                  </a:lnTo>
                  <a:lnTo>
                    <a:pt x="37471" y="12210"/>
                  </a:lnTo>
                  <a:lnTo>
                    <a:pt x="35787" y="13052"/>
                  </a:lnTo>
                  <a:lnTo>
                    <a:pt x="34145" y="13894"/>
                  </a:lnTo>
                  <a:lnTo>
                    <a:pt x="32419" y="14652"/>
                  </a:lnTo>
                  <a:lnTo>
                    <a:pt x="30735" y="15368"/>
                  </a:lnTo>
                  <a:lnTo>
                    <a:pt x="28967" y="16041"/>
                  </a:lnTo>
                  <a:lnTo>
                    <a:pt x="28967" y="16041"/>
                  </a:lnTo>
                  <a:lnTo>
                    <a:pt x="27535" y="16547"/>
                  </a:lnTo>
                  <a:lnTo>
                    <a:pt x="26104" y="17052"/>
                  </a:lnTo>
                  <a:lnTo>
                    <a:pt x="24672" y="17473"/>
                  </a:lnTo>
                  <a:lnTo>
                    <a:pt x="23199" y="17894"/>
                  </a:lnTo>
                  <a:lnTo>
                    <a:pt x="21725" y="18273"/>
                  </a:lnTo>
                  <a:lnTo>
                    <a:pt x="20252" y="18652"/>
                  </a:lnTo>
                  <a:lnTo>
                    <a:pt x="18778" y="18946"/>
                  </a:lnTo>
                  <a:lnTo>
                    <a:pt x="17304" y="19241"/>
                  </a:lnTo>
                  <a:lnTo>
                    <a:pt x="15831" y="19494"/>
                  </a:lnTo>
                  <a:lnTo>
                    <a:pt x="14315" y="19704"/>
                  </a:lnTo>
                  <a:lnTo>
                    <a:pt x="12841" y="19915"/>
                  </a:lnTo>
                  <a:lnTo>
                    <a:pt x="11326" y="20041"/>
                  </a:lnTo>
                  <a:lnTo>
                    <a:pt x="9852" y="20167"/>
                  </a:lnTo>
                  <a:lnTo>
                    <a:pt x="8337" y="20252"/>
                  </a:lnTo>
                  <a:lnTo>
                    <a:pt x="6863" y="20294"/>
                  </a:lnTo>
                  <a:lnTo>
                    <a:pt x="5389" y="2033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7"/>
            <p:cNvSpPr/>
            <p:nvPr/>
          </p:nvSpPr>
          <p:spPr>
            <a:xfrm>
              <a:off x="3848400" y="1583350"/>
              <a:ext cx="191600" cy="204225"/>
            </a:xfrm>
            <a:custGeom>
              <a:avLst/>
              <a:gdLst/>
              <a:ahLst/>
              <a:cxnLst/>
              <a:rect l="l" t="t" r="r" b="b"/>
              <a:pathLst>
                <a:path w="7664" h="8169" extrusionOk="0">
                  <a:moveTo>
                    <a:pt x="6990" y="1"/>
                  </a:moveTo>
                  <a:lnTo>
                    <a:pt x="464" y="1137"/>
                  </a:lnTo>
                  <a:lnTo>
                    <a:pt x="338" y="1179"/>
                  </a:lnTo>
                  <a:lnTo>
                    <a:pt x="211" y="1264"/>
                  </a:lnTo>
                  <a:lnTo>
                    <a:pt x="127" y="1390"/>
                  </a:lnTo>
                  <a:lnTo>
                    <a:pt x="43" y="1474"/>
                  </a:lnTo>
                  <a:lnTo>
                    <a:pt x="1" y="1601"/>
                  </a:lnTo>
                  <a:lnTo>
                    <a:pt x="1" y="1769"/>
                  </a:lnTo>
                  <a:lnTo>
                    <a:pt x="43" y="1895"/>
                  </a:lnTo>
                  <a:lnTo>
                    <a:pt x="127" y="2022"/>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63" y="548"/>
                  </a:lnTo>
                  <a:lnTo>
                    <a:pt x="7621" y="422"/>
                  </a:lnTo>
                  <a:lnTo>
                    <a:pt x="7579" y="295"/>
                  </a:lnTo>
                  <a:lnTo>
                    <a:pt x="7537" y="169"/>
                  </a:lnTo>
                  <a:lnTo>
                    <a:pt x="7411" y="85"/>
                  </a:lnTo>
                  <a:lnTo>
                    <a:pt x="728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7"/>
            <p:cNvSpPr/>
            <p:nvPr/>
          </p:nvSpPr>
          <p:spPr>
            <a:xfrm>
              <a:off x="3848400" y="1583350"/>
              <a:ext cx="191600" cy="204225"/>
            </a:xfrm>
            <a:custGeom>
              <a:avLst/>
              <a:gdLst/>
              <a:ahLst/>
              <a:cxnLst/>
              <a:rect l="l" t="t" r="r" b="b"/>
              <a:pathLst>
                <a:path w="7664" h="8169" fill="none" extrusionOk="0">
                  <a:moveTo>
                    <a:pt x="127" y="2022"/>
                  </a:moveTo>
                  <a:lnTo>
                    <a:pt x="4548" y="7916"/>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21" y="674"/>
                  </a:lnTo>
                  <a:lnTo>
                    <a:pt x="7663" y="548"/>
                  </a:lnTo>
                  <a:lnTo>
                    <a:pt x="7621" y="422"/>
                  </a:lnTo>
                  <a:lnTo>
                    <a:pt x="7579" y="295"/>
                  </a:lnTo>
                  <a:lnTo>
                    <a:pt x="7537" y="169"/>
                  </a:lnTo>
                  <a:lnTo>
                    <a:pt x="7411" y="85"/>
                  </a:lnTo>
                  <a:lnTo>
                    <a:pt x="7284" y="1"/>
                  </a:lnTo>
                  <a:lnTo>
                    <a:pt x="7158" y="1"/>
                  </a:lnTo>
                  <a:lnTo>
                    <a:pt x="6990" y="1"/>
                  </a:lnTo>
                  <a:lnTo>
                    <a:pt x="464" y="1137"/>
                  </a:lnTo>
                  <a:lnTo>
                    <a:pt x="464" y="1137"/>
                  </a:lnTo>
                  <a:lnTo>
                    <a:pt x="338" y="1179"/>
                  </a:lnTo>
                  <a:lnTo>
                    <a:pt x="211" y="1264"/>
                  </a:lnTo>
                  <a:lnTo>
                    <a:pt x="127" y="1390"/>
                  </a:lnTo>
                  <a:lnTo>
                    <a:pt x="43" y="1474"/>
                  </a:lnTo>
                  <a:lnTo>
                    <a:pt x="1" y="1601"/>
                  </a:lnTo>
                  <a:lnTo>
                    <a:pt x="1" y="1769"/>
                  </a:lnTo>
                  <a:lnTo>
                    <a:pt x="43" y="1895"/>
                  </a:lnTo>
                  <a:lnTo>
                    <a:pt x="127" y="202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7"/>
            <p:cNvSpPr/>
            <p:nvPr/>
          </p:nvSpPr>
          <p:spPr>
            <a:xfrm>
              <a:off x="3871575" y="1603350"/>
              <a:ext cx="36850" cy="62125"/>
            </a:xfrm>
            <a:custGeom>
              <a:avLst/>
              <a:gdLst/>
              <a:ahLst/>
              <a:cxnLst/>
              <a:rect l="l" t="t" r="r" b="b"/>
              <a:pathLst>
                <a:path w="1474" h="2485" extrusionOk="0">
                  <a:moveTo>
                    <a:pt x="0" y="2316"/>
                  </a:moveTo>
                  <a:lnTo>
                    <a:pt x="0" y="2316"/>
                  </a:lnTo>
                  <a:lnTo>
                    <a:pt x="126" y="2485"/>
                  </a:lnTo>
                  <a:lnTo>
                    <a:pt x="0" y="2316"/>
                  </a:lnTo>
                  <a:close/>
                  <a:moveTo>
                    <a:pt x="1474" y="1"/>
                  </a:moveTo>
                  <a:lnTo>
                    <a:pt x="968" y="85"/>
                  </a:lnTo>
                  <a:lnTo>
                    <a:pt x="1474" y="1"/>
                  </a:lnTo>
                  <a:lnTo>
                    <a:pt x="147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7"/>
            <p:cNvSpPr/>
            <p:nvPr/>
          </p:nvSpPr>
          <p:spPr>
            <a:xfrm>
              <a:off x="3871575" y="1661250"/>
              <a:ext cx="3175" cy="4225"/>
            </a:xfrm>
            <a:custGeom>
              <a:avLst/>
              <a:gdLst/>
              <a:ahLst/>
              <a:cxnLst/>
              <a:rect l="l" t="t" r="r" b="b"/>
              <a:pathLst>
                <a:path w="127" h="169" fill="none" extrusionOk="0">
                  <a:moveTo>
                    <a:pt x="0" y="0"/>
                  </a:moveTo>
                  <a:lnTo>
                    <a:pt x="0" y="0"/>
                  </a:lnTo>
                  <a:lnTo>
                    <a:pt x="126" y="16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7"/>
            <p:cNvSpPr/>
            <p:nvPr/>
          </p:nvSpPr>
          <p:spPr>
            <a:xfrm>
              <a:off x="3895775" y="1603350"/>
              <a:ext cx="12650" cy="2125"/>
            </a:xfrm>
            <a:custGeom>
              <a:avLst/>
              <a:gdLst/>
              <a:ahLst/>
              <a:cxnLst/>
              <a:rect l="l" t="t" r="r" b="b"/>
              <a:pathLst>
                <a:path w="506" h="85" fill="none" extrusionOk="0">
                  <a:moveTo>
                    <a:pt x="506" y="1"/>
                  </a:moveTo>
                  <a:lnTo>
                    <a:pt x="0" y="85"/>
                  </a:lnTo>
                  <a:lnTo>
                    <a:pt x="506" y="1"/>
                  </a:lnTo>
                  <a:lnTo>
                    <a:pt x="5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7"/>
            <p:cNvSpPr/>
            <p:nvPr/>
          </p:nvSpPr>
          <p:spPr>
            <a:xfrm>
              <a:off x="3871575" y="1603350"/>
              <a:ext cx="36850" cy="67400"/>
            </a:xfrm>
            <a:custGeom>
              <a:avLst/>
              <a:gdLst/>
              <a:ahLst/>
              <a:cxnLst/>
              <a:rect l="l" t="t" r="r" b="b"/>
              <a:pathLst>
                <a:path w="1474" h="2696" extrusionOk="0">
                  <a:moveTo>
                    <a:pt x="1474" y="1"/>
                  </a:moveTo>
                  <a:lnTo>
                    <a:pt x="968" y="85"/>
                  </a:lnTo>
                  <a:lnTo>
                    <a:pt x="0" y="2316"/>
                  </a:lnTo>
                  <a:lnTo>
                    <a:pt x="126" y="2485"/>
                  </a:lnTo>
                  <a:lnTo>
                    <a:pt x="295" y="2695"/>
                  </a:lnTo>
                  <a:lnTo>
                    <a:pt x="1474"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7"/>
            <p:cNvSpPr/>
            <p:nvPr/>
          </p:nvSpPr>
          <p:spPr>
            <a:xfrm>
              <a:off x="3871575" y="1603350"/>
              <a:ext cx="36850" cy="67400"/>
            </a:xfrm>
            <a:custGeom>
              <a:avLst/>
              <a:gdLst/>
              <a:ahLst/>
              <a:cxnLst/>
              <a:rect l="l" t="t" r="r" b="b"/>
              <a:pathLst>
                <a:path w="1474" h="2696" fill="none" extrusionOk="0">
                  <a:moveTo>
                    <a:pt x="1474" y="1"/>
                  </a:moveTo>
                  <a:lnTo>
                    <a:pt x="968" y="85"/>
                  </a:lnTo>
                  <a:lnTo>
                    <a:pt x="0" y="2316"/>
                  </a:lnTo>
                  <a:lnTo>
                    <a:pt x="126" y="2485"/>
                  </a:lnTo>
                  <a:lnTo>
                    <a:pt x="295" y="2695"/>
                  </a:lnTo>
                  <a:lnTo>
                    <a:pt x="14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7"/>
            <p:cNvSpPr/>
            <p:nvPr/>
          </p:nvSpPr>
          <p:spPr>
            <a:xfrm>
              <a:off x="3894725" y="1595975"/>
              <a:ext cx="53700" cy="102125"/>
            </a:xfrm>
            <a:custGeom>
              <a:avLst/>
              <a:gdLst/>
              <a:ahLst/>
              <a:cxnLst/>
              <a:rect l="l" t="t" r="r" b="b"/>
              <a:pathLst>
                <a:path w="2148" h="4085" extrusionOk="0">
                  <a:moveTo>
                    <a:pt x="0" y="3832"/>
                  </a:moveTo>
                  <a:lnTo>
                    <a:pt x="0" y="3832"/>
                  </a:lnTo>
                  <a:lnTo>
                    <a:pt x="169" y="4085"/>
                  </a:lnTo>
                  <a:lnTo>
                    <a:pt x="0" y="3832"/>
                  </a:lnTo>
                  <a:close/>
                  <a:moveTo>
                    <a:pt x="2147" y="1"/>
                  </a:moveTo>
                  <a:lnTo>
                    <a:pt x="1769" y="85"/>
                  </a:lnTo>
                  <a:lnTo>
                    <a:pt x="2147" y="1"/>
                  </a:lnTo>
                  <a:lnTo>
                    <a:pt x="2147" y="1"/>
                  </a:lnTo>
                  <a:lnTo>
                    <a:pt x="214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7"/>
            <p:cNvSpPr/>
            <p:nvPr/>
          </p:nvSpPr>
          <p:spPr>
            <a:xfrm>
              <a:off x="3894725" y="1691775"/>
              <a:ext cx="4225" cy="6325"/>
            </a:xfrm>
            <a:custGeom>
              <a:avLst/>
              <a:gdLst/>
              <a:ahLst/>
              <a:cxnLst/>
              <a:rect l="l" t="t" r="r" b="b"/>
              <a:pathLst>
                <a:path w="169" h="253" fill="none" extrusionOk="0">
                  <a:moveTo>
                    <a:pt x="0" y="0"/>
                  </a:moveTo>
                  <a:lnTo>
                    <a:pt x="0" y="0"/>
                  </a:lnTo>
                  <a:lnTo>
                    <a:pt x="169"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7"/>
            <p:cNvSpPr/>
            <p:nvPr/>
          </p:nvSpPr>
          <p:spPr>
            <a:xfrm>
              <a:off x="3938925" y="1595975"/>
              <a:ext cx="9500" cy="2150"/>
            </a:xfrm>
            <a:custGeom>
              <a:avLst/>
              <a:gdLst/>
              <a:ahLst/>
              <a:cxnLst/>
              <a:rect l="l" t="t" r="r" b="b"/>
              <a:pathLst>
                <a:path w="380" h="86" fill="none" extrusionOk="0">
                  <a:moveTo>
                    <a:pt x="379" y="1"/>
                  </a:moveTo>
                  <a:lnTo>
                    <a:pt x="1" y="85"/>
                  </a:lnTo>
                  <a:lnTo>
                    <a:pt x="379" y="1"/>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7"/>
            <p:cNvSpPr/>
            <p:nvPr/>
          </p:nvSpPr>
          <p:spPr>
            <a:xfrm>
              <a:off x="3894725" y="1595975"/>
              <a:ext cx="53700" cy="105300"/>
            </a:xfrm>
            <a:custGeom>
              <a:avLst/>
              <a:gdLst/>
              <a:ahLst/>
              <a:cxnLst/>
              <a:rect l="l" t="t" r="r" b="b"/>
              <a:pathLst>
                <a:path w="2148" h="4212" extrusionOk="0">
                  <a:moveTo>
                    <a:pt x="2147" y="1"/>
                  </a:moveTo>
                  <a:lnTo>
                    <a:pt x="1769" y="85"/>
                  </a:lnTo>
                  <a:lnTo>
                    <a:pt x="1684" y="85"/>
                  </a:lnTo>
                  <a:lnTo>
                    <a:pt x="1221" y="1180"/>
                  </a:lnTo>
                  <a:lnTo>
                    <a:pt x="758" y="2232"/>
                  </a:lnTo>
                  <a:lnTo>
                    <a:pt x="0" y="3832"/>
                  </a:lnTo>
                  <a:lnTo>
                    <a:pt x="169" y="4085"/>
                  </a:lnTo>
                  <a:lnTo>
                    <a:pt x="295" y="4211"/>
                  </a:lnTo>
                  <a:lnTo>
                    <a:pt x="1095" y="2401"/>
                  </a:lnTo>
                  <a:lnTo>
                    <a:pt x="1642" y="1222"/>
                  </a:lnTo>
                  <a:lnTo>
                    <a:pt x="214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7"/>
            <p:cNvSpPr/>
            <p:nvPr/>
          </p:nvSpPr>
          <p:spPr>
            <a:xfrm>
              <a:off x="3894725" y="1595975"/>
              <a:ext cx="53700" cy="105300"/>
            </a:xfrm>
            <a:custGeom>
              <a:avLst/>
              <a:gdLst/>
              <a:ahLst/>
              <a:cxnLst/>
              <a:rect l="l" t="t" r="r" b="b"/>
              <a:pathLst>
                <a:path w="2148" h="4212" fill="none" extrusionOk="0">
                  <a:moveTo>
                    <a:pt x="2147" y="1"/>
                  </a:moveTo>
                  <a:lnTo>
                    <a:pt x="1769" y="85"/>
                  </a:lnTo>
                  <a:lnTo>
                    <a:pt x="1684" y="85"/>
                  </a:lnTo>
                  <a:lnTo>
                    <a:pt x="1684" y="85"/>
                  </a:lnTo>
                  <a:lnTo>
                    <a:pt x="1221" y="1180"/>
                  </a:lnTo>
                  <a:lnTo>
                    <a:pt x="758" y="2232"/>
                  </a:lnTo>
                  <a:lnTo>
                    <a:pt x="0" y="3832"/>
                  </a:lnTo>
                  <a:lnTo>
                    <a:pt x="169" y="4085"/>
                  </a:lnTo>
                  <a:lnTo>
                    <a:pt x="295" y="4211"/>
                  </a:lnTo>
                  <a:lnTo>
                    <a:pt x="1095" y="2401"/>
                  </a:lnTo>
                  <a:lnTo>
                    <a:pt x="1095" y="2401"/>
                  </a:lnTo>
                  <a:lnTo>
                    <a:pt x="1642" y="1222"/>
                  </a:lnTo>
                  <a:lnTo>
                    <a:pt x="21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7"/>
            <p:cNvSpPr/>
            <p:nvPr/>
          </p:nvSpPr>
          <p:spPr>
            <a:xfrm>
              <a:off x="3919975" y="1590725"/>
              <a:ext cx="60025" cy="143175"/>
            </a:xfrm>
            <a:custGeom>
              <a:avLst/>
              <a:gdLst/>
              <a:ahLst/>
              <a:cxnLst/>
              <a:rect l="l" t="t" r="r" b="b"/>
              <a:pathLst>
                <a:path w="2401" h="5727" extrusionOk="0">
                  <a:moveTo>
                    <a:pt x="1" y="5389"/>
                  </a:moveTo>
                  <a:lnTo>
                    <a:pt x="1" y="5389"/>
                  </a:lnTo>
                  <a:lnTo>
                    <a:pt x="253" y="5726"/>
                  </a:lnTo>
                  <a:lnTo>
                    <a:pt x="1" y="5389"/>
                  </a:lnTo>
                  <a:close/>
                  <a:moveTo>
                    <a:pt x="2401" y="0"/>
                  </a:moveTo>
                  <a:lnTo>
                    <a:pt x="1937" y="85"/>
                  </a:lnTo>
                  <a:lnTo>
                    <a:pt x="1937" y="85"/>
                  </a:lnTo>
                  <a:lnTo>
                    <a:pt x="2401" y="0"/>
                  </a:lnTo>
                  <a:lnTo>
                    <a:pt x="2401" y="0"/>
                  </a:lnTo>
                  <a:lnTo>
                    <a:pt x="2401"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7"/>
            <p:cNvSpPr/>
            <p:nvPr/>
          </p:nvSpPr>
          <p:spPr>
            <a:xfrm>
              <a:off x="3919975" y="1725450"/>
              <a:ext cx="6350" cy="8450"/>
            </a:xfrm>
            <a:custGeom>
              <a:avLst/>
              <a:gdLst/>
              <a:ahLst/>
              <a:cxnLst/>
              <a:rect l="l" t="t" r="r" b="b"/>
              <a:pathLst>
                <a:path w="254" h="338" fill="none" extrusionOk="0">
                  <a:moveTo>
                    <a:pt x="1" y="0"/>
                  </a:moveTo>
                  <a:lnTo>
                    <a:pt x="1" y="0"/>
                  </a:lnTo>
                  <a:lnTo>
                    <a:pt x="253" y="337"/>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7"/>
            <p:cNvSpPr/>
            <p:nvPr/>
          </p:nvSpPr>
          <p:spPr>
            <a:xfrm>
              <a:off x="3968400" y="1590725"/>
              <a:ext cx="11600" cy="2125"/>
            </a:xfrm>
            <a:custGeom>
              <a:avLst/>
              <a:gdLst/>
              <a:ahLst/>
              <a:cxnLst/>
              <a:rect l="l" t="t" r="r" b="b"/>
              <a:pathLst>
                <a:path w="464" h="85" fill="none" extrusionOk="0">
                  <a:moveTo>
                    <a:pt x="464" y="0"/>
                  </a:moveTo>
                  <a:lnTo>
                    <a:pt x="0" y="85"/>
                  </a:lnTo>
                  <a:lnTo>
                    <a:pt x="0" y="85"/>
                  </a:lnTo>
                  <a:lnTo>
                    <a:pt x="464" y="0"/>
                  </a:lnTo>
                  <a:lnTo>
                    <a:pt x="464" y="0"/>
                  </a:lnTo>
                  <a:lnTo>
                    <a:pt x="4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7"/>
            <p:cNvSpPr/>
            <p:nvPr/>
          </p:nvSpPr>
          <p:spPr>
            <a:xfrm>
              <a:off x="3919975" y="1590725"/>
              <a:ext cx="60025" cy="144225"/>
            </a:xfrm>
            <a:custGeom>
              <a:avLst/>
              <a:gdLst/>
              <a:ahLst/>
              <a:cxnLst/>
              <a:rect l="l" t="t" r="r" b="b"/>
              <a:pathLst>
                <a:path w="2401" h="5769" extrusionOk="0">
                  <a:moveTo>
                    <a:pt x="2401" y="0"/>
                  </a:moveTo>
                  <a:lnTo>
                    <a:pt x="1937" y="85"/>
                  </a:lnTo>
                  <a:lnTo>
                    <a:pt x="1516" y="1432"/>
                  </a:lnTo>
                  <a:lnTo>
                    <a:pt x="1053" y="2779"/>
                  </a:lnTo>
                  <a:lnTo>
                    <a:pt x="548" y="4084"/>
                  </a:lnTo>
                  <a:lnTo>
                    <a:pt x="1" y="5389"/>
                  </a:lnTo>
                  <a:lnTo>
                    <a:pt x="253" y="5726"/>
                  </a:lnTo>
                  <a:lnTo>
                    <a:pt x="295" y="5768"/>
                  </a:lnTo>
                  <a:lnTo>
                    <a:pt x="885" y="4337"/>
                  </a:lnTo>
                  <a:lnTo>
                    <a:pt x="1432" y="2905"/>
                  </a:lnTo>
                  <a:lnTo>
                    <a:pt x="1937" y="1474"/>
                  </a:lnTo>
                  <a:lnTo>
                    <a:pt x="2401"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7"/>
            <p:cNvSpPr/>
            <p:nvPr/>
          </p:nvSpPr>
          <p:spPr>
            <a:xfrm>
              <a:off x="3919975" y="1590725"/>
              <a:ext cx="60025" cy="144225"/>
            </a:xfrm>
            <a:custGeom>
              <a:avLst/>
              <a:gdLst/>
              <a:ahLst/>
              <a:cxnLst/>
              <a:rect l="l" t="t" r="r" b="b"/>
              <a:pathLst>
                <a:path w="2401" h="5769" fill="none" extrusionOk="0">
                  <a:moveTo>
                    <a:pt x="2401" y="0"/>
                  </a:moveTo>
                  <a:lnTo>
                    <a:pt x="1937" y="85"/>
                  </a:lnTo>
                  <a:lnTo>
                    <a:pt x="1937" y="85"/>
                  </a:lnTo>
                  <a:lnTo>
                    <a:pt x="1516" y="1432"/>
                  </a:lnTo>
                  <a:lnTo>
                    <a:pt x="1053" y="2779"/>
                  </a:lnTo>
                  <a:lnTo>
                    <a:pt x="548" y="4084"/>
                  </a:lnTo>
                  <a:lnTo>
                    <a:pt x="1" y="5389"/>
                  </a:lnTo>
                  <a:lnTo>
                    <a:pt x="253" y="5726"/>
                  </a:lnTo>
                  <a:lnTo>
                    <a:pt x="295" y="5768"/>
                  </a:lnTo>
                  <a:lnTo>
                    <a:pt x="295" y="5768"/>
                  </a:lnTo>
                  <a:lnTo>
                    <a:pt x="885" y="4337"/>
                  </a:lnTo>
                  <a:lnTo>
                    <a:pt x="1432" y="2905"/>
                  </a:lnTo>
                  <a:lnTo>
                    <a:pt x="1937" y="1474"/>
                  </a:lnTo>
                  <a:lnTo>
                    <a:pt x="240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7"/>
            <p:cNvSpPr/>
            <p:nvPr/>
          </p:nvSpPr>
          <p:spPr>
            <a:xfrm>
              <a:off x="3943125" y="1583350"/>
              <a:ext cx="78975" cy="182125"/>
            </a:xfrm>
            <a:custGeom>
              <a:avLst/>
              <a:gdLst/>
              <a:ahLst/>
              <a:cxnLst/>
              <a:rect l="l" t="t" r="r" b="b"/>
              <a:pathLst>
                <a:path w="3159" h="7285" extrusionOk="0">
                  <a:moveTo>
                    <a:pt x="1" y="6905"/>
                  </a:moveTo>
                  <a:lnTo>
                    <a:pt x="1" y="6905"/>
                  </a:lnTo>
                  <a:lnTo>
                    <a:pt x="254" y="7284"/>
                  </a:lnTo>
                  <a:lnTo>
                    <a:pt x="254" y="7284"/>
                  </a:lnTo>
                  <a:lnTo>
                    <a:pt x="1" y="6905"/>
                  </a:lnTo>
                  <a:close/>
                  <a:moveTo>
                    <a:pt x="3159" y="1"/>
                  </a:moveTo>
                  <a:lnTo>
                    <a:pt x="2696" y="85"/>
                  </a:lnTo>
                  <a:lnTo>
                    <a:pt x="2696" y="85"/>
                  </a:lnTo>
                  <a:lnTo>
                    <a:pt x="3159" y="1"/>
                  </a:lnTo>
                  <a:lnTo>
                    <a:pt x="3159" y="1"/>
                  </a:lnTo>
                  <a:lnTo>
                    <a:pt x="3159"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7"/>
            <p:cNvSpPr/>
            <p:nvPr/>
          </p:nvSpPr>
          <p:spPr>
            <a:xfrm>
              <a:off x="3943125" y="1755975"/>
              <a:ext cx="6350" cy="9500"/>
            </a:xfrm>
            <a:custGeom>
              <a:avLst/>
              <a:gdLst/>
              <a:ahLst/>
              <a:cxnLst/>
              <a:rect l="l" t="t" r="r" b="b"/>
              <a:pathLst>
                <a:path w="254" h="380" fill="none" extrusionOk="0">
                  <a:moveTo>
                    <a:pt x="1" y="0"/>
                  </a:moveTo>
                  <a:lnTo>
                    <a:pt x="1" y="0"/>
                  </a:lnTo>
                  <a:lnTo>
                    <a:pt x="254" y="379"/>
                  </a:lnTo>
                  <a:lnTo>
                    <a:pt x="254"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7"/>
            <p:cNvSpPr/>
            <p:nvPr/>
          </p:nvSpPr>
          <p:spPr>
            <a:xfrm>
              <a:off x="4010500" y="1583350"/>
              <a:ext cx="11600" cy="2125"/>
            </a:xfrm>
            <a:custGeom>
              <a:avLst/>
              <a:gdLst/>
              <a:ahLst/>
              <a:cxnLst/>
              <a:rect l="l" t="t" r="r" b="b"/>
              <a:pathLst>
                <a:path w="464" h="85" fill="none" extrusionOk="0">
                  <a:moveTo>
                    <a:pt x="464" y="1"/>
                  </a:moveTo>
                  <a:lnTo>
                    <a:pt x="1" y="85"/>
                  </a:lnTo>
                  <a:lnTo>
                    <a:pt x="1" y="85"/>
                  </a:lnTo>
                  <a:lnTo>
                    <a:pt x="464" y="1"/>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7"/>
            <p:cNvSpPr/>
            <p:nvPr/>
          </p:nvSpPr>
          <p:spPr>
            <a:xfrm>
              <a:off x="3943125" y="1583350"/>
              <a:ext cx="78975" cy="182125"/>
            </a:xfrm>
            <a:custGeom>
              <a:avLst/>
              <a:gdLst/>
              <a:ahLst/>
              <a:cxnLst/>
              <a:rect l="l" t="t" r="r" b="b"/>
              <a:pathLst>
                <a:path w="3159" h="7285" extrusionOk="0">
                  <a:moveTo>
                    <a:pt x="3159" y="1"/>
                  </a:moveTo>
                  <a:lnTo>
                    <a:pt x="2696" y="85"/>
                  </a:lnTo>
                  <a:lnTo>
                    <a:pt x="2064" y="1811"/>
                  </a:lnTo>
                  <a:lnTo>
                    <a:pt x="1390" y="3495"/>
                  </a:lnTo>
                  <a:lnTo>
                    <a:pt x="717" y="5221"/>
                  </a:lnTo>
                  <a:lnTo>
                    <a:pt x="1" y="6905"/>
                  </a:lnTo>
                  <a:lnTo>
                    <a:pt x="254" y="7284"/>
                  </a:lnTo>
                  <a:lnTo>
                    <a:pt x="1054" y="5474"/>
                  </a:lnTo>
                  <a:lnTo>
                    <a:pt x="1769" y="3664"/>
                  </a:lnTo>
                  <a:lnTo>
                    <a:pt x="2485" y="1811"/>
                  </a:lnTo>
                  <a:lnTo>
                    <a:pt x="3159"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7"/>
            <p:cNvSpPr/>
            <p:nvPr/>
          </p:nvSpPr>
          <p:spPr>
            <a:xfrm>
              <a:off x="3943125" y="1583350"/>
              <a:ext cx="78975" cy="182125"/>
            </a:xfrm>
            <a:custGeom>
              <a:avLst/>
              <a:gdLst/>
              <a:ahLst/>
              <a:cxnLst/>
              <a:rect l="l" t="t" r="r" b="b"/>
              <a:pathLst>
                <a:path w="3159" h="7285" fill="none" extrusionOk="0">
                  <a:moveTo>
                    <a:pt x="3159" y="1"/>
                  </a:moveTo>
                  <a:lnTo>
                    <a:pt x="2696" y="85"/>
                  </a:lnTo>
                  <a:lnTo>
                    <a:pt x="2696" y="85"/>
                  </a:lnTo>
                  <a:lnTo>
                    <a:pt x="2064" y="1811"/>
                  </a:lnTo>
                  <a:lnTo>
                    <a:pt x="1390" y="3495"/>
                  </a:lnTo>
                  <a:lnTo>
                    <a:pt x="717" y="5221"/>
                  </a:lnTo>
                  <a:lnTo>
                    <a:pt x="1" y="6905"/>
                  </a:lnTo>
                  <a:lnTo>
                    <a:pt x="254" y="7284"/>
                  </a:lnTo>
                  <a:lnTo>
                    <a:pt x="254" y="7284"/>
                  </a:lnTo>
                  <a:lnTo>
                    <a:pt x="1054" y="5474"/>
                  </a:lnTo>
                  <a:lnTo>
                    <a:pt x="1769" y="3664"/>
                  </a:lnTo>
                  <a:lnTo>
                    <a:pt x="2485" y="1811"/>
                  </a:lnTo>
                  <a:lnTo>
                    <a:pt x="31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7"/>
            <p:cNvSpPr/>
            <p:nvPr/>
          </p:nvSpPr>
          <p:spPr>
            <a:xfrm>
              <a:off x="4065225" y="1530725"/>
              <a:ext cx="187400" cy="208425"/>
            </a:xfrm>
            <a:custGeom>
              <a:avLst/>
              <a:gdLst/>
              <a:ahLst/>
              <a:cxnLst/>
              <a:rect l="l" t="t" r="r" b="b"/>
              <a:pathLst>
                <a:path w="7496" h="8337" extrusionOk="0">
                  <a:moveTo>
                    <a:pt x="6821" y="1"/>
                  </a:moveTo>
                  <a:lnTo>
                    <a:pt x="422" y="1769"/>
                  </a:lnTo>
                  <a:lnTo>
                    <a:pt x="253" y="1853"/>
                  </a:lnTo>
                  <a:lnTo>
                    <a:pt x="169" y="1937"/>
                  </a:lnTo>
                  <a:lnTo>
                    <a:pt x="85" y="2021"/>
                  </a:lnTo>
                  <a:lnTo>
                    <a:pt x="43" y="2148"/>
                  </a:lnTo>
                  <a:lnTo>
                    <a:pt x="1" y="2316"/>
                  </a:lnTo>
                  <a:lnTo>
                    <a:pt x="1" y="2442"/>
                  </a:lnTo>
                  <a:lnTo>
                    <a:pt x="43" y="2569"/>
                  </a:lnTo>
                  <a:lnTo>
                    <a:pt x="127" y="2695"/>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506"/>
                  </a:lnTo>
                  <a:lnTo>
                    <a:pt x="7495" y="379"/>
                  </a:lnTo>
                  <a:lnTo>
                    <a:pt x="7411" y="253"/>
                  </a:lnTo>
                  <a:lnTo>
                    <a:pt x="7327" y="127"/>
                  </a:lnTo>
                  <a:lnTo>
                    <a:pt x="7243" y="43"/>
                  </a:lnTo>
                  <a:lnTo>
                    <a:pt x="7116"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7"/>
            <p:cNvSpPr/>
            <p:nvPr/>
          </p:nvSpPr>
          <p:spPr>
            <a:xfrm>
              <a:off x="4065225" y="1530725"/>
              <a:ext cx="187400" cy="208425"/>
            </a:xfrm>
            <a:custGeom>
              <a:avLst/>
              <a:gdLst/>
              <a:ahLst/>
              <a:cxnLst/>
              <a:rect l="l" t="t" r="r" b="b"/>
              <a:pathLst>
                <a:path w="7496" h="8337" fill="none" extrusionOk="0">
                  <a:moveTo>
                    <a:pt x="127" y="2695"/>
                  </a:moveTo>
                  <a:lnTo>
                    <a:pt x="5095" y="8168"/>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632"/>
                  </a:lnTo>
                  <a:lnTo>
                    <a:pt x="7495" y="506"/>
                  </a:lnTo>
                  <a:lnTo>
                    <a:pt x="7495" y="379"/>
                  </a:lnTo>
                  <a:lnTo>
                    <a:pt x="7411" y="253"/>
                  </a:lnTo>
                  <a:lnTo>
                    <a:pt x="7327" y="127"/>
                  </a:lnTo>
                  <a:lnTo>
                    <a:pt x="7243" y="43"/>
                  </a:lnTo>
                  <a:lnTo>
                    <a:pt x="7116" y="1"/>
                  </a:lnTo>
                  <a:lnTo>
                    <a:pt x="6948" y="1"/>
                  </a:lnTo>
                  <a:lnTo>
                    <a:pt x="6821" y="1"/>
                  </a:lnTo>
                  <a:lnTo>
                    <a:pt x="422" y="1769"/>
                  </a:lnTo>
                  <a:lnTo>
                    <a:pt x="422" y="1769"/>
                  </a:lnTo>
                  <a:lnTo>
                    <a:pt x="253" y="1853"/>
                  </a:lnTo>
                  <a:lnTo>
                    <a:pt x="169" y="1937"/>
                  </a:lnTo>
                  <a:lnTo>
                    <a:pt x="85" y="2021"/>
                  </a:lnTo>
                  <a:lnTo>
                    <a:pt x="43" y="2148"/>
                  </a:lnTo>
                  <a:lnTo>
                    <a:pt x="1" y="2316"/>
                  </a:lnTo>
                  <a:lnTo>
                    <a:pt x="1" y="2442"/>
                  </a:lnTo>
                  <a:lnTo>
                    <a:pt x="43" y="2569"/>
                  </a:lnTo>
                  <a:lnTo>
                    <a:pt x="127" y="26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7"/>
            <p:cNvSpPr/>
            <p:nvPr/>
          </p:nvSpPr>
          <p:spPr>
            <a:xfrm>
              <a:off x="4091550" y="1564400"/>
              <a:ext cx="22125" cy="67400"/>
            </a:xfrm>
            <a:custGeom>
              <a:avLst/>
              <a:gdLst/>
              <a:ahLst/>
              <a:cxnLst/>
              <a:rect l="l" t="t" r="r" b="b"/>
              <a:pathLst>
                <a:path w="885" h="2696" extrusionOk="0">
                  <a:moveTo>
                    <a:pt x="0" y="2359"/>
                  </a:moveTo>
                  <a:lnTo>
                    <a:pt x="0" y="2359"/>
                  </a:lnTo>
                  <a:lnTo>
                    <a:pt x="337" y="2695"/>
                  </a:lnTo>
                  <a:lnTo>
                    <a:pt x="0" y="2359"/>
                  </a:lnTo>
                  <a:close/>
                  <a:moveTo>
                    <a:pt x="885" y="1"/>
                  </a:moveTo>
                  <a:lnTo>
                    <a:pt x="758" y="43"/>
                  </a:lnTo>
                  <a:lnTo>
                    <a:pt x="885"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7"/>
            <p:cNvSpPr/>
            <p:nvPr/>
          </p:nvSpPr>
          <p:spPr>
            <a:xfrm>
              <a:off x="4091550" y="1623350"/>
              <a:ext cx="8450" cy="8450"/>
            </a:xfrm>
            <a:custGeom>
              <a:avLst/>
              <a:gdLst/>
              <a:ahLst/>
              <a:cxnLst/>
              <a:rect l="l" t="t" r="r" b="b"/>
              <a:pathLst>
                <a:path w="338" h="338" fill="none" extrusionOk="0">
                  <a:moveTo>
                    <a:pt x="0" y="1"/>
                  </a:moveTo>
                  <a:lnTo>
                    <a:pt x="0" y="1"/>
                  </a:lnTo>
                  <a:lnTo>
                    <a:pt x="337" y="33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7"/>
            <p:cNvSpPr/>
            <p:nvPr/>
          </p:nvSpPr>
          <p:spPr>
            <a:xfrm>
              <a:off x="4110500" y="1564400"/>
              <a:ext cx="3175" cy="1075"/>
            </a:xfrm>
            <a:custGeom>
              <a:avLst/>
              <a:gdLst/>
              <a:ahLst/>
              <a:cxnLst/>
              <a:rect l="l" t="t" r="r" b="b"/>
              <a:pathLst>
                <a:path w="127" h="43" fill="none" extrusionOk="0">
                  <a:moveTo>
                    <a:pt x="127" y="1"/>
                  </a:moveTo>
                  <a:lnTo>
                    <a:pt x="0"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7"/>
            <p:cNvSpPr/>
            <p:nvPr/>
          </p:nvSpPr>
          <p:spPr>
            <a:xfrm>
              <a:off x="4091550" y="1562300"/>
              <a:ext cx="31600" cy="69500"/>
            </a:xfrm>
            <a:custGeom>
              <a:avLst/>
              <a:gdLst/>
              <a:ahLst/>
              <a:cxnLst/>
              <a:rect l="l" t="t" r="r" b="b"/>
              <a:pathLst>
                <a:path w="1264" h="2780" extrusionOk="0">
                  <a:moveTo>
                    <a:pt x="1264" y="1"/>
                  </a:moveTo>
                  <a:lnTo>
                    <a:pt x="885" y="85"/>
                  </a:lnTo>
                  <a:lnTo>
                    <a:pt x="758" y="127"/>
                  </a:lnTo>
                  <a:lnTo>
                    <a:pt x="0" y="2443"/>
                  </a:lnTo>
                  <a:lnTo>
                    <a:pt x="337" y="2779"/>
                  </a:lnTo>
                  <a:lnTo>
                    <a:pt x="1264"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7"/>
            <p:cNvSpPr/>
            <p:nvPr/>
          </p:nvSpPr>
          <p:spPr>
            <a:xfrm>
              <a:off x="4091550" y="1562300"/>
              <a:ext cx="31600" cy="69500"/>
            </a:xfrm>
            <a:custGeom>
              <a:avLst/>
              <a:gdLst/>
              <a:ahLst/>
              <a:cxnLst/>
              <a:rect l="l" t="t" r="r" b="b"/>
              <a:pathLst>
                <a:path w="1264" h="2780" fill="none" extrusionOk="0">
                  <a:moveTo>
                    <a:pt x="1264" y="1"/>
                  </a:moveTo>
                  <a:lnTo>
                    <a:pt x="885" y="85"/>
                  </a:lnTo>
                  <a:lnTo>
                    <a:pt x="758" y="127"/>
                  </a:lnTo>
                  <a:lnTo>
                    <a:pt x="0" y="2443"/>
                  </a:lnTo>
                  <a:lnTo>
                    <a:pt x="337" y="2779"/>
                  </a:lnTo>
                  <a:lnTo>
                    <a:pt x="12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7"/>
            <p:cNvSpPr/>
            <p:nvPr/>
          </p:nvSpPr>
          <p:spPr>
            <a:xfrm>
              <a:off x="4117875" y="1651775"/>
              <a:ext cx="6325" cy="6325"/>
            </a:xfrm>
            <a:custGeom>
              <a:avLst/>
              <a:gdLst/>
              <a:ahLst/>
              <a:cxnLst/>
              <a:rect l="l" t="t" r="r" b="b"/>
              <a:pathLst>
                <a:path w="253" h="253" extrusionOk="0">
                  <a:moveTo>
                    <a:pt x="0" y="0"/>
                  </a:moveTo>
                  <a:lnTo>
                    <a:pt x="0" y="0"/>
                  </a:lnTo>
                  <a:lnTo>
                    <a:pt x="253" y="253"/>
                  </a:lnTo>
                  <a:lnTo>
                    <a:pt x="0"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7"/>
            <p:cNvSpPr/>
            <p:nvPr/>
          </p:nvSpPr>
          <p:spPr>
            <a:xfrm>
              <a:off x="4117875" y="1651775"/>
              <a:ext cx="6325" cy="6325"/>
            </a:xfrm>
            <a:custGeom>
              <a:avLst/>
              <a:gdLst/>
              <a:ahLst/>
              <a:cxnLst/>
              <a:rect l="l" t="t" r="r" b="b"/>
              <a:pathLst>
                <a:path w="253" h="253" fill="none" extrusionOk="0">
                  <a:moveTo>
                    <a:pt x="0" y="0"/>
                  </a:moveTo>
                  <a:lnTo>
                    <a:pt x="0" y="0"/>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7"/>
            <p:cNvSpPr/>
            <p:nvPr/>
          </p:nvSpPr>
          <p:spPr>
            <a:xfrm>
              <a:off x="4117875" y="1551775"/>
              <a:ext cx="44225" cy="108450"/>
            </a:xfrm>
            <a:custGeom>
              <a:avLst/>
              <a:gdLst/>
              <a:ahLst/>
              <a:cxnLst/>
              <a:rect l="l" t="t" r="r" b="b"/>
              <a:pathLst>
                <a:path w="1769" h="4338" extrusionOk="0">
                  <a:moveTo>
                    <a:pt x="1768" y="1"/>
                  </a:moveTo>
                  <a:lnTo>
                    <a:pt x="1305" y="127"/>
                  </a:lnTo>
                  <a:lnTo>
                    <a:pt x="926" y="1222"/>
                  </a:lnTo>
                  <a:lnTo>
                    <a:pt x="589" y="2316"/>
                  </a:lnTo>
                  <a:lnTo>
                    <a:pt x="0" y="4000"/>
                  </a:lnTo>
                  <a:lnTo>
                    <a:pt x="253" y="4253"/>
                  </a:lnTo>
                  <a:lnTo>
                    <a:pt x="295" y="4337"/>
                  </a:lnTo>
                  <a:lnTo>
                    <a:pt x="968" y="2442"/>
                  </a:lnTo>
                  <a:lnTo>
                    <a:pt x="1389" y="1222"/>
                  </a:lnTo>
                  <a:lnTo>
                    <a:pt x="1768"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7"/>
            <p:cNvSpPr/>
            <p:nvPr/>
          </p:nvSpPr>
          <p:spPr>
            <a:xfrm>
              <a:off x="4117875" y="1551775"/>
              <a:ext cx="44225" cy="108450"/>
            </a:xfrm>
            <a:custGeom>
              <a:avLst/>
              <a:gdLst/>
              <a:ahLst/>
              <a:cxnLst/>
              <a:rect l="l" t="t" r="r" b="b"/>
              <a:pathLst>
                <a:path w="1769" h="4338" fill="none" extrusionOk="0">
                  <a:moveTo>
                    <a:pt x="1768" y="1"/>
                  </a:moveTo>
                  <a:lnTo>
                    <a:pt x="1305" y="127"/>
                  </a:lnTo>
                  <a:lnTo>
                    <a:pt x="1305" y="127"/>
                  </a:lnTo>
                  <a:lnTo>
                    <a:pt x="926" y="1222"/>
                  </a:lnTo>
                  <a:lnTo>
                    <a:pt x="589" y="2316"/>
                  </a:lnTo>
                  <a:lnTo>
                    <a:pt x="0" y="4000"/>
                  </a:lnTo>
                  <a:lnTo>
                    <a:pt x="253" y="4253"/>
                  </a:lnTo>
                  <a:lnTo>
                    <a:pt x="295" y="4337"/>
                  </a:lnTo>
                  <a:lnTo>
                    <a:pt x="968" y="2442"/>
                  </a:lnTo>
                  <a:lnTo>
                    <a:pt x="968" y="2442"/>
                  </a:lnTo>
                  <a:lnTo>
                    <a:pt x="1389" y="1222"/>
                  </a:lnTo>
                  <a:lnTo>
                    <a:pt x="176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7"/>
            <p:cNvSpPr/>
            <p:nvPr/>
          </p:nvSpPr>
          <p:spPr>
            <a:xfrm>
              <a:off x="4146275" y="1542300"/>
              <a:ext cx="46350" cy="149500"/>
            </a:xfrm>
            <a:custGeom>
              <a:avLst/>
              <a:gdLst/>
              <a:ahLst/>
              <a:cxnLst/>
              <a:rect l="l" t="t" r="r" b="b"/>
              <a:pathLst>
                <a:path w="1854" h="5980" extrusionOk="0">
                  <a:moveTo>
                    <a:pt x="1" y="5600"/>
                  </a:moveTo>
                  <a:lnTo>
                    <a:pt x="1" y="5600"/>
                  </a:lnTo>
                  <a:lnTo>
                    <a:pt x="1" y="5600"/>
                  </a:lnTo>
                  <a:lnTo>
                    <a:pt x="295" y="5979"/>
                  </a:lnTo>
                  <a:lnTo>
                    <a:pt x="295" y="5979"/>
                  </a:lnTo>
                  <a:lnTo>
                    <a:pt x="1" y="5600"/>
                  </a:lnTo>
                  <a:close/>
                  <a:moveTo>
                    <a:pt x="1853" y="1"/>
                  </a:moveTo>
                  <a:lnTo>
                    <a:pt x="1727" y="43"/>
                  </a:lnTo>
                  <a:lnTo>
                    <a:pt x="1853" y="1"/>
                  </a:lnTo>
                  <a:lnTo>
                    <a:pt x="1853" y="1"/>
                  </a:lnTo>
                  <a:lnTo>
                    <a:pt x="1853"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7"/>
            <p:cNvSpPr/>
            <p:nvPr/>
          </p:nvSpPr>
          <p:spPr>
            <a:xfrm>
              <a:off x="4146275" y="1682300"/>
              <a:ext cx="7400" cy="9500"/>
            </a:xfrm>
            <a:custGeom>
              <a:avLst/>
              <a:gdLst/>
              <a:ahLst/>
              <a:cxnLst/>
              <a:rect l="l" t="t" r="r" b="b"/>
              <a:pathLst>
                <a:path w="296" h="380" fill="none" extrusionOk="0">
                  <a:moveTo>
                    <a:pt x="1" y="0"/>
                  </a:moveTo>
                  <a:lnTo>
                    <a:pt x="1" y="0"/>
                  </a:lnTo>
                  <a:lnTo>
                    <a:pt x="1" y="0"/>
                  </a:lnTo>
                  <a:lnTo>
                    <a:pt x="295" y="379"/>
                  </a:lnTo>
                  <a:lnTo>
                    <a:pt x="295"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7"/>
            <p:cNvSpPr/>
            <p:nvPr/>
          </p:nvSpPr>
          <p:spPr>
            <a:xfrm>
              <a:off x="4189425" y="1542300"/>
              <a:ext cx="3200" cy="1075"/>
            </a:xfrm>
            <a:custGeom>
              <a:avLst/>
              <a:gdLst/>
              <a:ahLst/>
              <a:cxnLst/>
              <a:rect l="l" t="t" r="r" b="b"/>
              <a:pathLst>
                <a:path w="128" h="43" fill="none" extrusionOk="0">
                  <a:moveTo>
                    <a:pt x="127" y="1"/>
                  </a:moveTo>
                  <a:lnTo>
                    <a:pt x="1" y="43"/>
                  </a:lnTo>
                  <a:lnTo>
                    <a:pt x="127" y="1"/>
                  </a:lnTo>
                  <a:lnTo>
                    <a:pt x="127" y="1"/>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7"/>
            <p:cNvSpPr/>
            <p:nvPr/>
          </p:nvSpPr>
          <p:spPr>
            <a:xfrm>
              <a:off x="4146275" y="1542300"/>
              <a:ext cx="46350" cy="149500"/>
            </a:xfrm>
            <a:custGeom>
              <a:avLst/>
              <a:gdLst/>
              <a:ahLst/>
              <a:cxnLst/>
              <a:rect l="l" t="t" r="r" b="b"/>
              <a:pathLst>
                <a:path w="1854" h="5980" extrusionOk="0">
                  <a:moveTo>
                    <a:pt x="1853" y="1"/>
                  </a:moveTo>
                  <a:lnTo>
                    <a:pt x="1727" y="43"/>
                  </a:lnTo>
                  <a:lnTo>
                    <a:pt x="1432" y="127"/>
                  </a:lnTo>
                  <a:lnTo>
                    <a:pt x="1138" y="1516"/>
                  </a:lnTo>
                  <a:lnTo>
                    <a:pt x="801" y="2906"/>
                  </a:lnTo>
                  <a:lnTo>
                    <a:pt x="422" y="4253"/>
                  </a:lnTo>
                  <a:lnTo>
                    <a:pt x="1" y="5600"/>
                  </a:lnTo>
                  <a:lnTo>
                    <a:pt x="295" y="5979"/>
                  </a:lnTo>
                  <a:lnTo>
                    <a:pt x="759" y="4506"/>
                  </a:lnTo>
                  <a:lnTo>
                    <a:pt x="1180" y="3032"/>
                  </a:lnTo>
                  <a:lnTo>
                    <a:pt x="1559" y="1516"/>
                  </a:lnTo>
                  <a:lnTo>
                    <a:pt x="1853"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7"/>
            <p:cNvSpPr/>
            <p:nvPr/>
          </p:nvSpPr>
          <p:spPr>
            <a:xfrm>
              <a:off x="4146275" y="1542300"/>
              <a:ext cx="46350" cy="149500"/>
            </a:xfrm>
            <a:custGeom>
              <a:avLst/>
              <a:gdLst/>
              <a:ahLst/>
              <a:cxnLst/>
              <a:rect l="l" t="t" r="r" b="b"/>
              <a:pathLst>
                <a:path w="1854" h="5980" fill="none" extrusionOk="0">
                  <a:moveTo>
                    <a:pt x="1853" y="1"/>
                  </a:moveTo>
                  <a:lnTo>
                    <a:pt x="1727" y="43"/>
                  </a:lnTo>
                  <a:lnTo>
                    <a:pt x="1432" y="127"/>
                  </a:lnTo>
                  <a:lnTo>
                    <a:pt x="1432" y="127"/>
                  </a:lnTo>
                  <a:lnTo>
                    <a:pt x="1138" y="1516"/>
                  </a:lnTo>
                  <a:lnTo>
                    <a:pt x="801" y="2906"/>
                  </a:lnTo>
                  <a:lnTo>
                    <a:pt x="422" y="4253"/>
                  </a:lnTo>
                  <a:lnTo>
                    <a:pt x="1" y="5600"/>
                  </a:lnTo>
                  <a:lnTo>
                    <a:pt x="295" y="5979"/>
                  </a:lnTo>
                  <a:lnTo>
                    <a:pt x="295" y="5979"/>
                  </a:lnTo>
                  <a:lnTo>
                    <a:pt x="759" y="4506"/>
                  </a:lnTo>
                  <a:lnTo>
                    <a:pt x="1180" y="3032"/>
                  </a:lnTo>
                  <a:lnTo>
                    <a:pt x="1559" y="1516"/>
                  </a:lnTo>
                  <a:lnTo>
                    <a:pt x="185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7"/>
            <p:cNvSpPr/>
            <p:nvPr/>
          </p:nvSpPr>
          <p:spPr>
            <a:xfrm>
              <a:off x="4172600" y="1531775"/>
              <a:ext cx="62125" cy="187375"/>
            </a:xfrm>
            <a:custGeom>
              <a:avLst/>
              <a:gdLst/>
              <a:ahLst/>
              <a:cxnLst/>
              <a:rect l="l" t="t" r="r" b="b"/>
              <a:pathLst>
                <a:path w="2485" h="7495" extrusionOk="0">
                  <a:moveTo>
                    <a:pt x="0" y="7242"/>
                  </a:moveTo>
                  <a:lnTo>
                    <a:pt x="253" y="7495"/>
                  </a:lnTo>
                  <a:lnTo>
                    <a:pt x="253" y="7495"/>
                  </a:lnTo>
                  <a:lnTo>
                    <a:pt x="0" y="7242"/>
                  </a:lnTo>
                  <a:close/>
                  <a:moveTo>
                    <a:pt x="2484" y="1"/>
                  </a:moveTo>
                  <a:lnTo>
                    <a:pt x="2021" y="127"/>
                  </a:lnTo>
                  <a:lnTo>
                    <a:pt x="2021" y="127"/>
                  </a:lnTo>
                  <a:lnTo>
                    <a:pt x="2484" y="1"/>
                  </a:lnTo>
                  <a:lnTo>
                    <a:pt x="2484" y="1"/>
                  </a:lnTo>
                  <a:lnTo>
                    <a:pt x="248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7"/>
            <p:cNvSpPr/>
            <p:nvPr/>
          </p:nvSpPr>
          <p:spPr>
            <a:xfrm>
              <a:off x="4172600" y="1712825"/>
              <a:ext cx="6325" cy="6325"/>
            </a:xfrm>
            <a:custGeom>
              <a:avLst/>
              <a:gdLst/>
              <a:ahLst/>
              <a:cxnLst/>
              <a:rect l="l" t="t" r="r" b="b"/>
              <a:pathLst>
                <a:path w="253" h="253" fill="none" extrusionOk="0">
                  <a:moveTo>
                    <a:pt x="0" y="0"/>
                  </a:moveTo>
                  <a:lnTo>
                    <a:pt x="253" y="253"/>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7"/>
            <p:cNvSpPr/>
            <p:nvPr/>
          </p:nvSpPr>
          <p:spPr>
            <a:xfrm>
              <a:off x="4223125" y="1531775"/>
              <a:ext cx="11600" cy="3175"/>
            </a:xfrm>
            <a:custGeom>
              <a:avLst/>
              <a:gdLst/>
              <a:ahLst/>
              <a:cxnLst/>
              <a:rect l="l" t="t" r="r" b="b"/>
              <a:pathLst>
                <a:path w="464" h="127" fill="none" extrusionOk="0">
                  <a:moveTo>
                    <a:pt x="463" y="1"/>
                  </a:moveTo>
                  <a:lnTo>
                    <a:pt x="0" y="127"/>
                  </a:lnTo>
                  <a:lnTo>
                    <a:pt x="0" y="127"/>
                  </a:lnTo>
                  <a:lnTo>
                    <a:pt x="463" y="1"/>
                  </a:lnTo>
                  <a:lnTo>
                    <a:pt x="463" y="1"/>
                  </a:lnTo>
                  <a:lnTo>
                    <a:pt x="46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7"/>
            <p:cNvSpPr/>
            <p:nvPr/>
          </p:nvSpPr>
          <p:spPr>
            <a:xfrm>
              <a:off x="4171550" y="1531775"/>
              <a:ext cx="63175" cy="187375"/>
            </a:xfrm>
            <a:custGeom>
              <a:avLst/>
              <a:gdLst/>
              <a:ahLst/>
              <a:cxnLst/>
              <a:rect l="l" t="t" r="r" b="b"/>
              <a:pathLst>
                <a:path w="2527" h="7495" extrusionOk="0">
                  <a:moveTo>
                    <a:pt x="2526" y="1"/>
                  </a:moveTo>
                  <a:lnTo>
                    <a:pt x="2063" y="127"/>
                  </a:lnTo>
                  <a:lnTo>
                    <a:pt x="1600" y="1895"/>
                  </a:lnTo>
                  <a:lnTo>
                    <a:pt x="1095" y="3664"/>
                  </a:lnTo>
                  <a:lnTo>
                    <a:pt x="548" y="5390"/>
                  </a:lnTo>
                  <a:lnTo>
                    <a:pt x="0" y="7158"/>
                  </a:lnTo>
                  <a:lnTo>
                    <a:pt x="42" y="7242"/>
                  </a:lnTo>
                  <a:lnTo>
                    <a:pt x="295" y="7495"/>
                  </a:lnTo>
                  <a:lnTo>
                    <a:pt x="926" y="5642"/>
                  </a:lnTo>
                  <a:lnTo>
                    <a:pt x="1474" y="3748"/>
                  </a:lnTo>
                  <a:lnTo>
                    <a:pt x="2021" y="1853"/>
                  </a:lnTo>
                  <a:lnTo>
                    <a:pt x="2526"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7"/>
            <p:cNvSpPr/>
            <p:nvPr/>
          </p:nvSpPr>
          <p:spPr>
            <a:xfrm>
              <a:off x="4171550" y="1531775"/>
              <a:ext cx="63175" cy="187375"/>
            </a:xfrm>
            <a:custGeom>
              <a:avLst/>
              <a:gdLst/>
              <a:ahLst/>
              <a:cxnLst/>
              <a:rect l="l" t="t" r="r" b="b"/>
              <a:pathLst>
                <a:path w="2527" h="7495" fill="none" extrusionOk="0">
                  <a:moveTo>
                    <a:pt x="2526" y="1"/>
                  </a:moveTo>
                  <a:lnTo>
                    <a:pt x="2063" y="127"/>
                  </a:lnTo>
                  <a:lnTo>
                    <a:pt x="2063" y="127"/>
                  </a:lnTo>
                  <a:lnTo>
                    <a:pt x="1600" y="1895"/>
                  </a:lnTo>
                  <a:lnTo>
                    <a:pt x="1095" y="3664"/>
                  </a:lnTo>
                  <a:lnTo>
                    <a:pt x="548" y="5390"/>
                  </a:lnTo>
                  <a:lnTo>
                    <a:pt x="0" y="7158"/>
                  </a:lnTo>
                  <a:lnTo>
                    <a:pt x="42" y="7242"/>
                  </a:lnTo>
                  <a:lnTo>
                    <a:pt x="295" y="7495"/>
                  </a:lnTo>
                  <a:lnTo>
                    <a:pt x="295" y="7495"/>
                  </a:lnTo>
                  <a:lnTo>
                    <a:pt x="926" y="5642"/>
                  </a:lnTo>
                  <a:lnTo>
                    <a:pt x="1474" y="3748"/>
                  </a:lnTo>
                  <a:lnTo>
                    <a:pt x="2021" y="1853"/>
                  </a:lnTo>
                  <a:lnTo>
                    <a:pt x="252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7"/>
            <p:cNvSpPr/>
            <p:nvPr/>
          </p:nvSpPr>
          <p:spPr>
            <a:xfrm>
              <a:off x="4279950" y="1446525"/>
              <a:ext cx="181075" cy="211575"/>
            </a:xfrm>
            <a:custGeom>
              <a:avLst/>
              <a:gdLst/>
              <a:ahLst/>
              <a:cxnLst/>
              <a:rect l="l" t="t" r="r" b="b"/>
              <a:pathLst>
                <a:path w="7243" h="8463" extrusionOk="0">
                  <a:moveTo>
                    <a:pt x="6611" y="0"/>
                  </a:moveTo>
                  <a:lnTo>
                    <a:pt x="6485" y="42"/>
                  </a:lnTo>
                  <a:lnTo>
                    <a:pt x="338" y="2611"/>
                  </a:lnTo>
                  <a:lnTo>
                    <a:pt x="211" y="2695"/>
                  </a:lnTo>
                  <a:lnTo>
                    <a:pt x="85" y="2779"/>
                  </a:lnTo>
                  <a:lnTo>
                    <a:pt x="43" y="2905"/>
                  </a:lnTo>
                  <a:lnTo>
                    <a:pt x="1" y="3032"/>
                  </a:lnTo>
                  <a:lnTo>
                    <a:pt x="1" y="3158"/>
                  </a:lnTo>
                  <a:lnTo>
                    <a:pt x="1" y="3284"/>
                  </a:lnTo>
                  <a:lnTo>
                    <a:pt x="85" y="3411"/>
                  </a:lnTo>
                  <a:lnTo>
                    <a:pt x="169" y="35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463"/>
                  </a:lnTo>
                  <a:lnTo>
                    <a:pt x="7200" y="295"/>
                  </a:lnTo>
                  <a:lnTo>
                    <a:pt x="7116" y="211"/>
                  </a:lnTo>
                  <a:lnTo>
                    <a:pt x="6990" y="127"/>
                  </a:lnTo>
                  <a:lnTo>
                    <a:pt x="6906" y="42"/>
                  </a:lnTo>
                  <a:lnTo>
                    <a:pt x="673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7"/>
            <p:cNvSpPr/>
            <p:nvPr/>
          </p:nvSpPr>
          <p:spPr>
            <a:xfrm>
              <a:off x="4279950" y="1446525"/>
              <a:ext cx="181075" cy="211575"/>
            </a:xfrm>
            <a:custGeom>
              <a:avLst/>
              <a:gdLst/>
              <a:ahLst/>
              <a:cxnLst/>
              <a:rect l="l" t="t" r="r" b="b"/>
              <a:pathLst>
                <a:path w="7243" h="8463" fill="none" extrusionOk="0">
                  <a:moveTo>
                    <a:pt x="169" y="3537"/>
                  </a:moveTo>
                  <a:lnTo>
                    <a:pt x="5769" y="83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590"/>
                  </a:lnTo>
                  <a:lnTo>
                    <a:pt x="7242" y="463"/>
                  </a:lnTo>
                  <a:lnTo>
                    <a:pt x="7200" y="295"/>
                  </a:lnTo>
                  <a:lnTo>
                    <a:pt x="7116" y="211"/>
                  </a:lnTo>
                  <a:lnTo>
                    <a:pt x="6990" y="127"/>
                  </a:lnTo>
                  <a:lnTo>
                    <a:pt x="6906" y="42"/>
                  </a:lnTo>
                  <a:lnTo>
                    <a:pt x="6737" y="0"/>
                  </a:lnTo>
                  <a:lnTo>
                    <a:pt x="6611" y="0"/>
                  </a:lnTo>
                  <a:lnTo>
                    <a:pt x="6485" y="42"/>
                  </a:lnTo>
                  <a:lnTo>
                    <a:pt x="338" y="2611"/>
                  </a:lnTo>
                  <a:lnTo>
                    <a:pt x="338" y="2611"/>
                  </a:lnTo>
                  <a:lnTo>
                    <a:pt x="211" y="2695"/>
                  </a:lnTo>
                  <a:lnTo>
                    <a:pt x="85" y="2779"/>
                  </a:lnTo>
                  <a:lnTo>
                    <a:pt x="43" y="2905"/>
                  </a:lnTo>
                  <a:lnTo>
                    <a:pt x="1" y="3032"/>
                  </a:lnTo>
                  <a:lnTo>
                    <a:pt x="1" y="3158"/>
                  </a:lnTo>
                  <a:lnTo>
                    <a:pt x="1" y="3284"/>
                  </a:lnTo>
                  <a:lnTo>
                    <a:pt x="85" y="3411"/>
                  </a:lnTo>
                  <a:lnTo>
                    <a:pt x="169" y="35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7"/>
            <p:cNvSpPr/>
            <p:nvPr/>
          </p:nvSpPr>
          <p:spPr>
            <a:xfrm>
              <a:off x="4322050" y="1492825"/>
              <a:ext cx="11625" cy="4250"/>
            </a:xfrm>
            <a:custGeom>
              <a:avLst/>
              <a:gdLst/>
              <a:ahLst/>
              <a:cxnLst/>
              <a:rect l="l" t="t" r="r" b="b"/>
              <a:pathLst>
                <a:path w="465" h="170" extrusionOk="0">
                  <a:moveTo>
                    <a:pt x="464" y="1"/>
                  </a:moveTo>
                  <a:lnTo>
                    <a:pt x="1" y="169"/>
                  </a:lnTo>
                  <a:lnTo>
                    <a:pt x="464" y="1"/>
                  </a:lnTo>
                  <a:lnTo>
                    <a:pt x="46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7"/>
            <p:cNvSpPr/>
            <p:nvPr/>
          </p:nvSpPr>
          <p:spPr>
            <a:xfrm>
              <a:off x="4322050" y="1492825"/>
              <a:ext cx="11625" cy="4250"/>
            </a:xfrm>
            <a:custGeom>
              <a:avLst/>
              <a:gdLst/>
              <a:ahLst/>
              <a:cxnLst/>
              <a:rect l="l" t="t" r="r" b="b"/>
              <a:pathLst>
                <a:path w="465" h="170" fill="none" extrusionOk="0">
                  <a:moveTo>
                    <a:pt x="464" y="1"/>
                  </a:moveTo>
                  <a:lnTo>
                    <a:pt x="1" y="169"/>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7"/>
            <p:cNvSpPr/>
            <p:nvPr/>
          </p:nvSpPr>
          <p:spPr>
            <a:xfrm>
              <a:off x="4310475" y="1492825"/>
              <a:ext cx="23200" cy="71600"/>
            </a:xfrm>
            <a:custGeom>
              <a:avLst/>
              <a:gdLst/>
              <a:ahLst/>
              <a:cxnLst/>
              <a:rect l="l" t="t" r="r" b="b"/>
              <a:pathLst>
                <a:path w="928" h="2864" extrusionOk="0">
                  <a:moveTo>
                    <a:pt x="927" y="1"/>
                  </a:moveTo>
                  <a:lnTo>
                    <a:pt x="464" y="169"/>
                  </a:lnTo>
                  <a:lnTo>
                    <a:pt x="1" y="2569"/>
                  </a:lnTo>
                  <a:lnTo>
                    <a:pt x="338" y="2864"/>
                  </a:lnTo>
                  <a:lnTo>
                    <a:pt x="92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7"/>
            <p:cNvSpPr/>
            <p:nvPr/>
          </p:nvSpPr>
          <p:spPr>
            <a:xfrm>
              <a:off x="4310475" y="1492825"/>
              <a:ext cx="23200" cy="71600"/>
            </a:xfrm>
            <a:custGeom>
              <a:avLst/>
              <a:gdLst/>
              <a:ahLst/>
              <a:cxnLst/>
              <a:rect l="l" t="t" r="r" b="b"/>
              <a:pathLst>
                <a:path w="928" h="2864" fill="none" extrusionOk="0">
                  <a:moveTo>
                    <a:pt x="927" y="1"/>
                  </a:moveTo>
                  <a:lnTo>
                    <a:pt x="464" y="169"/>
                  </a:lnTo>
                  <a:lnTo>
                    <a:pt x="1" y="2569"/>
                  </a:lnTo>
                  <a:lnTo>
                    <a:pt x="338" y="2864"/>
                  </a:lnTo>
                  <a:lnTo>
                    <a:pt x="9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7"/>
            <p:cNvSpPr/>
            <p:nvPr/>
          </p:nvSpPr>
          <p:spPr>
            <a:xfrm>
              <a:off x="4339950" y="1480200"/>
              <a:ext cx="23175" cy="103175"/>
            </a:xfrm>
            <a:custGeom>
              <a:avLst/>
              <a:gdLst/>
              <a:ahLst/>
              <a:cxnLst/>
              <a:rect l="l" t="t" r="r" b="b"/>
              <a:pathLst>
                <a:path w="927" h="4127" extrusionOk="0">
                  <a:moveTo>
                    <a:pt x="1" y="4085"/>
                  </a:moveTo>
                  <a:lnTo>
                    <a:pt x="1" y="4085"/>
                  </a:lnTo>
                  <a:lnTo>
                    <a:pt x="43" y="4127"/>
                  </a:lnTo>
                  <a:lnTo>
                    <a:pt x="1" y="4085"/>
                  </a:lnTo>
                  <a:close/>
                  <a:moveTo>
                    <a:pt x="927" y="1"/>
                  </a:moveTo>
                  <a:lnTo>
                    <a:pt x="801" y="43"/>
                  </a:lnTo>
                  <a:lnTo>
                    <a:pt x="801" y="43"/>
                  </a:lnTo>
                  <a:lnTo>
                    <a:pt x="92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7"/>
            <p:cNvSpPr/>
            <p:nvPr/>
          </p:nvSpPr>
          <p:spPr>
            <a:xfrm>
              <a:off x="4339950" y="1582300"/>
              <a:ext cx="1075" cy="1075"/>
            </a:xfrm>
            <a:custGeom>
              <a:avLst/>
              <a:gdLst/>
              <a:ahLst/>
              <a:cxnLst/>
              <a:rect l="l" t="t" r="r" b="b"/>
              <a:pathLst>
                <a:path w="43" h="43" fill="none" extrusionOk="0">
                  <a:moveTo>
                    <a:pt x="1" y="1"/>
                  </a:moveTo>
                  <a:lnTo>
                    <a:pt x="1" y="1"/>
                  </a:lnTo>
                  <a:lnTo>
                    <a:pt x="43" y="43"/>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7"/>
            <p:cNvSpPr/>
            <p:nvPr/>
          </p:nvSpPr>
          <p:spPr>
            <a:xfrm>
              <a:off x="4359950" y="1480200"/>
              <a:ext cx="3175" cy="1075"/>
            </a:xfrm>
            <a:custGeom>
              <a:avLst/>
              <a:gdLst/>
              <a:ahLst/>
              <a:cxnLst/>
              <a:rect l="l" t="t" r="r" b="b"/>
              <a:pathLst>
                <a:path w="127" h="43" fill="none" extrusionOk="0">
                  <a:moveTo>
                    <a:pt x="127" y="1"/>
                  </a:moveTo>
                  <a:lnTo>
                    <a:pt x="1" y="43"/>
                  </a:lnTo>
                  <a:lnTo>
                    <a:pt x="1"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7"/>
            <p:cNvSpPr/>
            <p:nvPr/>
          </p:nvSpPr>
          <p:spPr>
            <a:xfrm>
              <a:off x="4339950" y="1477050"/>
              <a:ext cx="31600" cy="112650"/>
            </a:xfrm>
            <a:custGeom>
              <a:avLst/>
              <a:gdLst/>
              <a:ahLst/>
              <a:cxnLst/>
              <a:rect l="l" t="t" r="r" b="b"/>
              <a:pathLst>
                <a:path w="1264" h="4506" extrusionOk="0">
                  <a:moveTo>
                    <a:pt x="1264" y="0"/>
                  </a:moveTo>
                  <a:lnTo>
                    <a:pt x="927" y="127"/>
                  </a:lnTo>
                  <a:lnTo>
                    <a:pt x="801" y="169"/>
                  </a:lnTo>
                  <a:lnTo>
                    <a:pt x="590" y="1348"/>
                  </a:lnTo>
                  <a:lnTo>
                    <a:pt x="337" y="2442"/>
                  </a:lnTo>
                  <a:lnTo>
                    <a:pt x="1" y="4211"/>
                  </a:lnTo>
                  <a:lnTo>
                    <a:pt x="43" y="4253"/>
                  </a:lnTo>
                  <a:lnTo>
                    <a:pt x="337" y="4505"/>
                  </a:lnTo>
                  <a:lnTo>
                    <a:pt x="758" y="2526"/>
                  </a:lnTo>
                  <a:lnTo>
                    <a:pt x="1011" y="1263"/>
                  </a:lnTo>
                  <a:lnTo>
                    <a:pt x="1264"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7"/>
            <p:cNvSpPr/>
            <p:nvPr/>
          </p:nvSpPr>
          <p:spPr>
            <a:xfrm>
              <a:off x="4339950" y="1477050"/>
              <a:ext cx="31600" cy="112650"/>
            </a:xfrm>
            <a:custGeom>
              <a:avLst/>
              <a:gdLst/>
              <a:ahLst/>
              <a:cxnLst/>
              <a:rect l="l" t="t" r="r" b="b"/>
              <a:pathLst>
                <a:path w="1264" h="4506" fill="none" extrusionOk="0">
                  <a:moveTo>
                    <a:pt x="1264" y="0"/>
                  </a:moveTo>
                  <a:lnTo>
                    <a:pt x="927" y="127"/>
                  </a:lnTo>
                  <a:lnTo>
                    <a:pt x="801" y="169"/>
                  </a:lnTo>
                  <a:lnTo>
                    <a:pt x="801" y="169"/>
                  </a:lnTo>
                  <a:lnTo>
                    <a:pt x="590" y="1348"/>
                  </a:lnTo>
                  <a:lnTo>
                    <a:pt x="337" y="2442"/>
                  </a:lnTo>
                  <a:lnTo>
                    <a:pt x="1" y="4211"/>
                  </a:lnTo>
                  <a:lnTo>
                    <a:pt x="43" y="4253"/>
                  </a:lnTo>
                  <a:lnTo>
                    <a:pt x="337" y="4505"/>
                  </a:lnTo>
                  <a:lnTo>
                    <a:pt x="758" y="2526"/>
                  </a:lnTo>
                  <a:lnTo>
                    <a:pt x="758" y="2526"/>
                  </a:lnTo>
                  <a:lnTo>
                    <a:pt x="1011" y="1263"/>
                  </a:lnTo>
                  <a:lnTo>
                    <a:pt x="12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7"/>
            <p:cNvSpPr/>
            <p:nvPr/>
          </p:nvSpPr>
          <p:spPr>
            <a:xfrm>
              <a:off x="4371525" y="1464425"/>
              <a:ext cx="29500" cy="152625"/>
            </a:xfrm>
            <a:custGeom>
              <a:avLst/>
              <a:gdLst/>
              <a:ahLst/>
              <a:cxnLst/>
              <a:rect l="l" t="t" r="r" b="b"/>
              <a:pathLst>
                <a:path w="1180" h="6105" extrusionOk="0">
                  <a:moveTo>
                    <a:pt x="1180" y="0"/>
                  </a:moveTo>
                  <a:lnTo>
                    <a:pt x="759" y="211"/>
                  </a:lnTo>
                  <a:lnTo>
                    <a:pt x="632" y="1600"/>
                  </a:lnTo>
                  <a:lnTo>
                    <a:pt x="464" y="2989"/>
                  </a:lnTo>
                  <a:lnTo>
                    <a:pt x="253" y="4421"/>
                  </a:lnTo>
                  <a:lnTo>
                    <a:pt x="1" y="5810"/>
                  </a:lnTo>
                  <a:lnTo>
                    <a:pt x="338" y="6105"/>
                  </a:lnTo>
                  <a:lnTo>
                    <a:pt x="632" y="4589"/>
                  </a:lnTo>
                  <a:lnTo>
                    <a:pt x="843" y="3074"/>
                  </a:lnTo>
                  <a:lnTo>
                    <a:pt x="1053" y="1558"/>
                  </a:lnTo>
                  <a:lnTo>
                    <a:pt x="1180"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7"/>
            <p:cNvSpPr/>
            <p:nvPr/>
          </p:nvSpPr>
          <p:spPr>
            <a:xfrm>
              <a:off x="4371525" y="1464425"/>
              <a:ext cx="29500" cy="152625"/>
            </a:xfrm>
            <a:custGeom>
              <a:avLst/>
              <a:gdLst/>
              <a:ahLst/>
              <a:cxnLst/>
              <a:rect l="l" t="t" r="r" b="b"/>
              <a:pathLst>
                <a:path w="1180" h="6105" fill="none" extrusionOk="0">
                  <a:moveTo>
                    <a:pt x="1180" y="0"/>
                  </a:moveTo>
                  <a:lnTo>
                    <a:pt x="759" y="211"/>
                  </a:lnTo>
                  <a:lnTo>
                    <a:pt x="759" y="211"/>
                  </a:lnTo>
                  <a:lnTo>
                    <a:pt x="632" y="1600"/>
                  </a:lnTo>
                  <a:lnTo>
                    <a:pt x="464" y="2989"/>
                  </a:lnTo>
                  <a:lnTo>
                    <a:pt x="253" y="4421"/>
                  </a:lnTo>
                  <a:lnTo>
                    <a:pt x="1" y="5810"/>
                  </a:lnTo>
                  <a:lnTo>
                    <a:pt x="338" y="6105"/>
                  </a:lnTo>
                  <a:lnTo>
                    <a:pt x="338" y="6105"/>
                  </a:lnTo>
                  <a:lnTo>
                    <a:pt x="632" y="4589"/>
                  </a:lnTo>
                  <a:lnTo>
                    <a:pt x="843" y="3074"/>
                  </a:lnTo>
                  <a:lnTo>
                    <a:pt x="1053" y="1558"/>
                  </a:lnTo>
                  <a:lnTo>
                    <a:pt x="118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7"/>
            <p:cNvSpPr/>
            <p:nvPr/>
          </p:nvSpPr>
          <p:spPr>
            <a:xfrm>
              <a:off x="4399950" y="1448625"/>
              <a:ext cx="41075" cy="192650"/>
            </a:xfrm>
            <a:custGeom>
              <a:avLst/>
              <a:gdLst/>
              <a:ahLst/>
              <a:cxnLst/>
              <a:rect l="l" t="t" r="r" b="b"/>
              <a:pathLst>
                <a:path w="1643" h="7706" extrusionOk="0">
                  <a:moveTo>
                    <a:pt x="1642" y="1"/>
                  </a:moveTo>
                  <a:lnTo>
                    <a:pt x="1179" y="169"/>
                  </a:lnTo>
                  <a:lnTo>
                    <a:pt x="927" y="1979"/>
                  </a:lnTo>
                  <a:lnTo>
                    <a:pt x="632" y="3790"/>
                  </a:lnTo>
                  <a:lnTo>
                    <a:pt x="337" y="5600"/>
                  </a:lnTo>
                  <a:lnTo>
                    <a:pt x="0" y="7411"/>
                  </a:lnTo>
                  <a:lnTo>
                    <a:pt x="379" y="7705"/>
                  </a:lnTo>
                  <a:lnTo>
                    <a:pt x="716" y="5811"/>
                  </a:lnTo>
                  <a:lnTo>
                    <a:pt x="1053" y="3874"/>
                  </a:lnTo>
                  <a:lnTo>
                    <a:pt x="1348" y="1937"/>
                  </a:lnTo>
                  <a:lnTo>
                    <a:pt x="1642"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7"/>
            <p:cNvSpPr/>
            <p:nvPr/>
          </p:nvSpPr>
          <p:spPr>
            <a:xfrm>
              <a:off x="4399950" y="1448625"/>
              <a:ext cx="41075" cy="192650"/>
            </a:xfrm>
            <a:custGeom>
              <a:avLst/>
              <a:gdLst/>
              <a:ahLst/>
              <a:cxnLst/>
              <a:rect l="l" t="t" r="r" b="b"/>
              <a:pathLst>
                <a:path w="1643" h="7706" fill="none" extrusionOk="0">
                  <a:moveTo>
                    <a:pt x="1642" y="1"/>
                  </a:moveTo>
                  <a:lnTo>
                    <a:pt x="1179" y="169"/>
                  </a:lnTo>
                  <a:lnTo>
                    <a:pt x="1179" y="169"/>
                  </a:lnTo>
                  <a:lnTo>
                    <a:pt x="927" y="1979"/>
                  </a:lnTo>
                  <a:lnTo>
                    <a:pt x="632" y="3790"/>
                  </a:lnTo>
                  <a:lnTo>
                    <a:pt x="337" y="5600"/>
                  </a:lnTo>
                  <a:lnTo>
                    <a:pt x="0" y="7411"/>
                  </a:lnTo>
                  <a:lnTo>
                    <a:pt x="379" y="7705"/>
                  </a:lnTo>
                  <a:lnTo>
                    <a:pt x="379" y="7705"/>
                  </a:lnTo>
                  <a:lnTo>
                    <a:pt x="716" y="5811"/>
                  </a:lnTo>
                  <a:lnTo>
                    <a:pt x="1053" y="3874"/>
                  </a:lnTo>
                  <a:lnTo>
                    <a:pt x="1348" y="1937"/>
                  </a:lnTo>
                  <a:lnTo>
                    <a:pt x="164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7"/>
            <p:cNvSpPr/>
            <p:nvPr/>
          </p:nvSpPr>
          <p:spPr>
            <a:xfrm>
              <a:off x="4468375" y="1336000"/>
              <a:ext cx="180000" cy="212650"/>
            </a:xfrm>
            <a:custGeom>
              <a:avLst/>
              <a:gdLst/>
              <a:ahLst/>
              <a:cxnLst/>
              <a:rect l="l" t="t" r="r" b="b"/>
              <a:pathLst>
                <a:path w="7200" h="8506" extrusionOk="0">
                  <a:moveTo>
                    <a:pt x="6400" y="1"/>
                  </a:moveTo>
                  <a:lnTo>
                    <a:pt x="6273" y="43"/>
                  </a:lnTo>
                  <a:lnTo>
                    <a:pt x="6105" y="85"/>
                  </a:lnTo>
                  <a:lnTo>
                    <a:pt x="295" y="3285"/>
                  </a:lnTo>
                  <a:lnTo>
                    <a:pt x="169" y="3369"/>
                  </a:lnTo>
                  <a:lnTo>
                    <a:pt x="84" y="3495"/>
                  </a:lnTo>
                  <a:lnTo>
                    <a:pt x="42" y="3621"/>
                  </a:lnTo>
                  <a:lnTo>
                    <a:pt x="0" y="3748"/>
                  </a:lnTo>
                  <a:lnTo>
                    <a:pt x="0" y="3874"/>
                  </a:lnTo>
                  <a:lnTo>
                    <a:pt x="42" y="4000"/>
                  </a:lnTo>
                  <a:lnTo>
                    <a:pt x="126" y="4127"/>
                  </a:lnTo>
                  <a:lnTo>
                    <a:pt x="253" y="421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05" y="422"/>
                  </a:lnTo>
                  <a:lnTo>
                    <a:pt x="6863" y="295"/>
                  </a:lnTo>
                  <a:lnTo>
                    <a:pt x="6779" y="169"/>
                  </a:lnTo>
                  <a:lnTo>
                    <a:pt x="6652" y="85"/>
                  </a:lnTo>
                  <a:lnTo>
                    <a:pt x="6526" y="43"/>
                  </a:lnTo>
                  <a:lnTo>
                    <a:pt x="640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7"/>
            <p:cNvSpPr/>
            <p:nvPr/>
          </p:nvSpPr>
          <p:spPr>
            <a:xfrm>
              <a:off x="4468375" y="1336000"/>
              <a:ext cx="180000" cy="212650"/>
            </a:xfrm>
            <a:custGeom>
              <a:avLst/>
              <a:gdLst/>
              <a:ahLst/>
              <a:cxnLst/>
              <a:rect l="l" t="t" r="r" b="b"/>
              <a:pathLst>
                <a:path w="7200" h="8506" fill="none" extrusionOk="0">
                  <a:moveTo>
                    <a:pt x="253" y="4211"/>
                  </a:moveTo>
                  <a:lnTo>
                    <a:pt x="6316" y="842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47" y="548"/>
                  </a:lnTo>
                  <a:lnTo>
                    <a:pt x="6905" y="422"/>
                  </a:lnTo>
                  <a:lnTo>
                    <a:pt x="6863" y="295"/>
                  </a:lnTo>
                  <a:lnTo>
                    <a:pt x="6779" y="169"/>
                  </a:lnTo>
                  <a:lnTo>
                    <a:pt x="6652" y="85"/>
                  </a:lnTo>
                  <a:lnTo>
                    <a:pt x="6526" y="43"/>
                  </a:lnTo>
                  <a:lnTo>
                    <a:pt x="6400" y="1"/>
                  </a:lnTo>
                  <a:lnTo>
                    <a:pt x="6273" y="43"/>
                  </a:lnTo>
                  <a:lnTo>
                    <a:pt x="6105" y="85"/>
                  </a:lnTo>
                  <a:lnTo>
                    <a:pt x="295" y="3285"/>
                  </a:lnTo>
                  <a:lnTo>
                    <a:pt x="295" y="3285"/>
                  </a:lnTo>
                  <a:lnTo>
                    <a:pt x="169" y="3369"/>
                  </a:lnTo>
                  <a:lnTo>
                    <a:pt x="84" y="3495"/>
                  </a:lnTo>
                  <a:lnTo>
                    <a:pt x="42" y="3621"/>
                  </a:lnTo>
                  <a:lnTo>
                    <a:pt x="0" y="3748"/>
                  </a:lnTo>
                  <a:lnTo>
                    <a:pt x="0" y="3874"/>
                  </a:lnTo>
                  <a:lnTo>
                    <a:pt x="42" y="4000"/>
                  </a:lnTo>
                  <a:lnTo>
                    <a:pt x="126" y="4127"/>
                  </a:lnTo>
                  <a:lnTo>
                    <a:pt x="253" y="421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7"/>
            <p:cNvSpPr/>
            <p:nvPr/>
          </p:nvSpPr>
          <p:spPr>
            <a:xfrm>
              <a:off x="4502050" y="1460200"/>
              <a:ext cx="9500" cy="7400"/>
            </a:xfrm>
            <a:custGeom>
              <a:avLst/>
              <a:gdLst/>
              <a:ahLst/>
              <a:cxnLst/>
              <a:rect l="l" t="t" r="r" b="b"/>
              <a:pathLst>
                <a:path w="380" h="296" extrusionOk="0">
                  <a:moveTo>
                    <a:pt x="0" y="1"/>
                  </a:moveTo>
                  <a:lnTo>
                    <a:pt x="0" y="1"/>
                  </a:lnTo>
                  <a:lnTo>
                    <a:pt x="379" y="295"/>
                  </a:lnTo>
                  <a:lnTo>
                    <a:pt x="0"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7"/>
            <p:cNvSpPr/>
            <p:nvPr/>
          </p:nvSpPr>
          <p:spPr>
            <a:xfrm>
              <a:off x="4502050" y="1460200"/>
              <a:ext cx="9500" cy="7400"/>
            </a:xfrm>
            <a:custGeom>
              <a:avLst/>
              <a:gdLst/>
              <a:ahLst/>
              <a:cxnLst/>
              <a:rect l="l" t="t" r="r" b="b"/>
              <a:pathLst>
                <a:path w="380" h="296" fill="none" extrusionOk="0">
                  <a:moveTo>
                    <a:pt x="0" y="1"/>
                  </a:moveTo>
                  <a:lnTo>
                    <a:pt x="0" y="1"/>
                  </a:lnTo>
                  <a:lnTo>
                    <a:pt x="379" y="29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7"/>
            <p:cNvSpPr/>
            <p:nvPr/>
          </p:nvSpPr>
          <p:spPr>
            <a:xfrm>
              <a:off x="4502050" y="1394950"/>
              <a:ext cx="16875" cy="72650"/>
            </a:xfrm>
            <a:custGeom>
              <a:avLst/>
              <a:gdLst/>
              <a:ahLst/>
              <a:cxnLst/>
              <a:rect l="l" t="t" r="r" b="b"/>
              <a:pathLst>
                <a:path w="675" h="2906" extrusionOk="0">
                  <a:moveTo>
                    <a:pt x="674" y="0"/>
                  </a:moveTo>
                  <a:lnTo>
                    <a:pt x="211" y="211"/>
                  </a:lnTo>
                  <a:lnTo>
                    <a:pt x="0" y="2611"/>
                  </a:lnTo>
                  <a:lnTo>
                    <a:pt x="379" y="2905"/>
                  </a:lnTo>
                  <a:lnTo>
                    <a:pt x="674"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7"/>
            <p:cNvSpPr/>
            <p:nvPr/>
          </p:nvSpPr>
          <p:spPr>
            <a:xfrm>
              <a:off x="4502050" y="1394950"/>
              <a:ext cx="16875" cy="72650"/>
            </a:xfrm>
            <a:custGeom>
              <a:avLst/>
              <a:gdLst/>
              <a:ahLst/>
              <a:cxnLst/>
              <a:rect l="l" t="t" r="r" b="b"/>
              <a:pathLst>
                <a:path w="675" h="2906" fill="none" extrusionOk="0">
                  <a:moveTo>
                    <a:pt x="674" y="0"/>
                  </a:moveTo>
                  <a:lnTo>
                    <a:pt x="211" y="211"/>
                  </a:lnTo>
                  <a:lnTo>
                    <a:pt x="0" y="2611"/>
                  </a:lnTo>
                  <a:lnTo>
                    <a:pt x="379" y="2905"/>
                  </a:lnTo>
                  <a:lnTo>
                    <a:pt x="67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7"/>
            <p:cNvSpPr/>
            <p:nvPr/>
          </p:nvSpPr>
          <p:spPr>
            <a:xfrm>
              <a:off x="4533625" y="1482300"/>
              <a:ext cx="4225" cy="2125"/>
            </a:xfrm>
            <a:custGeom>
              <a:avLst/>
              <a:gdLst/>
              <a:ahLst/>
              <a:cxnLst/>
              <a:rect l="l" t="t" r="r" b="b"/>
              <a:pathLst>
                <a:path w="169" h="85" extrusionOk="0">
                  <a:moveTo>
                    <a:pt x="1" y="1"/>
                  </a:moveTo>
                  <a:lnTo>
                    <a:pt x="1" y="1"/>
                  </a:lnTo>
                  <a:lnTo>
                    <a:pt x="169" y="85"/>
                  </a:lnTo>
                  <a:lnTo>
                    <a:pt x="1"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7"/>
            <p:cNvSpPr/>
            <p:nvPr/>
          </p:nvSpPr>
          <p:spPr>
            <a:xfrm>
              <a:off x="4533625" y="1482300"/>
              <a:ext cx="4225" cy="2125"/>
            </a:xfrm>
            <a:custGeom>
              <a:avLst/>
              <a:gdLst/>
              <a:ahLst/>
              <a:cxnLst/>
              <a:rect l="l" t="t" r="r" b="b"/>
              <a:pathLst>
                <a:path w="169" h="85" fill="none" extrusionOk="0">
                  <a:moveTo>
                    <a:pt x="1" y="1"/>
                  </a:moveTo>
                  <a:lnTo>
                    <a:pt x="1" y="1"/>
                  </a:lnTo>
                  <a:lnTo>
                    <a:pt x="169" y="85"/>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7"/>
            <p:cNvSpPr/>
            <p:nvPr/>
          </p:nvSpPr>
          <p:spPr>
            <a:xfrm>
              <a:off x="4533625" y="1374950"/>
              <a:ext cx="21075" cy="114750"/>
            </a:xfrm>
            <a:custGeom>
              <a:avLst/>
              <a:gdLst/>
              <a:ahLst/>
              <a:cxnLst/>
              <a:rect l="l" t="t" r="r" b="b"/>
              <a:pathLst>
                <a:path w="843" h="4590" extrusionOk="0">
                  <a:moveTo>
                    <a:pt x="843" y="0"/>
                  </a:moveTo>
                  <a:lnTo>
                    <a:pt x="422" y="211"/>
                  </a:lnTo>
                  <a:lnTo>
                    <a:pt x="295" y="1390"/>
                  </a:lnTo>
                  <a:lnTo>
                    <a:pt x="211" y="2526"/>
                  </a:lnTo>
                  <a:lnTo>
                    <a:pt x="1" y="4295"/>
                  </a:lnTo>
                  <a:lnTo>
                    <a:pt x="169" y="4379"/>
                  </a:lnTo>
                  <a:lnTo>
                    <a:pt x="422" y="4590"/>
                  </a:lnTo>
                  <a:lnTo>
                    <a:pt x="590" y="2569"/>
                  </a:lnTo>
                  <a:lnTo>
                    <a:pt x="716" y="1306"/>
                  </a:lnTo>
                  <a:lnTo>
                    <a:pt x="843"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7"/>
            <p:cNvSpPr/>
            <p:nvPr/>
          </p:nvSpPr>
          <p:spPr>
            <a:xfrm>
              <a:off x="4533625" y="1374950"/>
              <a:ext cx="21075" cy="114750"/>
            </a:xfrm>
            <a:custGeom>
              <a:avLst/>
              <a:gdLst/>
              <a:ahLst/>
              <a:cxnLst/>
              <a:rect l="l" t="t" r="r" b="b"/>
              <a:pathLst>
                <a:path w="843" h="4590" fill="none" extrusionOk="0">
                  <a:moveTo>
                    <a:pt x="843" y="0"/>
                  </a:moveTo>
                  <a:lnTo>
                    <a:pt x="422" y="211"/>
                  </a:lnTo>
                  <a:lnTo>
                    <a:pt x="422" y="211"/>
                  </a:lnTo>
                  <a:lnTo>
                    <a:pt x="295" y="1390"/>
                  </a:lnTo>
                  <a:lnTo>
                    <a:pt x="211" y="2526"/>
                  </a:lnTo>
                  <a:lnTo>
                    <a:pt x="1" y="4295"/>
                  </a:lnTo>
                  <a:lnTo>
                    <a:pt x="169" y="4379"/>
                  </a:lnTo>
                  <a:lnTo>
                    <a:pt x="422" y="4590"/>
                  </a:lnTo>
                  <a:lnTo>
                    <a:pt x="590" y="2569"/>
                  </a:lnTo>
                  <a:lnTo>
                    <a:pt x="590" y="2569"/>
                  </a:lnTo>
                  <a:lnTo>
                    <a:pt x="716" y="1306"/>
                  </a:lnTo>
                  <a:lnTo>
                    <a:pt x="84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7"/>
            <p:cNvSpPr/>
            <p:nvPr/>
          </p:nvSpPr>
          <p:spPr>
            <a:xfrm>
              <a:off x="4568350" y="1359150"/>
              <a:ext cx="13725" cy="149500"/>
            </a:xfrm>
            <a:custGeom>
              <a:avLst/>
              <a:gdLst/>
              <a:ahLst/>
              <a:cxnLst/>
              <a:rect l="l" t="t" r="r" b="b"/>
              <a:pathLst>
                <a:path w="549" h="5980" extrusionOk="0">
                  <a:moveTo>
                    <a:pt x="1" y="5895"/>
                  </a:moveTo>
                  <a:lnTo>
                    <a:pt x="1" y="5895"/>
                  </a:lnTo>
                  <a:lnTo>
                    <a:pt x="127" y="5979"/>
                  </a:lnTo>
                  <a:lnTo>
                    <a:pt x="1" y="5895"/>
                  </a:lnTo>
                  <a:close/>
                  <a:moveTo>
                    <a:pt x="548" y="1"/>
                  </a:moveTo>
                  <a:lnTo>
                    <a:pt x="169" y="253"/>
                  </a:lnTo>
                  <a:lnTo>
                    <a:pt x="169" y="253"/>
                  </a:lnTo>
                  <a:lnTo>
                    <a:pt x="548" y="1"/>
                  </a:lnTo>
                  <a:lnTo>
                    <a:pt x="548"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7"/>
            <p:cNvSpPr/>
            <p:nvPr/>
          </p:nvSpPr>
          <p:spPr>
            <a:xfrm>
              <a:off x="4568350" y="1506525"/>
              <a:ext cx="3200" cy="2125"/>
            </a:xfrm>
            <a:custGeom>
              <a:avLst/>
              <a:gdLst/>
              <a:ahLst/>
              <a:cxnLst/>
              <a:rect l="l" t="t" r="r" b="b"/>
              <a:pathLst>
                <a:path w="128" h="85" fill="none" extrusionOk="0">
                  <a:moveTo>
                    <a:pt x="1" y="0"/>
                  </a:moveTo>
                  <a:lnTo>
                    <a:pt x="1" y="0"/>
                  </a:lnTo>
                  <a:lnTo>
                    <a:pt x="127" y="84"/>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7"/>
            <p:cNvSpPr/>
            <p:nvPr/>
          </p:nvSpPr>
          <p:spPr>
            <a:xfrm>
              <a:off x="4572575" y="1359150"/>
              <a:ext cx="9500" cy="6350"/>
            </a:xfrm>
            <a:custGeom>
              <a:avLst/>
              <a:gdLst/>
              <a:ahLst/>
              <a:cxnLst/>
              <a:rect l="l" t="t" r="r" b="b"/>
              <a:pathLst>
                <a:path w="380" h="254" fill="none" extrusionOk="0">
                  <a:moveTo>
                    <a:pt x="379" y="1"/>
                  </a:moveTo>
                  <a:lnTo>
                    <a:pt x="0" y="253"/>
                  </a:lnTo>
                  <a:lnTo>
                    <a:pt x="0" y="253"/>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7"/>
            <p:cNvSpPr/>
            <p:nvPr/>
          </p:nvSpPr>
          <p:spPr>
            <a:xfrm>
              <a:off x="4568350" y="1359150"/>
              <a:ext cx="14775" cy="153700"/>
            </a:xfrm>
            <a:custGeom>
              <a:avLst/>
              <a:gdLst/>
              <a:ahLst/>
              <a:cxnLst/>
              <a:rect l="l" t="t" r="r" b="b"/>
              <a:pathLst>
                <a:path w="591" h="6148" extrusionOk="0">
                  <a:moveTo>
                    <a:pt x="548" y="1"/>
                  </a:moveTo>
                  <a:lnTo>
                    <a:pt x="169" y="253"/>
                  </a:lnTo>
                  <a:lnTo>
                    <a:pt x="169" y="1643"/>
                  </a:lnTo>
                  <a:lnTo>
                    <a:pt x="169" y="3074"/>
                  </a:lnTo>
                  <a:lnTo>
                    <a:pt x="127" y="4464"/>
                  </a:lnTo>
                  <a:lnTo>
                    <a:pt x="1" y="5895"/>
                  </a:lnTo>
                  <a:lnTo>
                    <a:pt x="127" y="5979"/>
                  </a:lnTo>
                  <a:lnTo>
                    <a:pt x="422" y="6148"/>
                  </a:lnTo>
                  <a:lnTo>
                    <a:pt x="506" y="4632"/>
                  </a:lnTo>
                  <a:lnTo>
                    <a:pt x="590" y="3074"/>
                  </a:lnTo>
                  <a:lnTo>
                    <a:pt x="590" y="1559"/>
                  </a:lnTo>
                  <a:lnTo>
                    <a:pt x="548"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7"/>
            <p:cNvSpPr/>
            <p:nvPr/>
          </p:nvSpPr>
          <p:spPr>
            <a:xfrm>
              <a:off x="4568350" y="1359150"/>
              <a:ext cx="14775" cy="153700"/>
            </a:xfrm>
            <a:custGeom>
              <a:avLst/>
              <a:gdLst/>
              <a:ahLst/>
              <a:cxnLst/>
              <a:rect l="l" t="t" r="r" b="b"/>
              <a:pathLst>
                <a:path w="591" h="6148" fill="none" extrusionOk="0">
                  <a:moveTo>
                    <a:pt x="548" y="1"/>
                  </a:moveTo>
                  <a:lnTo>
                    <a:pt x="169" y="253"/>
                  </a:lnTo>
                  <a:lnTo>
                    <a:pt x="169" y="253"/>
                  </a:lnTo>
                  <a:lnTo>
                    <a:pt x="169" y="1643"/>
                  </a:lnTo>
                  <a:lnTo>
                    <a:pt x="169" y="3074"/>
                  </a:lnTo>
                  <a:lnTo>
                    <a:pt x="127" y="4464"/>
                  </a:lnTo>
                  <a:lnTo>
                    <a:pt x="1" y="5895"/>
                  </a:lnTo>
                  <a:lnTo>
                    <a:pt x="127" y="5979"/>
                  </a:lnTo>
                  <a:lnTo>
                    <a:pt x="422" y="6148"/>
                  </a:lnTo>
                  <a:lnTo>
                    <a:pt x="422" y="6148"/>
                  </a:lnTo>
                  <a:lnTo>
                    <a:pt x="506" y="4632"/>
                  </a:lnTo>
                  <a:lnTo>
                    <a:pt x="590" y="3074"/>
                  </a:lnTo>
                  <a:lnTo>
                    <a:pt x="590" y="1559"/>
                  </a:lnTo>
                  <a:lnTo>
                    <a:pt x="54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7"/>
            <p:cNvSpPr/>
            <p:nvPr/>
          </p:nvSpPr>
          <p:spPr>
            <a:xfrm>
              <a:off x="4609400" y="1339150"/>
              <a:ext cx="10550" cy="5300"/>
            </a:xfrm>
            <a:custGeom>
              <a:avLst/>
              <a:gdLst/>
              <a:ahLst/>
              <a:cxnLst/>
              <a:rect l="l" t="t" r="r" b="b"/>
              <a:pathLst>
                <a:path w="422" h="212" extrusionOk="0">
                  <a:moveTo>
                    <a:pt x="422" y="1"/>
                  </a:moveTo>
                  <a:lnTo>
                    <a:pt x="1" y="211"/>
                  </a:lnTo>
                  <a:lnTo>
                    <a:pt x="1" y="211"/>
                  </a:lnTo>
                  <a:lnTo>
                    <a:pt x="422" y="1"/>
                  </a:lnTo>
                  <a:lnTo>
                    <a:pt x="422" y="1"/>
                  </a:lnTo>
                  <a:lnTo>
                    <a:pt x="422"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7"/>
            <p:cNvSpPr/>
            <p:nvPr/>
          </p:nvSpPr>
          <p:spPr>
            <a:xfrm>
              <a:off x="4609400" y="1339150"/>
              <a:ext cx="10550" cy="5300"/>
            </a:xfrm>
            <a:custGeom>
              <a:avLst/>
              <a:gdLst/>
              <a:ahLst/>
              <a:cxnLst/>
              <a:rect l="l" t="t" r="r" b="b"/>
              <a:pathLst>
                <a:path w="422" h="212" fill="none" extrusionOk="0">
                  <a:moveTo>
                    <a:pt x="422" y="1"/>
                  </a:moveTo>
                  <a:lnTo>
                    <a:pt x="1" y="211"/>
                  </a:lnTo>
                  <a:lnTo>
                    <a:pt x="1" y="211"/>
                  </a:lnTo>
                  <a:lnTo>
                    <a:pt x="422" y="1"/>
                  </a:lnTo>
                  <a:lnTo>
                    <a:pt x="422" y="1"/>
                  </a:lnTo>
                  <a:lnTo>
                    <a:pt x="42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7"/>
            <p:cNvSpPr/>
            <p:nvPr/>
          </p:nvSpPr>
          <p:spPr>
            <a:xfrm>
              <a:off x="4599925" y="1339150"/>
              <a:ext cx="20025" cy="195800"/>
            </a:xfrm>
            <a:custGeom>
              <a:avLst/>
              <a:gdLst/>
              <a:ahLst/>
              <a:cxnLst/>
              <a:rect l="l" t="t" r="r" b="b"/>
              <a:pathLst>
                <a:path w="801" h="7832" extrusionOk="0">
                  <a:moveTo>
                    <a:pt x="801" y="1"/>
                  </a:moveTo>
                  <a:lnTo>
                    <a:pt x="380" y="211"/>
                  </a:lnTo>
                  <a:lnTo>
                    <a:pt x="338" y="2064"/>
                  </a:lnTo>
                  <a:lnTo>
                    <a:pt x="254" y="3874"/>
                  </a:lnTo>
                  <a:lnTo>
                    <a:pt x="127" y="5727"/>
                  </a:lnTo>
                  <a:lnTo>
                    <a:pt x="1" y="7537"/>
                  </a:lnTo>
                  <a:lnTo>
                    <a:pt x="380" y="7832"/>
                  </a:lnTo>
                  <a:lnTo>
                    <a:pt x="548" y="5853"/>
                  </a:lnTo>
                  <a:lnTo>
                    <a:pt x="675" y="3916"/>
                  </a:lnTo>
                  <a:lnTo>
                    <a:pt x="759" y="1938"/>
                  </a:lnTo>
                  <a:lnTo>
                    <a:pt x="801"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7"/>
            <p:cNvSpPr/>
            <p:nvPr/>
          </p:nvSpPr>
          <p:spPr>
            <a:xfrm>
              <a:off x="4599925" y="1339150"/>
              <a:ext cx="20025" cy="195800"/>
            </a:xfrm>
            <a:custGeom>
              <a:avLst/>
              <a:gdLst/>
              <a:ahLst/>
              <a:cxnLst/>
              <a:rect l="l" t="t" r="r" b="b"/>
              <a:pathLst>
                <a:path w="801" h="7832" fill="none" extrusionOk="0">
                  <a:moveTo>
                    <a:pt x="801" y="1"/>
                  </a:moveTo>
                  <a:lnTo>
                    <a:pt x="380" y="211"/>
                  </a:lnTo>
                  <a:lnTo>
                    <a:pt x="380" y="211"/>
                  </a:lnTo>
                  <a:lnTo>
                    <a:pt x="338" y="2064"/>
                  </a:lnTo>
                  <a:lnTo>
                    <a:pt x="254" y="3874"/>
                  </a:lnTo>
                  <a:lnTo>
                    <a:pt x="127" y="5727"/>
                  </a:lnTo>
                  <a:lnTo>
                    <a:pt x="1" y="7537"/>
                  </a:lnTo>
                  <a:lnTo>
                    <a:pt x="380" y="7832"/>
                  </a:lnTo>
                  <a:lnTo>
                    <a:pt x="380" y="7832"/>
                  </a:lnTo>
                  <a:lnTo>
                    <a:pt x="548" y="5853"/>
                  </a:lnTo>
                  <a:lnTo>
                    <a:pt x="675" y="3916"/>
                  </a:lnTo>
                  <a:lnTo>
                    <a:pt x="759" y="1938"/>
                  </a:lnTo>
                  <a:lnTo>
                    <a:pt x="80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1" name="Google Shape;921;p7"/>
          <p:cNvGrpSpPr/>
          <p:nvPr/>
        </p:nvGrpSpPr>
        <p:grpSpPr>
          <a:xfrm>
            <a:off x="605582" y="776606"/>
            <a:ext cx="1569488" cy="3430491"/>
            <a:chOff x="5214875" y="1199700"/>
            <a:chExt cx="337975" cy="738725"/>
          </a:xfrm>
        </p:grpSpPr>
        <p:sp>
          <p:nvSpPr>
            <p:cNvPr id="922" name="Google Shape;922;p7"/>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7"/>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7"/>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7"/>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7"/>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7"/>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7"/>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7"/>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7"/>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7"/>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7"/>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7"/>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7"/>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7"/>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7"/>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7"/>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7"/>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7"/>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7"/>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7"/>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7"/>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7"/>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7"/>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7"/>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7"/>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7" name="Google Shape;947;p7"/>
          <p:cNvGrpSpPr/>
          <p:nvPr/>
        </p:nvGrpSpPr>
        <p:grpSpPr>
          <a:xfrm flipH="1">
            <a:off x="6901495" y="1623681"/>
            <a:ext cx="1569488" cy="3430491"/>
            <a:chOff x="5214875" y="1199700"/>
            <a:chExt cx="337975" cy="738725"/>
          </a:xfrm>
        </p:grpSpPr>
        <p:sp>
          <p:nvSpPr>
            <p:cNvPr id="948" name="Google Shape;948;p7"/>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7"/>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7"/>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7"/>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7"/>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7"/>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7"/>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7"/>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7"/>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7"/>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7"/>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7"/>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7"/>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7"/>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7"/>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7"/>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7"/>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7"/>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7"/>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7"/>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7"/>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7"/>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7"/>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7"/>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7"/>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973"/>
        <p:cNvGrpSpPr/>
        <p:nvPr/>
      </p:nvGrpSpPr>
      <p:grpSpPr>
        <a:xfrm>
          <a:off x="0" y="0"/>
          <a:ext cx="0" cy="0"/>
          <a:chOff x="0" y="0"/>
          <a:chExt cx="0" cy="0"/>
        </a:xfrm>
      </p:grpSpPr>
      <p:sp>
        <p:nvSpPr>
          <p:cNvPr id="974" name="Google Shape;974;p8"/>
          <p:cNvSpPr txBox="1">
            <a:spLocks noGrp="1"/>
          </p:cNvSpPr>
          <p:nvPr>
            <p:ph type="title"/>
          </p:nvPr>
        </p:nvSpPr>
        <p:spPr>
          <a:xfrm>
            <a:off x="1654950" y="1459500"/>
            <a:ext cx="5834100" cy="2529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975" name="Google Shape;975;p8"/>
          <p:cNvGrpSpPr/>
          <p:nvPr/>
        </p:nvGrpSpPr>
        <p:grpSpPr>
          <a:xfrm flipH="1">
            <a:off x="6854520" y="554931"/>
            <a:ext cx="1569488" cy="3430491"/>
            <a:chOff x="5214875" y="1199700"/>
            <a:chExt cx="337975" cy="738725"/>
          </a:xfrm>
        </p:grpSpPr>
        <p:sp>
          <p:nvSpPr>
            <p:cNvPr id="976" name="Google Shape;976;p8"/>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8"/>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8"/>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8"/>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8"/>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8"/>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8"/>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8"/>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8"/>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8"/>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8"/>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8"/>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8"/>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8"/>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8"/>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8"/>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8"/>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8"/>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8"/>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8"/>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8"/>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8"/>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8"/>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8"/>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8"/>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1" name="Google Shape;1001;p8"/>
          <p:cNvGrpSpPr/>
          <p:nvPr/>
        </p:nvGrpSpPr>
        <p:grpSpPr>
          <a:xfrm>
            <a:off x="558607" y="1402006"/>
            <a:ext cx="1569488" cy="3430491"/>
            <a:chOff x="5214875" y="1199700"/>
            <a:chExt cx="337975" cy="738725"/>
          </a:xfrm>
        </p:grpSpPr>
        <p:sp>
          <p:nvSpPr>
            <p:cNvPr id="1002" name="Google Shape;1002;p8"/>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8"/>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8"/>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8"/>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8"/>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8"/>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8"/>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8"/>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8"/>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8"/>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8"/>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8"/>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8"/>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8"/>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8"/>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8"/>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8"/>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8"/>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8"/>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8"/>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8"/>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8"/>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8"/>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8"/>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8"/>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027"/>
        <p:cNvGrpSpPr/>
        <p:nvPr/>
      </p:nvGrpSpPr>
      <p:grpSpPr>
        <a:xfrm>
          <a:off x="0" y="0"/>
          <a:ext cx="0" cy="0"/>
          <a:chOff x="0" y="0"/>
          <a:chExt cx="0" cy="0"/>
        </a:xfrm>
      </p:grpSpPr>
      <p:sp>
        <p:nvSpPr>
          <p:cNvPr id="1028" name="Google Shape;1028;p9"/>
          <p:cNvSpPr txBox="1">
            <a:spLocks noGrp="1"/>
          </p:cNvSpPr>
          <p:nvPr>
            <p:ph type="title"/>
          </p:nvPr>
        </p:nvSpPr>
        <p:spPr>
          <a:xfrm>
            <a:off x="4244200" y="1228609"/>
            <a:ext cx="3802500" cy="18309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029" name="Google Shape;1029;p9"/>
          <p:cNvSpPr txBox="1">
            <a:spLocks noGrp="1"/>
          </p:cNvSpPr>
          <p:nvPr>
            <p:ph type="subTitle" idx="1"/>
          </p:nvPr>
        </p:nvSpPr>
        <p:spPr>
          <a:xfrm>
            <a:off x="4244200" y="3155591"/>
            <a:ext cx="3802500" cy="759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1030" name="Google Shape;1030;p9"/>
          <p:cNvGrpSpPr/>
          <p:nvPr/>
        </p:nvGrpSpPr>
        <p:grpSpPr>
          <a:xfrm flipH="1">
            <a:off x="4047245" y="965806"/>
            <a:ext cx="1569488" cy="3430491"/>
            <a:chOff x="5214875" y="1199700"/>
            <a:chExt cx="337975" cy="738725"/>
          </a:xfrm>
        </p:grpSpPr>
        <p:sp>
          <p:nvSpPr>
            <p:cNvPr id="1031" name="Google Shape;1031;p9"/>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9"/>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9"/>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9"/>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9"/>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9"/>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9"/>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9"/>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9"/>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9"/>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9"/>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9"/>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9"/>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9"/>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9"/>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9"/>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9"/>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9"/>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9"/>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9"/>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9"/>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9"/>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9"/>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9"/>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9"/>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6" name="Google Shape;1056;p9"/>
          <p:cNvGrpSpPr/>
          <p:nvPr/>
        </p:nvGrpSpPr>
        <p:grpSpPr>
          <a:xfrm rot="808949" flipH="1">
            <a:off x="7452725" y="73361"/>
            <a:ext cx="1443623" cy="1282830"/>
            <a:chOff x="4999900" y="1693875"/>
            <a:chExt cx="841025" cy="747350"/>
          </a:xfrm>
        </p:grpSpPr>
        <p:sp>
          <p:nvSpPr>
            <p:cNvPr id="1057" name="Google Shape;1057;p9"/>
            <p:cNvSpPr/>
            <p:nvPr/>
          </p:nvSpPr>
          <p:spPr>
            <a:xfrm>
              <a:off x="4999900" y="1968600"/>
              <a:ext cx="531575" cy="472625"/>
            </a:xfrm>
            <a:custGeom>
              <a:avLst/>
              <a:gdLst/>
              <a:ahLst/>
              <a:cxnLst/>
              <a:rect l="l" t="t" r="r" b="b"/>
              <a:pathLst>
                <a:path w="21263" h="18905" extrusionOk="0">
                  <a:moveTo>
                    <a:pt x="10148" y="0"/>
                  </a:moveTo>
                  <a:lnTo>
                    <a:pt x="1" y="18904"/>
                  </a:lnTo>
                  <a:lnTo>
                    <a:pt x="21263" y="15831"/>
                  </a:lnTo>
                  <a:lnTo>
                    <a:pt x="15705" y="7915"/>
                  </a:lnTo>
                  <a:lnTo>
                    <a:pt x="1014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9"/>
            <p:cNvSpPr/>
            <p:nvPr/>
          </p:nvSpPr>
          <p:spPr>
            <a:xfrm>
              <a:off x="5123050" y="2081225"/>
              <a:ext cx="163175" cy="331575"/>
            </a:xfrm>
            <a:custGeom>
              <a:avLst/>
              <a:gdLst/>
              <a:ahLst/>
              <a:cxnLst/>
              <a:rect l="l" t="t" r="r" b="b"/>
              <a:pathLst>
                <a:path w="6527" h="13263" extrusionOk="0">
                  <a:moveTo>
                    <a:pt x="2780" y="0"/>
                  </a:moveTo>
                  <a:lnTo>
                    <a:pt x="1" y="5221"/>
                  </a:lnTo>
                  <a:lnTo>
                    <a:pt x="296" y="6484"/>
                  </a:lnTo>
                  <a:lnTo>
                    <a:pt x="506" y="7284"/>
                  </a:lnTo>
                  <a:lnTo>
                    <a:pt x="801" y="8168"/>
                  </a:lnTo>
                  <a:lnTo>
                    <a:pt x="1096" y="9010"/>
                  </a:lnTo>
                  <a:lnTo>
                    <a:pt x="1432" y="9894"/>
                  </a:lnTo>
                  <a:lnTo>
                    <a:pt x="2148" y="11578"/>
                  </a:lnTo>
                  <a:lnTo>
                    <a:pt x="2948" y="13262"/>
                  </a:lnTo>
                  <a:lnTo>
                    <a:pt x="6527" y="12757"/>
                  </a:lnTo>
                  <a:lnTo>
                    <a:pt x="5601" y="10820"/>
                  </a:lnTo>
                  <a:lnTo>
                    <a:pt x="4590" y="8589"/>
                  </a:lnTo>
                  <a:lnTo>
                    <a:pt x="4127" y="7410"/>
                  </a:lnTo>
                  <a:lnTo>
                    <a:pt x="3748" y="6273"/>
                  </a:lnTo>
                  <a:lnTo>
                    <a:pt x="3411" y="5137"/>
                  </a:lnTo>
                  <a:lnTo>
                    <a:pt x="3201" y="4042"/>
                  </a:lnTo>
                  <a:lnTo>
                    <a:pt x="2990" y="2947"/>
                  </a:lnTo>
                  <a:lnTo>
                    <a:pt x="2906" y="1937"/>
                  </a:lnTo>
                  <a:lnTo>
                    <a:pt x="2822" y="926"/>
                  </a:lnTo>
                  <a:lnTo>
                    <a:pt x="2780"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9"/>
            <p:cNvSpPr/>
            <p:nvPr/>
          </p:nvSpPr>
          <p:spPr>
            <a:xfrm>
              <a:off x="5243050" y="1968600"/>
              <a:ext cx="206325" cy="419975"/>
            </a:xfrm>
            <a:custGeom>
              <a:avLst/>
              <a:gdLst/>
              <a:ahLst/>
              <a:cxnLst/>
              <a:rect l="l" t="t" r="r" b="b"/>
              <a:pathLst>
                <a:path w="8253" h="16799" extrusionOk="0">
                  <a:moveTo>
                    <a:pt x="422" y="0"/>
                  </a:moveTo>
                  <a:lnTo>
                    <a:pt x="43" y="758"/>
                  </a:lnTo>
                  <a:lnTo>
                    <a:pt x="1" y="2232"/>
                  </a:lnTo>
                  <a:lnTo>
                    <a:pt x="43" y="2989"/>
                  </a:lnTo>
                  <a:lnTo>
                    <a:pt x="85" y="3831"/>
                  </a:lnTo>
                  <a:lnTo>
                    <a:pt x="169" y="4673"/>
                  </a:lnTo>
                  <a:lnTo>
                    <a:pt x="295" y="5558"/>
                  </a:lnTo>
                  <a:lnTo>
                    <a:pt x="464" y="6442"/>
                  </a:lnTo>
                  <a:lnTo>
                    <a:pt x="674" y="7368"/>
                  </a:lnTo>
                  <a:lnTo>
                    <a:pt x="1011" y="8547"/>
                  </a:lnTo>
                  <a:lnTo>
                    <a:pt x="1432" y="9810"/>
                  </a:lnTo>
                  <a:lnTo>
                    <a:pt x="1937" y="11073"/>
                  </a:lnTo>
                  <a:lnTo>
                    <a:pt x="2443" y="12336"/>
                  </a:lnTo>
                  <a:lnTo>
                    <a:pt x="3032" y="13557"/>
                  </a:lnTo>
                  <a:lnTo>
                    <a:pt x="3579" y="14736"/>
                  </a:lnTo>
                  <a:lnTo>
                    <a:pt x="4674" y="16799"/>
                  </a:lnTo>
                  <a:lnTo>
                    <a:pt x="8253" y="16294"/>
                  </a:lnTo>
                  <a:lnTo>
                    <a:pt x="7579" y="14989"/>
                  </a:lnTo>
                  <a:lnTo>
                    <a:pt x="6821" y="13431"/>
                  </a:lnTo>
                  <a:lnTo>
                    <a:pt x="5937" y="11578"/>
                  </a:lnTo>
                  <a:lnTo>
                    <a:pt x="4969" y="9473"/>
                  </a:lnTo>
                  <a:lnTo>
                    <a:pt x="4674" y="8799"/>
                  </a:lnTo>
                  <a:lnTo>
                    <a:pt x="4421" y="8126"/>
                  </a:lnTo>
                  <a:lnTo>
                    <a:pt x="4000" y="6821"/>
                  </a:lnTo>
                  <a:lnTo>
                    <a:pt x="3706" y="5558"/>
                  </a:lnTo>
                  <a:lnTo>
                    <a:pt x="3453" y="4295"/>
                  </a:lnTo>
                  <a:lnTo>
                    <a:pt x="422"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9"/>
            <p:cNvSpPr/>
            <p:nvPr/>
          </p:nvSpPr>
          <p:spPr>
            <a:xfrm>
              <a:off x="5022025" y="2295925"/>
              <a:ext cx="103175" cy="140025"/>
            </a:xfrm>
            <a:custGeom>
              <a:avLst/>
              <a:gdLst/>
              <a:ahLst/>
              <a:cxnLst/>
              <a:rect l="l" t="t" r="r" b="b"/>
              <a:pathLst>
                <a:path w="4127" h="5601" extrusionOk="0">
                  <a:moveTo>
                    <a:pt x="2232" y="1"/>
                  </a:moveTo>
                  <a:lnTo>
                    <a:pt x="0" y="4169"/>
                  </a:lnTo>
                  <a:lnTo>
                    <a:pt x="547" y="5601"/>
                  </a:lnTo>
                  <a:lnTo>
                    <a:pt x="4126" y="5095"/>
                  </a:lnTo>
                  <a:lnTo>
                    <a:pt x="3453" y="3622"/>
                  </a:lnTo>
                  <a:lnTo>
                    <a:pt x="3074" y="2695"/>
                  </a:lnTo>
                  <a:lnTo>
                    <a:pt x="2737" y="1769"/>
                  </a:lnTo>
                  <a:lnTo>
                    <a:pt x="2484" y="885"/>
                  </a:lnTo>
                  <a:lnTo>
                    <a:pt x="2232" y="1"/>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9"/>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F9F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9"/>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B5B5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9"/>
            <p:cNvSpPr/>
            <p:nvPr/>
          </p:nvSpPr>
          <p:spPr>
            <a:xfrm>
              <a:off x="5243050" y="2018050"/>
              <a:ext cx="241075" cy="338950"/>
            </a:xfrm>
            <a:custGeom>
              <a:avLst/>
              <a:gdLst/>
              <a:ahLst/>
              <a:cxnLst/>
              <a:rect l="l" t="t" r="r" b="b"/>
              <a:pathLst>
                <a:path w="9643" h="13558" extrusionOk="0">
                  <a:moveTo>
                    <a:pt x="1" y="1"/>
                  </a:moveTo>
                  <a:lnTo>
                    <a:pt x="169" y="759"/>
                  </a:lnTo>
                  <a:lnTo>
                    <a:pt x="422" y="1559"/>
                  </a:lnTo>
                  <a:lnTo>
                    <a:pt x="758" y="2443"/>
                  </a:lnTo>
                  <a:lnTo>
                    <a:pt x="1179" y="3411"/>
                  </a:lnTo>
                  <a:lnTo>
                    <a:pt x="1685" y="4422"/>
                  </a:lnTo>
                  <a:lnTo>
                    <a:pt x="2232" y="5432"/>
                  </a:lnTo>
                  <a:lnTo>
                    <a:pt x="2906" y="6485"/>
                  </a:lnTo>
                  <a:lnTo>
                    <a:pt x="3621" y="7579"/>
                  </a:lnTo>
                  <a:lnTo>
                    <a:pt x="4379" y="8632"/>
                  </a:lnTo>
                  <a:lnTo>
                    <a:pt x="5179" y="9600"/>
                  </a:lnTo>
                  <a:lnTo>
                    <a:pt x="5937" y="10484"/>
                  </a:lnTo>
                  <a:lnTo>
                    <a:pt x="6695" y="11284"/>
                  </a:lnTo>
                  <a:lnTo>
                    <a:pt x="7453" y="12042"/>
                  </a:lnTo>
                  <a:lnTo>
                    <a:pt x="8169" y="12632"/>
                  </a:lnTo>
                  <a:lnTo>
                    <a:pt x="8884" y="13179"/>
                  </a:lnTo>
                  <a:lnTo>
                    <a:pt x="9516" y="13558"/>
                  </a:lnTo>
                  <a:lnTo>
                    <a:pt x="9600" y="13305"/>
                  </a:lnTo>
                  <a:lnTo>
                    <a:pt x="9642" y="13011"/>
                  </a:lnTo>
                  <a:lnTo>
                    <a:pt x="9642" y="12674"/>
                  </a:lnTo>
                  <a:lnTo>
                    <a:pt x="9600" y="12295"/>
                  </a:lnTo>
                  <a:lnTo>
                    <a:pt x="9558" y="11874"/>
                  </a:lnTo>
                  <a:lnTo>
                    <a:pt x="9432" y="11411"/>
                  </a:lnTo>
                  <a:lnTo>
                    <a:pt x="9095" y="10400"/>
                  </a:lnTo>
                  <a:lnTo>
                    <a:pt x="8632" y="9306"/>
                  </a:lnTo>
                  <a:lnTo>
                    <a:pt x="8042" y="8085"/>
                  </a:lnTo>
                  <a:lnTo>
                    <a:pt x="7326" y="6864"/>
                  </a:lnTo>
                  <a:lnTo>
                    <a:pt x="6484" y="5600"/>
                  </a:lnTo>
                  <a:lnTo>
                    <a:pt x="5558" y="4337"/>
                  </a:lnTo>
                  <a:lnTo>
                    <a:pt x="4632" y="3243"/>
                  </a:lnTo>
                  <a:lnTo>
                    <a:pt x="3748" y="2274"/>
                  </a:lnTo>
                  <a:lnTo>
                    <a:pt x="2864" y="1474"/>
                  </a:lnTo>
                  <a:lnTo>
                    <a:pt x="2022" y="801"/>
                  </a:lnTo>
                  <a:lnTo>
                    <a:pt x="1643" y="548"/>
                  </a:lnTo>
                  <a:lnTo>
                    <a:pt x="1264" y="338"/>
                  </a:lnTo>
                  <a:lnTo>
                    <a:pt x="927" y="169"/>
                  </a:lnTo>
                  <a:lnTo>
                    <a:pt x="590" y="43"/>
                  </a:lnTo>
                  <a:lnTo>
                    <a:pt x="295" y="1"/>
                  </a:lnTo>
                  <a:close/>
                </a:path>
              </a:pathLst>
            </a:custGeom>
            <a:solidFill>
              <a:srgbClr val="DCD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9"/>
            <p:cNvSpPr/>
            <p:nvPr/>
          </p:nvSpPr>
          <p:spPr>
            <a:xfrm>
              <a:off x="5272525" y="1693875"/>
              <a:ext cx="105275" cy="348425"/>
            </a:xfrm>
            <a:custGeom>
              <a:avLst/>
              <a:gdLst/>
              <a:ahLst/>
              <a:cxnLst/>
              <a:rect l="l" t="t" r="r" b="b"/>
              <a:pathLst>
                <a:path w="4211" h="13937" extrusionOk="0">
                  <a:moveTo>
                    <a:pt x="1432" y="0"/>
                  </a:moveTo>
                  <a:lnTo>
                    <a:pt x="1264" y="42"/>
                  </a:lnTo>
                  <a:lnTo>
                    <a:pt x="1221" y="85"/>
                  </a:lnTo>
                  <a:lnTo>
                    <a:pt x="1179" y="169"/>
                  </a:lnTo>
                  <a:lnTo>
                    <a:pt x="1221" y="211"/>
                  </a:lnTo>
                  <a:lnTo>
                    <a:pt x="1264" y="295"/>
                  </a:lnTo>
                  <a:lnTo>
                    <a:pt x="1558" y="716"/>
                  </a:lnTo>
                  <a:lnTo>
                    <a:pt x="1853" y="1137"/>
                  </a:lnTo>
                  <a:lnTo>
                    <a:pt x="2064" y="1558"/>
                  </a:lnTo>
                  <a:lnTo>
                    <a:pt x="2232" y="1979"/>
                  </a:lnTo>
                  <a:lnTo>
                    <a:pt x="2316" y="2442"/>
                  </a:lnTo>
                  <a:lnTo>
                    <a:pt x="2400" y="2905"/>
                  </a:lnTo>
                  <a:lnTo>
                    <a:pt x="2442" y="3411"/>
                  </a:lnTo>
                  <a:lnTo>
                    <a:pt x="2442" y="3916"/>
                  </a:lnTo>
                  <a:lnTo>
                    <a:pt x="2400" y="4253"/>
                  </a:lnTo>
                  <a:lnTo>
                    <a:pt x="2316" y="4590"/>
                  </a:lnTo>
                  <a:lnTo>
                    <a:pt x="2232" y="4926"/>
                  </a:lnTo>
                  <a:lnTo>
                    <a:pt x="2182" y="5042"/>
                  </a:lnTo>
                  <a:lnTo>
                    <a:pt x="2182" y="5042"/>
                  </a:lnTo>
                  <a:lnTo>
                    <a:pt x="2106" y="5011"/>
                  </a:lnTo>
                  <a:lnTo>
                    <a:pt x="1558" y="4884"/>
                  </a:lnTo>
                  <a:lnTo>
                    <a:pt x="1053" y="4842"/>
                  </a:lnTo>
                  <a:lnTo>
                    <a:pt x="800" y="4884"/>
                  </a:lnTo>
                  <a:lnTo>
                    <a:pt x="590" y="4926"/>
                  </a:lnTo>
                  <a:lnTo>
                    <a:pt x="379" y="5011"/>
                  </a:lnTo>
                  <a:lnTo>
                    <a:pt x="211" y="5137"/>
                  </a:lnTo>
                  <a:lnTo>
                    <a:pt x="85" y="5305"/>
                  </a:lnTo>
                  <a:lnTo>
                    <a:pt x="43" y="5516"/>
                  </a:lnTo>
                  <a:lnTo>
                    <a:pt x="0" y="5768"/>
                  </a:lnTo>
                  <a:lnTo>
                    <a:pt x="0" y="6021"/>
                  </a:lnTo>
                  <a:lnTo>
                    <a:pt x="43" y="6232"/>
                  </a:lnTo>
                  <a:lnTo>
                    <a:pt x="85" y="6400"/>
                  </a:lnTo>
                  <a:lnTo>
                    <a:pt x="211" y="6568"/>
                  </a:lnTo>
                  <a:lnTo>
                    <a:pt x="337" y="6695"/>
                  </a:lnTo>
                  <a:lnTo>
                    <a:pt x="506" y="6821"/>
                  </a:lnTo>
                  <a:lnTo>
                    <a:pt x="674" y="6905"/>
                  </a:lnTo>
                  <a:lnTo>
                    <a:pt x="1053" y="7074"/>
                  </a:lnTo>
                  <a:lnTo>
                    <a:pt x="1474" y="7116"/>
                  </a:lnTo>
                  <a:lnTo>
                    <a:pt x="1937" y="7074"/>
                  </a:lnTo>
                  <a:lnTo>
                    <a:pt x="2358" y="6947"/>
                  </a:lnTo>
                  <a:lnTo>
                    <a:pt x="2633" y="6797"/>
                  </a:lnTo>
                  <a:lnTo>
                    <a:pt x="2653" y="6863"/>
                  </a:lnTo>
                  <a:lnTo>
                    <a:pt x="2737" y="7284"/>
                  </a:lnTo>
                  <a:lnTo>
                    <a:pt x="2779" y="7789"/>
                  </a:lnTo>
                  <a:lnTo>
                    <a:pt x="2779" y="8252"/>
                  </a:lnTo>
                  <a:lnTo>
                    <a:pt x="2695" y="8800"/>
                  </a:lnTo>
                  <a:lnTo>
                    <a:pt x="2611" y="9305"/>
                  </a:lnTo>
                  <a:lnTo>
                    <a:pt x="2442" y="9810"/>
                  </a:lnTo>
                  <a:lnTo>
                    <a:pt x="2106" y="10863"/>
                  </a:lnTo>
                  <a:lnTo>
                    <a:pt x="1685" y="11831"/>
                  </a:lnTo>
                  <a:lnTo>
                    <a:pt x="1264" y="12715"/>
                  </a:lnTo>
                  <a:lnTo>
                    <a:pt x="927" y="13389"/>
                  </a:lnTo>
                  <a:lnTo>
                    <a:pt x="885" y="13473"/>
                  </a:lnTo>
                  <a:lnTo>
                    <a:pt x="885" y="13557"/>
                  </a:lnTo>
                  <a:lnTo>
                    <a:pt x="1011" y="13684"/>
                  </a:lnTo>
                  <a:lnTo>
                    <a:pt x="1221" y="13768"/>
                  </a:lnTo>
                  <a:lnTo>
                    <a:pt x="1432" y="13852"/>
                  </a:lnTo>
                  <a:lnTo>
                    <a:pt x="1727" y="13894"/>
                  </a:lnTo>
                  <a:lnTo>
                    <a:pt x="1979" y="13936"/>
                  </a:lnTo>
                  <a:lnTo>
                    <a:pt x="2190" y="13894"/>
                  </a:lnTo>
                  <a:lnTo>
                    <a:pt x="2232" y="13852"/>
                  </a:lnTo>
                  <a:lnTo>
                    <a:pt x="2316" y="13768"/>
                  </a:lnTo>
                  <a:lnTo>
                    <a:pt x="2737" y="12968"/>
                  </a:lnTo>
                  <a:lnTo>
                    <a:pt x="3200" y="11957"/>
                  </a:lnTo>
                  <a:lnTo>
                    <a:pt x="3663" y="10863"/>
                  </a:lnTo>
                  <a:lnTo>
                    <a:pt x="3832" y="10273"/>
                  </a:lnTo>
                  <a:lnTo>
                    <a:pt x="4000" y="9684"/>
                  </a:lnTo>
                  <a:lnTo>
                    <a:pt x="4127" y="9094"/>
                  </a:lnTo>
                  <a:lnTo>
                    <a:pt x="4211" y="8547"/>
                  </a:lnTo>
                  <a:lnTo>
                    <a:pt x="4211" y="7958"/>
                  </a:lnTo>
                  <a:lnTo>
                    <a:pt x="4211" y="7410"/>
                  </a:lnTo>
                  <a:lnTo>
                    <a:pt x="4084" y="6905"/>
                  </a:lnTo>
                  <a:lnTo>
                    <a:pt x="3916" y="6442"/>
                  </a:lnTo>
                  <a:lnTo>
                    <a:pt x="3663" y="5979"/>
                  </a:lnTo>
                  <a:lnTo>
                    <a:pt x="3543" y="5859"/>
                  </a:lnTo>
                  <a:lnTo>
                    <a:pt x="3663" y="5642"/>
                  </a:lnTo>
                  <a:lnTo>
                    <a:pt x="3832" y="5179"/>
                  </a:lnTo>
                  <a:lnTo>
                    <a:pt x="3916" y="4716"/>
                  </a:lnTo>
                  <a:lnTo>
                    <a:pt x="3958" y="4253"/>
                  </a:lnTo>
                  <a:lnTo>
                    <a:pt x="3958" y="3747"/>
                  </a:lnTo>
                  <a:lnTo>
                    <a:pt x="3874" y="3242"/>
                  </a:lnTo>
                  <a:lnTo>
                    <a:pt x="3790" y="2737"/>
                  </a:lnTo>
                  <a:lnTo>
                    <a:pt x="3621" y="2274"/>
                  </a:lnTo>
                  <a:lnTo>
                    <a:pt x="3453" y="1769"/>
                  </a:lnTo>
                  <a:lnTo>
                    <a:pt x="3242" y="1348"/>
                  </a:lnTo>
                  <a:lnTo>
                    <a:pt x="3032" y="927"/>
                  </a:lnTo>
                  <a:lnTo>
                    <a:pt x="2821" y="548"/>
                  </a:lnTo>
                  <a:lnTo>
                    <a:pt x="2569" y="211"/>
                  </a:lnTo>
                  <a:lnTo>
                    <a:pt x="2400" y="127"/>
                  </a:lnTo>
                  <a:lnTo>
                    <a:pt x="2190" y="42"/>
                  </a:lnTo>
                  <a:lnTo>
                    <a:pt x="1937"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9"/>
            <p:cNvSpPr/>
            <p:nvPr/>
          </p:nvSpPr>
          <p:spPr>
            <a:xfrm>
              <a:off x="5375675" y="1737025"/>
              <a:ext cx="374750" cy="350525"/>
            </a:xfrm>
            <a:custGeom>
              <a:avLst/>
              <a:gdLst/>
              <a:ahLst/>
              <a:cxnLst/>
              <a:rect l="l" t="t" r="r" b="b"/>
              <a:pathLst>
                <a:path w="14990" h="14021" extrusionOk="0">
                  <a:moveTo>
                    <a:pt x="14063" y="1"/>
                  </a:moveTo>
                  <a:lnTo>
                    <a:pt x="13810" y="85"/>
                  </a:lnTo>
                  <a:lnTo>
                    <a:pt x="12547" y="632"/>
                  </a:lnTo>
                  <a:lnTo>
                    <a:pt x="11368" y="1222"/>
                  </a:lnTo>
                  <a:lnTo>
                    <a:pt x="10779" y="1516"/>
                  </a:lnTo>
                  <a:lnTo>
                    <a:pt x="10189" y="1853"/>
                  </a:lnTo>
                  <a:lnTo>
                    <a:pt x="9642" y="2232"/>
                  </a:lnTo>
                  <a:lnTo>
                    <a:pt x="9137" y="2611"/>
                  </a:lnTo>
                  <a:lnTo>
                    <a:pt x="8632" y="3032"/>
                  </a:lnTo>
                  <a:lnTo>
                    <a:pt x="8168" y="3495"/>
                  </a:lnTo>
                  <a:lnTo>
                    <a:pt x="7747" y="3958"/>
                  </a:lnTo>
                  <a:lnTo>
                    <a:pt x="7368" y="4463"/>
                  </a:lnTo>
                  <a:lnTo>
                    <a:pt x="7206" y="4728"/>
                  </a:lnTo>
                  <a:lnTo>
                    <a:pt x="7206" y="4728"/>
                  </a:lnTo>
                  <a:lnTo>
                    <a:pt x="7158" y="4716"/>
                  </a:lnTo>
                  <a:lnTo>
                    <a:pt x="6779" y="4674"/>
                  </a:lnTo>
                  <a:lnTo>
                    <a:pt x="6400" y="4632"/>
                  </a:lnTo>
                  <a:lnTo>
                    <a:pt x="6105" y="4632"/>
                  </a:lnTo>
                  <a:lnTo>
                    <a:pt x="5769" y="4674"/>
                  </a:lnTo>
                  <a:lnTo>
                    <a:pt x="5474" y="4758"/>
                  </a:lnTo>
                  <a:lnTo>
                    <a:pt x="5221" y="4842"/>
                  </a:lnTo>
                  <a:lnTo>
                    <a:pt x="4927" y="4969"/>
                  </a:lnTo>
                  <a:lnTo>
                    <a:pt x="4674" y="5137"/>
                  </a:lnTo>
                  <a:lnTo>
                    <a:pt x="4169" y="5474"/>
                  </a:lnTo>
                  <a:lnTo>
                    <a:pt x="3663" y="5937"/>
                  </a:lnTo>
                  <a:lnTo>
                    <a:pt x="3242" y="6442"/>
                  </a:lnTo>
                  <a:lnTo>
                    <a:pt x="2821" y="7032"/>
                  </a:lnTo>
                  <a:lnTo>
                    <a:pt x="2442" y="7663"/>
                  </a:lnTo>
                  <a:lnTo>
                    <a:pt x="2064" y="8337"/>
                  </a:lnTo>
                  <a:lnTo>
                    <a:pt x="1727" y="9010"/>
                  </a:lnTo>
                  <a:lnTo>
                    <a:pt x="1390" y="9726"/>
                  </a:lnTo>
                  <a:lnTo>
                    <a:pt x="843" y="11073"/>
                  </a:lnTo>
                  <a:lnTo>
                    <a:pt x="1" y="13389"/>
                  </a:lnTo>
                  <a:lnTo>
                    <a:pt x="1" y="13515"/>
                  </a:lnTo>
                  <a:lnTo>
                    <a:pt x="1" y="13600"/>
                  </a:lnTo>
                  <a:lnTo>
                    <a:pt x="43" y="13684"/>
                  </a:lnTo>
                  <a:lnTo>
                    <a:pt x="127" y="13768"/>
                  </a:lnTo>
                  <a:lnTo>
                    <a:pt x="337" y="13936"/>
                  </a:lnTo>
                  <a:lnTo>
                    <a:pt x="590" y="13979"/>
                  </a:lnTo>
                  <a:lnTo>
                    <a:pt x="843" y="14021"/>
                  </a:lnTo>
                  <a:lnTo>
                    <a:pt x="1137" y="13979"/>
                  </a:lnTo>
                  <a:lnTo>
                    <a:pt x="1222" y="13894"/>
                  </a:lnTo>
                  <a:lnTo>
                    <a:pt x="1348" y="13852"/>
                  </a:lnTo>
                  <a:lnTo>
                    <a:pt x="1432" y="13768"/>
                  </a:lnTo>
                  <a:lnTo>
                    <a:pt x="1474" y="13642"/>
                  </a:lnTo>
                  <a:lnTo>
                    <a:pt x="1895" y="12547"/>
                  </a:lnTo>
                  <a:lnTo>
                    <a:pt x="2358" y="11495"/>
                  </a:lnTo>
                  <a:lnTo>
                    <a:pt x="2864" y="10442"/>
                  </a:lnTo>
                  <a:lnTo>
                    <a:pt x="3369" y="9389"/>
                  </a:lnTo>
                  <a:lnTo>
                    <a:pt x="3579" y="8968"/>
                  </a:lnTo>
                  <a:lnTo>
                    <a:pt x="4042" y="8295"/>
                  </a:lnTo>
                  <a:lnTo>
                    <a:pt x="4632" y="7453"/>
                  </a:lnTo>
                  <a:lnTo>
                    <a:pt x="4927" y="6990"/>
                  </a:lnTo>
                  <a:lnTo>
                    <a:pt x="5305" y="6611"/>
                  </a:lnTo>
                  <a:lnTo>
                    <a:pt x="5642" y="6232"/>
                  </a:lnTo>
                  <a:lnTo>
                    <a:pt x="6021" y="5895"/>
                  </a:lnTo>
                  <a:lnTo>
                    <a:pt x="6358" y="5684"/>
                  </a:lnTo>
                  <a:lnTo>
                    <a:pt x="6695" y="5558"/>
                  </a:lnTo>
                  <a:lnTo>
                    <a:pt x="6787" y="5535"/>
                  </a:lnTo>
                  <a:lnTo>
                    <a:pt x="6787" y="5535"/>
                  </a:lnTo>
                  <a:lnTo>
                    <a:pt x="6737" y="5642"/>
                  </a:lnTo>
                  <a:lnTo>
                    <a:pt x="6484" y="6274"/>
                  </a:lnTo>
                  <a:lnTo>
                    <a:pt x="6274" y="6947"/>
                  </a:lnTo>
                  <a:lnTo>
                    <a:pt x="6232" y="7242"/>
                  </a:lnTo>
                  <a:lnTo>
                    <a:pt x="6232" y="7495"/>
                  </a:lnTo>
                  <a:lnTo>
                    <a:pt x="6316" y="7705"/>
                  </a:lnTo>
                  <a:lnTo>
                    <a:pt x="6442" y="7916"/>
                  </a:lnTo>
                  <a:lnTo>
                    <a:pt x="6611" y="8084"/>
                  </a:lnTo>
                  <a:lnTo>
                    <a:pt x="6821" y="8168"/>
                  </a:lnTo>
                  <a:lnTo>
                    <a:pt x="7032" y="8253"/>
                  </a:lnTo>
                  <a:lnTo>
                    <a:pt x="7284" y="8337"/>
                  </a:lnTo>
                  <a:lnTo>
                    <a:pt x="7832" y="8337"/>
                  </a:lnTo>
                  <a:lnTo>
                    <a:pt x="8084" y="8295"/>
                  </a:lnTo>
                  <a:lnTo>
                    <a:pt x="8337" y="8211"/>
                  </a:lnTo>
                  <a:lnTo>
                    <a:pt x="8589" y="8126"/>
                  </a:lnTo>
                  <a:lnTo>
                    <a:pt x="8800" y="7958"/>
                  </a:lnTo>
                  <a:lnTo>
                    <a:pt x="8968" y="7789"/>
                  </a:lnTo>
                  <a:lnTo>
                    <a:pt x="9137" y="7621"/>
                  </a:lnTo>
                  <a:lnTo>
                    <a:pt x="9347" y="7200"/>
                  </a:lnTo>
                  <a:lnTo>
                    <a:pt x="9432" y="6821"/>
                  </a:lnTo>
                  <a:lnTo>
                    <a:pt x="9474" y="6484"/>
                  </a:lnTo>
                  <a:lnTo>
                    <a:pt x="9389" y="6148"/>
                  </a:lnTo>
                  <a:lnTo>
                    <a:pt x="9263" y="5895"/>
                  </a:lnTo>
                  <a:lnTo>
                    <a:pt x="9095" y="5642"/>
                  </a:lnTo>
                  <a:lnTo>
                    <a:pt x="8842" y="5390"/>
                  </a:lnTo>
                  <a:lnTo>
                    <a:pt x="8547" y="5179"/>
                  </a:lnTo>
                  <a:lnTo>
                    <a:pt x="8499" y="5155"/>
                  </a:lnTo>
                  <a:lnTo>
                    <a:pt x="8499" y="5155"/>
                  </a:lnTo>
                  <a:lnTo>
                    <a:pt x="8589" y="5011"/>
                  </a:lnTo>
                  <a:lnTo>
                    <a:pt x="8842" y="4674"/>
                  </a:lnTo>
                  <a:lnTo>
                    <a:pt x="9137" y="4379"/>
                  </a:lnTo>
                  <a:lnTo>
                    <a:pt x="9726" y="3790"/>
                  </a:lnTo>
                  <a:lnTo>
                    <a:pt x="10316" y="3242"/>
                  </a:lnTo>
                  <a:lnTo>
                    <a:pt x="10821" y="2864"/>
                  </a:lnTo>
                  <a:lnTo>
                    <a:pt x="11326" y="2527"/>
                  </a:lnTo>
                  <a:lnTo>
                    <a:pt x="11873" y="2232"/>
                  </a:lnTo>
                  <a:lnTo>
                    <a:pt x="12421" y="1937"/>
                  </a:lnTo>
                  <a:lnTo>
                    <a:pt x="13600" y="1432"/>
                  </a:lnTo>
                  <a:lnTo>
                    <a:pt x="14736" y="969"/>
                  </a:lnTo>
                  <a:lnTo>
                    <a:pt x="14863" y="885"/>
                  </a:lnTo>
                  <a:lnTo>
                    <a:pt x="14947" y="801"/>
                  </a:lnTo>
                  <a:lnTo>
                    <a:pt x="14989" y="716"/>
                  </a:lnTo>
                  <a:lnTo>
                    <a:pt x="14989" y="632"/>
                  </a:lnTo>
                  <a:lnTo>
                    <a:pt x="14989" y="548"/>
                  </a:lnTo>
                  <a:lnTo>
                    <a:pt x="14947" y="464"/>
                  </a:lnTo>
                  <a:lnTo>
                    <a:pt x="14779" y="295"/>
                  </a:lnTo>
                  <a:lnTo>
                    <a:pt x="14568" y="127"/>
                  </a:lnTo>
                  <a:lnTo>
                    <a:pt x="14315" y="43"/>
                  </a:lnTo>
                  <a:lnTo>
                    <a:pt x="14063"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9"/>
            <p:cNvSpPr/>
            <p:nvPr/>
          </p:nvSpPr>
          <p:spPr>
            <a:xfrm>
              <a:off x="5438825" y="2019100"/>
              <a:ext cx="402100" cy="130550"/>
            </a:xfrm>
            <a:custGeom>
              <a:avLst/>
              <a:gdLst/>
              <a:ahLst/>
              <a:cxnLst/>
              <a:rect l="l" t="t" r="r" b="b"/>
              <a:pathLst>
                <a:path w="16084" h="5222" extrusionOk="0">
                  <a:moveTo>
                    <a:pt x="8421" y="1"/>
                  </a:moveTo>
                  <a:lnTo>
                    <a:pt x="8295" y="43"/>
                  </a:lnTo>
                  <a:lnTo>
                    <a:pt x="8211" y="127"/>
                  </a:lnTo>
                  <a:lnTo>
                    <a:pt x="7958" y="338"/>
                  </a:lnTo>
                  <a:lnTo>
                    <a:pt x="7790" y="548"/>
                  </a:lnTo>
                  <a:lnTo>
                    <a:pt x="7705" y="759"/>
                  </a:lnTo>
                  <a:lnTo>
                    <a:pt x="7663" y="969"/>
                  </a:lnTo>
                  <a:lnTo>
                    <a:pt x="7663" y="1138"/>
                  </a:lnTo>
                  <a:lnTo>
                    <a:pt x="7705" y="1348"/>
                  </a:lnTo>
                  <a:lnTo>
                    <a:pt x="7832" y="1559"/>
                  </a:lnTo>
                  <a:lnTo>
                    <a:pt x="7958" y="1727"/>
                  </a:lnTo>
                  <a:lnTo>
                    <a:pt x="8295" y="2064"/>
                  </a:lnTo>
                  <a:lnTo>
                    <a:pt x="8629" y="2277"/>
                  </a:lnTo>
                  <a:lnTo>
                    <a:pt x="8629" y="2277"/>
                  </a:lnTo>
                  <a:lnTo>
                    <a:pt x="8548" y="2359"/>
                  </a:lnTo>
                  <a:lnTo>
                    <a:pt x="8295" y="2611"/>
                  </a:lnTo>
                  <a:lnTo>
                    <a:pt x="7663" y="3117"/>
                  </a:lnTo>
                  <a:lnTo>
                    <a:pt x="6990" y="3538"/>
                  </a:lnTo>
                  <a:lnTo>
                    <a:pt x="6442" y="3832"/>
                  </a:lnTo>
                  <a:lnTo>
                    <a:pt x="6063" y="4001"/>
                  </a:lnTo>
                  <a:lnTo>
                    <a:pt x="5432" y="4169"/>
                  </a:lnTo>
                  <a:lnTo>
                    <a:pt x="4800" y="4338"/>
                  </a:lnTo>
                  <a:lnTo>
                    <a:pt x="4169" y="4422"/>
                  </a:lnTo>
                  <a:lnTo>
                    <a:pt x="3495" y="4506"/>
                  </a:lnTo>
                  <a:lnTo>
                    <a:pt x="2864" y="4506"/>
                  </a:lnTo>
                  <a:lnTo>
                    <a:pt x="2232" y="4464"/>
                  </a:lnTo>
                  <a:lnTo>
                    <a:pt x="1601" y="4338"/>
                  </a:lnTo>
                  <a:lnTo>
                    <a:pt x="927" y="4211"/>
                  </a:lnTo>
                  <a:lnTo>
                    <a:pt x="716" y="4169"/>
                  </a:lnTo>
                  <a:lnTo>
                    <a:pt x="464" y="4169"/>
                  </a:lnTo>
                  <a:lnTo>
                    <a:pt x="253" y="4253"/>
                  </a:lnTo>
                  <a:lnTo>
                    <a:pt x="85" y="4338"/>
                  </a:lnTo>
                  <a:lnTo>
                    <a:pt x="1" y="4422"/>
                  </a:lnTo>
                  <a:lnTo>
                    <a:pt x="1" y="4506"/>
                  </a:lnTo>
                  <a:lnTo>
                    <a:pt x="43" y="4548"/>
                  </a:lnTo>
                  <a:lnTo>
                    <a:pt x="169" y="4674"/>
                  </a:lnTo>
                  <a:lnTo>
                    <a:pt x="464" y="4801"/>
                  </a:lnTo>
                  <a:lnTo>
                    <a:pt x="1348" y="5011"/>
                  </a:lnTo>
                  <a:lnTo>
                    <a:pt x="2274" y="5137"/>
                  </a:lnTo>
                  <a:lnTo>
                    <a:pt x="3243" y="5222"/>
                  </a:lnTo>
                  <a:lnTo>
                    <a:pt x="4169" y="5222"/>
                  </a:lnTo>
                  <a:lnTo>
                    <a:pt x="5137" y="5137"/>
                  </a:lnTo>
                  <a:lnTo>
                    <a:pt x="6063" y="4969"/>
                  </a:lnTo>
                  <a:lnTo>
                    <a:pt x="6990" y="4674"/>
                  </a:lnTo>
                  <a:lnTo>
                    <a:pt x="7832" y="4338"/>
                  </a:lnTo>
                  <a:lnTo>
                    <a:pt x="8169" y="4169"/>
                  </a:lnTo>
                  <a:lnTo>
                    <a:pt x="8463" y="4001"/>
                  </a:lnTo>
                  <a:lnTo>
                    <a:pt x="8800" y="3790"/>
                  </a:lnTo>
                  <a:lnTo>
                    <a:pt x="9095" y="3538"/>
                  </a:lnTo>
                  <a:lnTo>
                    <a:pt x="9390" y="3285"/>
                  </a:lnTo>
                  <a:lnTo>
                    <a:pt x="9642" y="2990"/>
                  </a:lnTo>
                  <a:lnTo>
                    <a:pt x="9747" y="2868"/>
                  </a:lnTo>
                  <a:lnTo>
                    <a:pt x="9747" y="2868"/>
                  </a:lnTo>
                  <a:lnTo>
                    <a:pt x="10021" y="2990"/>
                  </a:lnTo>
                  <a:lnTo>
                    <a:pt x="10400" y="3074"/>
                  </a:lnTo>
                  <a:lnTo>
                    <a:pt x="10779" y="3159"/>
                  </a:lnTo>
                  <a:lnTo>
                    <a:pt x="11158" y="3243"/>
                  </a:lnTo>
                  <a:lnTo>
                    <a:pt x="11958" y="3285"/>
                  </a:lnTo>
                  <a:lnTo>
                    <a:pt x="12716" y="3243"/>
                  </a:lnTo>
                  <a:lnTo>
                    <a:pt x="13516" y="3159"/>
                  </a:lnTo>
                  <a:lnTo>
                    <a:pt x="14316" y="3032"/>
                  </a:lnTo>
                  <a:lnTo>
                    <a:pt x="15831" y="2696"/>
                  </a:lnTo>
                  <a:lnTo>
                    <a:pt x="15958" y="2653"/>
                  </a:lnTo>
                  <a:lnTo>
                    <a:pt x="16042" y="2611"/>
                  </a:lnTo>
                  <a:lnTo>
                    <a:pt x="16084" y="2527"/>
                  </a:lnTo>
                  <a:lnTo>
                    <a:pt x="16084" y="2485"/>
                  </a:lnTo>
                  <a:lnTo>
                    <a:pt x="16000" y="2359"/>
                  </a:lnTo>
                  <a:lnTo>
                    <a:pt x="15789" y="2232"/>
                  </a:lnTo>
                  <a:lnTo>
                    <a:pt x="15579" y="2148"/>
                  </a:lnTo>
                  <a:lnTo>
                    <a:pt x="15326" y="2064"/>
                  </a:lnTo>
                  <a:lnTo>
                    <a:pt x="15073" y="2022"/>
                  </a:lnTo>
                  <a:lnTo>
                    <a:pt x="14863" y="2022"/>
                  </a:lnTo>
                  <a:lnTo>
                    <a:pt x="14105" y="2232"/>
                  </a:lnTo>
                  <a:lnTo>
                    <a:pt x="13474" y="2401"/>
                  </a:lnTo>
                  <a:lnTo>
                    <a:pt x="13137" y="2485"/>
                  </a:lnTo>
                  <a:lnTo>
                    <a:pt x="12505" y="2485"/>
                  </a:lnTo>
                  <a:lnTo>
                    <a:pt x="12210" y="2443"/>
                  </a:lnTo>
                  <a:lnTo>
                    <a:pt x="11916" y="2401"/>
                  </a:lnTo>
                  <a:lnTo>
                    <a:pt x="11621" y="2317"/>
                  </a:lnTo>
                  <a:lnTo>
                    <a:pt x="11326" y="2190"/>
                  </a:lnTo>
                  <a:lnTo>
                    <a:pt x="11032" y="2064"/>
                  </a:lnTo>
                  <a:lnTo>
                    <a:pt x="10737" y="1896"/>
                  </a:lnTo>
                  <a:lnTo>
                    <a:pt x="10484" y="1727"/>
                  </a:lnTo>
                  <a:lnTo>
                    <a:pt x="10309" y="1565"/>
                  </a:lnTo>
                  <a:lnTo>
                    <a:pt x="10316" y="1517"/>
                  </a:lnTo>
                  <a:lnTo>
                    <a:pt x="10274" y="1222"/>
                  </a:lnTo>
                  <a:lnTo>
                    <a:pt x="10147" y="927"/>
                  </a:lnTo>
                  <a:lnTo>
                    <a:pt x="9937" y="633"/>
                  </a:lnTo>
                  <a:lnTo>
                    <a:pt x="9600" y="380"/>
                  </a:lnTo>
                  <a:lnTo>
                    <a:pt x="9221" y="169"/>
                  </a:lnTo>
                  <a:lnTo>
                    <a:pt x="8969" y="85"/>
                  </a:lnTo>
                  <a:lnTo>
                    <a:pt x="8716"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9"/>
            <p:cNvSpPr/>
            <p:nvPr/>
          </p:nvSpPr>
          <p:spPr>
            <a:xfrm>
              <a:off x="5530400" y="2169625"/>
              <a:ext cx="298950" cy="129500"/>
            </a:xfrm>
            <a:custGeom>
              <a:avLst/>
              <a:gdLst/>
              <a:ahLst/>
              <a:cxnLst/>
              <a:rect l="l" t="t" r="r" b="b"/>
              <a:pathLst>
                <a:path w="11958" h="5180" extrusionOk="0">
                  <a:moveTo>
                    <a:pt x="3032" y="1"/>
                  </a:moveTo>
                  <a:lnTo>
                    <a:pt x="2527" y="43"/>
                  </a:lnTo>
                  <a:lnTo>
                    <a:pt x="2064" y="85"/>
                  </a:lnTo>
                  <a:lnTo>
                    <a:pt x="1643" y="211"/>
                  </a:lnTo>
                  <a:lnTo>
                    <a:pt x="1179" y="337"/>
                  </a:lnTo>
                  <a:lnTo>
                    <a:pt x="758" y="506"/>
                  </a:lnTo>
                  <a:lnTo>
                    <a:pt x="380" y="674"/>
                  </a:lnTo>
                  <a:lnTo>
                    <a:pt x="43" y="927"/>
                  </a:lnTo>
                  <a:lnTo>
                    <a:pt x="1" y="969"/>
                  </a:lnTo>
                  <a:lnTo>
                    <a:pt x="1" y="1011"/>
                  </a:lnTo>
                  <a:lnTo>
                    <a:pt x="85" y="1095"/>
                  </a:lnTo>
                  <a:lnTo>
                    <a:pt x="253" y="1222"/>
                  </a:lnTo>
                  <a:lnTo>
                    <a:pt x="464" y="1306"/>
                  </a:lnTo>
                  <a:lnTo>
                    <a:pt x="716" y="1348"/>
                  </a:lnTo>
                  <a:lnTo>
                    <a:pt x="1011" y="1390"/>
                  </a:lnTo>
                  <a:lnTo>
                    <a:pt x="1222" y="1390"/>
                  </a:lnTo>
                  <a:lnTo>
                    <a:pt x="1390" y="1306"/>
                  </a:lnTo>
                  <a:lnTo>
                    <a:pt x="1811" y="1095"/>
                  </a:lnTo>
                  <a:lnTo>
                    <a:pt x="2190" y="927"/>
                  </a:lnTo>
                  <a:lnTo>
                    <a:pt x="2611" y="843"/>
                  </a:lnTo>
                  <a:lnTo>
                    <a:pt x="3032" y="758"/>
                  </a:lnTo>
                  <a:lnTo>
                    <a:pt x="3411" y="716"/>
                  </a:lnTo>
                  <a:lnTo>
                    <a:pt x="3832" y="716"/>
                  </a:lnTo>
                  <a:lnTo>
                    <a:pt x="4253" y="758"/>
                  </a:lnTo>
                  <a:lnTo>
                    <a:pt x="4674" y="843"/>
                  </a:lnTo>
                  <a:lnTo>
                    <a:pt x="5306" y="1095"/>
                  </a:lnTo>
                  <a:lnTo>
                    <a:pt x="5811" y="1348"/>
                  </a:lnTo>
                  <a:lnTo>
                    <a:pt x="6190" y="1601"/>
                  </a:lnTo>
                  <a:lnTo>
                    <a:pt x="6316" y="1727"/>
                  </a:lnTo>
                  <a:lnTo>
                    <a:pt x="6442" y="1895"/>
                  </a:lnTo>
                  <a:lnTo>
                    <a:pt x="6527" y="2022"/>
                  </a:lnTo>
                  <a:lnTo>
                    <a:pt x="6533" y="2046"/>
                  </a:lnTo>
                  <a:lnTo>
                    <a:pt x="6533" y="2046"/>
                  </a:lnTo>
                  <a:lnTo>
                    <a:pt x="6442" y="2064"/>
                  </a:lnTo>
                  <a:lnTo>
                    <a:pt x="6232" y="2148"/>
                  </a:lnTo>
                  <a:lnTo>
                    <a:pt x="6021" y="2274"/>
                  </a:lnTo>
                  <a:lnTo>
                    <a:pt x="5811" y="2358"/>
                  </a:lnTo>
                  <a:lnTo>
                    <a:pt x="5642" y="2527"/>
                  </a:lnTo>
                  <a:lnTo>
                    <a:pt x="5432" y="2737"/>
                  </a:lnTo>
                  <a:lnTo>
                    <a:pt x="5306" y="2948"/>
                  </a:lnTo>
                  <a:lnTo>
                    <a:pt x="5137" y="3200"/>
                  </a:lnTo>
                  <a:lnTo>
                    <a:pt x="5137" y="3285"/>
                  </a:lnTo>
                  <a:lnTo>
                    <a:pt x="5137" y="3369"/>
                  </a:lnTo>
                  <a:lnTo>
                    <a:pt x="5179" y="3411"/>
                  </a:lnTo>
                  <a:lnTo>
                    <a:pt x="5263" y="3495"/>
                  </a:lnTo>
                  <a:lnTo>
                    <a:pt x="5432" y="3579"/>
                  </a:lnTo>
                  <a:lnTo>
                    <a:pt x="5600" y="3621"/>
                  </a:lnTo>
                  <a:lnTo>
                    <a:pt x="5937" y="3706"/>
                  </a:lnTo>
                  <a:lnTo>
                    <a:pt x="6611" y="3706"/>
                  </a:lnTo>
                  <a:lnTo>
                    <a:pt x="6905" y="3621"/>
                  </a:lnTo>
                  <a:lnTo>
                    <a:pt x="7158" y="3495"/>
                  </a:lnTo>
                  <a:lnTo>
                    <a:pt x="7411" y="3369"/>
                  </a:lnTo>
                  <a:lnTo>
                    <a:pt x="7621" y="3158"/>
                  </a:lnTo>
                  <a:lnTo>
                    <a:pt x="7790" y="2990"/>
                  </a:lnTo>
                  <a:lnTo>
                    <a:pt x="7828" y="2875"/>
                  </a:lnTo>
                  <a:lnTo>
                    <a:pt x="8042" y="2906"/>
                  </a:lnTo>
                  <a:lnTo>
                    <a:pt x="8337" y="3032"/>
                  </a:lnTo>
                  <a:lnTo>
                    <a:pt x="8632" y="3158"/>
                  </a:lnTo>
                  <a:lnTo>
                    <a:pt x="8926" y="3369"/>
                  </a:lnTo>
                  <a:lnTo>
                    <a:pt x="9221" y="3579"/>
                  </a:lnTo>
                  <a:lnTo>
                    <a:pt x="9768" y="4042"/>
                  </a:lnTo>
                  <a:lnTo>
                    <a:pt x="10232" y="4506"/>
                  </a:lnTo>
                  <a:lnTo>
                    <a:pt x="10568" y="4927"/>
                  </a:lnTo>
                  <a:lnTo>
                    <a:pt x="10737" y="5053"/>
                  </a:lnTo>
                  <a:lnTo>
                    <a:pt x="10947" y="5095"/>
                  </a:lnTo>
                  <a:lnTo>
                    <a:pt x="11200" y="5179"/>
                  </a:lnTo>
                  <a:lnTo>
                    <a:pt x="11495" y="5179"/>
                  </a:lnTo>
                  <a:lnTo>
                    <a:pt x="11705" y="5137"/>
                  </a:lnTo>
                  <a:lnTo>
                    <a:pt x="11874" y="5095"/>
                  </a:lnTo>
                  <a:lnTo>
                    <a:pt x="11958" y="5053"/>
                  </a:lnTo>
                  <a:lnTo>
                    <a:pt x="11958" y="4969"/>
                  </a:lnTo>
                  <a:lnTo>
                    <a:pt x="11958" y="4927"/>
                  </a:lnTo>
                  <a:lnTo>
                    <a:pt x="11916" y="4842"/>
                  </a:lnTo>
                  <a:lnTo>
                    <a:pt x="11621" y="4548"/>
                  </a:lnTo>
                  <a:lnTo>
                    <a:pt x="11326" y="4211"/>
                  </a:lnTo>
                  <a:lnTo>
                    <a:pt x="10947" y="3874"/>
                  </a:lnTo>
                  <a:lnTo>
                    <a:pt x="10526" y="3537"/>
                  </a:lnTo>
                  <a:lnTo>
                    <a:pt x="10105" y="3200"/>
                  </a:lnTo>
                  <a:lnTo>
                    <a:pt x="9600" y="2906"/>
                  </a:lnTo>
                  <a:lnTo>
                    <a:pt x="9137" y="2611"/>
                  </a:lnTo>
                  <a:lnTo>
                    <a:pt x="8632" y="2400"/>
                  </a:lnTo>
                  <a:lnTo>
                    <a:pt x="8126" y="2190"/>
                  </a:lnTo>
                  <a:lnTo>
                    <a:pt x="7936" y="2142"/>
                  </a:lnTo>
                  <a:lnTo>
                    <a:pt x="7936" y="2142"/>
                  </a:lnTo>
                  <a:lnTo>
                    <a:pt x="7916" y="2022"/>
                  </a:lnTo>
                  <a:lnTo>
                    <a:pt x="7790" y="1727"/>
                  </a:lnTo>
                  <a:lnTo>
                    <a:pt x="7621" y="1474"/>
                  </a:lnTo>
                  <a:lnTo>
                    <a:pt x="7369" y="1222"/>
                  </a:lnTo>
                  <a:lnTo>
                    <a:pt x="7032" y="969"/>
                  </a:lnTo>
                  <a:lnTo>
                    <a:pt x="6653" y="758"/>
                  </a:lnTo>
                  <a:lnTo>
                    <a:pt x="6232" y="590"/>
                  </a:lnTo>
                  <a:lnTo>
                    <a:pt x="5811" y="422"/>
                  </a:lnTo>
                  <a:lnTo>
                    <a:pt x="5390" y="295"/>
                  </a:lnTo>
                  <a:lnTo>
                    <a:pt x="4927" y="169"/>
                  </a:lnTo>
                  <a:lnTo>
                    <a:pt x="4463" y="85"/>
                  </a:lnTo>
                  <a:lnTo>
                    <a:pt x="3958" y="43"/>
                  </a:lnTo>
                  <a:lnTo>
                    <a:pt x="349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9"/>
            <p:cNvSpPr/>
            <p:nvPr/>
          </p:nvSpPr>
          <p:spPr>
            <a:xfrm>
              <a:off x="5521975" y="2268575"/>
              <a:ext cx="197925" cy="126325"/>
            </a:xfrm>
            <a:custGeom>
              <a:avLst/>
              <a:gdLst/>
              <a:ahLst/>
              <a:cxnLst/>
              <a:rect l="l" t="t" r="r" b="b"/>
              <a:pathLst>
                <a:path w="7917" h="5053" extrusionOk="0">
                  <a:moveTo>
                    <a:pt x="422" y="0"/>
                  </a:moveTo>
                  <a:lnTo>
                    <a:pt x="211" y="42"/>
                  </a:lnTo>
                  <a:lnTo>
                    <a:pt x="43" y="169"/>
                  </a:lnTo>
                  <a:lnTo>
                    <a:pt x="1" y="295"/>
                  </a:lnTo>
                  <a:lnTo>
                    <a:pt x="1" y="463"/>
                  </a:lnTo>
                  <a:lnTo>
                    <a:pt x="85" y="632"/>
                  </a:lnTo>
                  <a:lnTo>
                    <a:pt x="296" y="758"/>
                  </a:lnTo>
                  <a:lnTo>
                    <a:pt x="590" y="842"/>
                  </a:lnTo>
                  <a:lnTo>
                    <a:pt x="1474" y="1053"/>
                  </a:lnTo>
                  <a:lnTo>
                    <a:pt x="2359" y="1348"/>
                  </a:lnTo>
                  <a:lnTo>
                    <a:pt x="3201" y="1642"/>
                  </a:lnTo>
                  <a:lnTo>
                    <a:pt x="4001" y="2063"/>
                  </a:lnTo>
                  <a:lnTo>
                    <a:pt x="4379" y="2274"/>
                  </a:lnTo>
                  <a:lnTo>
                    <a:pt x="4758" y="2568"/>
                  </a:lnTo>
                  <a:lnTo>
                    <a:pt x="5095" y="2821"/>
                  </a:lnTo>
                  <a:lnTo>
                    <a:pt x="5390" y="3158"/>
                  </a:lnTo>
                  <a:lnTo>
                    <a:pt x="5727" y="3453"/>
                  </a:lnTo>
                  <a:lnTo>
                    <a:pt x="5979" y="3832"/>
                  </a:lnTo>
                  <a:lnTo>
                    <a:pt x="6232" y="4210"/>
                  </a:lnTo>
                  <a:lnTo>
                    <a:pt x="6442" y="4674"/>
                  </a:lnTo>
                  <a:lnTo>
                    <a:pt x="6527" y="4758"/>
                  </a:lnTo>
                  <a:lnTo>
                    <a:pt x="6611" y="4800"/>
                  </a:lnTo>
                  <a:lnTo>
                    <a:pt x="6821" y="4926"/>
                  </a:lnTo>
                  <a:lnTo>
                    <a:pt x="7074" y="5010"/>
                  </a:lnTo>
                  <a:lnTo>
                    <a:pt x="7369" y="5053"/>
                  </a:lnTo>
                  <a:lnTo>
                    <a:pt x="7621" y="5010"/>
                  </a:lnTo>
                  <a:lnTo>
                    <a:pt x="7832" y="4968"/>
                  </a:lnTo>
                  <a:lnTo>
                    <a:pt x="7874" y="4884"/>
                  </a:lnTo>
                  <a:lnTo>
                    <a:pt x="7916" y="4842"/>
                  </a:lnTo>
                  <a:lnTo>
                    <a:pt x="7916" y="4758"/>
                  </a:lnTo>
                  <a:lnTo>
                    <a:pt x="7916" y="4674"/>
                  </a:lnTo>
                  <a:lnTo>
                    <a:pt x="7621" y="4168"/>
                  </a:lnTo>
                  <a:lnTo>
                    <a:pt x="7327" y="3663"/>
                  </a:lnTo>
                  <a:lnTo>
                    <a:pt x="6990" y="3242"/>
                  </a:lnTo>
                  <a:lnTo>
                    <a:pt x="6611" y="2821"/>
                  </a:lnTo>
                  <a:lnTo>
                    <a:pt x="6232" y="2442"/>
                  </a:lnTo>
                  <a:lnTo>
                    <a:pt x="5811" y="2105"/>
                  </a:lnTo>
                  <a:lnTo>
                    <a:pt x="5348" y="1811"/>
                  </a:lnTo>
                  <a:lnTo>
                    <a:pt x="4885" y="1516"/>
                  </a:lnTo>
                  <a:lnTo>
                    <a:pt x="4422" y="1263"/>
                  </a:lnTo>
                  <a:lnTo>
                    <a:pt x="3916" y="1011"/>
                  </a:lnTo>
                  <a:lnTo>
                    <a:pt x="2906" y="632"/>
                  </a:lnTo>
                  <a:lnTo>
                    <a:pt x="1811" y="295"/>
                  </a:lnTo>
                  <a:lnTo>
                    <a:pt x="717" y="42"/>
                  </a:lnTo>
                  <a:lnTo>
                    <a:pt x="42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9" name="Google Shape;1069;p9"/>
          <p:cNvGrpSpPr/>
          <p:nvPr/>
        </p:nvGrpSpPr>
        <p:grpSpPr>
          <a:xfrm flipH="1">
            <a:off x="719990" y="1273088"/>
            <a:ext cx="301050" cy="472625"/>
            <a:chOff x="7080825" y="1615975"/>
            <a:chExt cx="301050" cy="472625"/>
          </a:xfrm>
        </p:grpSpPr>
        <p:sp>
          <p:nvSpPr>
            <p:cNvPr id="1070" name="Google Shape;1070;p9"/>
            <p:cNvSpPr/>
            <p:nvPr/>
          </p:nvSpPr>
          <p:spPr>
            <a:xfrm>
              <a:off x="7272400" y="1615975"/>
              <a:ext cx="109475" cy="197925"/>
            </a:xfrm>
            <a:custGeom>
              <a:avLst/>
              <a:gdLst/>
              <a:ahLst/>
              <a:cxnLst/>
              <a:rect l="l" t="t" r="r" b="b"/>
              <a:pathLst>
                <a:path w="4379" h="7917" extrusionOk="0">
                  <a:moveTo>
                    <a:pt x="1263" y="1"/>
                  </a:moveTo>
                  <a:lnTo>
                    <a:pt x="0" y="2316"/>
                  </a:lnTo>
                  <a:lnTo>
                    <a:pt x="463" y="2864"/>
                  </a:lnTo>
                  <a:lnTo>
                    <a:pt x="842" y="3453"/>
                  </a:lnTo>
                  <a:lnTo>
                    <a:pt x="1179" y="4001"/>
                  </a:lnTo>
                  <a:lnTo>
                    <a:pt x="1474" y="4506"/>
                  </a:lnTo>
                  <a:lnTo>
                    <a:pt x="1727" y="5011"/>
                  </a:lnTo>
                  <a:lnTo>
                    <a:pt x="1895" y="5474"/>
                  </a:lnTo>
                  <a:lnTo>
                    <a:pt x="2190" y="6274"/>
                  </a:lnTo>
                  <a:lnTo>
                    <a:pt x="2358" y="6990"/>
                  </a:lnTo>
                  <a:lnTo>
                    <a:pt x="2442" y="7495"/>
                  </a:lnTo>
                  <a:lnTo>
                    <a:pt x="2442" y="7916"/>
                  </a:lnTo>
                  <a:lnTo>
                    <a:pt x="2863" y="7579"/>
                  </a:lnTo>
                  <a:lnTo>
                    <a:pt x="3242" y="7242"/>
                  </a:lnTo>
                  <a:lnTo>
                    <a:pt x="3579" y="6906"/>
                  </a:lnTo>
                  <a:lnTo>
                    <a:pt x="3832" y="6569"/>
                  </a:lnTo>
                  <a:lnTo>
                    <a:pt x="4000" y="6232"/>
                  </a:lnTo>
                  <a:lnTo>
                    <a:pt x="4169" y="5895"/>
                  </a:lnTo>
                  <a:lnTo>
                    <a:pt x="4295" y="5558"/>
                  </a:lnTo>
                  <a:lnTo>
                    <a:pt x="4337" y="5221"/>
                  </a:lnTo>
                  <a:lnTo>
                    <a:pt x="4379" y="4843"/>
                  </a:lnTo>
                  <a:lnTo>
                    <a:pt x="4379" y="4548"/>
                  </a:lnTo>
                  <a:lnTo>
                    <a:pt x="4337" y="4211"/>
                  </a:lnTo>
                  <a:lnTo>
                    <a:pt x="4253" y="3874"/>
                  </a:lnTo>
                  <a:lnTo>
                    <a:pt x="4169" y="3537"/>
                  </a:lnTo>
                  <a:lnTo>
                    <a:pt x="4042" y="3243"/>
                  </a:lnTo>
                  <a:lnTo>
                    <a:pt x="3705" y="2653"/>
                  </a:lnTo>
                  <a:lnTo>
                    <a:pt x="3369" y="2106"/>
                  </a:lnTo>
                  <a:lnTo>
                    <a:pt x="2948" y="1601"/>
                  </a:lnTo>
                  <a:lnTo>
                    <a:pt x="2527" y="1138"/>
                  </a:lnTo>
                  <a:lnTo>
                    <a:pt x="2148" y="759"/>
                  </a:lnTo>
                  <a:lnTo>
                    <a:pt x="1516" y="211"/>
                  </a:lnTo>
                  <a:lnTo>
                    <a:pt x="126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9"/>
            <p:cNvSpPr/>
            <p:nvPr/>
          </p:nvSpPr>
          <p:spPr>
            <a:xfrm>
              <a:off x="7141875" y="1745450"/>
              <a:ext cx="231600" cy="101075"/>
            </a:xfrm>
            <a:custGeom>
              <a:avLst/>
              <a:gdLst/>
              <a:ahLst/>
              <a:cxnLst/>
              <a:rect l="l" t="t" r="r" b="b"/>
              <a:pathLst>
                <a:path w="9264" h="4043" extrusionOk="0">
                  <a:moveTo>
                    <a:pt x="1558" y="0"/>
                  </a:moveTo>
                  <a:lnTo>
                    <a:pt x="1" y="1895"/>
                  </a:lnTo>
                  <a:lnTo>
                    <a:pt x="674" y="2358"/>
                  </a:lnTo>
                  <a:lnTo>
                    <a:pt x="1306" y="2737"/>
                  </a:lnTo>
                  <a:lnTo>
                    <a:pt x="1895" y="3074"/>
                  </a:lnTo>
                  <a:lnTo>
                    <a:pt x="2485" y="3369"/>
                  </a:lnTo>
                  <a:lnTo>
                    <a:pt x="3032" y="3621"/>
                  </a:lnTo>
                  <a:lnTo>
                    <a:pt x="3579" y="3790"/>
                  </a:lnTo>
                  <a:lnTo>
                    <a:pt x="4042" y="3916"/>
                  </a:lnTo>
                  <a:lnTo>
                    <a:pt x="4548" y="4000"/>
                  </a:lnTo>
                  <a:lnTo>
                    <a:pt x="4969" y="4042"/>
                  </a:lnTo>
                  <a:lnTo>
                    <a:pt x="5390" y="4042"/>
                  </a:lnTo>
                  <a:lnTo>
                    <a:pt x="5769" y="4000"/>
                  </a:lnTo>
                  <a:lnTo>
                    <a:pt x="6148" y="3958"/>
                  </a:lnTo>
                  <a:lnTo>
                    <a:pt x="6484" y="3874"/>
                  </a:lnTo>
                  <a:lnTo>
                    <a:pt x="6821" y="3747"/>
                  </a:lnTo>
                  <a:lnTo>
                    <a:pt x="7116" y="3621"/>
                  </a:lnTo>
                  <a:lnTo>
                    <a:pt x="7369" y="3453"/>
                  </a:lnTo>
                  <a:lnTo>
                    <a:pt x="7832" y="3116"/>
                  </a:lnTo>
                  <a:lnTo>
                    <a:pt x="8253" y="2695"/>
                  </a:lnTo>
                  <a:lnTo>
                    <a:pt x="8590" y="2316"/>
                  </a:lnTo>
                  <a:lnTo>
                    <a:pt x="8842" y="1895"/>
                  </a:lnTo>
                  <a:lnTo>
                    <a:pt x="9011" y="1558"/>
                  </a:lnTo>
                  <a:lnTo>
                    <a:pt x="9137" y="1263"/>
                  </a:lnTo>
                  <a:lnTo>
                    <a:pt x="9263" y="1011"/>
                  </a:lnTo>
                  <a:lnTo>
                    <a:pt x="9011" y="1348"/>
                  </a:lnTo>
                  <a:lnTo>
                    <a:pt x="8758" y="1642"/>
                  </a:lnTo>
                  <a:lnTo>
                    <a:pt x="8463" y="1895"/>
                  </a:lnTo>
                  <a:lnTo>
                    <a:pt x="8169" y="2063"/>
                  </a:lnTo>
                  <a:lnTo>
                    <a:pt x="7874" y="2232"/>
                  </a:lnTo>
                  <a:lnTo>
                    <a:pt x="7579" y="2358"/>
                  </a:lnTo>
                  <a:lnTo>
                    <a:pt x="7284" y="2400"/>
                  </a:lnTo>
                  <a:lnTo>
                    <a:pt x="6948" y="2484"/>
                  </a:lnTo>
                  <a:lnTo>
                    <a:pt x="6316" y="2484"/>
                  </a:lnTo>
                  <a:lnTo>
                    <a:pt x="5684" y="2358"/>
                  </a:lnTo>
                  <a:lnTo>
                    <a:pt x="5053" y="2190"/>
                  </a:lnTo>
                  <a:lnTo>
                    <a:pt x="4421" y="1937"/>
                  </a:lnTo>
                  <a:lnTo>
                    <a:pt x="3874" y="1642"/>
                  </a:lnTo>
                  <a:lnTo>
                    <a:pt x="3327" y="1348"/>
                  </a:lnTo>
                  <a:lnTo>
                    <a:pt x="2822" y="1011"/>
                  </a:lnTo>
                  <a:lnTo>
                    <a:pt x="2400" y="716"/>
                  </a:lnTo>
                  <a:lnTo>
                    <a:pt x="1811" y="211"/>
                  </a:lnTo>
                  <a:lnTo>
                    <a:pt x="1558"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9"/>
            <p:cNvSpPr/>
            <p:nvPr/>
          </p:nvSpPr>
          <p:spPr>
            <a:xfrm>
              <a:off x="7141875" y="1745450"/>
              <a:ext cx="103175" cy="207375"/>
            </a:xfrm>
            <a:custGeom>
              <a:avLst/>
              <a:gdLst/>
              <a:ahLst/>
              <a:cxnLst/>
              <a:rect l="l" t="t" r="r" b="b"/>
              <a:pathLst>
                <a:path w="4127" h="8295" extrusionOk="0">
                  <a:moveTo>
                    <a:pt x="1558" y="0"/>
                  </a:moveTo>
                  <a:lnTo>
                    <a:pt x="1" y="1895"/>
                  </a:lnTo>
                  <a:lnTo>
                    <a:pt x="422" y="2484"/>
                  </a:lnTo>
                  <a:lnTo>
                    <a:pt x="885" y="3200"/>
                  </a:lnTo>
                  <a:lnTo>
                    <a:pt x="1390" y="4084"/>
                  </a:lnTo>
                  <a:lnTo>
                    <a:pt x="1853" y="5095"/>
                  </a:lnTo>
                  <a:lnTo>
                    <a:pt x="2064" y="5642"/>
                  </a:lnTo>
                  <a:lnTo>
                    <a:pt x="2232" y="6189"/>
                  </a:lnTo>
                  <a:lnTo>
                    <a:pt x="2400" y="6737"/>
                  </a:lnTo>
                  <a:lnTo>
                    <a:pt x="2485" y="7284"/>
                  </a:lnTo>
                  <a:lnTo>
                    <a:pt x="2485" y="7789"/>
                  </a:lnTo>
                  <a:lnTo>
                    <a:pt x="2485" y="8295"/>
                  </a:lnTo>
                  <a:lnTo>
                    <a:pt x="2569" y="8252"/>
                  </a:lnTo>
                  <a:lnTo>
                    <a:pt x="2864" y="8084"/>
                  </a:lnTo>
                  <a:lnTo>
                    <a:pt x="3285" y="7789"/>
                  </a:lnTo>
                  <a:lnTo>
                    <a:pt x="3495" y="7621"/>
                  </a:lnTo>
                  <a:lnTo>
                    <a:pt x="3664" y="7368"/>
                  </a:lnTo>
                  <a:lnTo>
                    <a:pt x="3832" y="7074"/>
                  </a:lnTo>
                  <a:lnTo>
                    <a:pt x="4000" y="6737"/>
                  </a:lnTo>
                  <a:lnTo>
                    <a:pt x="4085" y="6400"/>
                  </a:lnTo>
                  <a:lnTo>
                    <a:pt x="4127" y="5979"/>
                  </a:lnTo>
                  <a:lnTo>
                    <a:pt x="4127" y="5516"/>
                  </a:lnTo>
                  <a:lnTo>
                    <a:pt x="4042" y="4968"/>
                  </a:lnTo>
                  <a:lnTo>
                    <a:pt x="3874" y="4421"/>
                  </a:lnTo>
                  <a:lnTo>
                    <a:pt x="3579" y="3790"/>
                  </a:lnTo>
                  <a:lnTo>
                    <a:pt x="2569" y="1727"/>
                  </a:lnTo>
                  <a:lnTo>
                    <a:pt x="1937" y="590"/>
                  </a:lnTo>
                  <a:lnTo>
                    <a:pt x="1643" y="127"/>
                  </a:lnTo>
                  <a:lnTo>
                    <a:pt x="155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9"/>
            <p:cNvSpPr/>
            <p:nvPr/>
          </p:nvSpPr>
          <p:spPr>
            <a:xfrm>
              <a:off x="7080825" y="1855975"/>
              <a:ext cx="167375" cy="232625"/>
            </a:xfrm>
            <a:custGeom>
              <a:avLst/>
              <a:gdLst/>
              <a:ahLst/>
              <a:cxnLst/>
              <a:rect l="l" t="t" r="r" b="b"/>
              <a:pathLst>
                <a:path w="6695" h="9305" extrusionOk="0">
                  <a:moveTo>
                    <a:pt x="6316" y="0"/>
                  </a:moveTo>
                  <a:lnTo>
                    <a:pt x="6274" y="463"/>
                  </a:lnTo>
                  <a:lnTo>
                    <a:pt x="6232" y="674"/>
                  </a:lnTo>
                  <a:lnTo>
                    <a:pt x="6190" y="926"/>
                  </a:lnTo>
                  <a:lnTo>
                    <a:pt x="6063" y="1179"/>
                  </a:lnTo>
                  <a:lnTo>
                    <a:pt x="5937" y="1390"/>
                  </a:lnTo>
                  <a:lnTo>
                    <a:pt x="5769" y="1642"/>
                  </a:lnTo>
                  <a:lnTo>
                    <a:pt x="5600" y="1853"/>
                  </a:lnTo>
                  <a:lnTo>
                    <a:pt x="5348" y="2063"/>
                  </a:lnTo>
                  <a:lnTo>
                    <a:pt x="5095" y="2316"/>
                  </a:lnTo>
                  <a:lnTo>
                    <a:pt x="4800" y="2484"/>
                  </a:lnTo>
                  <a:lnTo>
                    <a:pt x="4464" y="2695"/>
                  </a:lnTo>
                  <a:lnTo>
                    <a:pt x="4085" y="2863"/>
                  </a:lnTo>
                  <a:lnTo>
                    <a:pt x="3664" y="3031"/>
                  </a:lnTo>
                  <a:lnTo>
                    <a:pt x="3200" y="3200"/>
                  </a:lnTo>
                  <a:lnTo>
                    <a:pt x="2695" y="3326"/>
                  </a:lnTo>
                  <a:lnTo>
                    <a:pt x="2190" y="3453"/>
                  </a:lnTo>
                  <a:lnTo>
                    <a:pt x="1769" y="3663"/>
                  </a:lnTo>
                  <a:lnTo>
                    <a:pt x="1390" y="3958"/>
                  </a:lnTo>
                  <a:lnTo>
                    <a:pt x="1095" y="4252"/>
                  </a:lnTo>
                  <a:lnTo>
                    <a:pt x="843" y="4589"/>
                  </a:lnTo>
                  <a:lnTo>
                    <a:pt x="590" y="4926"/>
                  </a:lnTo>
                  <a:lnTo>
                    <a:pt x="422" y="5305"/>
                  </a:lnTo>
                  <a:lnTo>
                    <a:pt x="295" y="5684"/>
                  </a:lnTo>
                  <a:lnTo>
                    <a:pt x="169" y="6063"/>
                  </a:lnTo>
                  <a:lnTo>
                    <a:pt x="85" y="6400"/>
                  </a:lnTo>
                  <a:lnTo>
                    <a:pt x="1" y="7031"/>
                  </a:lnTo>
                  <a:lnTo>
                    <a:pt x="1" y="7452"/>
                  </a:lnTo>
                  <a:lnTo>
                    <a:pt x="1" y="7579"/>
                  </a:lnTo>
                  <a:lnTo>
                    <a:pt x="2022" y="9305"/>
                  </a:lnTo>
                  <a:lnTo>
                    <a:pt x="1980" y="9136"/>
                  </a:lnTo>
                  <a:lnTo>
                    <a:pt x="1895" y="8673"/>
                  </a:lnTo>
                  <a:lnTo>
                    <a:pt x="1811" y="8000"/>
                  </a:lnTo>
                  <a:lnTo>
                    <a:pt x="1769" y="7579"/>
                  </a:lnTo>
                  <a:lnTo>
                    <a:pt x="1811" y="7158"/>
                  </a:lnTo>
                  <a:lnTo>
                    <a:pt x="1853" y="6737"/>
                  </a:lnTo>
                  <a:lnTo>
                    <a:pt x="1937" y="6315"/>
                  </a:lnTo>
                  <a:lnTo>
                    <a:pt x="2064" y="5894"/>
                  </a:lnTo>
                  <a:lnTo>
                    <a:pt x="2274" y="5516"/>
                  </a:lnTo>
                  <a:lnTo>
                    <a:pt x="2527" y="5137"/>
                  </a:lnTo>
                  <a:lnTo>
                    <a:pt x="2864" y="4800"/>
                  </a:lnTo>
                  <a:lnTo>
                    <a:pt x="3285" y="4547"/>
                  </a:lnTo>
                  <a:lnTo>
                    <a:pt x="3537" y="4421"/>
                  </a:lnTo>
                  <a:lnTo>
                    <a:pt x="3790" y="4337"/>
                  </a:lnTo>
                  <a:lnTo>
                    <a:pt x="4548" y="4084"/>
                  </a:lnTo>
                  <a:lnTo>
                    <a:pt x="5137" y="3789"/>
                  </a:lnTo>
                  <a:lnTo>
                    <a:pt x="5642" y="3453"/>
                  </a:lnTo>
                  <a:lnTo>
                    <a:pt x="6021" y="3116"/>
                  </a:lnTo>
                  <a:lnTo>
                    <a:pt x="6274" y="2779"/>
                  </a:lnTo>
                  <a:lnTo>
                    <a:pt x="6484" y="2400"/>
                  </a:lnTo>
                  <a:lnTo>
                    <a:pt x="6611" y="2063"/>
                  </a:lnTo>
                  <a:lnTo>
                    <a:pt x="6653" y="1684"/>
                  </a:lnTo>
                  <a:lnTo>
                    <a:pt x="6695" y="1347"/>
                  </a:lnTo>
                  <a:lnTo>
                    <a:pt x="6653" y="1053"/>
                  </a:lnTo>
                  <a:lnTo>
                    <a:pt x="6611" y="758"/>
                  </a:lnTo>
                  <a:lnTo>
                    <a:pt x="6527" y="505"/>
                  </a:lnTo>
                  <a:lnTo>
                    <a:pt x="6358" y="126"/>
                  </a:lnTo>
                  <a:lnTo>
                    <a:pt x="6316"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074"/>
        <p:cNvGrpSpPr/>
        <p:nvPr/>
      </p:nvGrpSpPr>
      <p:grpSpPr>
        <a:xfrm>
          <a:off x="0" y="0"/>
          <a:ext cx="0" cy="0"/>
          <a:chOff x="0" y="0"/>
          <a:chExt cx="0" cy="0"/>
        </a:xfrm>
      </p:grpSpPr>
      <p:sp>
        <p:nvSpPr>
          <p:cNvPr id="1075" name="Google Shape;1075;p10"/>
          <p:cNvSpPr txBox="1">
            <a:spLocks noGrp="1"/>
          </p:cNvSpPr>
          <p:nvPr>
            <p:ph type="title"/>
          </p:nvPr>
        </p:nvSpPr>
        <p:spPr>
          <a:xfrm>
            <a:off x="766075" y="2333875"/>
            <a:ext cx="2450700" cy="189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sz="2700">
                <a:solidFill>
                  <a:schemeClr val="dk2"/>
                </a:solidFill>
              </a:defRPr>
            </a:lvl1pPr>
            <a:lvl2pPr lvl="1" algn="ctr" rtl="0">
              <a:spcBef>
                <a:spcPts val="0"/>
              </a:spcBef>
              <a:spcAft>
                <a:spcPts val="0"/>
              </a:spcAft>
              <a:buSzPts val="3200"/>
              <a:buNone/>
              <a:defRPr/>
            </a:lvl2pPr>
            <a:lvl3pPr lvl="2" algn="ctr" rtl="0">
              <a:spcBef>
                <a:spcPts val="0"/>
              </a:spcBef>
              <a:spcAft>
                <a:spcPts val="0"/>
              </a:spcAft>
              <a:buSzPts val="3200"/>
              <a:buNone/>
              <a:defRPr/>
            </a:lvl3pPr>
            <a:lvl4pPr lvl="3" algn="ctr" rtl="0">
              <a:spcBef>
                <a:spcPts val="0"/>
              </a:spcBef>
              <a:spcAft>
                <a:spcPts val="0"/>
              </a:spcAft>
              <a:buSzPts val="3200"/>
              <a:buNone/>
              <a:defRPr/>
            </a:lvl4pPr>
            <a:lvl5pPr lvl="4" algn="ctr" rtl="0">
              <a:spcBef>
                <a:spcPts val="0"/>
              </a:spcBef>
              <a:spcAft>
                <a:spcPts val="0"/>
              </a:spcAft>
              <a:buSzPts val="3200"/>
              <a:buNone/>
              <a:defRPr/>
            </a:lvl5pPr>
            <a:lvl6pPr lvl="5" algn="ctr" rtl="0">
              <a:spcBef>
                <a:spcPts val="0"/>
              </a:spcBef>
              <a:spcAft>
                <a:spcPts val="0"/>
              </a:spcAft>
              <a:buSzPts val="3200"/>
              <a:buNone/>
              <a:defRPr/>
            </a:lvl6pPr>
            <a:lvl7pPr lvl="6" algn="ctr" rtl="0">
              <a:spcBef>
                <a:spcPts val="0"/>
              </a:spcBef>
              <a:spcAft>
                <a:spcPts val="0"/>
              </a:spcAft>
              <a:buSzPts val="3200"/>
              <a:buNone/>
              <a:defRPr/>
            </a:lvl7pPr>
            <a:lvl8pPr lvl="7" algn="ctr" rtl="0">
              <a:spcBef>
                <a:spcPts val="0"/>
              </a:spcBef>
              <a:spcAft>
                <a:spcPts val="0"/>
              </a:spcAft>
              <a:buSzPts val="3200"/>
              <a:buNone/>
              <a:defRPr/>
            </a:lvl8pPr>
            <a:lvl9pPr lvl="8" algn="ctr" rtl="0">
              <a:spcBef>
                <a:spcPts val="0"/>
              </a:spcBef>
              <a:spcAft>
                <a:spcPts val="0"/>
              </a:spcAft>
              <a:buSzPts val="32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bg>
      <p:bgPr>
        <a:blipFill>
          <a:blip r:embed="rId2">
            <a:alphaModFix/>
          </a:blip>
          <a:stretch>
            <a:fillRect/>
          </a:stretch>
        </a:blipFill>
        <a:effectLst/>
      </p:bgPr>
    </p:bg>
    <p:spTree>
      <p:nvGrpSpPr>
        <p:cNvPr id="1" name="Shape 1076"/>
        <p:cNvGrpSpPr/>
        <p:nvPr/>
      </p:nvGrpSpPr>
      <p:grpSpPr>
        <a:xfrm>
          <a:off x="0" y="0"/>
          <a:ext cx="0" cy="0"/>
          <a:chOff x="0" y="0"/>
          <a:chExt cx="0" cy="0"/>
        </a:xfrm>
      </p:grpSpPr>
      <p:sp>
        <p:nvSpPr>
          <p:cNvPr id="1077" name="Google Shape;1077;p11"/>
          <p:cNvSpPr txBox="1">
            <a:spLocks noGrp="1"/>
          </p:cNvSpPr>
          <p:nvPr>
            <p:ph type="title" hasCustomPrompt="1"/>
          </p:nvPr>
        </p:nvSpPr>
        <p:spPr>
          <a:xfrm>
            <a:off x="1284000" y="1387313"/>
            <a:ext cx="6576000" cy="21003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12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078" name="Google Shape;1078;p11"/>
          <p:cNvSpPr txBox="1">
            <a:spLocks noGrp="1"/>
          </p:cNvSpPr>
          <p:nvPr>
            <p:ph type="subTitle" idx="1"/>
          </p:nvPr>
        </p:nvSpPr>
        <p:spPr>
          <a:xfrm>
            <a:off x="1284000" y="3259088"/>
            <a:ext cx="6576000" cy="497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079"/>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1080"/>
        <p:cNvGrpSpPr/>
        <p:nvPr/>
      </p:nvGrpSpPr>
      <p:grpSpPr>
        <a:xfrm>
          <a:off x="0" y="0"/>
          <a:ext cx="0" cy="0"/>
          <a:chOff x="0" y="0"/>
          <a:chExt cx="0" cy="0"/>
        </a:xfrm>
      </p:grpSpPr>
      <p:sp>
        <p:nvSpPr>
          <p:cNvPr id="1081" name="Google Shape;1081;p13"/>
          <p:cNvSpPr txBox="1">
            <a:spLocks noGrp="1"/>
          </p:cNvSpPr>
          <p:nvPr>
            <p:ph type="title"/>
          </p:nvPr>
        </p:nvSpPr>
        <p:spPr>
          <a:xfrm>
            <a:off x="2128408" y="1537898"/>
            <a:ext cx="23055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082" name="Google Shape;1082;p13"/>
          <p:cNvSpPr txBox="1">
            <a:spLocks noGrp="1"/>
          </p:cNvSpPr>
          <p:nvPr>
            <p:ph type="subTitle" idx="1"/>
          </p:nvPr>
        </p:nvSpPr>
        <p:spPr>
          <a:xfrm>
            <a:off x="2128408" y="2002488"/>
            <a:ext cx="2305500" cy="525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083" name="Google Shape;1083;p13"/>
          <p:cNvSpPr txBox="1">
            <a:spLocks noGrp="1"/>
          </p:cNvSpPr>
          <p:nvPr>
            <p:ph type="title" idx="2"/>
          </p:nvPr>
        </p:nvSpPr>
        <p:spPr>
          <a:xfrm>
            <a:off x="5829378" y="1537898"/>
            <a:ext cx="23055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084" name="Google Shape;1084;p13"/>
          <p:cNvSpPr txBox="1">
            <a:spLocks noGrp="1"/>
          </p:cNvSpPr>
          <p:nvPr>
            <p:ph type="subTitle" idx="3"/>
          </p:nvPr>
        </p:nvSpPr>
        <p:spPr>
          <a:xfrm>
            <a:off x="5829379" y="2002488"/>
            <a:ext cx="2305500" cy="525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085" name="Google Shape;1085;p13"/>
          <p:cNvSpPr txBox="1">
            <a:spLocks noGrp="1"/>
          </p:cNvSpPr>
          <p:nvPr>
            <p:ph type="title" idx="4"/>
          </p:nvPr>
        </p:nvSpPr>
        <p:spPr>
          <a:xfrm>
            <a:off x="2128408" y="3048561"/>
            <a:ext cx="23055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086" name="Google Shape;1086;p13"/>
          <p:cNvSpPr txBox="1">
            <a:spLocks noGrp="1"/>
          </p:cNvSpPr>
          <p:nvPr>
            <p:ph type="subTitle" idx="5"/>
          </p:nvPr>
        </p:nvSpPr>
        <p:spPr>
          <a:xfrm>
            <a:off x="2128408" y="3513162"/>
            <a:ext cx="2305500" cy="525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087" name="Google Shape;1087;p13"/>
          <p:cNvSpPr txBox="1">
            <a:spLocks noGrp="1"/>
          </p:cNvSpPr>
          <p:nvPr>
            <p:ph type="title" idx="6"/>
          </p:nvPr>
        </p:nvSpPr>
        <p:spPr>
          <a:xfrm>
            <a:off x="5829378" y="3048561"/>
            <a:ext cx="23055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088" name="Google Shape;1088;p13"/>
          <p:cNvSpPr txBox="1">
            <a:spLocks noGrp="1"/>
          </p:cNvSpPr>
          <p:nvPr>
            <p:ph type="subTitle" idx="7"/>
          </p:nvPr>
        </p:nvSpPr>
        <p:spPr>
          <a:xfrm>
            <a:off x="5829379" y="3513162"/>
            <a:ext cx="2305500" cy="525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089" name="Google Shape;1089;p13"/>
          <p:cNvSpPr txBox="1">
            <a:spLocks noGrp="1"/>
          </p:cNvSpPr>
          <p:nvPr>
            <p:ph type="title" idx="8" hasCustomPrompt="1"/>
          </p:nvPr>
        </p:nvSpPr>
        <p:spPr>
          <a:xfrm>
            <a:off x="1009121" y="1521275"/>
            <a:ext cx="1048200" cy="1048200"/>
          </a:xfrm>
          <a:prstGeom prst="rect">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6000"/>
              <a:buNone/>
              <a:defRPr sz="4300">
                <a:solidFill>
                  <a:schemeClr val="dk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090" name="Google Shape;1090;p13"/>
          <p:cNvSpPr txBox="1">
            <a:spLocks noGrp="1"/>
          </p:cNvSpPr>
          <p:nvPr>
            <p:ph type="title" idx="9" hasCustomPrompt="1"/>
          </p:nvPr>
        </p:nvSpPr>
        <p:spPr>
          <a:xfrm>
            <a:off x="1009121" y="3000775"/>
            <a:ext cx="1048200" cy="1048200"/>
          </a:xfrm>
          <a:prstGeom prst="rect">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6000"/>
              <a:buNone/>
              <a:defRPr sz="4300">
                <a:solidFill>
                  <a:schemeClr val="dk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091" name="Google Shape;1091;p13"/>
          <p:cNvSpPr txBox="1">
            <a:spLocks noGrp="1"/>
          </p:cNvSpPr>
          <p:nvPr>
            <p:ph type="title" idx="13" hasCustomPrompt="1"/>
          </p:nvPr>
        </p:nvSpPr>
        <p:spPr>
          <a:xfrm>
            <a:off x="4706896" y="1521275"/>
            <a:ext cx="1048200" cy="1048200"/>
          </a:xfrm>
          <a:prstGeom prst="rect">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6000"/>
              <a:buNone/>
              <a:defRPr sz="4300">
                <a:solidFill>
                  <a:schemeClr val="dk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092" name="Google Shape;1092;p13"/>
          <p:cNvSpPr txBox="1">
            <a:spLocks noGrp="1"/>
          </p:cNvSpPr>
          <p:nvPr>
            <p:ph type="title" idx="14" hasCustomPrompt="1"/>
          </p:nvPr>
        </p:nvSpPr>
        <p:spPr>
          <a:xfrm>
            <a:off x="4706896" y="3000775"/>
            <a:ext cx="1048200" cy="1048200"/>
          </a:xfrm>
          <a:prstGeom prst="rect">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6000"/>
              <a:buNone/>
              <a:defRPr sz="4300">
                <a:solidFill>
                  <a:schemeClr val="dk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093" name="Google Shape;1093;p13"/>
          <p:cNvSpPr txBox="1">
            <a:spLocks noGrp="1"/>
          </p:cNvSpPr>
          <p:nvPr>
            <p:ph type="title" idx="15"/>
          </p:nvPr>
        </p:nvSpPr>
        <p:spPr>
          <a:xfrm>
            <a:off x="720000" y="5212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grpSp>
        <p:nvGrpSpPr>
          <p:cNvPr id="1094" name="Google Shape;1094;p13"/>
          <p:cNvGrpSpPr/>
          <p:nvPr/>
        </p:nvGrpSpPr>
        <p:grpSpPr>
          <a:xfrm rot="3290339">
            <a:off x="7844417" y="4199552"/>
            <a:ext cx="208009" cy="538621"/>
            <a:chOff x="6234575" y="1939125"/>
            <a:chExt cx="123175" cy="318950"/>
          </a:xfrm>
        </p:grpSpPr>
        <p:sp>
          <p:nvSpPr>
            <p:cNvPr id="1095" name="Google Shape;1095;p13"/>
            <p:cNvSpPr/>
            <p:nvPr/>
          </p:nvSpPr>
          <p:spPr>
            <a:xfrm>
              <a:off x="6266150" y="1939125"/>
              <a:ext cx="89500" cy="100000"/>
            </a:xfrm>
            <a:custGeom>
              <a:avLst/>
              <a:gdLst/>
              <a:ahLst/>
              <a:cxnLst/>
              <a:rect l="l" t="t" r="r" b="b"/>
              <a:pathLst>
                <a:path w="3580" h="4000" extrusionOk="0">
                  <a:moveTo>
                    <a:pt x="0" y="0"/>
                  </a:moveTo>
                  <a:lnTo>
                    <a:pt x="85" y="1684"/>
                  </a:lnTo>
                  <a:lnTo>
                    <a:pt x="927" y="2021"/>
                  </a:lnTo>
                  <a:lnTo>
                    <a:pt x="1600" y="2400"/>
                  </a:lnTo>
                  <a:lnTo>
                    <a:pt x="2190" y="2779"/>
                  </a:lnTo>
                  <a:lnTo>
                    <a:pt x="2611" y="3158"/>
                  </a:lnTo>
                  <a:lnTo>
                    <a:pt x="2905" y="3495"/>
                  </a:lnTo>
                  <a:lnTo>
                    <a:pt x="3116" y="3747"/>
                  </a:lnTo>
                  <a:lnTo>
                    <a:pt x="3284" y="4000"/>
                  </a:lnTo>
                  <a:lnTo>
                    <a:pt x="3411" y="3663"/>
                  </a:lnTo>
                  <a:lnTo>
                    <a:pt x="3495" y="3368"/>
                  </a:lnTo>
                  <a:lnTo>
                    <a:pt x="3579" y="3074"/>
                  </a:lnTo>
                  <a:lnTo>
                    <a:pt x="3579" y="2779"/>
                  </a:lnTo>
                  <a:lnTo>
                    <a:pt x="3579" y="2526"/>
                  </a:lnTo>
                  <a:lnTo>
                    <a:pt x="3579" y="2274"/>
                  </a:lnTo>
                  <a:lnTo>
                    <a:pt x="3495" y="2063"/>
                  </a:lnTo>
                  <a:lnTo>
                    <a:pt x="3453" y="1853"/>
                  </a:lnTo>
                  <a:lnTo>
                    <a:pt x="3242" y="1474"/>
                  </a:lnTo>
                  <a:lnTo>
                    <a:pt x="2947" y="1137"/>
                  </a:lnTo>
                  <a:lnTo>
                    <a:pt x="2611" y="884"/>
                  </a:lnTo>
                  <a:lnTo>
                    <a:pt x="2232" y="632"/>
                  </a:lnTo>
                  <a:lnTo>
                    <a:pt x="1853" y="463"/>
                  </a:lnTo>
                  <a:lnTo>
                    <a:pt x="1474" y="295"/>
                  </a:lnTo>
                  <a:lnTo>
                    <a:pt x="758" y="127"/>
                  </a:lnTo>
                  <a:lnTo>
                    <a:pt x="211"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13"/>
            <p:cNvSpPr/>
            <p:nvPr/>
          </p:nvSpPr>
          <p:spPr>
            <a:xfrm>
              <a:off x="6234575" y="2002275"/>
              <a:ext cx="123175" cy="88425"/>
            </a:xfrm>
            <a:custGeom>
              <a:avLst/>
              <a:gdLst/>
              <a:ahLst/>
              <a:cxnLst/>
              <a:rect l="l" t="t" r="r" b="b"/>
              <a:pathLst>
                <a:path w="4927" h="3537" extrusionOk="0">
                  <a:moveTo>
                    <a:pt x="4842" y="0"/>
                  </a:moveTo>
                  <a:lnTo>
                    <a:pt x="4842" y="253"/>
                  </a:lnTo>
                  <a:lnTo>
                    <a:pt x="4758" y="506"/>
                  </a:lnTo>
                  <a:lnTo>
                    <a:pt x="4716" y="716"/>
                  </a:lnTo>
                  <a:lnTo>
                    <a:pt x="4589" y="927"/>
                  </a:lnTo>
                  <a:lnTo>
                    <a:pt x="4379" y="1263"/>
                  </a:lnTo>
                  <a:lnTo>
                    <a:pt x="4042" y="1558"/>
                  </a:lnTo>
                  <a:lnTo>
                    <a:pt x="3705" y="1769"/>
                  </a:lnTo>
                  <a:lnTo>
                    <a:pt x="3326" y="1895"/>
                  </a:lnTo>
                  <a:lnTo>
                    <a:pt x="2905" y="2021"/>
                  </a:lnTo>
                  <a:lnTo>
                    <a:pt x="2484" y="2063"/>
                  </a:lnTo>
                  <a:lnTo>
                    <a:pt x="2063" y="2105"/>
                  </a:lnTo>
                  <a:lnTo>
                    <a:pt x="1684" y="2105"/>
                  </a:lnTo>
                  <a:lnTo>
                    <a:pt x="969" y="2063"/>
                  </a:lnTo>
                  <a:lnTo>
                    <a:pt x="463" y="1979"/>
                  </a:lnTo>
                  <a:lnTo>
                    <a:pt x="253" y="1979"/>
                  </a:lnTo>
                  <a:lnTo>
                    <a:pt x="0" y="3495"/>
                  </a:lnTo>
                  <a:lnTo>
                    <a:pt x="1011" y="3537"/>
                  </a:lnTo>
                  <a:lnTo>
                    <a:pt x="1895" y="3495"/>
                  </a:lnTo>
                  <a:lnTo>
                    <a:pt x="2611" y="3369"/>
                  </a:lnTo>
                  <a:lnTo>
                    <a:pt x="3200" y="3200"/>
                  </a:lnTo>
                  <a:lnTo>
                    <a:pt x="3705" y="2948"/>
                  </a:lnTo>
                  <a:lnTo>
                    <a:pt x="4084" y="2653"/>
                  </a:lnTo>
                  <a:lnTo>
                    <a:pt x="4379" y="2316"/>
                  </a:lnTo>
                  <a:lnTo>
                    <a:pt x="4632" y="1937"/>
                  </a:lnTo>
                  <a:lnTo>
                    <a:pt x="4758" y="1600"/>
                  </a:lnTo>
                  <a:lnTo>
                    <a:pt x="4842" y="1221"/>
                  </a:lnTo>
                  <a:lnTo>
                    <a:pt x="4884" y="927"/>
                  </a:lnTo>
                  <a:lnTo>
                    <a:pt x="4926" y="632"/>
                  </a:lnTo>
                  <a:lnTo>
                    <a:pt x="4884" y="169"/>
                  </a:lnTo>
                  <a:lnTo>
                    <a:pt x="484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13"/>
            <p:cNvSpPr/>
            <p:nvPr/>
          </p:nvSpPr>
          <p:spPr>
            <a:xfrm>
              <a:off x="6234575" y="2051750"/>
              <a:ext cx="96850" cy="107375"/>
            </a:xfrm>
            <a:custGeom>
              <a:avLst/>
              <a:gdLst/>
              <a:ahLst/>
              <a:cxnLst/>
              <a:rect l="l" t="t" r="r" b="b"/>
              <a:pathLst>
                <a:path w="3874" h="4295" extrusionOk="0">
                  <a:moveTo>
                    <a:pt x="253" y="0"/>
                  </a:moveTo>
                  <a:lnTo>
                    <a:pt x="0" y="1516"/>
                  </a:lnTo>
                  <a:lnTo>
                    <a:pt x="463" y="1726"/>
                  </a:lnTo>
                  <a:lnTo>
                    <a:pt x="926" y="1979"/>
                  </a:lnTo>
                  <a:lnTo>
                    <a:pt x="1516" y="2316"/>
                  </a:lnTo>
                  <a:lnTo>
                    <a:pt x="2105" y="2695"/>
                  </a:lnTo>
                  <a:lnTo>
                    <a:pt x="2695" y="3158"/>
                  </a:lnTo>
                  <a:lnTo>
                    <a:pt x="2947" y="3410"/>
                  </a:lnTo>
                  <a:lnTo>
                    <a:pt x="3158" y="3705"/>
                  </a:lnTo>
                  <a:lnTo>
                    <a:pt x="3368" y="4000"/>
                  </a:lnTo>
                  <a:lnTo>
                    <a:pt x="3495" y="4295"/>
                  </a:lnTo>
                  <a:lnTo>
                    <a:pt x="3663" y="4042"/>
                  </a:lnTo>
                  <a:lnTo>
                    <a:pt x="3789" y="3747"/>
                  </a:lnTo>
                  <a:lnTo>
                    <a:pt x="3874" y="3368"/>
                  </a:lnTo>
                  <a:lnTo>
                    <a:pt x="3874" y="3158"/>
                  </a:lnTo>
                  <a:lnTo>
                    <a:pt x="3832" y="2905"/>
                  </a:lnTo>
                  <a:lnTo>
                    <a:pt x="3747" y="2695"/>
                  </a:lnTo>
                  <a:lnTo>
                    <a:pt x="3663" y="2442"/>
                  </a:lnTo>
                  <a:lnTo>
                    <a:pt x="3495" y="2189"/>
                  </a:lnTo>
                  <a:lnTo>
                    <a:pt x="3284" y="1937"/>
                  </a:lnTo>
                  <a:lnTo>
                    <a:pt x="2990" y="1642"/>
                  </a:lnTo>
                  <a:lnTo>
                    <a:pt x="2653" y="1390"/>
                  </a:lnTo>
                  <a:lnTo>
                    <a:pt x="1390" y="590"/>
                  </a:lnTo>
                  <a:lnTo>
                    <a:pt x="674" y="169"/>
                  </a:lnTo>
                  <a:lnTo>
                    <a:pt x="337"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13"/>
            <p:cNvSpPr/>
            <p:nvPr/>
          </p:nvSpPr>
          <p:spPr>
            <a:xfrm>
              <a:off x="6271400" y="2092800"/>
              <a:ext cx="61075" cy="165275"/>
            </a:xfrm>
            <a:custGeom>
              <a:avLst/>
              <a:gdLst/>
              <a:ahLst/>
              <a:cxnLst/>
              <a:rect l="l" t="t" r="r" b="b"/>
              <a:pathLst>
                <a:path w="2443" h="6611" extrusionOk="0">
                  <a:moveTo>
                    <a:pt x="1517" y="0"/>
                  </a:moveTo>
                  <a:lnTo>
                    <a:pt x="1643" y="295"/>
                  </a:lnTo>
                  <a:lnTo>
                    <a:pt x="1769" y="590"/>
                  </a:lnTo>
                  <a:lnTo>
                    <a:pt x="1769" y="926"/>
                  </a:lnTo>
                  <a:lnTo>
                    <a:pt x="1727" y="1305"/>
                  </a:lnTo>
                  <a:lnTo>
                    <a:pt x="1601" y="1684"/>
                  </a:lnTo>
                  <a:lnTo>
                    <a:pt x="1390" y="2105"/>
                  </a:lnTo>
                  <a:lnTo>
                    <a:pt x="1053" y="2568"/>
                  </a:lnTo>
                  <a:lnTo>
                    <a:pt x="632" y="3032"/>
                  </a:lnTo>
                  <a:lnTo>
                    <a:pt x="380" y="3284"/>
                  </a:lnTo>
                  <a:lnTo>
                    <a:pt x="211" y="3537"/>
                  </a:lnTo>
                  <a:lnTo>
                    <a:pt x="127" y="3831"/>
                  </a:lnTo>
                  <a:lnTo>
                    <a:pt x="43" y="4084"/>
                  </a:lnTo>
                  <a:lnTo>
                    <a:pt x="1" y="4379"/>
                  </a:lnTo>
                  <a:lnTo>
                    <a:pt x="1" y="4631"/>
                  </a:lnTo>
                  <a:lnTo>
                    <a:pt x="85" y="5137"/>
                  </a:lnTo>
                  <a:lnTo>
                    <a:pt x="211" y="5600"/>
                  </a:lnTo>
                  <a:lnTo>
                    <a:pt x="338" y="5979"/>
                  </a:lnTo>
                  <a:lnTo>
                    <a:pt x="506" y="6316"/>
                  </a:lnTo>
                  <a:lnTo>
                    <a:pt x="2232" y="6610"/>
                  </a:lnTo>
                  <a:lnTo>
                    <a:pt x="1938" y="6273"/>
                  </a:lnTo>
                  <a:lnTo>
                    <a:pt x="1643" y="5937"/>
                  </a:lnTo>
                  <a:lnTo>
                    <a:pt x="1390" y="5473"/>
                  </a:lnTo>
                  <a:lnTo>
                    <a:pt x="1264" y="5221"/>
                  </a:lnTo>
                  <a:lnTo>
                    <a:pt x="1180" y="4968"/>
                  </a:lnTo>
                  <a:lnTo>
                    <a:pt x="1138" y="4674"/>
                  </a:lnTo>
                  <a:lnTo>
                    <a:pt x="1095" y="4379"/>
                  </a:lnTo>
                  <a:lnTo>
                    <a:pt x="1138" y="4126"/>
                  </a:lnTo>
                  <a:lnTo>
                    <a:pt x="1222" y="3831"/>
                  </a:lnTo>
                  <a:lnTo>
                    <a:pt x="1348" y="3537"/>
                  </a:lnTo>
                  <a:lnTo>
                    <a:pt x="1559" y="3242"/>
                  </a:lnTo>
                  <a:lnTo>
                    <a:pt x="1895" y="2863"/>
                  </a:lnTo>
                  <a:lnTo>
                    <a:pt x="2148" y="2484"/>
                  </a:lnTo>
                  <a:lnTo>
                    <a:pt x="2274" y="2147"/>
                  </a:lnTo>
                  <a:lnTo>
                    <a:pt x="2401" y="1853"/>
                  </a:lnTo>
                  <a:lnTo>
                    <a:pt x="2443" y="1558"/>
                  </a:lnTo>
                  <a:lnTo>
                    <a:pt x="2401" y="1305"/>
                  </a:lnTo>
                  <a:lnTo>
                    <a:pt x="2359" y="1053"/>
                  </a:lnTo>
                  <a:lnTo>
                    <a:pt x="2274" y="842"/>
                  </a:lnTo>
                  <a:lnTo>
                    <a:pt x="2190" y="632"/>
                  </a:lnTo>
                  <a:lnTo>
                    <a:pt x="2064" y="463"/>
                  </a:lnTo>
                  <a:lnTo>
                    <a:pt x="1811" y="211"/>
                  </a:lnTo>
                  <a:lnTo>
                    <a:pt x="1601" y="84"/>
                  </a:lnTo>
                  <a:lnTo>
                    <a:pt x="151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9" name="Google Shape;1099;p13"/>
          <p:cNvGrpSpPr/>
          <p:nvPr/>
        </p:nvGrpSpPr>
        <p:grpSpPr>
          <a:xfrm>
            <a:off x="796592" y="4228738"/>
            <a:ext cx="405231" cy="1179057"/>
            <a:chOff x="1527695" y="682302"/>
            <a:chExt cx="535383" cy="1557745"/>
          </a:xfrm>
        </p:grpSpPr>
        <p:sp>
          <p:nvSpPr>
            <p:cNvPr id="1100" name="Google Shape;1100;p13"/>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01" name="Google Shape;1101;p13"/>
            <p:cNvGrpSpPr/>
            <p:nvPr/>
          </p:nvGrpSpPr>
          <p:grpSpPr>
            <a:xfrm>
              <a:off x="1527695" y="682302"/>
              <a:ext cx="535383" cy="1557745"/>
              <a:chOff x="238125" y="2522225"/>
              <a:chExt cx="452564" cy="1316775"/>
            </a:xfrm>
          </p:grpSpPr>
          <p:sp>
            <p:nvSpPr>
              <p:cNvPr id="1102" name="Google Shape;1102;p13"/>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13"/>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13"/>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13"/>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13"/>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07" name="Google Shape;1107;p13"/>
          <p:cNvGrpSpPr/>
          <p:nvPr/>
        </p:nvGrpSpPr>
        <p:grpSpPr>
          <a:xfrm>
            <a:off x="7821813" y="840071"/>
            <a:ext cx="401700" cy="1032459"/>
            <a:chOff x="783488" y="2321096"/>
            <a:chExt cx="401700" cy="1032459"/>
          </a:xfrm>
        </p:grpSpPr>
        <p:sp>
          <p:nvSpPr>
            <p:cNvPr id="1108" name="Google Shape;1108;p13"/>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09" name="Google Shape;1109;p13"/>
            <p:cNvGrpSpPr/>
            <p:nvPr/>
          </p:nvGrpSpPr>
          <p:grpSpPr>
            <a:xfrm>
              <a:off x="808171" y="2347443"/>
              <a:ext cx="352343" cy="1006112"/>
              <a:chOff x="469675" y="990775"/>
              <a:chExt cx="297839" cy="850475"/>
            </a:xfrm>
          </p:grpSpPr>
          <p:sp>
            <p:nvSpPr>
              <p:cNvPr id="1110" name="Google Shape;1110;p13"/>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13"/>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13"/>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13"/>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13"/>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15" name="Google Shape;1115;p13"/>
          <p:cNvGrpSpPr/>
          <p:nvPr/>
        </p:nvGrpSpPr>
        <p:grpSpPr>
          <a:xfrm>
            <a:off x="722410" y="456306"/>
            <a:ext cx="405213" cy="572680"/>
            <a:chOff x="6150375" y="1077075"/>
            <a:chExt cx="301050" cy="472625"/>
          </a:xfrm>
        </p:grpSpPr>
        <p:sp>
          <p:nvSpPr>
            <p:cNvPr id="1116" name="Google Shape;1116;p13"/>
            <p:cNvSpPr/>
            <p:nvPr/>
          </p:nvSpPr>
          <p:spPr>
            <a:xfrm>
              <a:off x="6150375" y="1077075"/>
              <a:ext cx="108425" cy="197900"/>
            </a:xfrm>
            <a:custGeom>
              <a:avLst/>
              <a:gdLst/>
              <a:ahLst/>
              <a:cxnLst/>
              <a:rect l="l" t="t" r="r" b="b"/>
              <a:pathLst>
                <a:path w="4337" h="7916" extrusionOk="0">
                  <a:moveTo>
                    <a:pt x="3074" y="0"/>
                  </a:moveTo>
                  <a:lnTo>
                    <a:pt x="2821" y="211"/>
                  </a:lnTo>
                  <a:lnTo>
                    <a:pt x="2231" y="758"/>
                  </a:lnTo>
                  <a:lnTo>
                    <a:pt x="1810" y="1137"/>
                  </a:lnTo>
                  <a:lnTo>
                    <a:pt x="1432" y="1600"/>
                  </a:lnTo>
                  <a:lnTo>
                    <a:pt x="1010" y="2106"/>
                  </a:lnTo>
                  <a:lnTo>
                    <a:pt x="632" y="2653"/>
                  </a:lnTo>
                  <a:lnTo>
                    <a:pt x="337" y="3242"/>
                  </a:lnTo>
                  <a:lnTo>
                    <a:pt x="211" y="3537"/>
                  </a:lnTo>
                  <a:lnTo>
                    <a:pt x="126" y="3874"/>
                  </a:lnTo>
                  <a:lnTo>
                    <a:pt x="42" y="4211"/>
                  </a:lnTo>
                  <a:lnTo>
                    <a:pt x="0" y="4547"/>
                  </a:lnTo>
                  <a:lnTo>
                    <a:pt x="0" y="4842"/>
                  </a:lnTo>
                  <a:lnTo>
                    <a:pt x="0" y="5221"/>
                  </a:lnTo>
                  <a:lnTo>
                    <a:pt x="84" y="5558"/>
                  </a:lnTo>
                  <a:lnTo>
                    <a:pt x="211" y="5895"/>
                  </a:lnTo>
                  <a:lnTo>
                    <a:pt x="337" y="6232"/>
                  </a:lnTo>
                  <a:lnTo>
                    <a:pt x="547" y="6568"/>
                  </a:lnTo>
                  <a:lnTo>
                    <a:pt x="800" y="6905"/>
                  </a:lnTo>
                  <a:lnTo>
                    <a:pt x="1137" y="7242"/>
                  </a:lnTo>
                  <a:lnTo>
                    <a:pt x="1474" y="7579"/>
                  </a:lnTo>
                  <a:lnTo>
                    <a:pt x="1937" y="7916"/>
                  </a:lnTo>
                  <a:lnTo>
                    <a:pt x="1937" y="7495"/>
                  </a:lnTo>
                  <a:lnTo>
                    <a:pt x="2021" y="6989"/>
                  </a:lnTo>
                  <a:lnTo>
                    <a:pt x="2189" y="6274"/>
                  </a:lnTo>
                  <a:lnTo>
                    <a:pt x="2442" y="5474"/>
                  </a:lnTo>
                  <a:lnTo>
                    <a:pt x="2652" y="5011"/>
                  </a:lnTo>
                  <a:lnTo>
                    <a:pt x="2905" y="4505"/>
                  </a:lnTo>
                  <a:lnTo>
                    <a:pt x="3158" y="4000"/>
                  </a:lnTo>
                  <a:lnTo>
                    <a:pt x="3495" y="3453"/>
                  </a:lnTo>
                  <a:lnTo>
                    <a:pt x="3916" y="2863"/>
                  </a:lnTo>
                  <a:lnTo>
                    <a:pt x="4337" y="2316"/>
                  </a:lnTo>
                  <a:lnTo>
                    <a:pt x="3074"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13"/>
            <p:cNvSpPr/>
            <p:nvPr/>
          </p:nvSpPr>
          <p:spPr>
            <a:xfrm>
              <a:off x="6158775" y="1206525"/>
              <a:ext cx="231600" cy="101075"/>
            </a:xfrm>
            <a:custGeom>
              <a:avLst/>
              <a:gdLst/>
              <a:ahLst/>
              <a:cxnLst/>
              <a:rect l="l" t="t" r="r" b="b"/>
              <a:pathLst>
                <a:path w="9264" h="4043" extrusionOk="0">
                  <a:moveTo>
                    <a:pt x="7664" y="1"/>
                  </a:moveTo>
                  <a:lnTo>
                    <a:pt x="7453" y="211"/>
                  </a:lnTo>
                  <a:lnTo>
                    <a:pt x="6864" y="717"/>
                  </a:lnTo>
                  <a:lnTo>
                    <a:pt x="6400" y="1011"/>
                  </a:lnTo>
                  <a:lnTo>
                    <a:pt x="5937" y="1348"/>
                  </a:lnTo>
                  <a:lnTo>
                    <a:pt x="5390" y="1643"/>
                  </a:lnTo>
                  <a:lnTo>
                    <a:pt x="4801" y="1938"/>
                  </a:lnTo>
                  <a:lnTo>
                    <a:pt x="4211" y="2190"/>
                  </a:lnTo>
                  <a:lnTo>
                    <a:pt x="3580" y="2359"/>
                  </a:lnTo>
                  <a:lnTo>
                    <a:pt x="2948" y="2485"/>
                  </a:lnTo>
                  <a:lnTo>
                    <a:pt x="2316" y="2485"/>
                  </a:lnTo>
                  <a:lnTo>
                    <a:pt x="1980" y="2401"/>
                  </a:lnTo>
                  <a:lnTo>
                    <a:pt x="1685" y="2359"/>
                  </a:lnTo>
                  <a:lnTo>
                    <a:pt x="1390" y="2232"/>
                  </a:lnTo>
                  <a:lnTo>
                    <a:pt x="1096" y="2064"/>
                  </a:lnTo>
                  <a:lnTo>
                    <a:pt x="801" y="1896"/>
                  </a:lnTo>
                  <a:lnTo>
                    <a:pt x="506" y="1643"/>
                  </a:lnTo>
                  <a:lnTo>
                    <a:pt x="253" y="1348"/>
                  </a:lnTo>
                  <a:lnTo>
                    <a:pt x="1" y="1011"/>
                  </a:lnTo>
                  <a:lnTo>
                    <a:pt x="85" y="1264"/>
                  </a:lnTo>
                  <a:lnTo>
                    <a:pt x="211" y="1559"/>
                  </a:lnTo>
                  <a:lnTo>
                    <a:pt x="422" y="1896"/>
                  </a:lnTo>
                  <a:lnTo>
                    <a:pt x="674" y="2317"/>
                  </a:lnTo>
                  <a:lnTo>
                    <a:pt x="1011" y="2696"/>
                  </a:lnTo>
                  <a:lnTo>
                    <a:pt x="1390" y="3117"/>
                  </a:lnTo>
                  <a:lnTo>
                    <a:pt x="1895" y="3453"/>
                  </a:lnTo>
                  <a:lnTo>
                    <a:pt x="2148" y="3622"/>
                  </a:lnTo>
                  <a:lnTo>
                    <a:pt x="2443" y="3748"/>
                  </a:lnTo>
                  <a:lnTo>
                    <a:pt x="2780" y="3874"/>
                  </a:lnTo>
                  <a:lnTo>
                    <a:pt x="3116" y="3959"/>
                  </a:lnTo>
                  <a:lnTo>
                    <a:pt x="3495" y="4001"/>
                  </a:lnTo>
                  <a:lnTo>
                    <a:pt x="3874" y="4043"/>
                  </a:lnTo>
                  <a:lnTo>
                    <a:pt x="4295" y="4043"/>
                  </a:lnTo>
                  <a:lnTo>
                    <a:pt x="4716" y="4001"/>
                  </a:lnTo>
                  <a:lnTo>
                    <a:pt x="5179" y="3916"/>
                  </a:lnTo>
                  <a:lnTo>
                    <a:pt x="5685" y="3790"/>
                  </a:lnTo>
                  <a:lnTo>
                    <a:pt x="6190" y="3622"/>
                  </a:lnTo>
                  <a:lnTo>
                    <a:pt x="6737" y="3369"/>
                  </a:lnTo>
                  <a:lnTo>
                    <a:pt x="7327" y="3074"/>
                  </a:lnTo>
                  <a:lnTo>
                    <a:pt x="7958" y="2738"/>
                  </a:lnTo>
                  <a:lnTo>
                    <a:pt x="8590" y="2359"/>
                  </a:lnTo>
                  <a:lnTo>
                    <a:pt x="9263" y="1896"/>
                  </a:lnTo>
                  <a:lnTo>
                    <a:pt x="7664"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13"/>
            <p:cNvSpPr/>
            <p:nvPr/>
          </p:nvSpPr>
          <p:spPr>
            <a:xfrm>
              <a:off x="6286150" y="1206525"/>
              <a:ext cx="104225" cy="207400"/>
            </a:xfrm>
            <a:custGeom>
              <a:avLst/>
              <a:gdLst/>
              <a:ahLst/>
              <a:cxnLst/>
              <a:rect l="l" t="t" r="r" b="b"/>
              <a:pathLst>
                <a:path w="4169" h="8296" extrusionOk="0">
                  <a:moveTo>
                    <a:pt x="2569" y="1"/>
                  </a:moveTo>
                  <a:lnTo>
                    <a:pt x="2526" y="127"/>
                  </a:lnTo>
                  <a:lnTo>
                    <a:pt x="2232" y="590"/>
                  </a:lnTo>
                  <a:lnTo>
                    <a:pt x="1600" y="1727"/>
                  </a:lnTo>
                  <a:lnTo>
                    <a:pt x="548" y="3790"/>
                  </a:lnTo>
                  <a:lnTo>
                    <a:pt x="295" y="4422"/>
                  </a:lnTo>
                  <a:lnTo>
                    <a:pt x="127" y="4969"/>
                  </a:lnTo>
                  <a:lnTo>
                    <a:pt x="42" y="5516"/>
                  </a:lnTo>
                  <a:lnTo>
                    <a:pt x="0" y="5980"/>
                  </a:lnTo>
                  <a:lnTo>
                    <a:pt x="84" y="6401"/>
                  </a:lnTo>
                  <a:lnTo>
                    <a:pt x="169" y="6737"/>
                  </a:lnTo>
                  <a:lnTo>
                    <a:pt x="295" y="7074"/>
                  </a:lnTo>
                  <a:lnTo>
                    <a:pt x="463" y="7369"/>
                  </a:lnTo>
                  <a:lnTo>
                    <a:pt x="674" y="7622"/>
                  </a:lnTo>
                  <a:lnTo>
                    <a:pt x="884" y="7790"/>
                  </a:lnTo>
                  <a:lnTo>
                    <a:pt x="1263" y="8085"/>
                  </a:lnTo>
                  <a:lnTo>
                    <a:pt x="1558" y="8253"/>
                  </a:lnTo>
                  <a:lnTo>
                    <a:pt x="1684" y="8295"/>
                  </a:lnTo>
                  <a:lnTo>
                    <a:pt x="1642" y="7790"/>
                  </a:lnTo>
                  <a:lnTo>
                    <a:pt x="1684" y="7285"/>
                  </a:lnTo>
                  <a:lnTo>
                    <a:pt x="1769" y="6737"/>
                  </a:lnTo>
                  <a:lnTo>
                    <a:pt x="1895" y="6190"/>
                  </a:lnTo>
                  <a:lnTo>
                    <a:pt x="2105" y="5643"/>
                  </a:lnTo>
                  <a:lnTo>
                    <a:pt x="2316" y="5095"/>
                  </a:lnTo>
                  <a:lnTo>
                    <a:pt x="2779" y="4085"/>
                  </a:lnTo>
                  <a:lnTo>
                    <a:pt x="3284" y="3201"/>
                  </a:lnTo>
                  <a:lnTo>
                    <a:pt x="3705" y="2485"/>
                  </a:lnTo>
                  <a:lnTo>
                    <a:pt x="4168" y="1896"/>
                  </a:lnTo>
                  <a:lnTo>
                    <a:pt x="256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13"/>
            <p:cNvSpPr/>
            <p:nvPr/>
          </p:nvSpPr>
          <p:spPr>
            <a:xfrm>
              <a:off x="6284050" y="1317050"/>
              <a:ext cx="167375" cy="232650"/>
            </a:xfrm>
            <a:custGeom>
              <a:avLst/>
              <a:gdLst/>
              <a:ahLst/>
              <a:cxnLst/>
              <a:rect l="l" t="t" r="r" b="b"/>
              <a:pathLst>
                <a:path w="6695" h="9306" extrusionOk="0">
                  <a:moveTo>
                    <a:pt x="379" y="1"/>
                  </a:moveTo>
                  <a:lnTo>
                    <a:pt x="295" y="127"/>
                  </a:lnTo>
                  <a:lnTo>
                    <a:pt x="168" y="506"/>
                  </a:lnTo>
                  <a:lnTo>
                    <a:pt x="84" y="759"/>
                  </a:lnTo>
                  <a:lnTo>
                    <a:pt x="42" y="1053"/>
                  </a:lnTo>
                  <a:lnTo>
                    <a:pt x="0" y="1348"/>
                  </a:lnTo>
                  <a:lnTo>
                    <a:pt x="0" y="1685"/>
                  </a:lnTo>
                  <a:lnTo>
                    <a:pt x="84" y="2064"/>
                  </a:lnTo>
                  <a:lnTo>
                    <a:pt x="211" y="2401"/>
                  </a:lnTo>
                  <a:lnTo>
                    <a:pt x="379" y="2779"/>
                  </a:lnTo>
                  <a:lnTo>
                    <a:pt x="674" y="3116"/>
                  </a:lnTo>
                  <a:lnTo>
                    <a:pt x="1053" y="3453"/>
                  </a:lnTo>
                  <a:lnTo>
                    <a:pt x="1516" y="3790"/>
                  </a:lnTo>
                  <a:lnTo>
                    <a:pt x="2147" y="4085"/>
                  </a:lnTo>
                  <a:lnTo>
                    <a:pt x="2863" y="4337"/>
                  </a:lnTo>
                  <a:lnTo>
                    <a:pt x="3158" y="4421"/>
                  </a:lnTo>
                  <a:lnTo>
                    <a:pt x="3368" y="4548"/>
                  </a:lnTo>
                  <a:lnTo>
                    <a:pt x="3789" y="4800"/>
                  </a:lnTo>
                  <a:lnTo>
                    <a:pt x="4126" y="5137"/>
                  </a:lnTo>
                  <a:lnTo>
                    <a:pt x="4421" y="5516"/>
                  </a:lnTo>
                  <a:lnTo>
                    <a:pt x="4589" y="5895"/>
                  </a:lnTo>
                  <a:lnTo>
                    <a:pt x="4758" y="6316"/>
                  </a:lnTo>
                  <a:lnTo>
                    <a:pt x="4842" y="6737"/>
                  </a:lnTo>
                  <a:lnTo>
                    <a:pt x="4884" y="7158"/>
                  </a:lnTo>
                  <a:lnTo>
                    <a:pt x="4884" y="7579"/>
                  </a:lnTo>
                  <a:lnTo>
                    <a:pt x="4884" y="8000"/>
                  </a:lnTo>
                  <a:lnTo>
                    <a:pt x="4800" y="8674"/>
                  </a:lnTo>
                  <a:lnTo>
                    <a:pt x="4716" y="9137"/>
                  </a:lnTo>
                  <a:lnTo>
                    <a:pt x="4673" y="9305"/>
                  </a:lnTo>
                  <a:lnTo>
                    <a:pt x="4673" y="9305"/>
                  </a:lnTo>
                  <a:lnTo>
                    <a:pt x="6694" y="7579"/>
                  </a:lnTo>
                  <a:lnTo>
                    <a:pt x="6694" y="7453"/>
                  </a:lnTo>
                  <a:lnTo>
                    <a:pt x="6652" y="7032"/>
                  </a:lnTo>
                  <a:lnTo>
                    <a:pt x="6568" y="6400"/>
                  </a:lnTo>
                  <a:lnTo>
                    <a:pt x="6484" y="6063"/>
                  </a:lnTo>
                  <a:lnTo>
                    <a:pt x="6400" y="5685"/>
                  </a:lnTo>
                  <a:lnTo>
                    <a:pt x="6231" y="5306"/>
                  </a:lnTo>
                  <a:lnTo>
                    <a:pt x="6063" y="4927"/>
                  </a:lnTo>
                  <a:lnTo>
                    <a:pt x="5852" y="4590"/>
                  </a:lnTo>
                  <a:lnTo>
                    <a:pt x="5600" y="4253"/>
                  </a:lnTo>
                  <a:lnTo>
                    <a:pt x="5263" y="3958"/>
                  </a:lnTo>
                  <a:lnTo>
                    <a:pt x="4884" y="3664"/>
                  </a:lnTo>
                  <a:lnTo>
                    <a:pt x="4463" y="3453"/>
                  </a:lnTo>
                  <a:lnTo>
                    <a:pt x="4000" y="3327"/>
                  </a:lnTo>
                  <a:lnTo>
                    <a:pt x="3495" y="3201"/>
                  </a:lnTo>
                  <a:lnTo>
                    <a:pt x="3031" y="3032"/>
                  </a:lnTo>
                  <a:lnTo>
                    <a:pt x="2610" y="2864"/>
                  </a:lnTo>
                  <a:lnTo>
                    <a:pt x="2231" y="2695"/>
                  </a:lnTo>
                  <a:lnTo>
                    <a:pt x="1895" y="2485"/>
                  </a:lnTo>
                  <a:lnTo>
                    <a:pt x="1600" y="2316"/>
                  </a:lnTo>
                  <a:lnTo>
                    <a:pt x="1305" y="2064"/>
                  </a:lnTo>
                  <a:lnTo>
                    <a:pt x="1095" y="1853"/>
                  </a:lnTo>
                  <a:lnTo>
                    <a:pt x="884" y="1643"/>
                  </a:lnTo>
                  <a:lnTo>
                    <a:pt x="758" y="1390"/>
                  </a:lnTo>
                  <a:lnTo>
                    <a:pt x="589" y="1180"/>
                  </a:lnTo>
                  <a:lnTo>
                    <a:pt x="505" y="927"/>
                  </a:lnTo>
                  <a:lnTo>
                    <a:pt x="421" y="674"/>
                  </a:lnTo>
                  <a:lnTo>
                    <a:pt x="379" y="464"/>
                  </a:lnTo>
                  <a:lnTo>
                    <a:pt x="379"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p:cSld name="BLANK_1_1">
    <p:bg>
      <p:bgPr>
        <a:blipFill>
          <a:blip r:embed="rId2">
            <a:alphaModFix/>
          </a:blip>
          <a:stretch>
            <a:fillRect/>
          </a:stretch>
        </a:blipFill>
        <a:effectLst/>
      </p:bgPr>
    </p:bg>
    <p:spTree>
      <p:nvGrpSpPr>
        <p:cNvPr id="1" name="Shape 1120"/>
        <p:cNvGrpSpPr/>
        <p:nvPr/>
      </p:nvGrpSpPr>
      <p:grpSpPr>
        <a:xfrm>
          <a:off x="0" y="0"/>
          <a:ext cx="0" cy="0"/>
          <a:chOff x="0" y="0"/>
          <a:chExt cx="0" cy="0"/>
        </a:xfrm>
      </p:grpSpPr>
      <p:sp>
        <p:nvSpPr>
          <p:cNvPr id="1121" name="Google Shape;1121;p14"/>
          <p:cNvSpPr txBox="1">
            <a:spLocks noGrp="1"/>
          </p:cNvSpPr>
          <p:nvPr>
            <p:ph type="title"/>
          </p:nvPr>
        </p:nvSpPr>
        <p:spPr>
          <a:xfrm>
            <a:off x="1781725" y="3209238"/>
            <a:ext cx="4360200" cy="531900"/>
          </a:xfrm>
          <a:prstGeom prst="rect">
            <a:avLst/>
          </a:prstGeom>
        </p:spPr>
        <p:txBody>
          <a:bodyPr spcFirstLastPara="1" wrap="square" lIns="91425" tIns="91425" rIns="91425" bIns="91425" anchor="ctr" anchorCtr="0">
            <a:noAutofit/>
          </a:bodyPr>
          <a:lstStyle>
            <a:lvl1pPr lvl="0" rtl="0">
              <a:spcBef>
                <a:spcPts val="0"/>
              </a:spcBef>
              <a:spcAft>
                <a:spcPts val="0"/>
              </a:spcAft>
              <a:buSzPts val="1800"/>
              <a:buNone/>
              <a:defRPr sz="2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122" name="Google Shape;1122;p14"/>
          <p:cNvSpPr txBox="1">
            <a:spLocks noGrp="1"/>
          </p:cNvSpPr>
          <p:nvPr>
            <p:ph type="subTitle" idx="1"/>
          </p:nvPr>
        </p:nvSpPr>
        <p:spPr>
          <a:xfrm>
            <a:off x="1781725" y="1771613"/>
            <a:ext cx="5231100" cy="12720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21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1123" name="Google Shape;1123;p14"/>
          <p:cNvGrpSpPr/>
          <p:nvPr/>
        </p:nvGrpSpPr>
        <p:grpSpPr>
          <a:xfrm flipH="1">
            <a:off x="2407907" y="1041131"/>
            <a:ext cx="1569488" cy="3430491"/>
            <a:chOff x="5214875" y="1199700"/>
            <a:chExt cx="337975" cy="738725"/>
          </a:xfrm>
        </p:grpSpPr>
        <p:sp>
          <p:nvSpPr>
            <p:cNvPr id="1124" name="Google Shape;1124;p14"/>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14"/>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14"/>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14"/>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14"/>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14"/>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14"/>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14"/>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14"/>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14"/>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14"/>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14"/>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14"/>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14"/>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14"/>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14"/>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14"/>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14"/>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14"/>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14"/>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14"/>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14"/>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14"/>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14"/>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14"/>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2">
  <p:cSld name="BLANK_1_1_1">
    <p:bg>
      <p:bgPr>
        <a:blipFill>
          <a:blip r:embed="rId2">
            <a:alphaModFix/>
          </a:blip>
          <a:stretch>
            <a:fillRect/>
          </a:stretch>
        </a:blipFill>
        <a:effectLst/>
      </p:bgPr>
    </p:bg>
    <p:spTree>
      <p:nvGrpSpPr>
        <p:cNvPr id="1" name="Shape 1149"/>
        <p:cNvGrpSpPr/>
        <p:nvPr/>
      </p:nvGrpSpPr>
      <p:grpSpPr>
        <a:xfrm>
          <a:off x="0" y="0"/>
          <a:ext cx="0" cy="0"/>
          <a:chOff x="0" y="0"/>
          <a:chExt cx="0" cy="0"/>
        </a:xfrm>
      </p:grpSpPr>
      <p:sp>
        <p:nvSpPr>
          <p:cNvPr id="1150" name="Google Shape;1150;p15"/>
          <p:cNvSpPr txBox="1">
            <a:spLocks noGrp="1"/>
          </p:cNvSpPr>
          <p:nvPr>
            <p:ph type="title"/>
          </p:nvPr>
        </p:nvSpPr>
        <p:spPr>
          <a:xfrm>
            <a:off x="4181275" y="1789944"/>
            <a:ext cx="3739200" cy="19155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sz="5300"/>
            </a:lvl1pPr>
            <a:lvl2pPr lvl="1" algn="r" rtl="0">
              <a:spcBef>
                <a:spcPts val="0"/>
              </a:spcBef>
              <a:spcAft>
                <a:spcPts val="0"/>
              </a:spcAft>
              <a:buSzPts val="3600"/>
              <a:buNone/>
              <a:defRPr sz="3600"/>
            </a:lvl2pPr>
            <a:lvl3pPr lvl="2" algn="r" rtl="0">
              <a:spcBef>
                <a:spcPts val="0"/>
              </a:spcBef>
              <a:spcAft>
                <a:spcPts val="0"/>
              </a:spcAft>
              <a:buSzPts val="3600"/>
              <a:buNone/>
              <a:defRPr sz="3600"/>
            </a:lvl3pPr>
            <a:lvl4pPr lvl="3" algn="r" rtl="0">
              <a:spcBef>
                <a:spcPts val="0"/>
              </a:spcBef>
              <a:spcAft>
                <a:spcPts val="0"/>
              </a:spcAft>
              <a:buSzPts val="3600"/>
              <a:buNone/>
              <a:defRPr sz="3600"/>
            </a:lvl4pPr>
            <a:lvl5pPr lvl="4" algn="r" rtl="0">
              <a:spcBef>
                <a:spcPts val="0"/>
              </a:spcBef>
              <a:spcAft>
                <a:spcPts val="0"/>
              </a:spcAft>
              <a:buSzPts val="3600"/>
              <a:buNone/>
              <a:defRPr sz="3600"/>
            </a:lvl5pPr>
            <a:lvl6pPr lvl="5" algn="r" rtl="0">
              <a:spcBef>
                <a:spcPts val="0"/>
              </a:spcBef>
              <a:spcAft>
                <a:spcPts val="0"/>
              </a:spcAft>
              <a:buSzPts val="3600"/>
              <a:buNone/>
              <a:defRPr sz="3600"/>
            </a:lvl6pPr>
            <a:lvl7pPr lvl="6" algn="r" rtl="0">
              <a:spcBef>
                <a:spcPts val="0"/>
              </a:spcBef>
              <a:spcAft>
                <a:spcPts val="0"/>
              </a:spcAft>
              <a:buSzPts val="3600"/>
              <a:buNone/>
              <a:defRPr sz="3600"/>
            </a:lvl7pPr>
            <a:lvl8pPr lvl="7" algn="r" rtl="0">
              <a:spcBef>
                <a:spcPts val="0"/>
              </a:spcBef>
              <a:spcAft>
                <a:spcPts val="0"/>
              </a:spcAft>
              <a:buSzPts val="3600"/>
              <a:buNone/>
              <a:defRPr sz="3600"/>
            </a:lvl8pPr>
            <a:lvl9pPr lvl="8" algn="r" rtl="0">
              <a:spcBef>
                <a:spcPts val="0"/>
              </a:spcBef>
              <a:spcAft>
                <a:spcPts val="0"/>
              </a:spcAft>
              <a:buSzPts val="3600"/>
              <a:buNone/>
              <a:defRPr sz="3600"/>
            </a:lvl9pPr>
          </a:lstStyle>
          <a:p>
            <a:endParaRPr/>
          </a:p>
        </p:txBody>
      </p:sp>
      <p:sp>
        <p:nvSpPr>
          <p:cNvPr id="1151" name="Google Shape;1151;p15"/>
          <p:cNvSpPr txBox="1">
            <a:spLocks noGrp="1"/>
          </p:cNvSpPr>
          <p:nvPr>
            <p:ph type="title" idx="2" hasCustomPrompt="1"/>
          </p:nvPr>
        </p:nvSpPr>
        <p:spPr>
          <a:xfrm>
            <a:off x="6863575" y="800870"/>
            <a:ext cx="1056900" cy="1061100"/>
          </a:xfrm>
          <a:prstGeom prst="rect">
            <a:avLst/>
          </a:prstGeom>
          <a:noFill/>
          <a:ln>
            <a:noFill/>
          </a:ln>
        </p:spPr>
        <p:txBody>
          <a:bodyPr spcFirstLastPara="1" wrap="square" lIns="91425" tIns="91425" rIns="91425" bIns="91425" anchor="ctr" anchorCtr="0">
            <a:noAutofit/>
          </a:bodyPr>
          <a:lstStyle>
            <a:lvl1pPr lvl="0" algn="r" rtl="0">
              <a:spcBef>
                <a:spcPts val="0"/>
              </a:spcBef>
              <a:spcAft>
                <a:spcPts val="0"/>
              </a:spcAft>
              <a:buSzPts val="6000"/>
              <a:buNone/>
              <a:defRPr sz="5300">
                <a:solidFill>
                  <a:schemeClr val="accent2"/>
                </a:solidFill>
              </a:defRPr>
            </a:lvl1pPr>
            <a:lvl2pPr lvl="1" algn="r" rtl="0">
              <a:spcBef>
                <a:spcPts val="0"/>
              </a:spcBef>
              <a:spcAft>
                <a:spcPts val="0"/>
              </a:spcAft>
              <a:buSzPts val="6000"/>
              <a:buNone/>
              <a:defRPr sz="6000"/>
            </a:lvl2pPr>
            <a:lvl3pPr lvl="2" algn="r" rtl="0">
              <a:spcBef>
                <a:spcPts val="0"/>
              </a:spcBef>
              <a:spcAft>
                <a:spcPts val="0"/>
              </a:spcAft>
              <a:buSzPts val="6000"/>
              <a:buNone/>
              <a:defRPr sz="6000"/>
            </a:lvl3pPr>
            <a:lvl4pPr lvl="3" algn="r" rtl="0">
              <a:spcBef>
                <a:spcPts val="0"/>
              </a:spcBef>
              <a:spcAft>
                <a:spcPts val="0"/>
              </a:spcAft>
              <a:buSzPts val="6000"/>
              <a:buNone/>
              <a:defRPr sz="6000"/>
            </a:lvl4pPr>
            <a:lvl5pPr lvl="4" algn="r" rtl="0">
              <a:spcBef>
                <a:spcPts val="0"/>
              </a:spcBef>
              <a:spcAft>
                <a:spcPts val="0"/>
              </a:spcAft>
              <a:buSzPts val="6000"/>
              <a:buNone/>
              <a:defRPr sz="6000"/>
            </a:lvl5pPr>
            <a:lvl6pPr lvl="5" algn="r" rtl="0">
              <a:spcBef>
                <a:spcPts val="0"/>
              </a:spcBef>
              <a:spcAft>
                <a:spcPts val="0"/>
              </a:spcAft>
              <a:buSzPts val="6000"/>
              <a:buNone/>
              <a:defRPr sz="6000"/>
            </a:lvl6pPr>
            <a:lvl7pPr lvl="6" algn="r" rtl="0">
              <a:spcBef>
                <a:spcPts val="0"/>
              </a:spcBef>
              <a:spcAft>
                <a:spcPts val="0"/>
              </a:spcAft>
              <a:buSzPts val="6000"/>
              <a:buNone/>
              <a:defRPr sz="6000"/>
            </a:lvl7pPr>
            <a:lvl8pPr lvl="7" algn="r" rtl="0">
              <a:spcBef>
                <a:spcPts val="0"/>
              </a:spcBef>
              <a:spcAft>
                <a:spcPts val="0"/>
              </a:spcAft>
              <a:buSzPts val="6000"/>
              <a:buNone/>
              <a:defRPr sz="6000"/>
            </a:lvl8pPr>
            <a:lvl9pPr lvl="8" algn="r" rtl="0">
              <a:spcBef>
                <a:spcPts val="0"/>
              </a:spcBef>
              <a:spcAft>
                <a:spcPts val="0"/>
              </a:spcAft>
              <a:buSzPts val="6000"/>
              <a:buNone/>
              <a:defRPr sz="6000"/>
            </a:lvl9pPr>
          </a:lstStyle>
          <a:p>
            <a:r>
              <a:t>xx%</a:t>
            </a:r>
          </a:p>
        </p:txBody>
      </p:sp>
      <p:sp>
        <p:nvSpPr>
          <p:cNvPr id="1152" name="Google Shape;1152;p15"/>
          <p:cNvSpPr txBox="1">
            <a:spLocks noGrp="1"/>
          </p:cNvSpPr>
          <p:nvPr>
            <p:ph type="subTitle" idx="1"/>
          </p:nvPr>
        </p:nvSpPr>
        <p:spPr>
          <a:xfrm>
            <a:off x="5363875" y="3629244"/>
            <a:ext cx="2556600" cy="713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a:lvl1pPr>
            <a:lvl2pPr lvl="1" algn="r" rtl="0">
              <a:lnSpc>
                <a:spcPct val="100000"/>
              </a:lnSpc>
              <a:spcBef>
                <a:spcPts val="1600"/>
              </a:spcBef>
              <a:spcAft>
                <a:spcPts val="0"/>
              </a:spcAft>
              <a:buSzPts val="1400"/>
              <a:buNone/>
              <a:defRPr/>
            </a:lvl2pPr>
            <a:lvl3pPr lvl="2" algn="r" rtl="0">
              <a:lnSpc>
                <a:spcPct val="100000"/>
              </a:lnSpc>
              <a:spcBef>
                <a:spcPts val="1600"/>
              </a:spcBef>
              <a:spcAft>
                <a:spcPts val="0"/>
              </a:spcAft>
              <a:buSzPts val="1400"/>
              <a:buNone/>
              <a:defRPr/>
            </a:lvl3pPr>
            <a:lvl4pPr lvl="3" algn="r" rtl="0">
              <a:lnSpc>
                <a:spcPct val="100000"/>
              </a:lnSpc>
              <a:spcBef>
                <a:spcPts val="1600"/>
              </a:spcBef>
              <a:spcAft>
                <a:spcPts val="0"/>
              </a:spcAft>
              <a:buSzPts val="1400"/>
              <a:buNone/>
              <a:defRPr/>
            </a:lvl4pPr>
            <a:lvl5pPr lvl="4" algn="r" rtl="0">
              <a:lnSpc>
                <a:spcPct val="100000"/>
              </a:lnSpc>
              <a:spcBef>
                <a:spcPts val="1600"/>
              </a:spcBef>
              <a:spcAft>
                <a:spcPts val="0"/>
              </a:spcAft>
              <a:buSzPts val="1400"/>
              <a:buNone/>
              <a:defRPr/>
            </a:lvl5pPr>
            <a:lvl6pPr lvl="5" algn="r" rtl="0">
              <a:lnSpc>
                <a:spcPct val="100000"/>
              </a:lnSpc>
              <a:spcBef>
                <a:spcPts val="1600"/>
              </a:spcBef>
              <a:spcAft>
                <a:spcPts val="0"/>
              </a:spcAft>
              <a:buSzPts val="1400"/>
              <a:buNone/>
              <a:defRPr/>
            </a:lvl6pPr>
            <a:lvl7pPr lvl="6" algn="r" rtl="0">
              <a:lnSpc>
                <a:spcPct val="100000"/>
              </a:lnSpc>
              <a:spcBef>
                <a:spcPts val="1600"/>
              </a:spcBef>
              <a:spcAft>
                <a:spcPts val="0"/>
              </a:spcAft>
              <a:buSzPts val="1400"/>
              <a:buNone/>
              <a:defRPr/>
            </a:lvl7pPr>
            <a:lvl8pPr lvl="7" algn="r" rtl="0">
              <a:lnSpc>
                <a:spcPct val="100000"/>
              </a:lnSpc>
              <a:spcBef>
                <a:spcPts val="1600"/>
              </a:spcBef>
              <a:spcAft>
                <a:spcPts val="0"/>
              </a:spcAft>
              <a:buSzPts val="1400"/>
              <a:buNone/>
              <a:defRPr/>
            </a:lvl8pPr>
            <a:lvl9pPr lvl="8" algn="r" rtl="0">
              <a:lnSpc>
                <a:spcPct val="100000"/>
              </a:lnSpc>
              <a:spcBef>
                <a:spcPts val="1600"/>
              </a:spcBef>
              <a:spcAft>
                <a:spcPts val="1600"/>
              </a:spcAft>
              <a:buSzPts val="1400"/>
              <a:buNone/>
              <a:defRPr/>
            </a:lvl9pPr>
          </a:lstStyle>
          <a:p>
            <a:endParaRPr/>
          </a:p>
        </p:txBody>
      </p:sp>
      <p:grpSp>
        <p:nvGrpSpPr>
          <p:cNvPr id="1153" name="Google Shape;1153;p15"/>
          <p:cNvGrpSpPr/>
          <p:nvPr/>
        </p:nvGrpSpPr>
        <p:grpSpPr>
          <a:xfrm flipH="1">
            <a:off x="2769670" y="999256"/>
            <a:ext cx="1569488" cy="3430491"/>
            <a:chOff x="5214875" y="1199700"/>
            <a:chExt cx="337975" cy="738725"/>
          </a:xfrm>
        </p:grpSpPr>
        <p:sp>
          <p:nvSpPr>
            <p:cNvPr id="1154" name="Google Shape;1154;p15"/>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15"/>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15"/>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15"/>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15"/>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15"/>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15"/>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15"/>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15"/>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15"/>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15"/>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15"/>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15"/>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15"/>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15"/>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15"/>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15"/>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15"/>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15"/>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15"/>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15"/>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15"/>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15"/>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15"/>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15"/>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bg>
      <p:bgPr>
        <a:blipFill>
          <a:blip r:embed="rId2">
            <a:alphaModFix/>
          </a:blip>
          <a:stretch>
            <a:fillRect/>
          </a:stretch>
        </a:blipFill>
        <a:effectLst/>
      </p:bgPr>
    </p:bg>
    <p:spTree>
      <p:nvGrpSpPr>
        <p:cNvPr id="1" name="Shape 1208"/>
        <p:cNvGrpSpPr/>
        <p:nvPr/>
      </p:nvGrpSpPr>
      <p:grpSpPr>
        <a:xfrm>
          <a:off x="0" y="0"/>
          <a:ext cx="0" cy="0"/>
          <a:chOff x="0" y="0"/>
          <a:chExt cx="0" cy="0"/>
        </a:xfrm>
      </p:grpSpPr>
      <p:sp>
        <p:nvSpPr>
          <p:cNvPr id="1209" name="Google Shape;1209;p17"/>
          <p:cNvSpPr txBox="1">
            <a:spLocks noGrp="1"/>
          </p:cNvSpPr>
          <p:nvPr>
            <p:ph type="title"/>
          </p:nvPr>
        </p:nvSpPr>
        <p:spPr>
          <a:xfrm>
            <a:off x="2026913" y="3220625"/>
            <a:ext cx="2360100" cy="558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sz="20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210" name="Google Shape;1210;p17"/>
          <p:cNvSpPr txBox="1">
            <a:spLocks noGrp="1"/>
          </p:cNvSpPr>
          <p:nvPr>
            <p:ph type="title" idx="2"/>
          </p:nvPr>
        </p:nvSpPr>
        <p:spPr>
          <a:xfrm>
            <a:off x="4756675" y="3220625"/>
            <a:ext cx="2360400" cy="558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sz="20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211" name="Google Shape;1211;p17"/>
          <p:cNvSpPr txBox="1">
            <a:spLocks noGrp="1"/>
          </p:cNvSpPr>
          <p:nvPr>
            <p:ph type="subTitle" idx="1"/>
          </p:nvPr>
        </p:nvSpPr>
        <p:spPr>
          <a:xfrm>
            <a:off x="4756680" y="3632050"/>
            <a:ext cx="2360400" cy="833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12" name="Google Shape;1212;p17"/>
          <p:cNvSpPr txBox="1">
            <a:spLocks noGrp="1"/>
          </p:cNvSpPr>
          <p:nvPr>
            <p:ph type="subTitle" idx="3"/>
          </p:nvPr>
        </p:nvSpPr>
        <p:spPr>
          <a:xfrm>
            <a:off x="2027071" y="3632050"/>
            <a:ext cx="2360100" cy="833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13" name="Google Shape;1213;p17"/>
          <p:cNvSpPr txBox="1">
            <a:spLocks noGrp="1"/>
          </p:cNvSpPr>
          <p:nvPr>
            <p:ph type="title" idx="4"/>
          </p:nvPr>
        </p:nvSpPr>
        <p:spPr>
          <a:xfrm>
            <a:off x="720000" y="5212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grpSp>
        <p:nvGrpSpPr>
          <p:cNvPr id="1214" name="Google Shape;1214;p17"/>
          <p:cNvGrpSpPr/>
          <p:nvPr/>
        </p:nvGrpSpPr>
        <p:grpSpPr>
          <a:xfrm flipH="1">
            <a:off x="4047245" y="965806"/>
            <a:ext cx="1569488" cy="3430491"/>
            <a:chOff x="5214875" y="1199700"/>
            <a:chExt cx="337975" cy="738725"/>
          </a:xfrm>
        </p:grpSpPr>
        <p:sp>
          <p:nvSpPr>
            <p:cNvPr id="1215" name="Google Shape;1215;p17"/>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17"/>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17"/>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17"/>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17"/>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17"/>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17"/>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17"/>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17"/>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17"/>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17"/>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17"/>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17"/>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17"/>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17"/>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17"/>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17"/>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17"/>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17"/>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17"/>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17"/>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17"/>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17"/>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17"/>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17"/>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40" name="Google Shape;1240;p17"/>
          <p:cNvGrpSpPr/>
          <p:nvPr/>
        </p:nvGrpSpPr>
        <p:grpSpPr>
          <a:xfrm>
            <a:off x="6743570" y="781606"/>
            <a:ext cx="1569488" cy="3430491"/>
            <a:chOff x="5214875" y="1199700"/>
            <a:chExt cx="337975" cy="738725"/>
          </a:xfrm>
        </p:grpSpPr>
        <p:sp>
          <p:nvSpPr>
            <p:cNvPr id="1241" name="Google Shape;1241;p17"/>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17"/>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17"/>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17"/>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17"/>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17"/>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17"/>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17"/>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17"/>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17"/>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17"/>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17"/>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17"/>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17"/>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17"/>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17"/>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17"/>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17"/>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17"/>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17"/>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17"/>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17"/>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17"/>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17"/>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17"/>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6" name="Google Shape;1266;p17"/>
          <p:cNvGrpSpPr/>
          <p:nvPr/>
        </p:nvGrpSpPr>
        <p:grpSpPr>
          <a:xfrm flipH="1">
            <a:off x="555120" y="856506"/>
            <a:ext cx="1569488" cy="3430491"/>
            <a:chOff x="5214875" y="1199700"/>
            <a:chExt cx="337975" cy="738725"/>
          </a:xfrm>
        </p:grpSpPr>
        <p:sp>
          <p:nvSpPr>
            <p:cNvPr id="1267" name="Google Shape;1267;p17"/>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17"/>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17"/>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17"/>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17"/>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17"/>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17"/>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17"/>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17"/>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17"/>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17"/>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17"/>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17"/>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17"/>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17"/>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17"/>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17"/>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17"/>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17"/>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17"/>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17"/>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17"/>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17"/>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17"/>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17"/>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hree columns">
  <p:cSld name="CUSTOM_6">
    <p:bg>
      <p:bgPr>
        <a:blipFill>
          <a:blip r:embed="rId2">
            <a:alphaModFix/>
          </a:blip>
          <a:stretch>
            <a:fillRect/>
          </a:stretch>
        </a:blipFill>
        <a:effectLst/>
      </p:bgPr>
    </p:bg>
    <p:spTree>
      <p:nvGrpSpPr>
        <p:cNvPr id="1" name="Shape 1292"/>
        <p:cNvGrpSpPr/>
        <p:nvPr/>
      </p:nvGrpSpPr>
      <p:grpSpPr>
        <a:xfrm>
          <a:off x="0" y="0"/>
          <a:ext cx="0" cy="0"/>
          <a:chOff x="0" y="0"/>
          <a:chExt cx="0" cy="0"/>
        </a:xfrm>
      </p:grpSpPr>
      <p:sp>
        <p:nvSpPr>
          <p:cNvPr id="1293" name="Google Shape;1293;p18"/>
          <p:cNvSpPr txBox="1">
            <a:spLocks noGrp="1"/>
          </p:cNvSpPr>
          <p:nvPr>
            <p:ph type="title"/>
          </p:nvPr>
        </p:nvSpPr>
        <p:spPr>
          <a:xfrm>
            <a:off x="720000" y="5212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294" name="Google Shape;1294;p18"/>
          <p:cNvSpPr txBox="1">
            <a:spLocks noGrp="1"/>
          </p:cNvSpPr>
          <p:nvPr>
            <p:ph type="title" idx="2"/>
          </p:nvPr>
        </p:nvSpPr>
        <p:spPr>
          <a:xfrm>
            <a:off x="937700" y="3077967"/>
            <a:ext cx="21753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295" name="Google Shape;1295;p18"/>
          <p:cNvSpPr txBox="1">
            <a:spLocks noGrp="1"/>
          </p:cNvSpPr>
          <p:nvPr>
            <p:ph type="subTitle" idx="1"/>
          </p:nvPr>
        </p:nvSpPr>
        <p:spPr>
          <a:xfrm>
            <a:off x="937700" y="3535252"/>
            <a:ext cx="2175300" cy="86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296" name="Google Shape;1296;p18"/>
          <p:cNvSpPr txBox="1">
            <a:spLocks noGrp="1"/>
          </p:cNvSpPr>
          <p:nvPr>
            <p:ph type="title" idx="3"/>
          </p:nvPr>
        </p:nvSpPr>
        <p:spPr>
          <a:xfrm>
            <a:off x="3484419" y="3077967"/>
            <a:ext cx="21753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297" name="Google Shape;1297;p18"/>
          <p:cNvSpPr txBox="1">
            <a:spLocks noGrp="1"/>
          </p:cNvSpPr>
          <p:nvPr>
            <p:ph type="subTitle" idx="4"/>
          </p:nvPr>
        </p:nvSpPr>
        <p:spPr>
          <a:xfrm>
            <a:off x="3484421" y="3535252"/>
            <a:ext cx="2175300" cy="86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298" name="Google Shape;1298;p18"/>
          <p:cNvSpPr txBox="1">
            <a:spLocks noGrp="1"/>
          </p:cNvSpPr>
          <p:nvPr>
            <p:ph type="title" idx="5"/>
          </p:nvPr>
        </p:nvSpPr>
        <p:spPr>
          <a:xfrm>
            <a:off x="6031146" y="3077967"/>
            <a:ext cx="21753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299" name="Google Shape;1299;p18"/>
          <p:cNvSpPr txBox="1">
            <a:spLocks noGrp="1"/>
          </p:cNvSpPr>
          <p:nvPr>
            <p:ph type="subTitle" idx="6"/>
          </p:nvPr>
        </p:nvSpPr>
        <p:spPr>
          <a:xfrm>
            <a:off x="6031149" y="3535252"/>
            <a:ext cx="2175300" cy="86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1300" name="Google Shape;1300;p18"/>
          <p:cNvGrpSpPr/>
          <p:nvPr/>
        </p:nvGrpSpPr>
        <p:grpSpPr>
          <a:xfrm rot="1237115">
            <a:off x="678040" y="1238890"/>
            <a:ext cx="364787" cy="572687"/>
            <a:chOff x="6150375" y="1077075"/>
            <a:chExt cx="301050" cy="472625"/>
          </a:xfrm>
        </p:grpSpPr>
        <p:sp>
          <p:nvSpPr>
            <p:cNvPr id="1301" name="Google Shape;1301;p18"/>
            <p:cNvSpPr/>
            <p:nvPr/>
          </p:nvSpPr>
          <p:spPr>
            <a:xfrm>
              <a:off x="6150375" y="1077075"/>
              <a:ext cx="108425" cy="197900"/>
            </a:xfrm>
            <a:custGeom>
              <a:avLst/>
              <a:gdLst/>
              <a:ahLst/>
              <a:cxnLst/>
              <a:rect l="l" t="t" r="r" b="b"/>
              <a:pathLst>
                <a:path w="4337" h="7916" extrusionOk="0">
                  <a:moveTo>
                    <a:pt x="3074" y="0"/>
                  </a:moveTo>
                  <a:lnTo>
                    <a:pt x="2821" y="211"/>
                  </a:lnTo>
                  <a:lnTo>
                    <a:pt x="2231" y="758"/>
                  </a:lnTo>
                  <a:lnTo>
                    <a:pt x="1810" y="1137"/>
                  </a:lnTo>
                  <a:lnTo>
                    <a:pt x="1432" y="1600"/>
                  </a:lnTo>
                  <a:lnTo>
                    <a:pt x="1010" y="2106"/>
                  </a:lnTo>
                  <a:lnTo>
                    <a:pt x="632" y="2653"/>
                  </a:lnTo>
                  <a:lnTo>
                    <a:pt x="337" y="3242"/>
                  </a:lnTo>
                  <a:lnTo>
                    <a:pt x="211" y="3537"/>
                  </a:lnTo>
                  <a:lnTo>
                    <a:pt x="126" y="3874"/>
                  </a:lnTo>
                  <a:lnTo>
                    <a:pt x="42" y="4211"/>
                  </a:lnTo>
                  <a:lnTo>
                    <a:pt x="0" y="4547"/>
                  </a:lnTo>
                  <a:lnTo>
                    <a:pt x="0" y="4842"/>
                  </a:lnTo>
                  <a:lnTo>
                    <a:pt x="0" y="5221"/>
                  </a:lnTo>
                  <a:lnTo>
                    <a:pt x="84" y="5558"/>
                  </a:lnTo>
                  <a:lnTo>
                    <a:pt x="211" y="5895"/>
                  </a:lnTo>
                  <a:lnTo>
                    <a:pt x="337" y="6232"/>
                  </a:lnTo>
                  <a:lnTo>
                    <a:pt x="547" y="6568"/>
                  </a:lnTo>
                  <a:lnTo>
                    <a:pt x="800" y="6905"/>
                  </a:lnTo>
                  <a:lnTo>
                    <a:pt x="1137" y="7242"/>
                  </a:lnTo>
                  <a:lnTo>
                    <a:pt x="1474" y="7579"/>
                  </a:lnTo>
                  <a:lnTo>
                    <a:pt x="1937" y="7916"/>
                  </a:lnTo>
                  <a:lnTo>
                    <a:pt x="1937" y="7495"/>
                  </a:lnTo>
                  <a:lnTo>
                    <a:pt x="2021" y="6989"/>
                  </a:lnTo>
                  <a:lnTo>
                    <a:pt x="2189" y="6274"/>
                  </a:lnTo>
                  <a:lnTo>
                    <a:pt x="2442" y="5474"/>
                  </a:lnTo>
                  <a:lnTo>
                    <a:pt x="2652" y="5011"/>
                  </a:lnTo>
                  <a:lnTo>
                    <a:pt x="2905" y="4505"/>
                  </a:lnTo>
                  <a:lnTo>
                    <a:pt x="3158" y="4000"/>
                  </a:lnTo>
                  <a:lnTo>
                    <a:pt x="3495" y="3453"/>
                  </a:lnTo>
                  <a:lnTo>
                    <a:pt x="3916" y="2863"/>
                  </a:lnTo>
                  <a:lnTo>
                    <a:pt x="4337" y="2316"/>
                  </a:lnTo>
                  <a:lnTo>
                    <a:pt x="3074"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18"/>
            <p:cNvSpPr/>
            <p:nvPr/>
          </p:nvSpPr>
          <p:spPr>
            <a:xfrm>
              <a:off x="6158775" y="1206525"/>
              <a:ext cx="231600" cy="101075"/>
            </a:xfrm>
            <a:custGeom>
              <a:avLst/>
              <a:gdLst/>
              <a:ahLst/>
              <a:cxnLst/>
              <a:rect l="l" t="t" r="r" b="b"/>
              <a:pathLst>
                <a:path w="9264" h="4043" extrusionOk="0">
                  <a:moveTo>
                    <a:pt x="7664" y="1"/>
                  </a:moveTo>
                  <a:lnTo>
                    <a:pt x="7453" y="211"/>
                  </a:lnTo>
                  <a:lnTo>
                    <a:pt x="6864" y="717"/>
                  </a:lnTo>
                  <a:lnTo>
                    <a:pt x="6400" y="1011"/>
                  </a:lnTo>
                  <a:lnTo>
                    <a:pt x="5937" y="1348"/>
                  </a:lnTo>
                  <a:lnTo>
                    <a:pt x="5390" y="1643"/>
                  </a:lnTo>
                  <a:lnTo>
                    <a:pt x="4801" y="1938"/>
                  </a:lnTo>
                  <a:lnTo>
                    <a:pt x="4211" y="2190"/>
                  </a:lnTo>
                  <a:lnTo>
                    <a:pt x="3580" y="2359"/>
                  </a:lnTo>
                  <a:lnTo>
                    <a:pt x="2948" y="2485"/>
                  </a:lnTo>
                  <a:lnTo>
                    <a:pt x="2316" y="2485"/>
                  </a:lnTo>
                  <a:lnTo>
                    <a:pt x="1980" y="2401"/>
                  </a:lnTo>
                  <a:lnTo>
                    <a:pt x="1685" y="2359"/>
                  </a:lnTo>
                  <a:lnTo>
                    <a:pt x="1390" y="2232"/>
                  </a:lnTo>
                  <a:lnTo>
                    <a:pt x="1096" y="2064"/>
                  </a:lnTo>
                  <a:lnTo>
                    <a:pt x="801" y="1896"/>
                  </a:lnTo>
                  <a:lnTo>
                    <a:pt x="506" y="1643"/>
                  </a:lnTo>
                  <a:lnTo>
                    <a:pt x="253" y="1348"/>
                  </a:lnTo>
                  <a:lnTo>
                    <a:pt x="1" y="1011"/>
                  </a:lnTo>
                  <a:lnTo>
                    <a:pt x="85" y="1264"/>
                  </a:lnTo>
                  <a:lnTo>
                    <a:pt x="211" y="1559"/>
                  </a:lnTo>
                  <a:lnTo>
                    <a:pt x="422" y="1896"/>
                  </a:lnTo>
                  <a:lnTo>
                    <a:pt x="674" y="2317"/>
                  </a:lnTo>
                  <a:lnTo>
                    <a:pt x="1011" y="2696"/>
                  </a:lnTo>
                  <a:lnTo>
                    <a:pt x="1390" y="3117"/>
                  </a:lnTo>
                  <a:lnTo>
                    <a:pt x="1895" y="3453"/>
                  </a:lnTo>
                  <a:lnTo>
                    <a:pt x="2148" y="3622"/>
                  </a:lnTo>
                  <a:lnTo>
                    <a:pt x="2443" y="3748"/>
                  </a:lnTo>
                  <a:lnTo>
                    <a:pt x="2780" y="3874"/>
                  </a:lnTo>
                  <a:lnTo>
                    <a:pt x="3116" y="3959"/>
                  </a:lnTo>
                  <a:lnTo>
                    <a:pt x="3495" y="4001"/>
                  </a:lnTo>
                  <a:lnTo>
                    <a:pt x="3874" y="4043"/>
                  </a:lnTo>
                  <a:lnTo>
                    <a:pt x="4295" y="4043"/>
                  </a:lnTo>
                  <a:lnTo>
                    <a:pt x="4716" y="4001"/>
                  </a:lnTo>
                  <a:lnTo>
                    <a:pt x="5179" y="3916"/>
                  </a:lnTo>
                  <a:lnTo>
                    <a:pt x="5685" y="3790"/>
                  </a:lnTo>
                  <a:lnTo>
                    <a:pt x="6190" y="3622"/>
                  </a:lnTo>
                  <a:lnTo>
                    <a:pt x="6737" y="3369"/>
                  </a:lnTo>
                  <a:lnTo>
                    <a:pt x="7327" y="3074"/>
                  </a:lnTo>
                  <a:lnTo>
                    <a:pt x="7958" y="2738"/>
                  </a:lnTo>
                  <a:lnTo>
                    <a:pt x="8590" y="2359"/>
                  </a:lnTo>
                  <a:lnTo>
                    <a:pt x="9263" y="1896"/>
                  </a:lnTo>
                  <a:lnTo>
                    <a:pt x="7664"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18"/>
            <p:cNvSpPr/>
            <p:nvPr/>
          </p:nvSpPr>
          <p:spPr>
            <a:xfrm>
              <a:off x="6286150" y="1206525"/>
              <a:ext cx="104225" cy="207400"/>
            </a:xfrm>
            <a:custGeom>
              <a:avLst/>
              <a:gdLst/>
              <a:ahLst/>
              <a:cxnLst/>
              <a:rect l="l" t="t" r="r" b="b"/>
              <a:pathLst>
                <a:path w="4169" h="8296" extrusionOk="0">
                  <a:moveTo>
                    <a:pt x="2569" y="1"/>
                  </a:moveTo>
                  <a:lnTo>
                    <a:pt x="2526" y="127"/>
                  </a:lnTo>
                  <a:lnTo>
                    <a:pt x="2232" y="590"/>
                  </a:lnTo>
                  <a:lnTo>
                    <a:pt x="1600" y="1727"/>
                  </a:lnTo>
                  <a:lnTo>
                    <a:pt x="548" y="3790"/>
                  </a:lnTo>
                  <a:lnTo>
                    <a:pt x="295" y="4422"/>
                  </a:lnTo>
                  <a:lnTo>
                    <a:pt x="127" y="4969"/>
                  </a:lnTo>
                  <a:lnTo>
                    <a:pt x="42" y="5516"/>
                  </a:lnTo>
                  <a:lnTo>
                    <a:pt x="0" y="5980"/>
                  </a:lnTo>
                  <a:lnTo>
                    <a:pt x="84" y="6401"/>
                  </a:lnTo>
                  <a:lnTo>
                    <a:pt x="169" y="6737"/>
                  </a:lnTo>
                  <a:lnTo>
                    <a:pt x="295" y="7074"/>
                  </a:lnTo>
                  <a:lnTo>
                    <a:pt x="463" y="7369"/>
                  </a:lnTo>
                  <a:lnTo>
                    <a:pt x="674" y="7622"/>
                  </a:lnTo>
                  <a:lnTo>
                    <a:pt x="884" y="7790"/>
                  </a:lnTo>
                  <a:lnTo>
                    <a:pt x="1263" y="8085"/>
                  </a:lnTo>
                  <a:lnTo>
                    <a:pt x="1558" y="8253"/>
                  </a:lnTo>
                  <a:lnTo>
                    <a:pt x="1684" y="8295"/>
                  </a:lnTo>
                  <a:lnTo>
                    <a:pt x="1642" y="7790"/>
                  </a:lnTo>
                  <a:lnTo>
                    <a:pt x="1684" y="7285"/>
                  </a:lnTo>
                  <a:lnTo>
                    <a:pt x="1769" y="6737"/>
                  </a:lnTo>
                  <a:lnTo>
                    <a:pt x="1895" y="6190"/>
                  </a:lnTo>
                  <a:lnTo>
                    <a:pt x="2105" y="5643"/>
                  </a:lnTo>
                  <a:lnTo>
                    <a:pt x="2316" y="5095"/>
                  </a:lnTo>
                  <a:lnTo>
                    <a:pt x="2779" y="4085"/>
                  </a:lnTo>
                  <a:lnTo>
                    <a:pt x="3284" y="3201"/>
                  </a:lnTo>
                  <a:lnTo>
                    <a:pt x="3705" y="2485"/>
                  </a:lnTo>
                  <a:lnTo>
                    <a:pt x="4168" y="1896"/>
                  </a:lnTo>
                  <a:lnTo>
                    <a:pt x="256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18"/>
            <p:cNvSpPr/>
            <p:nvPr/>
          </p:nvSpPr>
          <p:spPr>
            <a:xfrm>
              <a:off x="6284050" y="1317050"/>
              <a:ext cx="167375" cy="232650"/>
            </a:xfrm>
            <a:custGeom>
              <a:avLst/>
              <a:gdLst/>
              <a:ahLst/>
              <a:cxnLst/>
              <a:rect l="l" t="t" r="r" b="b"/>
              <a:pathLst>
                <a:path w="6695" h="9306" extrusionOk="0">
                  <a:moveTo>
                    <a:pt x="379" y="1"/>
                  </a:moveTo>
                  <a:lnTo>
                    <a:pt x="295" y="127"/>
                  </a:lnTo>
                  <a:lnTo>
                    <a:pt x="168" y="506"/>
                  </a:lnTo>
                  <a:lnTo>
                    <a:pt x="84" y="759"/>
                  </a:lnTo>
                  <a:lnTo>
                    <a:pt x="42" y="1053"/>
                  </a:lnTo>
                  <a:lnTo>
                    <a:pt x="0" y="1348"/>
                  </a:lnTo>
                  <a:lnTo>
                    <a:pt x="0" y="1685"/>
                  </a:lnTo>
                  <a:lnTo>
                    <a:pt x="84" y="2064"/>
                  </a:lnTo>
                  <a:lnTo>
                    <a:pt x="211" y="2401"/>
                  </a:lnTo>
                  <a:lnTo>
                    <a:pt x="379" y="2779"/>
                  </a:lnTo>
                  <a:lnTo>
                    <a:pt x="674" y="3116"/>
                  </a:lnTo>
                  <a:lnTo>
                    <a:pt x="1053" y="3453"/>
                  </a:lnTo>
                  <a:lnTo>
                    <a:pt x="1516" y="3790"/>
                  </a:lnTo>
                  <a:lnTo>
                    <a:pt x="2147" y="4085"/>
                  </a:lnTo>
                  <a:lnTo>
                    <a:pt x="2863" y="4337"/>
                  </a:lnTo>
                  <a:lnTo>
                    <a:pt x="3158" y="4421"/>
                  </a:lnTo>
                  <a:lnTo>
                    <a:pt x="3368" y="4548"/>
                  </a:lnTo>
                  <a:lnTo>
                    <a:pt x="3789" y="4800"/>
                  </a:lnTo>
                  <a:lnTo>
                    <a:pt x="4126" y="5137"/>
                  </a:lnTo>
                  <a:lnTo>
                    <a:pt x="4421" y="5516"/>
                  </a:lnTo>
                  <a:lnTo>
                    <a:pt x="4589" y="5895"/>
                  </a:lnTo>
                  <a:lnTo>
                    <a:pt x="4758" y="6316"/>
                  </a:lnTo>
                  <a:lnTo>
                    <a:pt x="4842" y="6737"/>
                  </a:lnTo>
                  <a:lnTo>
                    <a:pt x="4884" y="7158"/>
                  </a:lnTo>
                  <a:lnTo>
                    <a:pt x="4884" y="7579"/>
                  </a:lnTo>
                  <a:lnTo>
                    <a:pt x="4884" y="8000"/>
                  </a:lnTo>
                  <a:lnTo>
                    <a:pt x="4800" y="8674"/>
                  </a:lnTo>
                  <a:lnTo>
                    <a:pt x="4716" y="9137"/>
                  </a:lnTo>
                  <a:lnTo>
                    <a:pt x="4673" y="9305"/>
                  </a:lnTo>
                  <a:lnTo>
                    <a:pt x="4673" y="9305"/>
                  </a:lnTo>
                  <a:lnTo>
                    <a:pt x="6694" y="7579"/>
                  </a:lnTo>
                  <a:lnTo>
                    <a:pt x="6694" y="7453"/>
                  </a:lnTo>
                  <a:lnTo>
                    <a:pt x="6652" y="7032"/>
                  </a:lnTo>
                  <a:lnTo>
                    <a:pt x="6568" y="6400"/>
                  </a:lnTo>
                  <a:lnTo>
                    <a:pt x="6484" y="6063"/>
                  </a:lnTo>
                  <a:lnTo>
                    <a:pt x="6400" y="5685"/>
                  </a:lnTo>
                  <a:lnTo>
                    <a:pt x="6231" y="5306"/>
                  </a:lnTo>
                  <a:lnTo>
                    <a:pt x="6063" y="4927"/>
                  </a:lnTo>
                  <a:lnTo>
                    <a:pt x="5852" y="4590"/>
                  </a:lnTo>
                  <a:lnTo>
                    <a:pt x="5600" y="4253"/>
                  </a:lnTo>
                  <a:lnTo>
                    <a:pt x="5263" y="3958"/>
                  </a:lnTo>
                  <a:lnTo>
                    <a:pt x="4884" y="3664"/>
                  </a:lnTo>
                  <a:lnTo>
                    <a:pt x="4463" y="3453"/>
                  </a:lnTo>
                  <a:lnTo>
                    <a:pt x="4000" y="3327"/>
                  </a:lnTo>
                  <a:lnTo>
                    <a:pt x="3495" y="3201"/>
                  </a:lnTo>
                  <a:lnTo>
                    <a:pt x="3031" y="3032"/>
                  </a:lnTo>
                  <a:lnTo>
                    <a:pt x="2610" y="2864"/>
                  </a:lnTo>
                  <a:lnTo>
                    <a:pt x="2231" y="2695"/>
                  </a:lnTo>
                  <a:lnTo>
                    <a:pt x="1895" y="2485"/>
                  </a:lnTo>
                  <a:lnTo>
                    <a:pt x="1600" y="2316"/>
                  </a:lnTo>
                  <a:lnTo>
                    <a:pt x="1305" y="2064"/>
                  </a:lnTo>
                  <a:lnTo>
                    <a:pt x="1095" y="1853"/>
                  </a:lnTo>
                  <a:lnTo>
                    <a:pt x="884" y="1643"/>
                  </a:lnTo>
                  <a:lnTo>
                    <a:pt x="758" y="1390"/>
                  </a:lnTo>
                  <a:lnTo>
                    <a:pt x="589" y="1180"/>
                  </a:lnTo>
                  <a:lnTo>
                    <a:pt x="505" y="927"/>
                  </a:lnTo>
                  <a:lnTo>
                    <a:pt x="421" y="674"/>
                  </a:lnTo>
                  <a:lnTo>
                    <a:pt x="379" y="464"/>
                  </a:lnTo>
                  <a:lnTo>
                    <a:pt x="379"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5" name="Google Shape;1305;p18"/>
          <p:cNvGrpSpPr/>
          <p:nvPr/>
        </p:nvGrpSpPr>
        <p:grpSpPr>
          <a:xfrm>
            <a:off x="8173890" y="2859591"/>
            <a:ext cx="364812" cy="572727"/>
            <a:chOff x="7080825" y="1615975"/>
            <a:chExt cx="301050" cy="472625"/>
          </a:xfrm>
        </p:grpSpPr>
        <p:sp>
          <p:nvSpPr>
            <p:cNvPr id="1306" name="Google Shape;1306;p18"/>
            <p:cNvSpPr/>
            <p:nvPr/>
          </p:nvSpPr>
          <p:spPr>
            <a:xfrm>
              <a:off x="7272400" y="1615975"/>
              <a:ext cx="109475" cy="197925"/>
            </a:xfrm>
            <a:custGeom>
              <a:avLst/>
              <a:gdLst/>
              <a:ahLst/>
              <a:cxnLst/>
              <a:rect l="l" t="t" r="r" b="b"/>
              <a:pathLst>
                <a:path w="4379" h="7917" extrusionOk="0">
                  <a:moveTo>
                    <a:pt x="1263" y="1"/>
                  </a:moveTo>
                  <a:lnTo>
                    <a:pt x="0" y="2316"/>
                  </a:lnTo>
                  <a:lnTo>
                    <a:pt x="463" y="2864"/>
                  </a:lnTo>
                  <a:lnTo>
                    <a:pt x="842" y="3453"/>
                  </a:lnTo>
                  <a:lnTo>
                    <a:pt x="1179" y="4001"/>
                  </a:lnTo>
                  <a:lnTo>
                    <a:pt x="1474" y="4506"/>
                  </a:lnTo>
                  <a:lnTo>
                    <a:pt x="1727" y="5011"/>
                  </a:lnTo>
                  <a:lnTo>
                    <a:pt x="1895" y="5474"/>
                  </a:lnTo>
                  <a:lnTo>
                    <a:pt x="2190" y="6274"/>
                  </a:lnTo>
                  <a:lnTo>
                    <a:pt x="2358" y="6990"/>
                  </a:lnTo>
                  <a:lnTo>
                    <a:pt x="2442" y="7495"/>
                  </a:lnTo>
                  <a:lnTo>
                    <a:pt x="2442" y="7916"/>
                  </a:lnTo>
                  <a:lnTo>
                    <a:pt x="2863" y="7579"/>
                  </a:lnTo>
                  <a:lnTo>
                    <a:pt x="3242" y="7242"/>
                  </a:lnTo>
                  <a:lnTo>
                    <a:pt x="3579" y="6906"/>
                  </a:lnTo>
                  <a:lnTo>
                    <a:pt x="3832" y="6569"/>
                  </a:lnTo>
                  <a:lnTo>
                    <a:pt x="4000" y="6232"/>
                  </a:lnTo>
                  <a:lnTo>
                    <a:pt x="4169" y="5895"/>
                  </a:lnTo>
                  <a:lnTo>
                    <a:pt x="4295" y="5558"/>
                  </a:lnTo>
                  <a:lnTo>
                    <a:pt x="4337" y="5221"/>
                  </a:lnTo>
                  <a:lnTo>
                    <a:pt x="4379" y="4843"/>
                  </a:lnTo>
                  <a:lnTo>
                    <a:pt x="4379" y="4548"/>
                  </a:lnTo>
                  <a:lnTo>
                    <a:pt x="4337" y="4211"/>
                  </a:lnTo>
                  <a:lnTo>
                    <a:pt x="4253" y="3874"/>
                  </a:lnTo>
                  <a:lnTo>
                    <a:pt x="4169" y="3537"/>
                  </a:lnTo>
                  <a:lnTo>
                    <a:pt x="4042" y="3243"/>
                  </a:lnTo>
                  <a:lnTo>
                    <a:pt x="3705" y="2653"/>
                  </a:lnTo>
                  <a:lnTo>
                    <a:pt x="3369" y="2106"/>
                  </a:lnTo>
                  <a:lnTo>
                    <a:pt x="2948" y="1601"/>
                  </a:lnTo>
                  <a:lnTo>
                    <a:pt x="2527" y="1138"/>
                  </a:lnTo>
                  <a:lnTo>
                    <a:pt x="2148" y="759"/>
                  </a:lnTo>
                  <a:lnTo>
                    <a:pt x="1516" y="211"/>
                  </a:lnTo>
                  <a:lnTo>
                    <a:pt x="126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18"/>
            <p:cNvSpPr/>
            <p:nvPr/>
          </p:nvSpPr>
          <p:spPr>
            <a:xfrm>
              <a:off x="7141875" y="1745450"/>
              <a:ext cx="231600" cy="101075"/>
            </a:xfrm>
            <a:custGeom>
              <a:avLst/>
              <a:gdLst/>
              <a:ahLst/>
              <a:cxnLst/>
              <a:rect l="l" t="t" r="r" b="b"/>
              <a:pathLst>
                <a:path w="9264" h="4043" extrusionOk="0">
                  <a:moveTo>
                    <a:pt x="1558" y="0"/>
                  </a:moveTo>
                  <a:lnTo>
                    <a:pt x="1" y="1895"/>
                  </a:lnTo>
                  <a:lnTo>
                    <a:pt x="674" y="2358"/>
                  </a:lnTo>
                  <a:lnTo>
                    <a:pt x="1306" y="2737"/>
                  </a:lnTo>
                  <a:lnTo>
                    <a:pt x="1895" y="3074"/>
                  </a:lnTo>
                  <a:lnTo>
                    <a:pt x="2485" y="3369"/>
                  </a:lnTo>
                  <a:lnTo>
                    <a:pt x="3032" y="3621"/>
                  </a:lnTo>
                  <a:lnTo>
                    <a:pt x="3579" y="3790"/>
                  </a:lnTo>
                  <a:lnTo>
                    <a:pt x="4042" y="3916"/>
                  </a:lnTo>
                  <a:lnTo>
                    <a:pt x="4548" y="4000"/>
                  </a:lnTo>
                  <a:lnTo>
                    <a:pt x="4969" y="4042"/>
                  </a:lnTo>
                  <a:lnTo>
                    <a:pt x="5390" y="4042"/>
                  </a:lnTo>
                  <a:lnTo>
                    <a:pt x="5769" y="4000"/>
                  </a:lnTo>
                  <a:lnTo>
                    <a:pt x="6148" y="3958"/>
                  </a:lnTo>
                  <a:lnTo>
                    <a:pt x="6484" y="3874"/>
                  </a:lnTo>
                  <a:lnTo>
                    <a:pt x="6821" y="3747"/>
                  </a:lnTo>
                  <a:lnTo>
                    <a:pt x="7116" y="3621"/>
                  </a:lnTo>
                  <a:lnTo>
                    <a:pt x="7369" y="3453"/>
                  </a:lnTo>
                  <a:lnTo>
                    <a:pt x="7832" y="3116"/>
                  </a:lnTo>
                  <a:lnTo>
                    <a:pt x="8253" y="2695"/>
                  </a:lnTo>
                  <a:lnTo>
                    <a:pt x="8590" y="2316"/>
                  </a:lnTo>
                  <a:lnTo>
                    <a:pt x="8842" y="1895"/>
                  </a:lnTo>
                  <a:lnTo>
                    <a:pt x="9011" y="1558"/>
                  </a:lnTo>
                  <a:lnTo>
                    <a:pt x="9137" y="1263"/>
                  </a:lnTo>
                  <a:lnTo>
                    <a:pt x="9263" y="1011"/>
                  </a:lnTo>
                  <a:lnTo>
                    <a:pt x="9011" y="1348"/>
                  </a:lnTo>
                  <a:lnTo>
                    <a:pt x="8758" y="1642"/>
                  </a:lnTo>
                  <a:lnTo>
                    <a:pt x="8463" y="1895"/>
                  </a:lnTo>
                  <a:lnTo>
                    <a:pt x="8169" y="2063"/>
                  </a:lnTo>
                  <a:lnTo>
                    <a:pt x="7874" y="2232"/>
                  </a:lnTo>
                  <a:lnTo>
                    <a:pt x="7579" y="2358"/>
                  </a:lnTo>
                  <a:lnTo>
                    <a:pt x="7284" y="2400"/>
                  </a:lnTo>
                  <a:lnTo>
                    <a:pt x="6948" y="2484"/>
                  </a:lnTo>
                  <a:lnTo>
                    <a:pt x="6316" y="2484"/>
                  </a:lnTo>
                  <a:lnTo>
                    <a:pt x="5684" y="2358"/>
                  </a:lnTo>
                  <a:lnTo>
                    <a:pt x="5053" y="2190"/>
                  </a:lnTo>
                  <a:lnTo>
                    <a:pt x="4421" y="1937"/>
                  </a:lnTo>
                  <a:lnTo>
                    <a:pt x="3874" y="1642"/>
                  </a:lnTo>
                  <a:lnTo>
                    <a:pt x="3327" y="1348"/>
                  </a:lnTo>
                  <a:lnTo>
                    <a:pt x="2822" y="1011"/>
                  </a:lnTo>
                  <a:lnTo>
                    <a:pt x="2400" y="716"/>
                  </a:lnTo>
                  <a:lnTo>
                    <a:pt x="1811" y="211"/>
                  </a:lnTo>
                  <a:lnTo>
                    <a:pt x="1558"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18"/>
            <p:cNvSpPr/>
            <p:nvPr/>
          </p:nvSpPr>
          <p:spPr>
            <a:xfrm>
              <a:off x="7141875" y="1745450"/>
              <a:ext cx="103175" cy="207375"/>
            </a:xfrm>
            <a:custGeom>
              <a:avLst/>
              <a:gdLst/>
              <a:ahLst/>
              <a:cxnLst/>
              <a:rect l="l" t="t" r="r" b="b"/>
              <a:pathLst>
                <a:path w="4127" h="8295" extrusionOk="0">
                  <a:moveTo>
                    <a:pt x="1558" y="0"/>
                  </a:moveTo>
                  <a:lnTo>
                    <a:pt x="1" y="1895"/>
                  </a:lnTo>
                  <a:lnTo>
                    <a:pt x="422" y="2484"/>
                  </a:lnTo>
                  <a:lnTo>
                    <a:pt x="885" y="3200"/>
                  </a:lnTo>
                  <a:lnTo>
                    <a:pt x="1390" y="4084"/>
                  </a:lnTo>
                  <a:lnTo>
                    <a:pt x="1853" y="5095"/>
                  </a:lnTo>
                  <a:lnTo>
                    <a:pt x="2064" y="5642"/>
                  </a:lnTo>
                  <a:lnTo>
                    <a:pt x="2232" y="6189"/>
                  </a:lnTo>
                  <a:lnTo>
                    <a:pt x="2400" y="6737"/>
                  </a:lnTo>
                  <a:lnTo>
                    <a:pt x="2485" y="7284"/>
                  </a:lnTo>
                  <a:lnTo>
                    <a:pt x="2485" y="7789"/>
                  </a:lnTo>
                  <a:lnTo>
                    <a:pt x="2485" y="8295"/>
                  </a:lnTo>
                  <a:lnTo>
                    <a:pt x="2569" y="8252"/>
                  </a:lnTo>
                  <a:lnTo>
                    <a:pt x="2864" y="8084"/>
                  </a:lnTo>
                  <a:lnTo>
                    <a:pt x="3285" y="7789"/>
                  </a:lnTo>
                  <a:lnTo>
                    <a:pt x="3495" y="7621"/>
                  </a:lnTo>
                  <a:lnTo>
                    <a:pt x="3664" y="7368"/>
                  </a:lnTo>
                  <a:lnTo>
                    <a:pt x="3832" y="7074"/>
                  </a:lnTo>
                  <a:lnTo>
                    <a:pt x="4000" y="6737"/>
                  </a:lnTo>
                  <a:lnTo>
                    <a:pt x="4085" y="6400"/>
                  </a:lnTo>
                  <a:lnTo>
                    <a:pt x="4127" y="5979"/>
                  </a:lnTo>
                  <a:lnTo>
                    <a:pt x="4127" y="5516"/>
                  </a:lnTo>
                  <a:lnTo>
                    <a:pt x="4042" y="4968"/>
                  </a:lnTo>
                  <a:lnTo>
                    <a:pt x="3874" y="4421"/>
                  </a:lnTo>
                  <a:lnTo>
                    <a:pt x="3579" y="3790"/>
                  </a:lnTo>
                  <a:lnTo>
                    <a:pt x="2569" y="1727"/>
                  </a:lnTo>
                  <a:lnTo>
                    <a:pt x="1937" y="590"/>
                  </a:lnTo>
                  <a:lnTo>
                    <a:pt x="1643" y="127"/>
                  </a:lnTo>
                  <a:lnTo>
                    <a:pt x="155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18"/>
            <p:cNvSpPr/>
            <p:nvPr/>
          </p:nvSpPr>
          <p:spPr>
            <a:xfrm>
              <a:off x="7080825" y="1855975"/>
              <a:ext cx="167375" cy="232625"/>
            </a:xfrm>
            <a:custGeom>
              <a:avLst/>
              <a:gdLst/>
              <a:ahLst/>
              <a:cxnLst/>
              <a:rect l="l" t="t" r="r" b="b"/>
              <a:pathLst>
                <a:path w="6695" h="9305" extrusionOk="0">
                  <a:moveTo>
                    <a:pt x="6316" y="0"/>
                  </a:moveTo>
                  <a:lnTo>
                    <a:pt x="6274" y="463"/>
                  </a:lnTo>
                  <a:lnTo>
                    <a:pt x="6232" y="674"/>
                  </a:lnTo>
                  <a:lnTo>
                    <a:pt x="6190" y="926"/>
                  </a:lnTo>
                  <a:lnTo>
                    <a:pt x="6063" y="1179"/>
                  </a:lnTo>
                  <a:lnTo>
                    <a:pt x="5937" y="1390"/>
                  </a:lnTo>
                  <a:lnTo>
                    <a:pt x="5769" y="1642"/>
                  </a:lnTo>
                  <a:lnTo>
                    <a:pt x="5600" y="1853"/>
                  </a:lnTo>
                  <a:lnTo>
                    <a:pt x="5348" y="2063"/>
                  </a:lnTo>
                  <a:lnTo>
                    <a:pt x="5095" y="2316"/>
                  </a:lnTo>
                  <a:lnTo>
                    <a:pt x="4800" y="2484"/>
                  </a:lnTo>
                  <a:lnTo>
                    <a:pt x="4464" y="2695"/>
                  </a:lnTo>
                  <a:lnTo>
                    <a:pt x="4085" y="2863"/>
                  </a:lnTo>
                  <a:lnTo>
                    <a:pt x="3664" y="3031"/>
                  </a:lnTo>
                  <a:lnTo>
                    <a:pt x="3200" y="3200"/>
                  </a:lnTo>
                  <a:lnTo>
                    <a:pt x="2695" y="3326"/>
                  </a:lnTo>
                  <a:lnTo>
                    <a:pt x="2190" y="3453"/>
                  </a:lnTo>
                  <a:lnTo>
                    <a:pt x="1769" y="3663"/>
                  </a:lnTo>
                  <a:lnTo>
                    <a:pt x="1390" y="3958"/>
                  </a:lnTo>
                  <a:lnTo>
                    <a:pt x="1095" y="4252"/>
                  </a:lnTo>
                  <a:lnTo>
                    <a:pt x="843" y="4589"/>
                  </a:lnTo>
                  <a:lnTo>
                    <a:pt x="590" y="4926"/>
                  </a:lnTo>
                  <a:lnTo>
                    <a:pt x="422" y="5305"/>
                  </a:lnTo>
                  <a:lnTo>
                    <a:pt x="295" y="5684"/>
                  </a:lnTo>
                  <a:lnTo>
                    <a:pt x="169" y="6063"/>
                  </a:lnTo>
                  <a:lnTo>
                    <a:pt x="85" y="6400"/>
                  </a:lnTo>
                  <a:lnTo>
                    <a:pt x="1" y="7031"/>
                  </a:lnTo>
                  <a:lnTo>
                    <a:pt x="1" y="7452"/>
                  </a:lnTo>
                  <a:lnTo>
                    <a:pt x="1" y="7579"/>
                  </a:lnTo>
                  <a:lnTo>
                    <a:pt x="2022" y="9305"/>
                  </a:lnTo>
                  <a:lnTo>
                    <a:pt x="1980" y="9136"/>
                  </a:lnTo>
                  <a:lnTo>
                    <a:pt x="1895" y="8673"/>
                  </a:lnTo>
                  <a:lnTo>
                    <a:pt x="1811" y="8000"/>
                  </a:lnTo>
                  <a:lnTo>
                    <a:pt x="1769" y="7579"/>
                  </a:lnTo>
                  <a:lnTo>
                    <a:pt x="1811" y="7158"/>
                  </a:lnTo>
                  <a:lnTo>
                    <a:pt x="1853" y="6737"/>
                  </a:lnTo>
                  <a:lnTo>
                    <a:pt x="1937" y="6315"/>
                  </a:lnTo>
                  <a:lnTo>
                    <a:pt x="2064" y="5894"/>
                  </a:lnTo>
                  <a:lnTo>
                    <a:pt x="2274" y="5516"/>
                  </a:lnTo>
                  <a:lnTo>
                    <a:pt x="2527" y="5137"/>
                  </a:lnTo>
                  <a:lnTo>
                    <a:pt x="2864" y="4800"/>
                  </a:lnTo>
                  <a:lnTo>
                    <a:pt x="3285" y="4547"/>
                  </a:lnTo>
                  <a:lnTo>
                    <a:pt x="3537" y="4421"/>
                  </a:lnTo>
                  <a:lnTo>
                    <a:pt x="3790" y="4337"/>
                  </a:lnTo>
                  <a:lnTo>
                    <a:pt x="4548" y="4084"/>
                  </a:lnTo>
                  <a:lnTo>
                    <a:pt x="5137" y="3789"/>
                  </a:lnTo>
                  <a:lnTo>
                    <a:pt x="5642" y="3453"/>
                  </a:lnTo>
                  <a:lnTo>
                    <a:pt x="6021" y="3116"/>
                  </a:lnTo>
                  <a:lnTo>
                    <a:pt x="6274" y="2779"/>
                  </a:lnTo>
                  <a:lnTo>
                    <a:pt x="6484" y="2400"/>
                  </a:lnTo>
                  <a:lnTo>
                    <a:pt x="6611" y="2063"/>
                  </a:lnTo>
                  <a:lnTo>
                    <a:pt x="6653" y="1684"/>
                  </a:lnTo>
                  <a:lnTo>
                    <a:pt x="6695" y="1347"/>
                  </a:lnTo>
                  <a:lnTo>
                    <a:pt x="6653" y="1053"/>
                  </a:lnTo>
                  <a:lnTo>
                    <a:pt x="6611" y="758"/>
                  </a:lnTo>
                  <a:lnTo>
                    <a:pt x="6527" y="505"/>
                  </a:lnTo>
                  <a:lnTo>
                    <a:pt x="6358" y="126"/>
                  </a:lnTo>
                  <a:lnTo>
                    <a:pt x="6316"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0" name="Google Shape;1310;p18"/>
          <p:cNvGrpSpPr/>
          <p:nvPr/>
        </p:nvGrpSpPr>
        <p:grpSpPr>
          <a:xfrm>
            <a:off x="568538" y="2502796"/>
            <a:ext cx="401700" cy="1032459"/>
            <a:chOff x="783488" y="2321096"/>
            <a:chExt cx="401700" cy="1032459"/>
          </a:xfrm>
        </p:grpSpPr>
        <p:sp>
          <p:nvSpPr>
            <p:cNvPr id="1311" name="Google Shape;1311;p18"/>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12" name="Google Shape;1312;p18"/>
            <p:cNvGrpSpPr/>
            <p:nvPr/>
          </p:nvGrpSpPr>
          <p:grpSpPr>
            <a:xfrm>
              <a:off x="808171" y="2347443"/>
              <a:ext cx="352343" cy="1006112"/>
              <a:chOff x="469675" y="990775"/>
              <a:chExt cx="297839" cy="850475"/>
            </a:xfrm>
          </p:grpSpPr>
          <p:sp>
            <p:nvSpPr>
              <p:cNvPr id="1313" name="Google Shape;1313;p18"/>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18"/>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18"/>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18"/>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18"/>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18" name="Google Shape;1318;p18"/>
          <p:cNvGrpSpPr/>
          <p:nvPr/>
        </p:nvGrpSpPr>
        <p:grpSpPr>
          <a:xfrm>
            <a:off x="8059193" y="1239087"/>
            <a:ext cx="364810" cy="1061447"/>
            <a:chOff x="1527695" y="682302"/>
            <a:chExt cx="535383" cy="1557745"/>
          </a:xfrm>
        </p:grpSpPr>
        <p:sp>
          <p:nvSpPr>
            <p:cNvPr id="1319" name="Google Shape;1319;p18"/>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20" name="Google Shape;1320;p18"/>
            <p:cNvGrpSpPr/>
            <p:nvPr/>
          </p:nvGrpSpPr>
          <p:grpSpPr>
            <a:xfrm>
              <a:off x="1527695" y="682302"/>
              <a:ext cx="535383" cy="1557745"/>
              <a:chOff x="238125" y="2522225"/>
              <a:chExt cx="452564" cy="1316775"/>
            </a:xfrm>
          </p:grpSpPr>
          <p:sp>
            <p:nvSpPr>
              <p:cNvPr id="1321" name="Google Shape;1321;p18"/>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18"/>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18"/>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18"/>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18"/>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26" name="Google Shape;1326;p18"/>
          <p:cNvGrpSpPr/>
          <p:nvPr/>
        </p:nvGrpSpPr>
        <p:grpSpPr>
          <a:xfrm>
            <a:off x="2177345" y="1177331"/>
            <a:ext cx="1569488" cy="3430491"/>
            <a:chOff x="5214875" y="1199700"/>
            <a:chExt cx="337975" cy="738725"/>
          </a:xfrm>
        </p:grpSpPr>
        <p:sp>
          <p:nvSpPr>
            <p:cNvPr id="1327" name="Google Shape;1327;p18"/>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18"/>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18"/>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18"/>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18"/>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18"/>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18"/>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18"/>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18"/>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18"/>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18"/>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18"/>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18"/>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18"/>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18"/>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18"/>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18"/>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18"/>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18"/>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18"/>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18"/>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18"/>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18"/>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18"/>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18"/>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2" name="Google Shape;1352;p18"/>
          <p:cNvGrpSpPr/>
          <p:nvPr/>
        </p:nvGrpSpPr>
        <p:grpSpPr>
          <a:xfrm flipH="1">
            <a:off x="5088945" y="1323681"/>
            <a:ext cx="1569488" cy="3430491"/>
            <a:chOff x="5214875" y="1199700"/>
            <a:chExt cx="337975" cy="738725"/>
          </a:xfrm>
        </p:grpSpPr>
        <p:sp>
          <p:nvSpPr>
            <p:cNvPr id="1353" name="Google Shape;1353;p18"/>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18"/>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18"/>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18"/>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18"/>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18"/>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18"/>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18"/>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18"/>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18"/>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18"/>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18"/>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18"/>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18"/>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18"/>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18"/>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18"/>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18"/>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18"/>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18"/>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18"/>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18"/>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18"/>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18"/>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18"/>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hree columns 1">
  <p:cSld name="CUSTOM_6_1">
    <p:spTree>
      <p:nvGrpSpPr>
        <p:cNvPr id="1" name="Shape 1378"/>
        <p:cNvGrpSpPr/>
        <p:nvPr/>
      </p:nvGrpSpPr>
      <p:grpSpPr>
        <a:xfrm>
          <a:off x="0" y="0"/>
          <a:ext cx="0" cy="0"/>
          <a:chOff x="0" y="0"/>
          <a:chExt cx="0" cy="0"/>
        </a:xfrm>
      </p:grpSpPr>
      <p:sp>
        <p:nvSpPr>
          <p:cNvPr id="1379" name="Google Shape;1379;p19"/>
          <p:cNvSpPr txBox="1">
            <a:spLocks noGrp="1"/>
          </p:cNvSpPr>
          <p:nvPr>
            <p:ph type="title"/>
          </p:nvPr>
        </p:nvSpPr>
        <p:spPr>
          <a:xfrm>
            <a:off x="720000" y="5212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380" name="Google Shape;1380;p19"/>
          <p:cNvSpPr txBox="1">
            <a:spLocks noGrp="1"/>
          </p:cNvSpPr>
          <p:nvPr>
            <p:ph type="title" idx="2"/>
          </p:nvPr>
        </p:nvSpPr>
        <p:spPr>
          <a:xfrm>
            <a:off x="1145697" y="1124092"/>
            <a:ext cx="21753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81" name="Google Shape;1381;p19"/>
          <p:cNvSpPr txBox="1">
            <a:spLocks noGrp="1"/>
          </p:cNvSpPr>
          <p:nvPr>
            <p:ph type="subTitle" idx="1"/>
          </p:nvPr>
        </p:nvSpPr>
        <p:spPr>
          <a:xfrm>
            <a:off x="1145697" y="1581377"/>
            <a:ext cx="2175300" cy="86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382" name="Google Shape;1382;p19"/>
          <p:cNvSpPr txBox="1">
            <a:spLocks noGrp="1"/>
          </p:cNvSpPr>
          <p:nvPr>
            <p:ph type="title" idx="3"/>
          </p:nvPr>
        </p:nvSpPr>
        <p:spPr>
          <a:xfrm>
            <a:off x="1145697" y="2403117"/>
            <a:ext cx="21753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83" name="Google Shape;1383;p19"/>
          <p:cNvSpPr txBox="1">
            <a:spLocks noGrp="1"/>
          </p:cNvSpPr>
          <p:nvPr>
            <p:ph type="subTitle" idx="4"/>
          </p:nvPr>
        </p:nvSpPr>
        <p:spPr>
          <a:xfrm>
            <a:off x="1145697" y="2860402"/>
            <a:ext cx="2175300" cy="86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384" name="Google Shape;1384;p19"/>
          <p:cNvSpPr txBox="1">
            <a:spLocks noGrp="1"/>
          </p:cNvSpPr>
          <p:nvPr>
            <p:ph type="title" idx="5"/>
          </p:nvPr>
        </p:nvSpPr>
        <p:spPr>
          <a:xfrm>
            <a:off x="1145697" y="3682142"/>
            <a:ext cx="21753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85" name="Google Shape;1385;p19"/>
          <p:cNvSpPr txBox="1">
            <a:spLocks noGrp="1"/>
          </p:cNvSpPr>
          <p:nvPr>
            <p:ph type="subTitle" idx="6"/>
          </p:nvPr>
        </p:nvSpPr>
        <p:spPr>
          <a:xfrm>
            <a:off x="1145697" y="4139427"/>
            <a:ext cx="2175300" cy="86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1386" name="Google Shape;1386;p19"/>
          <p:cNvGrpSpPr/>
          <p:nvPr/>
        </p:nvGrpSpPr>
        <p:grpSpPr>
          <a:xfrm>
            <a:off x="7679320" y="3456800"/>
            <a:ext cx="508383" cy="798122"/>
            <a:chOff x="6150375" y="1077075"/>
            <a:chExt cx="301050" cy="472625"/>
          </a:xfrm>
        </p:grpSpPr>
        <p:sp>
          <p:nvSpPr>
            <p:cNvPr id="1387" name="Google Shape;1387;p19"/>
            <p:cNvSpPr/>
            <p:nvPr/>
          </p:nvSpPr>
          <p:spPr>
            <a:xfrm>
              <a:off x="6150375" y="1077075"/>
              <a:ext cx="108425" cy="197900"/>
            </a:xfrm>
            <a:custGeom>
              <a:avLst/>
              <a:gdLst/>
              <a:ahLst/>
              <a:cxnLst/>
              <a:rect l="l" t="t" r="r" b="b"/>
              <a:pathLst>
                <a:path w="4337" h="7916" extrusionOk="0">
                  <a:moveTo>
                    <a:pt x="3074" y="0"/>
                  </a:moveTo>
                  <a:lnTo>
                    <a:pt x="2821" y="211"/>
                  </a:lnTo>
                  <a:lnTo>
                    <a:pt x="2231" y="758"/>
                  </a:lnTo>
                  <a:lnTo>
                    <a:pt x="1810" y="1137"/>
                  </a:lnTo>
                  <a:lnTo>
                    <a:pt x="1432" y="1600"/>
                  </a:lnTo>
                  <a:lnTo>
                    <a:pt x="1010" y="2106"/>
                  </a:lnTo>
                  <a:lnTo>
                    <a:pt x="632" y="2653"/>
                  </a:lnTo>
                  <a:lnTo>
                    <a:pt x="337" y="3242"/>
                  </a:lnTo>
                  <a:lnTo>
                    <a:pt x="211" y="3537"/>
                  </a:lnTo>
                  <a:lnTo>
                    <a:pt x="126" y="3874"/>
                  </a:lnTo>
                  <a:lnTo>
                    <a:pt x="42" y="4211"/>
                  </a:lnTo>
                  <a:lnTo>
                    <a:pt x="0" y="4547"/>
                  </a:lnTo>
                  <a:lnTo>
                    <a:pt x="0" y="4842"/>
                  </a:lnTo>
                  <a:lnTo>
                    <a:pt x="0" y="5221"/>
                  </a:lnTo>
                  <a:lnTo>
                    <a:pt x="84" y="5558"/>
                  </a:lnTo>
                  <a:lnTo>
                    <a:pt x="211" y="5895"/>
                  </a:lnTo>
                  <a:lnTo>
                    <a:pt x="337" y="6232"/>
                  </a:lnTo>
                  <a:lnTo>
                    <a:pt x="547" y="6568"/>
                  </a:lnTo>
                  <a:lnTo>
                    <a:pt x="800" y="6905"/>
                  </a:lnTo>
                  <a:lnTo>
                    <a:pt x="1137" y="7242"/>
                  </a:lnTo>
                  <a:lnTo>
                    <a:pt x="1474" y="7579"/>
                  </a:lnTo>
                  <a:lnTo>
                    <a:pt x="1937" y="7916"/>
                  </a:lnTo>
                  <a:lnTo>
                    <a:pt x="1937" y="7495"/>
                  </a:lnTo>
                  <a:lnTo>
                    <a:pt x="2021" y="6989"/>
                  </a:lnTo>
                  <a:lnTo>
                    <a:pt x="2189" y="6274"/>
                  </a:lnTo>
                  <a:lnTo>
                    <a:pt x="2442" y="5474"/>
                  </a:lnTo>
                  <a:lnTo>
                    <a:pt x="2652" y="5011"/>
                  </a:lnTo>
                  <a:lnTo>
                    <a:pt x="2905" y="4505"/>
                  </a:lnTo>
                  <a:lnTo>
                    <a:pt x="3158" y="4000"/>
                  </a:lnTo>
                  <a:lnTo>
                    <a:pt x="3495" y="3453"/>
                  </a:lnTo>
                  <a:lnTo>
                    <a:pt x="3916" y="2863"/>
                  </a:lnTo>
                  <a:lnTo>
                    <a:pt x="4337" y="2316"/>
                  </a:lnTo>
                  <a:lnTo>
                    <a:pt x="3074"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19"/>
            <p:cNvSpPr/>
            <p:nvPr/>
          </p:nvSpPr>
          <p:spPr>
            <a:xfrm>
              <a:off x="6158775" y="1206525"/>
              <a:ext cx="231600" cy="101075"/>
            </a:xfrm>
            <a:custGeom>
              <a:avLst/>
              <a:gdLst/>
              <a:ahLst/>
              <a:cxnLst/>
              <a:rect l="l" t="t" r="r" b="b"/>
              <a:pathLst>
                <a:path w="9264" h="4043" extrusionOk="0">
                  <a:moveTo>
                    <a:pt x="7664" y="1"/>
                  </a:moveTo>
                  <a:lnTo>
                    <a:pt x="7453" y="211"/>
                  </a:lnTo>
                  <a:lnTo>
                    <a:pt x="6864" y="717"/>
                  </a:lnTo>
                  <a:lnTo>
                    <a:pt x="6400" y="1011"/>
                  </a:lnTo>
                  <a:lnTo>
                    <a:pt x="5937" y="1348"/>
                  </a:lnTo>
                  <a:lnTo>
                    <a:pt x="5390" y="1643"/>
                  </a:lnTo>
                  <a:lnTo>
                    <a:pt x="4801" y="1938"/>
                  </a:lnTo>
                  <a:lnTo>
                    <a:pt x="4211" y="2190"/>
                  </a:lnTo>
                  <a:lnTo>
                    <a:pt x="3580" y="2359"/>
                  </a:lnTo>
                  <a:lnTo>
                    <a:pt x="2948" y="2485"/>
                  </a:lnTo>
                  <a:lnTo>
                    <a:pt x="2316" y="2485"/>
                  </a:lnTo>
                  <a:lnTo>
                    <a:pt x="1980" y="2401"/>
                  </a:lnTo>
                  <a:lnTo>
                    <a:pt x="1685" y="2359"/>
                  </a:lnTo>
                  <a:lnTo>
                    <a:pt x="1390" y="2232"/>
                  </a:lnTo>
                  <a:lnTo>
                    <a:pt x="1096" y="2064"/>
                  </a:lnTo>
                  <a:lnTo>
                    <a:pt x="801" y="1896"/>
                  </a:lnTo>
                  <a:lnTo>
                    <a:pt x="506" y="1643"/>
                  </a:lnTo>
                  <a:lnTo>
                    <a:pt x="253" y="1348"/>
                  </a:lnTo>
                  <a:lnTo>
                    <a:pt x="1" y="1011"/>
                  </a:lnTo>
                  <a:lnTo>
                    <a:pt x="85" y="1264"/>
                  </a:lnTo>
                  <a:lnTo>
                    <a:pt x="211" y="1559"/>
                  </a:lnTo>
                  <a:lnTo>
                    <a:pt x="422" y="1896"/>
                  </a:lnTo>
                  <a:lnTo>
                    <a:pt x="674" y="2317"/>
                  </a:lnTo>
                  <a:lnTo>
                    <a:pt x="1011" y="2696"/>
                  </a:lnTo>
                  <a:lnTo>
                    <a:pt x="1390" y="3117"/>
                  </a:lnTo>
                  <a:lnTo>
                    <a:pt x="1895" y="3453"/>
                  </a:lnTo>
                  <a:lnTo>
                    <a:pt x="2148" y="3622"/>
                  </a:lnTo>
                  <a:lnTo>
                    <a:pt x="2443" y="3748"/>
                  </a:lnTo>
                  <a:lnTo>
                    <a:pt x="2780" y="3874"/>
                  </a:lnTo>
                  <a:lnTo>
                    <a:pt x="3116" y="3959"/>
                  </a:lnTo>
                  <a:lnTo>
                    <a:pt x="3495" y="4001"/>
                  </a:lnTo>
                  <a:lnTo>
                    <a:pt x="3874" y="4043"/>
                  </a:lnTo>
                  <a:lnTo>
                    <a:pt x="4295" y="4043"/>
                  </a:lnTo>
                  <a:lnTo>
                    <a:pt x="4716" y="4001"/>
                  </a:lnTo>
                  <a:lnTo>
                    <a:pt x="5179" y="3916"/>
                  </a:lnTo>
                  <a:lnTo>
                    <a:pt x="5685" y="3790"/>
                  </a:lnTo>
                  <a:lnTo>
                    <a:pt x="6190" y="3622"/>
                  </a:lnTo>
                  <a:lnTo>
                    <a:pt x="6737" y="3369"/>
                  </a:lnTo>
                  <a:lnTo>
                    <a:pt x="7327" y="3074"/>
                  </a:lnTo>
                  <a:lnTo>
                    <a:pt x="7958" y="2738"/>
                  </a:lnTo>
                  <a:lnTo>
                    <a:pt x="8590" y="2359"/>
                  </a:lnTo>
                  <a:lnTo>
                    <a:pt x="9263" y="1896"/>
                  </a:lnTo>
                  <a:lnTo>
                    <a:pt x="7664"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19"/>
            <p:cNvSpPr/>
            <p:nvPr/>
          </p:nvSpPr>
          <p:spPr>
            <a:xfrm>
              <a:off x="6286150" y="1206525"/>
              <a:ext cx="104225" cy="207400"/>
            </a:xfrm>
            <a:custGeom>
              <a:avLst/>
              <a:gdLst/>
              <a:ahLst/>
              <a:cxnLst/>
              <a:rect l="l" t="t" r="r" b="b"/>
              <a:pathLst>
                <a:path w="4169" h="8296" extrusionOk="0">
                  <a:moveTo>
                    <a:pt x="2569" y="1"/>
                  </a:moveTo>
                  <a:lnTo>
                    <a:pt x="2526" y="127"/>
                  </a:lnTo>
                  <a:lnTo>
                    <a:pt x="2232" y="590"/>
                  </a:lnTo>
                  <a:lnTo>
                    <a:pt x="1600" y="1727"/>
                  </a:lnTo>
                  <a:lnTo>
                    <a:pt x="548" y="3790"/>
                  </a:lnTo>
                  <a:lnTo>
                    <a:pt x="295" y="4422"/>
                  </a:lnTo>
                  <a:lnTo>
                    <a:pt x="127" y="4969"/>
                  </a:lnTo>
                  <a:lnTo>
                    <a:pt x="42" y="5516"/>
                  </a:lnTo>
                  <a:lnTo>
                    <a:pt x="0" y="5980"/>
                  </a:lnTo>
                  <a:lnTo>
                    <a:pt x="84" y="6401"/>
                  </a:lnTo>
                  <a:lnTo>
                    <a:pt x="169" y="6737"/>
                  </a:lnTo>
                  <a:lnTo>
                    <a:pt x="295" y="7074"/>
                  </a:lnTo>
                  <a:lnTo>
                    <a:pt x="463" y="7369"/>
                  </a:lnTo>
                  <a:lnTo>
                    <a:pt x="674" y="7622"/>
                  </a:lnTo>
                  <a:lnTo>
                    <a:pt x="884" y="7790"/>
                  </a:lnTo>
                  <a:lnTo>
                    <a:pt x="1263" y="8085"/>
                  </a:lnTo>
                  <a:lnTo>
                    <a:pt x="1558" y="8253"/>
                  </a:lnTo>
                  <a:lnTo>
                    <a:pt x="1684" y="8295"/>
                  </a:lnTo>
                  <a:lnTo>
                    <a:pt x="1642" y="7790"/>
                  </a:lnTo>
                  <a:lnTo>
                    <a:pt x="1684" y="7285"/>
                  </a:lnTo>
                  <a:lnTo>
                    <a:pt x="1769" y="6737"/>
                  </a:lnTo>
                  <a:lnTo>
                    <a:pt x="1895" y="6190"/>
                  </a:lnTo>
                  <a:lnTo>
                    <a:pt x="2105" y="5643"/>
                  </a:lnTo>
                  <a:lnTo>
                    <a:pt x="2316" y="5095"/>
                  </a:lnTo>
                  <a:lnTo>
                    <a:pt x="2779" y="4085"/>
                  </a:lnTo>
                  <a:lnTo>
                    <a:pt x="3284" y="3201"/>
                  </a:lnTo>
                  <a:lnTo>
                    <a:pt x="3705" y="2485"/>
                  </a:lnTo>
                  <a:lnTo>
                    <a:pt x="4168" y="1896"/>
                  </a:lnTo>
                  <a:lnTo>
                    <a:pt x="256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19"/>
            <p:cNvSpPr/>
            <p:nvPr/>
          </p:nvSpPr>
          <p:spPr>
            <a:xfrm>
              <a:off x="6284050" y="1317050"/>
              <a:ext cx="167375" cy="232650"/>
            </a:xfrm>
            <a:custGeom>
              <a:avLst/>
              <a:gdLst/>
              <a:ahLst/>
              <a:cxnLst/>
              <a:rect l="l" t="t" r="r" b="b"/>
              <a:pathLst>
                <a:path w="6695" h="9306" extrusionOk="0">
                  <a:moveTo>
                    <a:pt x="379" y="1"/>
                  </a:moveTo>
                  <a:lnTo>
                    <a:pt x="295" y="127"/>
                  </a:lnTo>
                  <a:lnTo>
                    <a:pt x="168" y="506"/>
                  </a:lnTo>
                  <a:lnTo>
                    <a:pt x="84" y="759"/>
                  </a:lnTo>
                  <a:lnTo>
                    <a:pt x="42" y="1053"/>
                  </a:lnTo>
                  <a:lnTo>
                    <a:pt x="0" y="1348"/>
                  </a:lnTo>
                  <a:lnTo>
                    <a:pt x="0" y="1685"/>
                  </a:lnTo>
                  <a:lnTo>
                    <a:pt x="84" y="2064"/>
                  </a:lnTo>
                  <a:lnTo>
                    <a:pt x="211" y="2401"/>
                  </a:lnTo>
                  <a:lnTo>
                    <a:pt x="379" y="2779"/>
                  </a:lnTo>
                  <a:lnTo>
                    <a:pt x="674" y="3116"/>
                  </a:lnTo>
                  <a:lnTo>
                    <a:pt x="1053" y="3453"/>
                  </a:lnTo>
                  <a:lnTo>
                    <a:pt x="1516" y="3790"/>
                  </a:lnTo>
                  <a:lnTo>
                    <a:pt x="2147" y="4085"/>
                  </a:lnTo>
                  <a:lnTo>
                    <a:pt x="2863" y="4337"/>
                  </a:lnTo>
                  <a:lnTo>
                    <a:pt x="3158" y="4421"/>
                  </a:lnTo>
                  <a:lnTo>
                    <a:pt x="3368" y="4548"/>
                  </a:lnTo>
                  <a:lnTo>
                    <a:pt x="3789" y="4800"/>
                  </a:lnTo>
                  <a:lnTo>
                    <a:pt x="4126" y="5137"/>
                  </a:lnTo>
                  <a:lnTo>
                    <a:pt x="4421" y="5516"/>
                  </a:lnTo>
                  <a:lnTo>
                    <a:pt x="4589" y="5895"/>
                  </a:lnTo>
                  <a:lnTo>
                    <a:pt x="4758" y="6316"/>
                  </a:lnTo>
                  <a:lnTo>
                    <a:pt x="4842" y="6737"/>
                  </a:lnTo>
                  <a:lnTo>
                    <a:pt x="4884" y="7158"/>
                  </a:lnTo>
                  <a:lnTo>
                    <a:pt x="4884" y="7579"/>
                  </a:lnTo>
                  <a:lnTo>
                    <a:pt x="4884" y="8000"/>
                  </a:lnTo>
                  <a:lnTo>
                    <a:pt x="4800" y="8674"/>
                  </a:lnTo>
                  <a:lnTo>
                    <a:pt x="4716" y="9137"/>
                  </a:lnTo>
                  <a:lnTo>
                    <a:pt x="4673" y="9305"/>
                  </a:lnTo>
                  <a:lnTo>
                    <a:pt x="4673" y="9305"/>
                  </a:lnTo>
                  <a:lnTo>
                    <a:pt x="6694" y="7579"/>
                  </a:lnTo>
                  <a:lnTo>
                    <a:pt x="6694" y="7453"/>
                  </a:lnTo>
                  <a:lnTo>
                    <a:pt x="6652" y="7032"/>
                  </a:lnTo>
                  <a:lnTo>
                    <a:pt x="6568" y="6400"/>
                  </a:lnTo>
                  <a:lnTo>
                    <a:pt x="6484" y="6063"/>
                  </a:lnTo>
                  <a:lnTo>
                    <a:pt x="6400" y="5685"/>
                  </a:lnTo>
                  <a:lnTo>
                    <a:pt x="6231" y="5306"/>
                  </a:lnTo>
                  <a:lnTo>
                    <a:pt x="6063" y="4927"/>
                  </a:lnTo>
                  <a:lnTo>
                    <a:pt x="5852" y="4590"/>
                  </a:lnTo>
                  <a:lnTo>
                    <a:pt x="5600" y="4253"/>
                  </a:lnTo>
                  <a:lnTo>
                    <a:pt x="5263" y="3958"/>
                  </a:lnTo>
                  <a:lnTo>
                    <a:pt x="4884" y="3664"/>
                  </a:lnTo>
                  <a:lnTo>
                    <a:pt x="4463" y="3453"/>
                  </a:lnTo>
                  <a:lnTo>
                    <a:pt x="4000" y="3327"/>
                  </a:lnTo>
                  <a:lnTo>
                    <a:pt x="3495" y="3201"/>
                  </a:lnTo>
                  <a:lnTo>
                    <a:pt x="3031" y="3032"/>
                  </a:lnTo>
                  <a:lnTo>
                    <a:pt x="2610" y="2864"/>
                  </a:lnTo>
                  <a:lnTo>
                    <a:pt x="2231" y="2695"/>
                  </a:lnTo>
                  <a:lnTo>
                    <a:pt x="1895" y="2485"/>
                  </a:lnTo>
                  <a:lnTo>
                    <a:pt x="1600" y="2316"/>
                  </a:lnTo>
                  <a:lnTo>
                    <a:pt x="1305" y="2064"/>
                  </a:lnTo>
                  <a:lnTo>
                    <a:pt x="1095" y="1853"/>
                  </a:lnTo>
                  <a:lnTo>
                    <a:pt x="884" y="1643"/>
                  </a:lnTo>
                  <a:lnTo>
                    <a:pt x="758" y="1390"/>
                  </a:lnTo>
                  <a:lnTo>
                    <a:pt x="589" y="1180"/>
                  </a:lnTo>
                  <a:lnTo>
                    <a:pt x="505" y="927"/>
                  </a:lnTo>
                  <a:lnTo>
                    <a:pt x="421" y="674"/>
                  </a:lnTo>
                  <a:lnTo>
                    <a:pt x="379" y="464"/>
                  </a:lnTo>
                  <a:lnTo>
                    <a:pt x="379"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1" name="Google Shape;1391;p19"/>
          <p:cNvGrpSpPr/>
          <p:nvPr/>
        </p:nvGrpSpPr>
        <p:grpSpPr>
          <a:xfrm rot="-3575200">
            <a:off x="813178" y="1018030"/>
            <a:ext cx="430492" cy="675839"/>
            <a:chOff x="7080825" y="1615975"/>
            <a:chExt cx="301050" cy="472625"/>
          </a:xfrm>
        </p:grpSpPr>
        <p:sp>
          <p:nvSpPr>
            <p:cNvPr id="1392" name="Google Shape;1392;p19"/>
            <p:cNvSpPr/>
            <p:nvPr/>
          </p:nvSpPr>
          <p:spPr>
            <a:xfrm>
              <a:off x="7272400" y="1615975"/>
              <a:ext cx="109475" cy="197925"/>
            </a:xfrm>
            <a:custGeom>
              <a:avLst/>
              <a:gdLst/>
              <a:ahLst/>
              <a:cxnLst/>
              <a:rect l="l" t="t" r="r" b="b"/>
              <a:pathLst>
                <a:path w="4379" h="7917" extrusionOk="0">
                  <a:moveTo>
                    <a:pt x="1263" y="1"/>
                  </a:moveTo>
                  <a:lnTo>
                    <a:pt x="0" y="2316"/>
                  </a:lnTo>
                  <a:lnTo>
                    <a:pt x="463" y="2864"/>
                  </a:lnTo>
                  <a:lnTo>
                    <a:pt x="842" y="3453"/>
                  </a:lnTo>
                  <a:lnTo>
                    <a:pt x="1179" y="4001"/>
                  </a:lnTo>
                  <a:lnTo>
                    <a:pt x="1474" y="4506"/>
                  </a:lnTo>
                  <a:lnTo>
                    <a:pt x="1727" y="5011"/>
                  </a:lnTo>
                  <a:lnTo>
                    <a:pt x="1895" y="5474"/>
                  </a:lnTo>
                  <a:lnTo>
                    <a:pt x="2190" y="6274"/>
                  </a:lnTo>
                  <a:lnTo>
                    <a:pt x="2358" y="6990"/>
                  </a:lnTo>
                  <a:lnTo>
                    <a:pt x="2442" y="7495"/>
                  </a:lnTo>
                  <a:lnTo>
                    <a:pt x="2442" y="7916"/>
                  </a:lnTo>
                  <a:lnTo>
                    <a:pt x="2863" y="7579"/>
                  </a:lnTo>
                  <a:lnTo>
                    <a:pt x="3242" y="7242"/>
                  </a:lnTo>
                  <a:lnTo>
                    <a:pt x="3579" y="6906"/>
                  </a:lnTo>
                  <a:lnTo>
                    <a:pt x="3832" y="6569"/>
                  </a:lnTo>
                  <a:lnTo>
                    <a:pt x="4000" y="6232"/>
                  </a:lnTo>
                  <a:lnTo>
                    <a:pt x="4169" y="5895"/>
                  </a:lnTo>
                  <a:lnTo>
                    <a:pt x="4295" y="5558"/>
                  </a:lnTo>
                  <a:lnTo>
                    <a:pt x="4337" y="5221"/>
                  </a:lnTo>
                  <a:lnTo>
                    <a:pt x="4379" y="4843"/>
                  </a:lnTo>
                  <a:lnTo>
                    <a:pt x="4379" y="4548"/>
                  </a:lnTo>
                  <a:lnTo>
                    <a:pt x="4337" y="4211"/>
                  </a:lnTo>
                  <a:lnTo>
                    <a:pt x="4253" y="3874"/>
                  </a:lnTo>
                  <a:lnTo>
                    <a:pt x="4169" y="3537"/>
                  </a:lnTo>
                  <a:lnTo>
                    <a:pt x="4042" y="3243"/>
                  </a:lnTo>
                  <a:lnTo>
                    <a:pt x="3705" y="2653"/>
                  </a:lnTo>
                  <a:lnTo>
                    <a:pt x="3369" y="2106"/>
                  </a:lnTo>
                  <a:lnTo>
                    <a:pt x="2948" y="1601"/>
                  </a:lnTo>
                  <a:lnTo>
                    <a:pt x="2527" y="1138"/>
                  </a:lnTo>
                  <a:lnTo>
                    <a:pt x="2148" y="759"/>
                  </a:lnTo>
                  <a:lnTo>
                    <a:pt x="1516" y="211"/>
                  </a:lnTo>
                  <a:lnTo>
                    <a:pt x="126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19"/>
            <p:cNvSpPr/>
            <p:nvPr/>
          </p:nvSpPr>
          <p:spPr>
            <a:xfrm>
              <a:off x="7141875" y="1745450"/>
              <a:ext cx="231600" cy="101075"/>
            </a:xfrm>
            <a:custGeom>
              <a:avLst/>
              <a:gdLst/>
              <a:ahLst/>
              <a:cxnLst/>
              <a:rect l="l" t="t" r="r" b="b"/>
              <a:pathLst>
                <a:path w="9264" h="4043" extrusionOk="0">
                  <a:moveTo>
                    <a:pt x="1558" y="0"/>
                  </a:moveTo>
                  <a:lnTo>
                    <a:pt x="1" y="1895"/>
                  </a:lnTo>
                  <a:lnTo>
                    <a:pt x="674" y="2358"/>
                  </a:lnTo>
                  <a:lnTo>
                    <a:pt x="1306" y="2737"/>
                  </a:lnTo>
                  <a:lnTo>
                    <a:pt x="1895" y="3074"/>
                  </a:lnTo>
                  <a:lnTo>
                    <a:pt x="2485" y="3369"/>
                  </a:lnTo>
                  <a:lnTo>
                    <a:pt x="3032" y="3621"/>
                  </a:lnTo>
                  <a:lnTo>
                    <a:pt x="3579" y="3790"/>
                  </a:lnTo>
                  <a:lnTo>
                    <a:pt x="4042" y="3916"/>
                  </a:lnTo>
                  <a:lnTo>
                    <a:pt x="4548" y="4000"/>
                  </a:lnTo>
                  <a:lnTo>
                    <a:pt x="4969" y="4042"/>
                  </a:lnTo>
                  <a:lnTo>
                    <a:pt x="5390" y="4042"/>
                  </a:lnTo>
                  <a:lnTo>
                    <a:pt x="5769" y="4000"/>
                  </a:lnTo>
                  <a:lnTo>
                    <a:pt x="6148" y="3958"/>
                  </a:lnTo>
                  <a:lnTo>
                    <a:pt x="6484" y="3874"/>
                  </a:lnTo>
                  <a:lnTo>
                    <a:pt x="6821" y="3747"/>
                  </a:lnTo>
                  <a:lnTo>
                    <a:pt x="7116" y="3621"/>
                  </a:lnTo>
                  <a:lnTo>
                    <a:pt x="7369" y="3453"/>
                  </a:lnTo>
                  <a:lnTo>
                    <a:pt x="7832" y="3116"/>
                  </a:lnTo>
                  <a:lnTo>
                    <a:pt x="8253" y="2695"/>
                  </a:lnTo>
                  <a:lnTo>
                    <a:pt x="8590" y="2316"/>
                  </a:lnTo>
                  <a:lnTo>
                    <a:pt x="8842" y="1895"/>
                  </a:lnTo>
                  <a:lnTo>
                    <a:pt x="9011" y="1558"/>
                  </a:lnTo>
                  <a:lnTo>
                    <a:pt x="9137" y="1263"/>
                  </a:lnTo>
                  <a:lnTo>
                    <a:pt x="9263" y="1011"/>
                  </a:lnTo>
                  <a:lnTo>
                    <a:pt x="9011" y="1348"/>
                  </a:lnTo>
                  <a:lnTo>
                    <a:pt x="8758" y="1642"/>
                  </a:lnTo>
                  <a:lnTo>
                    <a:pt x="8463" y="1895"/>
                  </a:lnTo>
                  <a:lnTo>
                    <a:pt x="8169" y="2063"/>
                  </a:lnTo>
                  <a:lnTo>
                    <a:pt x="7874" y="2232"/>
                  </a:lnTo>
                  <a:lnTo>
                    <a:pt x="7579" y="2358"/>
                  </a:lnTo>
                  <a:lnTo>
                    <a:pt x="7284" y="2400"/>
                  </a:lnTo>
                  <a:lnTo>
                    <a:pt x="6948" y="2484"/>
                  </a:lnTo>
                  <a:lnTo>
                    <a:pt x="6316" y="2484"/>
                  </a:lnTo>
                  <a:lnTo>
                    <a:pt x="5684" y="2358"/>
                  </a:lnTo>
                  <a:lnTo>
                    <a:pt x="5053" y="2190"/>
                  </a:lnTo>
                  <a:lnTo>
                    <a:pt x="4421" y="1937"/>
                  </a:lnTo>
                  <a:lnTo>
                    <a:pt x="3874" y="1642"/>
                  </a:lnTo>
                  <a:lnTo>
                    <a:pt x="3327" y="1348"/>
                  </a:lnTo>
                  <a:lnTo>
                    <a:pt x="2822" y="1011"/>
                  </a:lnTo>
                  <a:lnTo>
                    <a:pt x="2400" y="716"/>
                  </a:lnTo>
                  <a:lnTo>
                    <a:pt x="1811" y="211"/>
                  </a:lnTo>
                  <a:lnTo>
                    <a:pt x="1558"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19"/>
            <p:cNvSpPr/>
            <p:nvPr/>
          </p:nvSpPr>
          <p:spPr>
            <a:xfrm>
              <a:off x="7141875" y="1745450"/>
              <a:ext cx="103175" cy="207375"/>
            </a:xfrm>
            <a:custGeom>
              <a:avLst/>
              <a:gdLst/>
              <a:ahLst/>
              <a:cxnLst/>
              <a:rect l="l" t="t" r="r" b="b"/>
              <a:pathLst>
                <a:path w="4127" h="8295" extrusionOk="0">
                  <a:moveTo>
                    <a:pt x="1558" y="0"/>
                  </a:moveTo>
                  <a:lnTo>
                    <a:pt x="1" y="1895"/>
                  </a:lnTo>
                  <a:lnTo>
                    <a:pt x="422" y="2484"/>
                  </a:lnTo>
                  <a:lnTo>
                    <a:pt x="885" y="3200"/>
                  </a:lnTo>
                  <a:lnTo>
                    <a:pt x="1390" y="4084"/>
                  </a:lnTo>
                  <a:lnTo>
                    <a:pt x="1853" y="5095"/>
                  </a:lnTo>
                  <a:lnTo>
                    <a:pt x="2064" y="5642"/>
                  </a:lnTo>
                  <a:lnTo>
                    <a:pt x="2232" y="6189"/>
                  </a:lnTo>
                  <a:lnTo>
                    <a:pt x="2400" y="6737"/>
                  </a:lnTo>
                  <a:lnTo>
                    <a:pt x="2485" y="7284"/>
                  </a:lnTo>
                  <a:lnTo>
                    <a:pt x="2485" y="7789"/>
                  </a:lnTo>
                  <a:lnTo>
                    <a:pt x="2485" y="8295"/>
                  </a:lnTo>
                  <a:lnTo>
                    <a:pt x="2569" y="8252"/>
                  </a:lnTo>
                  <a:lnTo>
                    <a:pt x="2864" y="8084"/>
                  </a:lnTo>
                  <a:lnTo>
                    <a:pt x="3285" y="7789"/>
                  </a:lnTo>
                  <a:lnTo>
                    <a:pt x="3495" y="7621"/>
                  </a:lnTo>
                  <a:lnTo>
                    <a:pt x="3664" y="7368"/>
                  </a:lnTo>
                  <a:lnTo>
                    <a:pt x="3832" y="7074"/>
                  </a:lnTo>
                  <a:lnTo>
                    <a:pt x="4000" y="6737"/>
                  </a:lnTo>
                  <a:lnTo>
                    <a:pt x="4085" y="6400"/>
                  </a:lnTo>
                  <a:lnTo>
                    <a:pt x="4127" y="5979"/>
                  </a:lnTo>
                  <a:lnTo>
                    <a:pt x="4127" y="5516"/>
                  </a:lnTo>
                  <a:lnTo>
                    <a:pt x="4042" y="4968"/>
                  </a:lnTo>
                  <a:lnTo>
                    <a:pt x="3874" y="4421"/>
                  </a:lnTo>
                  <a:lnTo>
                    <a:pt x="3579" y="3790"/>
                  </a:lnTo>
                  <a:lnTo>
                    <a:pt x="2569" y="1727"/>
                  </a:lnTo>
                  <a:lnTo>
                    <a:pt x="1937" y="590"/>
                  </a:lnTo>
                  <a:lnTo>
                    <a:pt x="1643" y="127"/>
                  </a:lnTo>
                  <a:lnTo>
                    <a:pt x="155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19"/>
            <p:cNvSpPr/>
            <p:nvPr/>
          </p:nvSpPr>
          <p:spPr>
            <a:xfrm>
              <a:off x="7080825" y="1855975"/>
              <a:ext cx="167375" cy="232625"/>
            </a:xfrm>
            <a:custGeom>
              <a:avLst/>
              <a:gdLst/>
              <a:ahLst/>
              <a:cxnLst/>
              <a:rect l="l" t="t" r="r" b="b"/>
              <a:pathLst>
                <a:path w="6695" h="9305" extrusionOk="0">
                  <a:moveTo>
                    <a:pt x="6316" y="0"/>
                  </a:moveTo>
                  <a:lnTo>
                    <a:pt x="6274" y="463"/>
                  </a:lnTo>
                  <a:lnTo>
                    <a:pt x="6232" y="674"/>
                  </a:lnTo>
                  <a:lnTo>
                    <a:pt x="6190" y="926"/>
                  </a:lnTo>
                  <a:lnTo>
                    <a:pt x="6063" y="1179"/>
                  </a:lnTo>
                  <a:lnTo>
                    <a:pt x="5937" y="1390"/>
                  </a:lnTo>
                  <a:lnTo>
                    <a:pt x="5769" y="1642"/>
                  </a:lnTo>
                  <a:lnTo>
                    <a:pt x="5600" y="1853"/>
                  </a:lnTo>
                  <a:lnTo>
                    <a:pt x="5348" y="2063"/>
                  </a:lnTo>
                  <a:lnTo>
                    <a:pt x="5095" y="2316"/>
                  </a:lnTo>
                  <a:lnTo>
                    <a:pt x="4800" y="2484"/>
                  </a:lnTo>
                  <a:lnTo>
                    <a:pt x="4464" y="2695"/>
                  </a:lnTo>
                  <a:lnTo>
                    <a:pt x="4085" y="2863"/>
                  </a:lnTo>
                  <a:lnTo>
                    <a:pt x="3664" y="3031"/>
                  </a:lnTo>
                  <a:lnTo>
                    <a:pt x="3200" y="3200"/>
                  </a:lnTo>
                  <a:lnTo>
                    <a:pt x="2695" y="3326"/>
                  </a:lnTo>
                  <a:lnTo>
                    <a:pt x="2190" y="3453"/>
                  </a:lnTo>
                  <a:lnTo>
                    <a:pt x="1769" y="3663"/>
                  </a:lnTo>
                  <a:lnTo>
                    <a:pt x="1390" y="3958"/>
                  </a:lnTo>
                  <a:lnTo>
                    <a:pt x="1095" y="4252"/>
                  </a:lnTo>
                  <a:lnTo>
                    <a:pt x="843" y="4589"/>
                  </a:lnTo>
                  <a:lnTo>
                    <a:pt x="590" y="4926"/>
                  </a:lnTo>
                  <a:lnTo>
                    <a:pt x="422" y="5305"/>
                  </a:lnTo>
                  <a:lnTo>
                    <a:pt x="295" y="5684"/>
                  </a:lnTo>
                  <a:lnTo>
                    <a:pt x="169" y="6063"/>
                  </a:lnTo>
                  <a:lnTo>
                    <a:pt x="85" y="6400"/>
                  </a:lnTo>
                  <a:lnTo>
                    <a:pt x="1" y="7031"/>
                  </a:lnTo>
                  <a:lnTo>
                    <a:pt x="1" y="7452"/>
                  </a:lnTo>
                  <a:lnTo>
                    <a:pt x="1" y="7579"/>
                  </a:lnTo>
                  <a:lnTo>
                    <a:pt x="2022" y="9305"/>
                  </a:lnTo>
                  <a:lnTo>
                    <a:pt x="1980" y="9136"/>
                  </a:lnTo>
                  <a:lnTo>
                    <a:pt x="1895" y="8673"/>
                  </a:lnTo>
                  <a:lnTo>
                    <a:pt x="1811" y="8000"/>
                  </a:lnTo>
                  <a:lnTo>
                    <a:pt x="1769" y="7579"/>
                  </a:lnTo>
                  <a:lnTo>
                    <a:pt x="1811" y="7158"/>
                  </a:lnTo>
                  <a:lnTo>
                    <a:pt x="1853" y="6737"/>
                  </a:lnTo>
                  <a:lnTo>
                    <a:pt x="1937" y="6315"/>
                  </a:lnTo>
                  <a:lnTo>
                    <a:pt x="2064" y="5894"/>
                  </a:lnTo>
                  <a:lnTo>
                    <a:pt x="2274" y="5516"/>
                  </a:lnTo>
                  <a:lnTo>
                    <a:pt x="2527" y="5137"/>
                  </a:lnTo>
                  <a:lnTo>
                    <a:pt x="2864" y="4800"/>
                  </a:lnTo>
                  <a:lnTo>
                    <a:pt x="3285" y="4547"/>
                  </a:lnTo>
                  <a:lnTo>
                    <a:pt x="3537" y="4421"/>
                  </a:lnTo>
                  <a:lnTo>
                    <a:pt x="3790" y="4337"/>
                  </a:lnTo>
                  <a:lnTo>
                    <a:pt x="4548" y="4084"/>
                  </a:lnTo>
                  <a:lnTo>
                    <a:pt x="5137" y="3789"/>
                  </a:lnTo>
                  <a:lnTo>
                    <a:pt x="5642" y="3453"/>
                  </a:lnTo>
                  <a:lnTo>
                    <a:pt x="6021" y="3116"/>
                  </a:lnTo>
                  <a:lnTo>
                    <a:pt x="6274" y="2779"/>
                  </a:lnTo>
                  <a:lnTo>
                    <a:pt x="6484" y="2400"/>
                  </a:lnTo>
                  <a:lnTo>
                    <a:pt x="6611" y="2063"/>
                  </a:lnTo>
                  <a:lnTo>
                    <a:pt x="6653" y="1684"/>
                  </a:lnTo>
                  <a:lnTo>
                    <a:pt x="6695" y="1347"/>
                  </a:lnTo>
                  <a:lnTo>
                    <a:pt x="6653" y="1053"/>
                  </a:lnTo>
                  <a:lnTo>
                    <a:pt x="6611" y="758"/>
                  </a:lnTo>
                  <a:lnTo>
                    <a:pt x="6527" y="505"/>
                  </a:lnTo>
                  <a:lnTo>
                    <a:pt x="6358" y="126"/>
                  </a:lnTo>
                  <a:lnTo>
                    <a:pt x="6316"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6" name="Google Shape;1396;p19"/>
          <p:cNvGrpSpPr/>
          <p:nvPr/>
        </p:nvGrpSpPr>
        <p:grpSpPr>
          <a:xfrm>
            <a:off x="-1211726" y="-700918"/>
            <a:ext cx="3863458" cy="1874053"/>
            <a:chOff x="3545275" y="1138125"/>
            <a:chExt cx="1338875" cy="649450"/>
          </a:xfrm>
        </p:grpSpPr>
        <p:sp>
          <p:nvSpPr>
            <p:cNvPr id="1397" name="Google Shape;1397;p19"/>
            <p:cNvSpPr/>
            <p:nvPr/>
          </p:nvSpPr>
          <p:spPr>
            <a:xfrm>
              <a:off x="3545275" y="1138125"/>
              <a:ext cx="1338875" cy="508400"/>
            </a:xfrm>
            <a:custGeom>
              <a:avLst/>
              <a:gdLst/>
              <a:ahLst/>
              <a:cxnLst/>
              <a:rect l="l" t="t" r="r" b="b"/>
              <a:pathLst>
                <a:path w="53555" h="20336" extrusionOk="0">
                  <a:moveTo>
                    <a:pt x="53386" y="0"/>
                  </a:moveTo>
                  <a:lnTo>
                    <a:pt x="52081" y="1263"/>
                  </a:lnTo>
                  <a:lnTo>
                    <a:pt x="50734" y="2526"/>
                  </a:lnTo>
                  <a:lnTo>
                    <a:pt x="49344" y="3747"/>
                  </a:lnTo>
                  <a:lnTo>
                    <a:pt x="47913" y="4926"/>
                  </a:lnTo>
                  <a:lnTo>
                    <a:pt x="46481" y="6105"/>
                  </a:lnTo>
                  <a:lnTo>
                    <a:pt x="45008" y="7200"/>
                  </a:lnTo>
                  <a:lnTo>
                    <a:pt x="43492" y="8252"/>
                  </a:lnTo>
                  <a:lnTo>
                    <a:pt x="41976" y="9263"/>
                  </a:lnTo>
                  <a:lnTo>
                    <a:pt x="40419" y="10231"/>
                  </a:lnTo>
                  <a:lnTo>
                    <a:pt x="38861" y="11157"/>
                  </a:lnTo>
                  <a:lnTo>
                    <a:pt x="37261" y="12042"/>
                  </a:lnTo>
                  <a:lnTo>
                    <a:pt x="35619" y="12884"/>
                  </a:lnTo>
                  <a:lnTo>
                    <a:pt x="33977" y="13684"/>
                  </a:lnTo>
                  <a:lnTo>
                    <a:pt x="32293" y="14441"/>
                  </a:lnTo>
                  <a:lnTo>
                    <a:pt x="30609" y="15157"/>
                  </a:lnTo>
                  <a:lnTo>
                    <a:pt x="28883" y="15789"/>
                  </a:lnTo>
                  <a:lnTo>
                    <a:pt x="27156" y="16420"/>
                  </a:lnTo>
                  <a:lnTo>
                    <a:pt x="25430" y="17010"/>
                  </a:lnTo>
                  <a:lnTo>
                    <a:pt x="23662" y="17515"/>
                  </a:lnTo>
                  <a:lnTo>
                    <a:pt x="21894" y="17978"/>
                  </a:lnTo>
                  <a:lnTo>
                    <a:pt x="20125" y="18399"/>
                  </a:lnTo>
                  <a:lnTo>
                    <a:pt x="18315" y="18778"/>
                  </a:lnTo>
                  <a:lnTo>
                    <a:pt x="16504" y="19115"/>
                  </a:lnTo>
                  <a:lnTo>
                    <a:pt x="14694" y="19410"/>
                  </a:lnTo>
                  <a:lnTo>
                    <a:pt x="12884" y="19620"/>
                  </a:lnTo>
                  <a:lnTo>
                    <a:pt x="11031" y="19831"/>
                  </a:lnTo>
                  <a:lnTo>
                    <a:pt x="9221" y="19957"/>
                  </a:lnTo>
                  <a:lnTo>
                    <a:pt x="7368" y="20041"/>
                  </a:lnTo>
                  <a:lnTo>
                    <a:pt x="3705" y="20041"/>
                  </a:lnTo>
                  <a:lnTo>
                    <a:pt x="1853" y="19957"/>
                  </a:lnTo>
                  <a:lnTo>
                    <a:pt x="0" y="19831"/>
                  </a:lnTo>
                  <a:lnTo>
                    <a:pt x="0" y="20083"/>
                  </a:lnTo>
                  <a:lnTo>
                    <a:pt x="1347" y="20209"/>
                  </a:lnTo>
                  <a:lnTo>
                    <a:pt x="2695" y="20252"/>
                  </a:lnTo>
                  <a:lnTo>
                    <a:pt x="4042" y="20294"/>
                  </a:lnTo>
                  <a:lnTo>
                    <a:pt x="5389" y="20336"/>
                  </a:lnTo>
                  <a:lnTo>
                    <a:pt x="6863" y="20294"/>
                  </a:lnTo>
                  <a:lnTo>
                    <a:pt x="8337" y="20252"/>
                  </a:lnTo>
                  <a:lnTo>
                    <a:pt x="9852" y="20167"/>
                  </a:lnTo>
                  <a:lnTo>
                    <a:pt x="11326" y="20041"/>
                  </a:lnTo>
                  <a:lnTo>
                    <a:pt x="12841" y="19915"/>
                  </a:lnTo>
                  <a:lnTo>
                    <a:pt x="14315" y="19704"/>
                  </a:lnTo>
                  <a:lnTo>
                    <a:pt x="15831" y="19494"/>
                  </a:lnTo>
                  <a:lnTo>
                    <a:pt x="17304" y="19241"/>
                  </a:lnTo>
                  <a:lnTo>
                    <a:pt x="18778" y="18946"/>
                  </a:lnTo>
                  <a:lnTo>
                    <a:pt x="20252" y="18652"/>
                  </a:lnTo>
                  <a:lnTo>
                    <a:pt x="21725" y="18273"/>
                  </a:lnTo>
                  <a:lnTo>
                    <a:pt x="23199" y="17894"/>
                  </a:lnTo>
                  <a:lnTo>
                    <a:pt x="24672" y="17473"/>
                  </a:lnTo>
                  <a:lnTo>
                    <a:pt x="26104" y="17052"/>
                  </a:lnTo>
                  <a:lnTo>
                    <a:pt x="27535" y="16547"/>
                  </a:lnTo>
                  <a:lnTo>
                    <a:pt x="28967" y="16041"/>
                  </a:lnTo>
                  <a:lnTo>
                    <a:pt x="30735" y="15368"/>
                  </a:lnTo>
                  <a:lnTo>
                    <a:pt x="32419" y="14652"/>
                  </a:lnTo>
                  <a:lnTo>
                    <a:pt x="34145" y="13894"/>
                  </a:lnTo>
                  <a:lnTo>
                    <a:pt x="35787" y="13052"/>
                  </a:lnTo>
                  <a:lnTo>
                    <a:pt x="37471" y="12210"/>
                  </a:lnTo>
                  <a:lnTo>
                    <a:pt x="39071" y="11326"/>
                  </a:lnTo>
                  <a:lnTo>
                    <a:pt x="40671" y="10358"/>
                  </a:lnTo>
                  <a:lnTo>
                    <a:pt x="42229" y="9389"/>
                  </a:lnTo>
                  <a:lnTo>
                    <a:pt x="43787" y="8379"/>
                  </a:lnTo>
                  <a:lnTo>
                    <a:pt x="45260" y="7326"/>
                  </a:lnTo>
                  <a:lnTo>
                    <a:pt x="46734" y="6231"/>
                  </a:lnTo>
                  <a:lnTo>
                    <a:pt x="48208" y="5095"/>
                  </a:lnTo>
                  <a:lnTo>
                    <a:pt x="49597" y="3916"/>
                  </a:lnTo>
                  <a:lnTo>
                    <a:pt x="50944" y="2695"/>
                  </a:lnTo>
                  <a:lnTo>
                    <a:pt x="52292" y="1432"/>
                  </a:lnTo>
                  <a:lnTo>
                    <a:pt x="53555" y="169"/>
                  </a:lnTo>
                  <a:lnTo>
                    <a:pt x="5338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19"/>
            <p:cNvSpPr/>
            <p:nvPr/>
          </p:nvSpPr>
          <p:spPr>
            <a:xfrm>
              <a:off x="3545275" y="1138125"/>
              <a:ext cx="1338875" cy="508400"/>
            </a:xfrm>
            <a:custGeom>
              <a:avLst/>
              <a:gdLst/>
              <a:ahLst/>
              <a:cxnLst/>
              <a:rect l="l" t="t" r="r" b="b"/>
              <a:pathLst>
                <a:path w="53555" h="20336" fill="none" extrusionOk="0">
                  <a:moveTo>
                    <a:pt x="5389" y="20336"/>
                  </a:moveTo>
                  <a:lnTo>
                    <a:pt x="5389" y="20336"/>
                  </a:lnTo>
                  <a:lnTo>
                    <a:pt x="4042" y="20294"/>
                  </a:lnTo>
                  <a:lnTo>
                    <a:pt x="2695" y="20252"/>
                  </a:lnTo>
                  <a:lnTo>
                    <a:pt x="1347" y="20209"/>
                  </a:lnTo>
                  <a:lnTo>
                    <a:pt x="0" y="20083"/>
                  </a:lnTo>
                  <a:lnTo>
                    <a:pt x="0" y="19831"/>
                  </a:lnTo>
                  <a:lnTo>
                    <a:pt x="0" y="19831"/>
                  </a:lnTo>
                  <a:lnTo>
                    <a:pt x="1853" y="19957"/>
                  </a:lnTo>
                  <a:lnTo>
                    <a:pt x="3705" y="20041"/>
                  </a:lnTo>
                  <a:lnTo>
                    <a:pt x="5558" y="20041"/>
                  </a:lnTo>
                  <a:lnTo>
                    <a:pt x="7368" y="20041"/>
                  </a:lnTo>
                  <a:lnTo>
                    <a:pt x="9221" y="19957"/>
                  </a:lnTo>
                  <a:lnTo>
                    <a:pt x="11031" y="19831"/>
                  </a:lnTo>
                  <a:lnTo>
                    <a:pt x="12884" y="19620"/>
                  </a:lnTo>
                  <a:lnTo>
                    <a:pt x="14694" y="19410"/>
                  </a:lnTo>
                  <a:lnTo>
                    <a:pt x="16504" y="19115"/>
                  </a:lnTo>
                  <a:lnTo>
                    <a:pt x="18315" y="18778"/>
                  </a:lnTo>
                  <a:lnTo>
                    <a:pt x="20125" y="18399"/>
                  </a:lnTo>
                  <a:lnTo>
                    <a:pt x="21894" y="17978"/>
                  </a:lnTo>
                  <a:lnTo>
                    <a:pt x="23662" y="17515"/>
                  </a:lnTo>
                  <a:lnTo>
                    <a:pt x="25430" y="17010"/>
                  </a:lnTo>
                  <a:lnTo>
                    <a:pt x="27156" y="16420"/>
                  </a:lnTo>
                  <a:lnTo>
                    <a:pt x="28883" y="15789"/>
                  </a:lnTo>
                  <a:lnTo>
                    <a:pt x="30609" y="15157"/>
                  </a:lnTo>
                  <a:lnTo>
                    <a:pt x="32293" y="14441"/>
                  </a:lnTo>
                  <a:lnTo>
                    <a:pt x="33977" y="13684"/>
                  </a:lnTo>
                  <a:lnTo>
                    <a:pt x="35619" y="12884"/>
                  </a:lnTo>
                  <a:lnTo>
                    <a:pt x="37261" y="12042"/>
                  </a:lnTo>
                  <a:lnTo>
                    <a:pt x="38861" y="11157"/>
                  </a:lnTo>
                  <a:lnTo>
                    <a:pt x="40419" y="10231"/>
                  </a:lnTo>
                  <a:lnTo>
                    <a:pt x="41976" y="9263"/>
                  </a:lnTo>
                  <a:lnTo>
                    <a:pt x="43492" y="8252"/>
                  </a:lnTo>
                  <a:lnTo>
                    <a:pt x="45008" y="7200"/>
                  </a:lnTo>
                  <a:lnTo>
                    <a:pt x="46481" y="6105"/>
                  </a:lnTo>
                  <a:lnTo>
                    <a:pt x="47913" y="4926"/>
                  </a:lnTo>
                  <a:lnTo>
                    <a:pt x="49344" y="3747"/>
                  </a:lnTo>
                  <a:lnTo>
                    <a:pt x="50734" y="2526"/>
                  </a:lnTo>
                  <a:lnTo>
                    <a:pt x="52081" y="1263"/>
                  </a:lnTo>
                  <a:lnTo>
                    <a:pt x="53386" y="0"/>
                  </a:lnTo>
                  <a:lnTo>
                    <a:pt x="53555" y="169"/>
                  </a:lnTo>
                  <a:lnTo>
                    <a:pt x="53555" y="169"/>
                  </a:lnTo>
                  <a:lnTo>
                    <a:pt x="52292" y="1432"/>
                  </a:lnTo>
                  <a:lnTo>
                    <a:pt x="50944" y="2695"/>
                  </a:lnTo>
                  <a:lnTo>
                    <a:pt x="49597" y="3916"/>
                  </a:lnTo>
                  <a:lnTo>
                    <a:pt x="48208" y="5095"/>
                  </a:lnTo>
                  <a:lnTo>
                    <a:pt x="46734" y="6231"/>
                  </a:lnTo>
                  <a:lnTo>
                    <a:pt x="45260" y="7326"/>
                  </a:lnTo>
                  <a:lnTo>
                    <a:pt x="43787" y="8379"/>
                  </a:lnTo>
                  <a:lnTo>
                    <a:pt x="42229" y="9389"/>
                  </a:lnTo>
                  <a:lnTo>
                    <a:pt x="40671" y="10358"/>
                  </a:lnTo>
                  <a:lnTo>
                    <a:pt x="39071" y="11326"/>
                  </a:lnTo>
                  <a:lnTo>
                    <a:pt x="37471" y="12210"/>
                  </a:lnTo>
                  <a:lnTo>
                    <a:pt x="35787" y="13052"/>
                  </a:lnTo>
                  <a:lnTo>
                    <a:pt x="34145" y="13894"/>
                  </a:lnTo>
                  <a:lnTo>
                    <a:pt x="32419" y="14652"/>
                  </a:lnTo>
                  <a:lnTo>
                    <a:pt x="30735" y="15368"/>
                  </a:lnTo>
                  <a:lnTo>
                    <a:pt x="28967" y="16041"/>
                  </a:lnTo>
                  <a:lnTo>
                    <a:pt x="28967" y="16041"/>
                  </a:lnTo>
                  <a:lnTo>
                    <a:pt x="27535" y="16547"/>
                  </a:lnTo>
                  <a:lnTo>
                    <a:pt x="26104" y="17052"/>
                  </a:lnTo>
                  <a:lnTo>
                    <a:pt x="24672" y="17473"/>
                  </a:lnTo>
                  <a:lnTo>
                    <a:pt x="23199" y="17894"/>
                  </a:lnTo>
                  <a:lnTo>
                    <a:pt x="21725" y="18273"/>
                  </a:lnTo>
                  <a:lnTo>
                    <a:pt x="20252" y="18652"/>
                  </a:lnTo>
                  <a:lnTo>
                    <a:pt x="18778" y="18946"/>
                  </a:lnTo>
                  <a:lnTo>
                    <a:pt x="17304" y="19241"/>
                  </a:lnTo>
                  <a:lnTo>
                    <a:pt x="15831" y="19494"/>
                  </a:lnTo>
                  <a:lnTo>
                    <a:pt x="14315" y="19704"/>
                  </a:lnTo>
                  <a:lnTo>
                    <a:pt x="12841" y="19915"/>
                  </a:lnTo>
                  <a:lnTo>
                    <a:pt x="11326" y="20041"/>
                  </a:lnTo>
                  <a:lnTo>
                    <a:pt x="9852" y="20167"/>
                  </a:lnTo>
                  <a:lnTo>
                    <a:pt x="8337" y="20252"/>
                  </a:lnTo>
                  <a:lnTo>
                    <a:pt x="6863" y="20294"/>
                  </a:lnTo>
                  <a:lnTo>
                    <a:pt x="5389" y="2033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19"/>
            <p:cNvSpPr/>
            <p:nvPr/>
          </p:nvSpPr>
          <p:spPr>
            <a:xfrm>
              <a:off x="3848400" y="1583350"/>
              <a:ext cx="191600" cy="204225"/>
            </a:xfrm>
            <a:custGeom>
              <a:avLst/>
              <a:gdLst/>
              <a:ahLst/>
              <a:cxnLst/>
              <a:rect l="l" t="t" r="r" b="b"/>
              <a:pathLst>
                <a:path w="7664" h="8169" extrusionOk="0">
                  <a:moveTo>
                    <a:pt x="6990" y="1"/>
                  </a:moveTo>
                  <a:lnTo>
                    <a:pt x="464" y="1137"/>
                  </a:lnTo>
                  <a:lnTo>
                    <a:pt x="338" y="1179"/>
                  </a:lnTo>
                  <a:lnTo>
                    <a:pt x="211" y="1264"/>
                  </a:lnTo>
                  <a:lnTo>
                    <a:pt x="127" y="1390"/>
                  </a:lnTo>
                  <a:lnTo>
                    <a:pt x="43" y="1474"/>
                  </a:lnTo>
                  <a:lnTo>
                    <a:pt x="1" y="1601"/>
                  </a:lnTo>
                  <a:lnTo>
                    <a:pt x="1" y="1769"/>
                  </a:lnTo>
                  <a:lnTo>
                    <a:pt x="43" y="1895"/>
                  </a:lnTo>
                  <a:lnTo>
                    <a:pt x="127" y="2022"/>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63" y="548"/>
                  </a:lnTo>
                  <a:lnTo>
                    <a:pt x="7621" y="422"/>
                  </a:lnTo>
                  <a:lnTo>
                    <a:pt x="7579" y="295"/>
                  </a:lnTo>
                  <a:lnTo>
                    <a:pt x="7537" y="169"/>
                  </a:lnTo>
                  <a:lnTo>
                    <a:pt x="7411" y="85"/>
                  </a:lnTo>
                  <a:lnTo>
                    <a:pt x="728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19"/>
            <p:cNvSpPr/>
            <p:nvPr/>
          </p:nvSpPr>
          <p:spPr>
            <a:xfrm>
              <a:off x="3848400" y="1583350"/>
              <a:ext cx="191600" cy="204225"/>
            </a:xfrm>
            <a:custGeom>
              <a:avLst/>
              <a:gdLst/>
              <a:ahLst/>
              <a:cxnLst/>
              <a:rect l="l" t="t" r="r" b="b"/>
              <a:pathLst>
                <a:path w="7664" h="8169" fill="none" extrusionOk="0">
                  <a:moveTo>
                    <a:pt x="127" y="2022"/>
                  </a:moveTo>
                  <a:lnTo>
                    <a:pt x="4548" y="7916"/>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21" y="674"/>
                  </a:lnTo>
                  <a:lnTo>
                    <a:pt x="7663" y="548"/>
                  </a:lnTo>
                  <a:lnTo>
                    <a:pt x="7621" y="422"/>
                  </a:lnTo>
                  <a:lnTo>
                    <a:pt x="7579" y="295"/>
                  </a:lnTo>
                  <a:lnTo>
                    <a:pt x="7537" y="169"/>
                  </a:lnTo>
                  <a:lnTo>
                    <a:pt x="7411" y="85"/>
                  </a:lnTo>
                  <a:lnTo>
                    <a:pt x="7284" y="1"/>
                  </a:lnTo>
                  <a:lnTo>
                    <a:pt x="7158" y="1"/>
                  </a:lnTo>
                  <a:lnTo>
                    <a:pt x="6990" y="1"/>
                  </a:lnTo>
                  <a:lnTo>
                    <a:pt x="464" y="1137"/>
                  </a:lnTo>
                  <a:lnTo>
                    <a:pt x="464" y="1137"/>
                  </a:lnTo>
                  <a:lnTo>
                    <a:pt x="338" y="1179"/>
                  </a:lnTo>
                  <a:lnTo>
                    <a:pt x="211" y="1264"/>
                  </a:lnTo>
                  <a:lnTo>
                    <a:pt x="127" y="1390"/>
                  </a:lnTo>
                  <a:lnTo>
                    <a:pt x="43" y="1474"/>
                  </a:lnTo>
                  <a:lnTo>
                    <a:pt x="1" y="1601"/>
                  </a:lnTo>
                  <a:lnTo>
                    <a:pt x="1" y="1769"/>
                  </a:lnTo>
                  <a:lnTo>
                    <a:pt x="43" y="1895"/>
                  </a:lnTo>
                  <a:lnTo>
                    <a:pt x="127" y="202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19"/>
            <p:cNvSpPr/>
            <p:nvPr/>
          </p:nvSpPr>
          <p:spPr>
            <a:xfrm>
              <a:off x="3871575" y="1603350"/>
              <a:ext cx="36850" cy="62125"/>
            </a:xfrm>
            <a:custGeom>
              <a:avLst/>
              <a:gdLst/>
              <a:ahLst/>
              <a:cxnLst/>
              <a:rect l="l" t="t" r="r" b="b"/>
              <a:pathLst>
                <a:path w="1474" h="2485" extrusionOk="0">
                  <a:moveTo>
                    <a:pt x="0" y="2316"/>
                  </a:moveTo>
                  <a:lnTo>
                    <a:pt x="0" y="2316"/>
                  </a:lnTo>
                  <a:lnTo>
                    <a:pt x="126" y="2485"/>
                  </a:lnTo>
                  <a:lnTo>
                    <a:pt x="0" y="2316"/>
                  </a:lnTo>
                  <a:close/>
                  <a:moveTo>
                    <a:pt x="1474" y="1"/>
                  </a:moveTo>
                  <a:lnTo>
                    <a:pt x="968" y="85"/>
                  </a:lnTo>
                  <a:lnTo>
                    <a:pt x="1474" y="1"/>
                  </a:lnTo>
                  <a:lnTo>
                    <a:pt x="147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19"/>
            <p:cNvSpPr/>
            <p:nvPr/>
          </p:nvSpPr>
          <p:spPr>
            <a:xfrm>
              <a:off x="3871575" y="1661250"/>
              <a:ext cx="3175" cy="4225"/>
            </a:xfrm>
            <a:custGeom>
              <a:avLst/>
              <a:gdLst/>
              <a:ahLst/>
              <a:cxnLst/>
              <a:rect l="l" t="t" r="r" b="b"/>
              <a:pathLst>
                <a:path w="127" h="169" fill="none" extrusionOk="0">
                  <a:moveTo>
                    <a:pt x="0" y="0"/>
                  </a:moveTo>
                  <a:lnTo>
                    <a:pt x="0" y="0"/>
                  </a:lnTo>
                  <a:lnTo>
                    <a:pt x="126" y="16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19"/>
            <p:cNvSpPr/>
            <p:nvPr/>
          </p:nvSpPr>
          <p:spPr>
            <a:xfrm>
              <a:off x="3895775" y="1603350"/>
              <a:ext cx="12650" cy="2125"/>
            </a:xfrm>
            <a:custGeom>
              <a:avLst/>
              <a:gdLst/>
              <a:ahLst/>
              <a:cxnLst/>
              <a:rect l="l" t="t" r="r" b="b"/>
              <a:pathLst>
                <a:path w="506" h="85" fill="none" extrusionOk="0">
                  <a:moveTo>
                    <a:pt x="506" y="1"/>
                  </a:moveTo>
                  <a:lnTo>
                    <a:pt x="0" y="85"/>
                  </a:lnTo>
                  <a:lnTo>
                    <a:pt x="506" y="1"/>
                  </a:lnTo>
                  <a:lnTo>
                    <a:pt x="5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19"/>
            <p:cNvSpPr/>
            <p:nvPr/>
          </p:nvSpPr>
          <p:spPr>
            <a:xfrm>
              <a:off x="3871575" y="1603350"/>
              <a:ext cx="36850" cy="67400"/>
            </a:xfrm>
            <a:custGeom>
              <a:avLst/>
              <a:gdLst/>
              <a:ahLst/>
              <a:cxnLst/>
              <a:rect l="l" t="t" r="r" b="b"/>
              <a:pathLst>
                <a:path w="1474" h="2696" extrusionOk="0">
                  <a:moveTo>
                    <a:pt x="1474" y="1"/>
                  </a:moveTo>
                  <a:lnTo>
                    <a:pt x="968" y="85"/>
                  </a:lnTo>
                  <a:lnTo>
                    <a:pt x="0" y="2316"/>
                  </a:lnTo>
                  <a:lnTo>
                    <a:pt x="126" y="2485"/>
                  </a:lnTo>
                  <a:lnTo>
                    <a:pt x="295" y="2695"/>
                  </a:lnTo>
                  <a:lnTo>
                    <a:pt x="1474"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19"/>
            <p:cNvSpPr/>
            <p:nvPr/>
          </p:nvSpPr>
          <p:spPr>
            <a:xfrm>
              <a:off x="3871575" y="1603350"/>
              <a:ext cx="36850" cy="67400"/>
            </a:xfrm>
            <a:custGeom>
              <a:avLst/>
              <a:gdLst/>
              <a:ahLst/>
              <a:cxnLst/>
              <a:rect l="l" t="t" r="r" b="b"/>
              <a:pathLst>
                <a:path w="1474" h="2696" fill="none" extrusionOk="0">
                  <a:moveTo>
                    <a:pt x="1474" y="1"/>
                  </a:moveTo>
                  <a:lnTo>
                    <a:pt x="968" y="85"/>
                  </a:lnTo>
                  <a:lnTo>
                    <a:pt x="0" y="2316"/>
                  </a:lnTo>
                  <a:lnTo>
                    <a:pt x="126" y="2485"/>
                  </a:lnTo>
                  <a:lnTo>
                    <a:pt x="295" y="2695"/>
                  </a:lnTo>
                  <a:lnTo>
                    <a:pt x="14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19"/>
            <p:cNvSpPr/>
            <p:nvPr/>
          </p:nvSpPr>
          <p:spPr>
            <a:xfrm>
              <a:off x="3894725" y="1595975"/>
              <a:ext cx="53700" cy="102125"/>
            </a:xfrm>
            <a:custGeom>
              <a:avLst/>
              <a:gdLst/>
              <a:ahLst/>
              <a:cxnLst/>
              <a:rect l="l" t="t" r="r" b="b"/>
              <a:pathLst>
                <a:path w="2148" h="4085" extrusionOk="0">
                  <a:moveTo>
                    <a:pt x="0" y="3832"/>
                  </a:moveTo>
                  <a:lnTo>
                    <a:pt x="0" y="3832"/>
                  </a:lnTo>
                  <a:lnTo>
                    <a:pt x="169" y="4085"/>
                  </a:lnTo>
                  <a:lnTo>
                    <a:pt x="0" y="3832"/>
                  </a:lnTo>
                  <a:close/>
                  <a:moveTo>
                    <a:pt x="2147" y="1"/>
                  </a:moveTo>
                  <a:lnTo>
                    <a:pt x="1769" y="85"/>
                  </a:lnTo>
                  <a:lnTo>
                    <a:pt x="2147" y="1"/>
                  </a:lnTo>
                  <a:lnTo>
                    <a:pt x="2147" y="1"/>
                  </a:lnTo>
                  <a:lnTo>
                    <a:pt x="214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19"/>
            <p:cNvSpPr/>
            <p:nvPr/>
          </p:nvSpPr>
          <p:spPr>
            <a:xfrm>
              <a:off x="3894725" y="1691775"/>
              <a:ext cx="4225" cy="6325"/>
            </a:xfrm>
            <a:custGeom>
              <a:avLst/>
              <a:gdLst/>
              <a:ahLst/>
              <a:cxnLst/>
              <a:rect l="l" t="t" r="r" b="b"/>
              <a:pathLst>
                <a:path w="169" h="253" fill="none" extrusionOk="0">
                  <a:moveTo>
                    <a:pt x="0" y="0"/>
                  </a:moveTo>
                  <a:lnTo>
                    <a:pt x="0" y="0"/>
                  </a:lnTo>
                  <a:lnTo>
                    <a:pt x="169"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19"/>
            <p:cNvSpPr/>
            <p:nvPr/>
          </p:nvSpPr>
          <p:spPr>
            <a:xfrm>
              <a:off x="3938925" y="1595975"/>
              <a:ext cx="9500" cy="2150"/>
            </a:xfrm>
            <a:custGeom>
              <a:avLst/>
              <a:gdLst/>
              <a:ahLst/>
              <a:cxnLst/>
              <a:rect l="l" t="t" r="r" b="b"/>
              <a:pathLst>
                <a:path w="380" h="86" fill="none" extrusionOk="0">
                  <a:moveTo>
                    <a:pt x="379" y="1"/>
                  </a:moveTo>
                  <a:lnTo>
                    <a:pt x="1" y="85"/>
                  </a:lnTo>
                  <a:lnTo>
                    <a:pt x="379" y="1"/>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19"/>
            <p:cNvSpPr/>
            <p:nvPr/>
          </p:nvSpPr>
          <p:spPr>
            <a:xfrm>
              <a:off x="3894725" y="1595975"/>
              <a:ext cx="53700" cy="105300"/>
            </a:xfrm>
            <a:custGeom>
              <a:avLst/>
              <a:gdLst/>
              <a:ahLst/>
              <a:cxnLst/>
              <a:rect l="l" t="t" r="r" b="b"/>
              <a:pathLst>
                <a:path w="2148" h="4212" extrusionOk="0">
                  <a:moveTo>
                    <a:pt x="2147" y="1"/>
                  </a:moveTo>
                  <a:lnTo>
                    <a:pt x="1769" y="85"/>
                  </a:lnTo>
                  <a:lnTo>
                    <a:pt x="1684" y="85"/>
                  </a:lnTo>
                  <a:lnTo>
                    <a:pt x="1221" y="1180"/>
                  </a:lnTo>
                  <a:lnTo>
                    <a:pt x="758" y="2232"/>
                  </a:lnTo>
                  <a:lnTo>
                    <a:pt x="0" y="3832"/>
                  </a:lnTo>
                  <a:lnTo>
                    <a:pt x="169" y="4085"/>
                  </a:lnTo>
                  <a:lnTo>
                    <a:pt x="295" y="4211"/>
                  </a:lnTo>
                  <a:lnTo>
                    <a:pt x="1095" y="2401"/>
                  </a:lnTo>
                  <a:lnTo>
                    <a:pt x="1642" y="1222"/>
                  </a:lnTo>
                  <a:lnTo>
                    <a:pt x="214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19"/>
            <p:cNvSpPr/>
            <p:nvPr/>
          </p:nvSpPr>
          <p:spPr>
            <a:xfrm>
              <a:off x="3894725" y="1595975"/>
              <a:ext cx="53700" cy="105300"/>
            </a:xfrm>
            <a:custGeom>
              <a:avLst/>
              <a:gdLst/>
              <a:ahLst/>
              <a:cxnLst/>
              <a:rect l="l" t="t" r="r" b="b"/>
              <a:pathLst>
                <a:path w="2148" h="4212" fill="none" extrusionOk="0">
                  <a:moveTo>
                    <a:pt x="2147" y="1"/>
                  </a:moveTo>
                  <a:lnTo>
                    <a:pt x="1769" y="85"/>
                  </a:lnTo>
                  <a:lnTo>
                    <a:pt x="1684" y="85"/>
                  </a:lnTo>
                  <a:lnTo>
                    <a:pt x="1684" y="85"/>
                  </a:lnTo>
                  <a:lnTo>
                    <a:pt x="1221" y="1180"/>
                  </a:lnTo>
                  <a:lnTo>
                    <a:pt x="758" y="2232"/>
                  </a:lnTo>
                  <a:lnTo>
                    <a:pt x="0" y="3832"/>
                  </a:lnTo>
                  <a:lnTo>
                    <a:pt x="169" y="4085"/>
                  </a:lnTo>
                  <a:lnTo>
                    <a:pt x="295" y="4211"/>
                  </a:lnTo>
                  <a:lnTo>
                    <a:pt x="1095" y="2401"/>
                  </a:lnTo>
                  <a:lnTo>
                    <a:pt x="1095" y="2401"/>
                  </a:lnTo>
                  <a:lnTo>
                    <a:pt x="1642" y="1222"/>
                  </a:lnTo>
                  <a:lnTo>
                    <a:pt x="21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19"/>
            <p:cNvSpPr/>
            <p:nvPr/>
          </p:nvSpPr>
          <p:spPr>
            <a:xfrm>
              <a:off x="3919975" y="1590725"/>
              <a:ext cx="60025" cy="143175"/>
            </a:xfrm>
            <a:custGeom>
              <a:avLst/>
              <a:gdLst/>
              <a:ahLst/>
              <a:cxnLst/>
              <a:rect l="l" t="t" r="r" b="b"/>
              <a:pathLst>
                <a:path w="2401" h="5727" extrusionOk="0">
                  <a:moveTo>
                    <a:pt x="1" y="5389"/>
                  </a:moveTo>
                  <a:lnTo>
                    <a:pt x="1" y="5389"/>
                  </a:lnTo>
                  <a:lnTo>
                    <a:pt x="253" y="5726"/>
                  </a:lnTo>
                  <a:lnTo>
                    <a:pt x="1" y="5389"/>
                  </a:lnTo>
                  <a:close/>
                  <a:moveTo>
                    <a:pt x="2401" y="0"/>
                  </a:moveTo>
                  <a:lnTo>
                    <a:pt x="1937" y="85"/>
                  </a:lnTo>
                  <a:lnTo>
                    <a:pt x="1937" y="85"/>
                  </a:lnTo>
                  <a:lnTo>
                    <a:pt x="2401" y="0"/>
                  </a:lnTo>
                  <a:lnTo>
                    <a:pt x="2401" y="0"/>
                  </a:lnTo>
                  <a:lnTo>
                    <a:pt x="2401"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19"/>
            <p:cNvSpPr/>
            <p:nvPr/>
          </p:nvSpPr>
          <p:spPr>
            <a:xfrm>
              <a:off x="3919975" y="1725450"/>
              <a:ext cx="6350" cy="8450"/>
            </a:xfrm>
            <a:custGeom>
              <a:avLst/>
              <a:gdLst/>
              <a:ahLst/>
              <a:cxnLst/>
              <a:rect l="l" t="t" r="r" b="b"/>
              <a:pathLst>
                <a:path w="254" h="338" fill="none" extrusionOk="0">
                  <a:moveTo>
                    <a:pt x="1" y="0"/>
                  </a:moveTo>
                  <a:lnTo>
                    <a:pt x="1" y="0"/>
                  </a:lnTo>
                  <a:lnTo>
                    <a:pt x="253" y="337"/>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19"/>
            <p:cNvSpPr/>
            <p:nvPr/>
          </p:nvSpPr>
          <p:spPr>
            <a:xfrm>
              <a:off x="3968400" y="1590725"/>
              <a:ext cx="11600" cy="2125"/>
            </a:xfrm>
            <a:custGeom>
              <a:avLst/>
              <a:gdLst/>
              <a:ahLst/>
              <a:cxnLst/>
              <a:rect l="l" t="t" r="r" b="b"/>
              <a:pathLst>
                <a:path w="464" h="85" fill="none" extrusionOk="0">
                  <a:moveTo>
                    <a:pt x="464" y="0"/>
                  </a:moveTo>
                  <a:lnTo>
                    <a:pt x="0" y="85"/>
                  </a:lnTo>
                  <a:lnTo>
                    <a:pt x="0" y="85"/>
                  </a:lnTo>
                  <a:lnTo>
                    <a:pt x="464" y="0"/>
                  </a:lnTo>
                  <a:lnTo>
                    <a:pt x="464" y="0"/>
                  </a:lnTo>
                  <a:lnTo>
                    <a:pt x="4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19"/>
            <p:cNvSpPr/>
            <p:nvPr/>
          </p:nvSpPr>
          <p:spPr>
            <a:xfrm>
              <a:off x="3919975" y="1590725"/>
              <a:ext cx="60025" cy="144225"/>
            </a:xfrm>
            <a:custGeom>
              <a:avLst/>
              <a:gdLst/>
              <a:ahLst/>
              <a:cxnLst/>
              <a:rect l="l" t="t" r="r" b="b"/>
              <a:pathLst>
                <a:path w="2401" h="5769" extrusionOk="0">
                  <a:moveTo>
                    <a:pt x="2401" y="0"/>
                  </a:moveTo>
                  <a:lnTo>
                    <a:pt x="1937" y="85"/>
                  </a:lnTo>
                  <a:lnTo>
                    <a:pt x="1516" y="1432"/>
                  </a:lnTo>
                  <a:lnTo>
                    <a:pt x="1053" y="2779"/>
                  </a:lnTo>
                  <a:lnTo>
                    <a:pt x="548" y="4084"/>
                  </a:lnTo>
                  <a:lnTo>
                    <a:pt x="1" y="5389"/>
                  </a:lnTo>
                  <a:lnTo>
                    <a:pt x="253" y="5726"/>
                  </a:lnTo>
                  <a:lnTo>
                    <a:pt x="295" y="5768"/>
                  </a:lnTo>
                  <a:lnTo>
                    <a:pt x="885" y="4337"/>
                  </a:lnTo>
                  <a:lnTo>
                    <a:pt x="1432" y="2905"/>
                  </a:lnTo>
                  <a:lnTo>
                    <a:pt x="1937" y="1474"/>
                  </a:lnTo>
                  <a:lnTo>
                    <a:pt x="2401"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19"/>
            <p:cNvSpPr/>
            <p:nvPr/>
          </p:nvSpPr>
          <p:spPr>
            <a:xfrm>
              <a:off x="3919975" y="1590725"/>
              <a:ext cx="60025" cy="144225"/>
            </a:xfrm>
            <a:custGeom>
              <a:avLst/>
              <a:gdLst/>
              <a:ahLst/>
              <a:cxnLst/>
              <a:rect l="l" t="t" r="r" b="b"/>
              <a:pathLst>
                <a:path w="2401" h="5769" fill="none" extrusionOk="0">
                  <a:moveTo>
                    <a:pt x="2401" y="0"/>
                  </a:moveTo>
                  <a:lnTo>
                    <a:pt x="1937" y="85"/>
                  </a:lnTo>
                  <a:lnTo>
                    <a:pt x="1937" y="85"/>
                  </a:lnTo>
                  <a:lnTo>
                    <a:pt x="1516" y="1432"/>
                  </a:lnTo>
                  <a:lnTo>
                    <a:pt x="1053" y="2779"/>
                  </a:lnTo>
                  <a:lnTo>
                    <a:pt x="548" y="4084"/>
                  </a:lnTo>
                  <a:lnTo>
                    <a:pt x="1" y="5389"/>
                  </a:lnTo>
                  <a:lnTo>
                    <a:pt x="253" y="5726"/>
                  </a:lnTo>
                  <a:lnTo>
                    <a:pt x="295" y="5768"/>
                  </a:lnTo>
                  <a:lnTo>
                    <a:pt x="295" y="5768"/>
                  </a:lnTo>
                  <a:lnTo>
                    <a:pt x="885" y="4337"/>
                  </a:lnTo>
                  <a:lnTo>
                    <a:pt x="1432" y="2905"/>
                  </a:lnTo>
                  <a:lnTo>
                    <a:pt x="1937" y="1474"/>
                  </a:lnTo>
                  <a:lnTo>
                    <a:pt x="240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19"/>
            <p:cNvSpPr/>
            <p:nvPr/>
          </p:nvSpPr>
          <p:spPr>
            <a:xfrm>
              <a:off x="3943125" y="1583350"/>
              <a:ext cx="78975" cy="182125"/>
            </a:xfrm>
            <a:custGeom>
              <a:avLst/>
              <a:gdLst/>
              <a:ahLst/>
              <a:cxnLst/>
              <a:rect l="l" t="t" r="r" b="b"/>
              <a:pathLst>
                <a:path w="3159" h="7285" extrusionOk="0">
                  <a:moveTo>
                    <a:pt x="1" y="6905"/>
                  </a:moveTo>
                  <a:lnTo>
                    <a:pt x="1" y="6905"/>
                  </a:lnTo>
                  <a:lnTo>
                    <a:pt x="254" y="7284"/>
                  </a:lnTo>
                  <a:lnTo>
                    <a:pt x="254" y="7284"/>
                  </a:lnTo>
                  <a:lnTo>
                    <a:pt x="1" y="6905"/>
                  </a:lnTo>
                  <a:close/>
                  <a:moveTo>
                    <a:pt x="3159" y="1"/>
                  </a:moveTo>
                  <a:lnTo>
                    <a:pt x="2696" y="85"/>
                  </a:lnTo>
                  <a:lnTo>
                    <a:pt x="2696" y="85"/>
                  </a:lnTo>
                  <a:lnTo>
                    <a:pt x="3159" y="1"/>
                  </a:lnTo>
                  <a:lnTo>
                    <a:pt x="3159" y="1"/>
                  </a:lnTo>
                  <a:lnTo>
                    <a:pt x="3159"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19"/>
            <p:cNvSpPr/>
            <p:nvPr/>
          </p:nvSpPr>
          <p:spPr>
            <a:xfrm>
              <a:off x="3943125" y="1755975"/>
              <a:ext cx="6350" cy="9500"/>
            </a:xfrm>
            <a:custGeom>
              <a:avLst/>
              <a:gdLst/>
              <a:ahLst/>
              <a:cxnLst/>
              <a:rect l="l" t="t" r="r" b="b"/>
              <a:pathLst>
                <a:path w="254" h="380" fill="none" extrusionOk="0">
                  <a:moveTo>
                    <a:pt x="1" y="0"/>
                  </a:moveTo>
                  <a:lnTo>
                    <a:pt x="1" y="0"/>
                  </a:lnTo>
                  <a:lnTo>
                    <a:pt x="254" y="379"/>
                  </a:lnTo>
                  <a:lnTo>
                    <a:pt x="254"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19"/>
            <p:cNvSpPr/>
            <p:nvPr/>
          </p:nvSpPr>
          <p:spPr>
            <a:xfrm>
              <a:off x="4010500" y="1583350"/>
              <a:ext cx="11600" cy="2125"/>
            </a:xfrm>
            <a:custGeom>
              <a:avLst/>
              <a:gdLst/>
              <a:ahLst/>
              <a:cxnLst/>
              <a:rect l="l" t="t" r="r" b="b"/>
              <a:pathLst>
                <a:path w="464" h="85" fill="none" extrusionOk="0">
                  <a:moveTo>
                    <a:pt x="464" y="1"/>
                  </a:moveTo>
                  <a:lnTo>
                    <a:pt x="1" y="85"/>
                  </a:lnTo>
                  <a:lnTo>
                    <a:pt x="1" y="85"/>
                  </a:lnTo>
                  <a:lnTo>
                    <a:pt x="464" y="1"/>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19"/>
            <p:cNvSpPr/>
            <p:nvPr/>
          </p:nvSpPr>
          <p:spPr>
            <a:xfrm>
              <a:off x="3943125" y="1583350"/>
              <a:ext cx="78975" cy="182125"/>
            </a:xfrm>
            <a:custGeom>
              <a:avLst/>
              <a:gdLst/>
              <a:ahLst/>
              <a:cxnLst/>
              <a:rect l="l" t="t" r="r" b="b"/>
              <a:pathLst>
                <a:path w="3159" h="7285" extrusionOk="0">
                  <a:moveTo>
                    <a:pt x="3159" y="1"/>
                  </a:moveTo>
                  <a:lnTo>
                    <a:pt x="2696" y="85"/>
                  </a:lnTo>
                  <a:lnTo>
                    <a:pt x="2064" y="1811"/>
                  </a:lnTo>
                  <a:lnTo>
                    <a:pt x="1390" y="3495"/>
                  </a:lnTo>
                  <a:lnTo>
                    <a:pt x="717" y="5221"/>
                  </a:lnTo>
                  <a:lnTo>
                    <a:pt x="1" y="6905"/>
                  </a:lnTo>
                  <a:lnTo>
                    <a:pt x="254" y="7284"/>
                  </a:lnTo>
                  <a:lnTo>
                    <a:pt x="1054" y="5474"/>
                  </a:lnTo>
                  <a:lnTo>
                    <a:pt x="1769" y="3664"/>
                  </a:lnTo>
                  <a:lnTo>
                    <a:pt x="2485" y="1811"/>
                  </a:lnTo>
                  <a:lnTo>
                    <a:pt x="3159"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19"/>
            <p:cNvSpPr/>
            <p:nvPr/>
          </p:nvSpPr>
          <p:spPr>
            <a:xfrm>
              <a:off x="3943125" y="1583350"/>
              <a:ext cx="78975" cy="182125"/>
            </a:xfrm>
            <a:custGeom>
              <a:avLst/>
              <a:gdLst/>
              <a:ahLst/>
              <a:cxnLst/>
              <a:rect l="l" t="t" r="r" b="b"/>
              <a:pathLst>
                <a:path w="3159" h="7285" fill="none" extrusionOk="0">
                  <a:moveTo>
                    <a:pt x="3159" y="1"/>
                  </a:moveTo>
                  <a:lnTo>
                    <a:pt x="2696" y="85"/>
                  </a:lnTo>
                  <a:lnTo>
                    <a:pt x="2696" y="85"/>
                  </a:lnTo>
                  <a:lnTo>
                    <a:pt x="2064" y="1811"/>
                  </a:lnTo>
                  <a:lnTo>
                    <a:pt x="1390" y="3495"/>
                  </a:lnTo>
                  <a:lnTo>
                    <a:pt x="717" y="5221"/>
                  </a:lnTo>
                  <a:lnTo>
                    <a:pt x="1" y="6905"/>
                  </a:lnTo>
                  <a:lnTo>
                    <a:pt x="254" y="7284"/>
                  </a:lnTo>
                  <a:lnTo>
                    <a:pt x="254" y="7284"/>
                  </a:lnTo>
                  <a:lnTo>
                    <a:pt x="1054" y="5474"/>
                  </a:lnTo>
                  <a:lnTo>
                    <a:pt x="1769" y="3664"/>
                  </a:lnTo>
                  <a:lnTo>
                    <a:pt x="2485" y="1811"/>
                  </a:lnTo>
                  <a:lnTo>
                    <a:pt x="31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19"/>
            <p:cNvSpPr/>
            <p:nvPr/>
          </p:nvSpPr>
          <p:spPr>
            <a:xfrm>
              <a:off x="4065225" y="1530725"/>
              <a:ext cx="187400" cy="208425"/>
            </a:xfrm>
            <a:custGeom>
              <a:avLst/>
              <a:gdLst/>
              <a:ahLst/>
              <a:cxnLst/>
              <a:rect l="l" t="t" r="r" b="b"/>
              <a:pathLst>
                <a:path w="7496" h="8337" extrusionOk="0">
                  <a:moveTo>
                    <a:pt x="6821" y="1"/>
                  </a:moveTo>
                  <a:lnTo>
                    <a:pt x="422" y="1769"/>
                  </a:lnTo>
                  <a:lnTo>
                    <a:pt x="253" y="1853"/>
                  </a:lnTo>
                  <a:lnTo>
                    <a:pt x="169" y="1937"/>
                  </a:lnTo>
                  <a:lnTo>
                    <a:pt x="85" y="2021"/>
                  </a:lnTo>
                  <a:lnTo>
                    <a:pt x="43" y="2148"/>
                  </a:lnTo>
                  <a:lnTo>
                    <a:pt x="1" y="2316"/>
                  </a:lnTo>
                  <a:lnTo>
                    <a:pt x="1" y="2442"/>
                  </a:lnTo>
                  <a:lnTo>
                    <a:pt x="43" y="2569"/>
                  </a:lnTo>
                  <a:lnTo>
                    <a:pt x="127" y="2695"/>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506"/>
                  </a:lnTo>
                  <a:lnTo>
                    <a:pt x="7495" y="379"/>
                  </a:lnTo>
                  <a:lnTo>
                    <a:pt x="7411" y="253"/>
                  </a:lnTo>
                  <a:lnTo>
                    <a:pt x="7327" y="127"/>
                  </a:lnTo>
                  <a:lnTo>
                    <a:pt x="7243" y="43"/>
                  </a:lnTo>
                  <a:lnTo>
                    <a:pt x="7116"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19"/>
            <p:cNvSpPr/>
            <p:nvPr/>
          </p:nvSpPr>
          <p:spPr>
            <a:xfrm>
              <a:off x="4065225" y="1530725"/>
              <a:ext cx="187400" cy="208425"/>
            </a:xfrm>
            <a:custGeom>
              <a:avLst/>
              <a:gdLst/>
              <a:ahLst/>
              <a:cxnLst/>
              <a:rect l="l" t="t" r="r" b="b"/>
              <a:pathLst>
                <a:path w="7496" h="8337" fill="none" extrusionOk="0">
                  <a:moveTo>
                    <a:pt x="127" y="2695"/>
                  </a:moveTo>
                  <a:lnTo>
                    <a:pt x="5095" y="8168"/>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632"/>
                  </a:lnTo>
                  <a:lnTo>
                    <a:pt x="7495" y="506"/>
                  </a:lnTo>
                  <a:lnTo>
                    <a:pt x="7495" y="379"/>
                  </a:lnTo>
                  <a:lnTo>
                    <a:pt x="7411" y="253"/>
                  </a:lnTo>
                  <a:lnTo>
                    <a:pt x="7327" y="127"/>
                  </a:lnTo>
                  <a:lnTo>
                    <a:pt x="7243" y="43"/>
                  </a:lnTo>
                  <a:lnTo>
                    <a:pt x="7116" y="1"/>
                  </a:lnTo>
                  <a:lnTo>
                    <a:pt x="6948" y="1"/>
                  </a:lnTo>
                  <a:lnTo>
                    <a:pt x="6821" y="1"/>
                  </a:lnTo>
                  <a:lnTo>
                    <a:pt x="422" y="1769"/>
                  </a:lnTo>
                  <a:lnTo>
                    <a:pt x="422" y="1769"/>
                  </a:lnTo>
                  <a:lnTo>
                    <a:pt x="253" y="1853"/>
                  </a:lnTo>
                  <a:lnTo>
                    <a:pt x="169" y="1937"/>
                  </a:lnTo>
                  <a:lnTo>
                    <a:pt x="85" y="2021"/>
                  </a:lnTo>
                  <a:lnTo>
                    <a:pt x="43" y="2148"/>
                  </a:lnTo>
                  <a:lnTo>
                    <a:pt x="1" y="2316"/>
                  </a:lnTo>
                  <a:lnTo>
                    <a:pt x="1" y="2442"/>
                  </a:lnTo>
                  <a:lnTo>
                    <a:pt x="43" y="2569"/>
                  </a:lnTo>
                  <a:lnTo>
                    <a:pt x="127" y="26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19"/>
            <p:cNvSpPr/>
            <p:nvPr/>
          </p:nvSpPr>
          <p:spPr>
            <a:xfrm>
              <a:off x="4091550" y="1564400"/>
              <a:ext cx="22125" cy="67400"/>
            </a:xfrm>
            <a:custGeom>
              <a:avLst/>
              <a:gdLst/>
              <a:ahLst/>
              <a:cxnLst/>
              <a:rect l="l" t="t" r="r" b="b"/>
              <a:pathLst>
                <a:path w="885" h="2696" extrusionOk="0">
                  <a:moveTo>
                    <a:pt x="0" y="2359"/>
                  </a:moveTo>
                  <a:lnTo>
                    <a:pt x="0" y="2359"/>
                  </a:lnTo>
                  <a:lnTo>
                    <a:pt x="337" y="2695"/>
                  </a:lnTo>
                  <a:lnTo>
                    <a:pt x="0" y="2359"/>
                  </a:lnTo>
                  <a:close/>
                  <a:moveTo>
                    <a:pt x="885" y="1"/>
                  </a:moveTo>
                  <a:lnTo>
                    <a:pt x="758" y="43"/>
                  </a:lnTo>
                  <a:lnTo>
                    <a:pt x="885"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19"/>
            <p:cNvSpPr/>
            <p:nvPr/>
          </p:nvSpPr>
          <p:spPr>
            <a:xfrm>
              <a:off x="4091550" y="1623350"/>
              <a:ext cx="8450" cy="8450"/>
            </a:xfrm>
            <a:custGeom>
              <a:avLst/>
              <a:gdLst/>
              <a:ahLst/>
              <a:cxnLst/>
              <a:rect l="l" t="t" r="r" b="b"/>
              <a:pathLst>
                <a:path w="338" h="338" fill="none" extrusionOk="0">
                  <a:moveTo>
                    <a:pt x="0" y="1"/>
                  </a:moveTo>
                  <a:lnTo>
                    <a:pt x="0" y="1"/>
                  </a:lnTo>
                  <a:lnTo>
                    <a:pt x="337" y="33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19"/>
            <p:cNvSpPr/>
            <p:nvPr/>
          </p:nvSpPr>
          <p:spPr>
            <a:xfrm>
              <a:off x="4110500" y="1564400"/>
              <a:ext cx="3175" cy="1075"/>
            </a:xfrm>
            <a:custGeom>
              <a:avLst/>
              <a:gdLst/>
              <a:ahLst/>
              <a:cxnLst/>
              <a:rect l="l" t="t" r="r" b="b"/>
              <a:pathLst>
                <a:path w="127" h="43" fill="none" extrusionOk="0">
                  <a:moveTo>
                    <a:pt x="127" y="1"/>
                  </a:moveTo>
                  <a:lnTo>
                    <a:pt x="0"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19"/>
            <p:cNvSpPr/>
            <p:nvPr/>
          </p:nvSpPr>
          <p:spPr>
            <a:xfrm>
              <a:off x="4091550" y="1562300"/>
              <a:ext cx="31600" cy="69500"/>
            </a:xfrm>
            <a:custGeom>
              <a:avLst/>
              <a:gdLst/>
              <a:ahLst/>
              <a:cxnLst/>
              <a:rect l="l" t="t" r="r" b="b"/>
              <a:pathLst>
                <a:path w="1264" h="2780" extrusionOk="0">
                  <a:moveTo>
                    <a:pt x="1264" y="1"/>
                  </a:moveTo>
                  <a:lnTo>
                    <a:pt x="885" y="85"/>
                  </a:lnTo>
                  <a:lnTo>
                    <a:pt x="758" y="127"/>
                  </a:lnTo>
                  <a:lnTo>
                    <a:pt x="0" y="2443"/>
                  </a:lnTo>
                  <a:lnTo>
                    <a:pt x="337" y="2779"/>
                  </a:lnTo>
                  <a:lnTo>
                    <a:pt x="1264"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19"/>
            <p:cNvSpPr/>
            <p:nvPr/>
          </p:nvSpPr>
          <p:spPr>
            <a:xfrm>
              <a:off x="4091550" y="1562300"/>
              <a:ext cx="31600" cy="69500"/>
            </a:xfrm>
            <a:custGeom>
              <a:avLst/>
              <a:gdLst/>
              <a:ahLst/>
              <a:cxnLst/>
              <a:rect l="l" t="t" r="r" b="b"/>
              <a:pathLst>
                <a:path w="1264" h="2780" fill="none" extrusionOk="0">
                  <a:moveTo>
                    <a:pt x="1264" y="1"/>
                  </a:moveTo>
                  <a:lnTo>
                    <a:pt x="885" y="85"/>
                  </a:lnTo>
                  <a:lnTo>
                    <a:pt x="758" y="127"/>
                  </a:lnTo>
                  <a:lnTo>
                    <a:pt x="0" y="2443"/>
                  </a:lnTo>
                  <a:lnTo>
                    <a:pt x="337" y="2779"/>
                  </a:lnTo>
                  <a:lnTo>
                    <a:pt x="12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19"/>
            <p:cNvSpPr/>
            <p:nvPr/>
          </p:nvSpPr>
          <p:spPr>
            <a:xfrm>
              <a:off x="4117875" y="1651775"/>
              <a:ext cx="6325" cy="6325"/>
            </a:xfrm>
            <a:custGeom>
              <a:avLst/>
              <a:gdLst/>
              <a:ahLst/>
              <a:cxnLst/>
              <a:rect l="l" t="t" r="r" b="b"/>
              <a:pathLst>
                <a:path w="253" h="253" extrusionOk="0">
                  <a:moveTo>
                    <a:pt x="0" y="0"/>
                  </a:moveTo>
                  <a:lnTo>
                    <a:pt x="0" y="0"/>
                  </a:lnTo>
                  <a:lnTo>
                    <a:pt x="253" y="253"/>
                  </a:lnTo>
                  <a:lnTo>
                    <a:pt x="0"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19"/>
            <p:cNvSpPr/>
            <p:nvPr/>
          </p:nvSpPr>
          <p:spPr>
            <a:xfrm>
              <a:off x="4117875" y="1651775"/>
              <a:ext cx="6325" cy="6325"/>
            </a:xfrm>
            <a:custGeom>
              <a:avLst/>
              <a:gdLst/>
              <a:ahLst/>
              <a:cxnLst/>
              <a:rect l="l" t="t" r="r" b="b"/>
              <a:pathLst>
                <a:path w="253" h="253" fill="none" extrusionOk="0">
                  <a:moveTo>
                    <a:pt x="0" y="0"/>
                  </a:moveTo>
                  <a:lnTo>
                    <a:pt x="0" y="0"/>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19"/>
            <p:cNvSpPr/>
            <p:nvPr/>
          </p:nvSpPr>
          <p:spPr>
            <a:xfrm>
              <a:off x="4117875" y="1551775"/>
              <a:ext cx="44225" cy="108450"/>
            </a:xfrm>
            <a:custGeom>
              <a:avLst/>
              <a:gdLst/>
              <a:ahLst/>
              <a:cxnLst/>
              <a:rect l="l" t="t" r="r" b="b"/>
              <a:pathLst>
                <a:path w="1769" h="4338" extrusionOk="0">
                  <a:moveTo>
                    <a:pt x="1768" y="1"/>
                  </a:moveTo>
                  <a:lnTo>
                    <a:pt x="1305" y="127"/>
                  </a:lnTo>
                  <a:lnTo>
                    <a:pt x="926" y="1222"/>
                  </a:lnTo>
                  <a:lnTo>
                    <a:pt x="589" y="2316"/>
                  </a:lnTo>
                  <a:lnTo>
                    <a:pt x="0" y="4000"/>
                  </a:lnTo>
                  <a:lnTo>
                    <a:pt x="253" y="4253"/>
                  </a:lnTo>
                  <a:lnTo>
                    <a:pt x="295" y="4337"/>
                  </a:lnTo>
                  <a:lnTo>
                    <a:pt x="968" y="2442"/>
                  </a:lnTo>
                  <a:lnTo>
                    <a:pt x="1389" y="1222"/>
                  </a:lnTo>
                  <a:lnTo>
                    <a:pt x="1768"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19"/>
            <p:cNvSpPr/>
            <p:nvPr/>
          </p:nvSpPr>
          <p:spPr>
            <a:xfrm>
              <a:off x="4117875" y="1551775"/>
              <a:ext cx="44225" cy="108450"/>
            </a:xfrm>
            <a:custGeom>
              <a:avLst/>
              <a:gdLst/>
              <a:ahLst/>
              <a:cxnLst/>
              <a:rect l="l" t="t" r="r" b="b"/>
              <a:pathLst>
                <a:path w="1769" h="4338" fill="none" extrusionOk="0">
                  <a:moveTo>
                    <a:pt x="1768" y="1"/>
                  </a:moveTo>
                  <a:lnTo>
                    <a:pt x="1305" y="127"/>
                  </a:lnTo>
                  <a:lnTo>
                    <a:pt x="1305" y="127"/>
                  </a:lnTo>
                  <a:lnTo>
                    <a:pt x="926" y="1222"/>
                  </a:lnTo>
                  <a:lnTo>
                    <a:pt x="589" y="2316"/>
                  </a:lnTo>
                  <a:lnTo>
                    <a:pt x="0" y="4000"/>
                  </a:lnTo>
                  <a:lnTo>
                    <a:pt x="253" y="4253"/>
                  </a:lnTo>
                  <a:lnTo>
                    <a:pt x="295" y="4337"/>
                  </a:lnTo>
                  <a:lnTo>
                    <a:pt x="968" y="2442"/>
                  </a:lnTo>
                  <a:lnTo>
                    <a:pt x="968" y="2442"/>
                  </a:lnTo>
                  <a:lnTo>
                    <a:pt x="1389" y="1222"/>
                  </a:lnTo>
                  <a:lnTo>
                    <a:pt x="176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19"/>
            <p:cNvSpPr/>
            <p:nvPr/>
          </p:nvSpPr>
          <p:spPr>
            <a:xfrm>
              <a:off x="4146275" y="1542300"/>
              <a:ext cx="46350" cy="149500"/>
            </a:xfrm>
            <a:custGeom>
              <a:avLst/>
              <a:gdLst/>
              <a:ahLst/>
              <a:cxnLst/>
              <a:rect l="l" t="t" r="r" b="b"/>
              <a:pathLst>
                <a:path w="1854" h="5980" extrusionOk="0">
                  <a:moveTo>
                    <a:pt x="1" y="5600"/>
                  </a:moveTo>
                  <a:lnTo>
                    <a:pt x="1" y="5600"/>
                  </a:lnTo>
                  <a:lnTo>
                    <a:pt x="1" y="5600"/>
                  </a:lnTo>
                  <a:lnTo>
                    <a:pt x="295" y="5979"/>
                  </a:lnTo>
                  <a:lnTo>
                    <a:pt x="295" y="5979"/>
                  </a:lnTo>
                  <a:lnTo>
                    <a:pt x="1" y="5600"/>
                  </a:lnTo>
                  <a:close/>
                  <a:moveTo>
                    <a:pt x="1853" y="1"/>
                  </a:moveTo>
                  <a:lnTo>
                    <a:pt x="1727" y="43"/>
                  </a:lnTo>
                  <a:lnTo>
                    <a:pt x="1853" y="1"/>
                  </a:lnTo>
                  <a:lnTo>
                    <a:pt x="1853" y="1"/>
                  </a:lnTo>
                  <a:lnTo>
                    <a:pt x="1853"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19"/>
            <p:cNvSpPr/>
            <p:nvPr/>
          </p:nvSpPr>
          <p:spPr>
            <a:xfrm>
              <a:off x="4146275" y="1682300"/>
              <a:ext cx="7400" cy="9500"/>
            </a:xfrm>
            <a:custGeom>
              <a:avLst/>
              <a:gdLst/>
              <a:ahLst/>
              <a:cxnLst/>
              <a:rect l="l" t="t" r="r" b="b"/>
              <a:pathLst>
                <a:path w="296" h="380" fill="none" extrusionOk="0">
                  <a:moveTo>
                    <a:pt x="1" y="0"/>
                  </a:moveTo>
                  <a:lnTo>
                    <a:pt x="1" y="0"/>
                  </a:lnTo>
                  <a:lnTo>
                    <a:pt x="1" y="0"/>
                  </a:lnTo>
                  <a:lnTo>
                    <a:pt x="295" y="379"/>
                  </a:lnTo>
                  <a:lnTo>
                    <a:pt x="295"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19"/>
            <p:cNvSpPr/>
            <p:nvPr/>
          </p:nvSpPr>
          <p:spPr>
            <a:xfrm>
              <a:off x="4189425" y="1542300"/>
              <a:ext cx="3200" cy="1075"/>
            </a:xfrm>
            <a:custGeom>
              <a:avLst/>
              <a:gdLst/>
              <a:ahLst/>
              <a:cxnLst/>
              <a:rect l="l" t="t" r="r" b="b"/>
              <a:pathLst>
                <a:path w="128" h="43" fill="none" extrusionOk="0">
                  <a:moveTo>
                    <a:pt x="127" y="1"/>
                  </a:moveTo>
                  <a:lnTo>
                    <a:pt x="1" y="43"/>
                  </a:lnTo>
                  <a:lnTo>
                    <a:pt x="127" y="1"/>
                  </a:lnTo>
                  <a:lnTo>
                    <a:pt x="127" y="1"/>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19"/>
            <p:cNvSpPr/>
            <p:nvPr/>
          </p:nvSpPr>
          <p:spPr>
            <a:xfrm>
              <a:off x="4146275" y="1542300"/>
              <a:ext cx="46350" cy="149500"/>
            </a:xfrm>
            <a:custGeom>
              <a:avLst/>
              <a:gdLst/>
              <a:ahLst/>
              <a:cxnLst/>
              <a:rect l="l" t="t" r="r" b="b"/>
              <a:pathLst>
                <a:path w="1854" h="5980" extrusionOk="0">
                  <a:moveTo>
                    <a:pt x="1853" y="1"/>
                  </a:moveTo>
                  <a:lnTo>
                    <a:pt x="1727" y="43"/>
                  </a:lnTo>
                  <a:lnTo>
                    <a:pt x="1432" y="127"/>
                  </a:lnTo>
                  <a:lnTo>
                    <a:pt x="1138" y="1516"/>
                  </a:lnTo>
                  <a:lnTo>
                    <a:pt x="801" y="2906"/>
                  </a:lnTo>
                  <a:lnTo>
                    <a:pt x="422" y="4253"/>
                  </a:lnTo>
                  <a:lnTo>
                    <a:pt x="1" y="5600"/>
                  </a:lnTo>
                  <a:lnTo>
                    <a:pt x="295" y="5979"/>
                  </a:lnTo>
                  <a:lnTo>
                    <a:pt x="759" y="4506"/>
                  </a:lnTo>
                  <a:lnTo>
                    <a:pt x="1180" y="3032"/>
                  </a:lnTo>
                  <a:lnTo>
                    <a:pt x="1559" y="1516"/>
                  </a:lnTo>
                  <a:lnTo>
                    <a:pt x="1853"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19"/>
            <p:cNvSpPr/>
            <p:nvPr/>
          </p:nvSpPr>
          <p:spPr>
            <a:xfrm>
              <a:off x="4146275" y="1542300"/>
              <a:ext cx="46350" cy="149500"/>
            </a:xfrm>
            <a:custGeom>
              <a:avLst/>
              <a:gdLst/>
              <a:ahLst/>
              <a:cxnLst/>
              <a:rect l="l" t="t" r="r" b="b"/>
              <a:pathLst>
                <a:path w="1854" h="5980" fill="none" extrusionOk="0">
                  <a:moveTo>
                    <a:pt x="1853" y="1"/>
                  </a:moveTo>
                  <a:lnTo>
                    <a:pt x="1727" y="43"/>
                  </a:lnTo>
                  <a:lnTo>
                    <a:pt x="1432" y="127"/>
                  </a:lnTo>
                  <a:lnTo>
                    <a:pt x="1432" y="127"/>
                  </a:lnTo>
                  <a:lnTo>
                    <a:pt x="1138" y="1516"/>
                  </a:lnTo>
                  <a:lnTo>
                    <a:pt x="801" y="2906"/>
                  </a:lnTo>
                  <a:lnTo>
                    <a:pt x="422" y="4253"/>
                  </a:lnTo>
                  <a:lnTo>
                    <a:pt x="1" y="5600"/>
                  </a:lnTo>
                  <a:lnTo>
                    <a:pt x="295" y="5979"/>
                  </a:lnTo>
                  <a:lnTo>
                    <a:pt x="295" y="5979"/>
                  </a:lnTo>
                  <a:lnTo>
                    <a:pt x="759" y="4506"/>
                  </a:lnTo>
                  <a:lnTo>
                    <a:pt x="1180" y="3032"/>
                  </a:lnTo>
                  <a:lnTo>
                    <a:pt x="1559" y="1516"/>
                  </a:lnTo>
                  <a:lnTo>
                    <a:pt x="185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19"/>
            <p:cNvSpPr/>
            <p:nvPr/>
          </p:nvSpPr>
          <p:spPr>
            <a:xfrm>
              <a:off x="4172600" y="1531775"/>
              <a:ext cx="62125" cy="187375"/>
            </a:xfrm>
            <a:custGeom>
              <a:avLst/>
              <a:gdLst/>
              <a:ahLst/>
              <a:cxnLst/>
              <a:rect l="l" t="t" r="r" b="b"/>
              <a:pathLst>
                <a:path w="2485" h="7495" extrusionOk="0">
                  <a:moveTo>
                    <a:pt x="0" y="7242"/>
                  </a:moveTo>
                  <a:lnTo>
                    <a:pt x="253" y="7495"/>
                  </a:lnTo>
                  <a:lnTo>
                    <a:pt x="253" y="7495"/>
                  </a:lnTo>
                  <a:lnTo>
                    <a:pt x="0" y="7242"/>
                  </a:lnTo>
                  <a:close/>
                  <a:moveTo>
                    <a:pt x="2484" y="1"/>
                  </a:moveTo>
                  <a:lnTo>
                    <a:pt x="2021" y="127"/>
                  </a:lnTo>
                  <a:lnTo>
                    <a:pt x="2021" y="127"/>
                  </a:lnTo>
                  <a:lnTo>
                    <a:pt x="2484" y="1"/>
                  </a:lnTo>
                  <a:lnTo>
                    <a:pt x="2484" y="1"/>
                  </a:lnTo>
                  <a:lnTo>
                    <a:pt x="248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19"/>
            <p:cNvSpPr/>
            <p:nvPr/>
          </p:nvSpPr>
          <p:spPr>
            <a:xfrm>
              <a:off x="4172600" y="1712825"/>
              <a:ext cx="6325" cy="6325"/>
            </a:xfrm>
            <a:custGeom>
              <a:avLst/>
              <a:gdLst/>
              <a:ahLst/>
              <a:cxnLst/>
              <a:rect l="l" t="t" r="r" b="b"/>
              <a:pathLst>
                <a:path w="253" h="253" fill="none" extrusionOk="0">
                  <a:moveTo>
                    <a:pt x="0" y="0"/>
                  </a:moveTo>
                  <a:lnTo>
                    <a:pt x="253" y="253"/>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19"/>
            <p:cNvSpPr/>
            <p:nvPr/>
          </p:nvSpPr>
          <p:spPr>
            <a:xfrm>
              <a:off x="4223125" y="1531775"/>
              <a:ext cx="11600" cy="3175"/>
            </a:xfrm>
            <a:custGeom>
              <a:avLst/>
              <a:gdLst/>
              <a:ahLst/>
              <a:cxnLst/>
              <a:rect l="l" t="t" r="r" b="b"/>
              <a:pathLst>
                <a:path w="464" h="127" fill="none" extrusionOk="0">
                  <a:moveTo>
                    <a:pt x="463" y="1"/>
                  </a:moveTo>
                  <a:lnTo>
                    <a:pt x="0" y="127"/>
                  </a:lnTo>
                  <a:lnTo>
                    <a:pt x="0" y="127"/>
                  </a:lnTo>
                  <a:lnTo>
                    <a:pt x="463" y="1"/>
                  </a:lnTo>
                  <a:lnTo>
                    <a:pt x="463" y="1"/>
                  </a:lnTo>
                  <a:lnTo>
                    <a:pt x="46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19"/>
            <p:cNvSpPr/>
            <p:nvPr/>
          </p:nvSpPr>
          <p:spPr>
            <a:xfrm>
              <a:off x="4171550" y="1531775"/>
              <a:ext cx="63175" cy="187375"/>
            </a:xfrm>
            <a:custGeom>
              <a:avLst/>
              <a:gdLst/>
              <a:ahLst/>
              <a:cxnLst/>
              <a:rect l="l" t="t" r="r" b="b"/>
              <a:pathLst>
                <a:path w="2527" h="7495" extrusionOk="0">
                  <a:moveTo>
                    <a:pt x="2526" y="1"/>
                  </a:moveTo>
                  <a:lnTo>
                    <a:pt x="2063" y="127"/>
                  </a:lnTo>
                  <a:lnTo>
                    <a:pt x="1600" y="1895"/>
                  </a:lnTo>
                  <a:lnTo>
                    <a:pt x="1095" y="3664"/>
                  </a:lnTo>
                  <a:lnTo>
                    <a:pt x="548" y="5390"/>
                  </a:lnTo>
                  <a:lnTo>
                    <a:pt x="0" y="7158"/>
                  </a:lnTo>
                  <a:lnTo>
                    <a:pt x="42" y="7242"/>
                  </a:lnTo>
                  <a:lnTo>
                    <a:pt x="295" y="7495"/>
                  </a:lnTo>
                  <a:lnTo>
                    <a:pt x="926" y="5642"/>
                  </a:lnTo>
                  <a:lnTo>
                    <a:pt x="1474" y="3748"/>
                  </a:lnTo>
                  <a:lnTo>
                    <a:pt x="2021" y="1853"/>
                  </a:lnTo>
                  <a:lnTo>
                    <a:pt x="2526"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19"/>
            <p:cNvSpPr/>
            <p:nvPr/>
          </p:nvSpPr>
          <p:spPr>
            <a:xfrm>
              <a:off x="4171550" y="1531775"/>
              <a:ext cx="63175" cy="187375"/>
            </a:xfrm>
            <a:custGeom>
              <a:avLst/>
              <a:gdLst/>
              <a:ahLst/>
              <a:cxnLst/>
              <a:rect l="l" t="t" r="r" b="b"/>
              <a:pathLst>
                <a:path w="2527" h="7495" fill="none" extrusionOk="0">
                  <a:moveTo>
                    <a:pt x="2526" y="1"/>
                  </a:moveTo>
                  <a:lnTo>
                    <a:pt x="2063" y="127"/>
                  </a:lnTo>
                  <a:lnTo>
                    <a:pt x="2063" y="127"/>
                  </a:lnTo>
                  <a:lnTo>
                    <a:pt x="1600" y="1895"/>
                  </a:lnTo>
                  <a:lnTo>
                    <a:pt x="1095" y="3664"/>
                  </a:lnTo>
                  <a:lnTo>
                    <a:pt x="548" y="5390"/>
                  </a:lnTo>
                  <a:lnTo>
                    <a:pt x="0" y="7158"/>
                  </a:lnTo>
                  <a:lnTo>
                    <a:pt x="42" y="7242"/>
                  </a:lnTo>
                  <a:lnTo>
                    <a:pt x="295" y="7495"/>
                  </a:lnTo>
                  <a:lnTo>
                    <a:pt x="295" y="7495"/>
                  </a:lnTo>
                  <a:lnTo>
                    <a:pt x="926" y="5642"/>
                  </a:lnTo>
                  <a:lnTo>
                    <a:pt x="1474" y="3748"/>
                  </a:lnTo>
                  <a:lnTo>
                    <a:pt x="2021" y="1853"/>
                  </a:lnTo>
                  <a:lnTo>
                    <a:pt x="252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19"/>
            <p:cNvSpPr/>
            <p:nvPr/>
          </p:nvSpPr>
          <p:spPr>
            <a:xfrm>
              <a:off x="4279950" y="1446525"/>
              <a:ext cx="181075" cy="211575"/>
            </a:xfrm>
            <a:custGeom>
              <a:avLst/>
              <a:gdLst/>
              <a:ahLst/>
              <a:cxnLst/>
              <a:rect l="l" t="t" r="r" b="b"/>
              <a:pathLst>
                <a:path w="7243" h="8463" extrusionOk="0">
                  <a:moveTo>
                    <a:pt x="6611" y="0"/>
                  </a:moveTo>
                  <a:lnTo>
                    <a:pt x="6485" y="42"/>
                  </a:lnTo>
                  <a:lnTo>
                    <a:pt x="338" y="2611"/>
                  </a:lnTo>
                  <a:lnTo>
                    <a:pt x="211" y="2695"/>
                  </a:lnTo>
                  <a:lnTo>
                    <a:pt x="85" y="2779"/>
                  </a:lnTo>
                  <a:lnTo>
                    <a:pt x="43" y="2905"/>
                  </a:lnTo>
                  <a:lnTo>
                    <a:pt x="1" y="3032"/>
                  </a:lnTo>
                  <a:lnTo>
                    <a:pt x="1" y="3158"/>
                  </a:lnTo>
                  <a:lnTo>
                    <a:pt x="1" y="3284"/>
                  </a:lnTo>
                  <a:lnTo>
                    <a:pt x="85" y="3411"/>
                  </a:lnTo>
                  <a:lnTo>
                    <a:pt x="169" y="35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463"/>
                  </a:lnTo>
                  <a:lnTo>
                    <a:pt x="7200" y="295"/>
                  </a:lnTo>
                  <a:lnTo>
                    <a:pt x="7116" y="211"/>
                  </a:lnTo>
                  <a:lnTo>
                    <a:pt x="6990" y="127"/>
                  </a:lnTo>
                  <a:lnTo>
                    <a:pt x="6906" y="42"/>
                  </a:lnTo>
                  <a:lnTo>
                    <a:pt x="673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19"/>
            <p:cNvSpPr/>
            <p:nvPr/>
          </p:nvSpPr>
          <p:spPr>
            <a:xfrm>
              <a:off x="4279950" y="1446525"/>
              <a:ext cx="181075" cy="211575"/>
            </a:xfrm>
            <a:custGeom>
              <a:avLst/>
              <a:gdLst/>
              <a:ahLst/>
              <a:cxnLst/>
              <a:rect l="l" t="t" r="r" b="b"/>
              <a:pathLst>
                <a:path w="7243" h="8463" fill="none" extrusionOk="0">
                  <a:moveTo>
                    <a:pt x="169" y="3537"/>
                  </a:moveTo>
                  <a:lnTo>
                    <a:pt x="5769" y="83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590"/>
                  </a:lnTo>
                  <a:lnTo>
                    <a:pt x="7242" y="463"/>
                  </a:lnTo>
                  <a:lnTo>
                    <a:pt x="7200" y="295"/>
                  </a:lnTo>
                  <a:lnTo>
                    <a:pt x="7116" y="211"/>
                  </a:lnTo>
                  <a:lnTo>
                    <a:pt x="6990" y="127"/>
                  </a:lnTo>
                  <a:lnTo>
                    <a:pt x="6906" y="42"/>
                  </a:lnTo>
                  <a:lnTo>
                    <a:pt x="6737" y="0"/>
                  </a:lnTo>
                  <a:lnTo>
                    <a:pt x="6611" y="0"/>
                  </a:lnTo>
                  <a:lnTo>
                    <a:pt x="6485" y="42"/>
                  </a:lnTo>
                  <a:lnTo>
                    <a:pt x="338" y="2611"/>
                  </a:lnTo>
                  <a:lnTo>
                    <a:pt x="338" y="2611"/>
                  </a:lnTo>
                  <a:lnTo>
                    <a:pt x="211" y="2695"/>
                  </a:lnTo>
                  <a:lnTo>
                    <a:pt x="85" y="2779"/>
                  </a:lnTo>
                  <a:lnTo>
                    <a:pt x="43" y="2905"/>
                  </a:lnTo>
                  <a:lnTo>
                    <a:pt x="1" y="3032"/>
                  </a:lnTo>
                  <a:lnTo>
                    <a:pt x="1" y="3158"/>
                  </a:lnTo>
                  <a:lnTo>
                    <a:pt x="1" y="3284"/>
                  </a:lnTo>
                  <a:lnTo>
                    <a:pt x="85" y="3411"/>
                  </a:lnTo>
                  <a:lnTo>
                    <a:pt x="169" y="35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19"/>
            <p:cNvSpPr/>
            <p:nvPr/>
          </p:nvSpPr>
          <p:spPr>
            <a:xfrm>
              <a:off x="4322050" y="1492825"/>
              <a:ext cx="11625" cy="4250"/>
            </a:xfrm>
            <a:custGeom>
              <a:avLst/>
              <a:gdLst/>
              <a:ahLst/>
              <a:cxnLst/>
              <a:rect l="l" t="t" r="r" b="b"/>
              <a:pathLst>
                <a:path w="465" h="170" extrusionOk="0">
                  <a:moveTo>
                    <a:pt x="464" y="1"/>
                  </a:moveTo>
                  <a:lnTo>
                    <a:pt x="1" y="169"/>
                  </a:lnTo>
                  <a:lnTo>
                    <a:pt x="464" y="1"/>
                  </a:lnTo>
                  <a:lnTo>
                    <a:pt x="46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19"/>
            <p:cNvSpPr/>
            <p:nvPr/>
          </p:nvSpPr>
          <p:spPr>
            <a:xfrm>
              <a:off x="4322050" y="1492825"/>
              <a:ext cx="11625" cy="4250"/>
            </a:xfrm>
            <a:custGeom>
              <a:avLst/>
              <a:gdLst/>
              <a:ahLst/>
              <a:cxnLst/>
              <a:rect l="l" t="t" r="r" b="b"/>
              <a:pathLst>
                <a:path w="465" h="170" fill="none" extrusionOk="0">
                  <a:moveTo>
                    <a:pt x="464" y="1"/>
                  </a:moveTo>
                  <a:lnTo>
                    <a:pt x="1" y="169"/>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19"/>
            <p:cNvSpPr/>
            <p:nvPr/>
          </p:nvSpPr>
          <p:spPr>
            <a:xfrm>
              <a:off x="4310475" y="1492825"/>
              <a:ext cx="23200" cy="71600"/>
            </a:xfrm>
            <a:custGeom>
              <a:avLst/>
              <a:gdLst/>
              <a:ahLst/>
              <a:cxnLst/>
              <a:rect l="l" t="t" r="r" b="b"/>
              <a:pathLst>
                <a:path w="928" h="2864" extrusionOk="0">
                  <a:moveTo>
                    <a:pt x="927" y="1"/>
                  </a:moveTo>
                  <a:lnTo>
                    <a:pt x="464" y="169"/>
                  </a:lnTo>
                  <a:lnTo>
                    <a:pt x="1" y="2569"/>
                  </a:lnTo>
                  <a:lnTo>
                    <a:pt x="338" y="2864"/>
                  </a:lnTo>
                  <a:lnTo>
                    <a:pt x="92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19"/>
            <p:cNvSpPr/>
            <p:nvPr/>
          </p:nvSpPr>
          <p:spPr>
            <a:xfrm>
              <a:off x="4310475" y="1492825"/>
              <a:ext cx="23200" cy="71600"/>
            </a:xfrm>
            <a:custGeom>
              <a:avLst/>
              <a:gdLst/>
              <a:ahLst/>
              <a:cxnLst/>
              <a:rect l="l" t="t" r="r" b="b"/>
              <a:pathLst>
                <a:path w="928" h="2864" fill="none" extrusionOk="0">
                  <a:moveTo>
                    <a:pt x="927" y="1"/>
                  </a:moveTo>
                  <a:lnTo>
                    <a:pt x="464" y="169"/>
                  </a:lnTo>
                  <a:lnTo>
                    <a:pt x="1" y="2569"/>
                  </a:lnTo>
                  <a:lnTo>
                    <a:pt x="338" y="2864"/>
                  </a:lnTo>
                  <a:lnTo>
                    <a:pt x="9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19"/>
            <p:cNvSpPr/>
            <p:nvPr/>
          </p:nvSpPr>
          <p:spPr>
            <a:xfrm>
              <a:off x="4339950" y="1480200"/>
              <a:ext cx="23175" cy="103175"/>
            </a:xfrm>
            <a:custGeom>
              <a:avLst/>
              <a:gdLst/>
              <a:ahLst/>
              <a:cxnLst/>
              <a:rect l="l" t="t" r="r" b="b"/>
              <a:pathLst>
                <a:path w="927" h="4127" extrusionOk="0">
                  <a:moveTo>
                    <a:pt x="1" y="4085"/>
                  </a:moveTo>
                  <a:lnTo>
                    <a:pt x="1" y="4085"/>
                  </a:lnTo>
                  <a:lnTo>
                    <a:pt x="43" y="4127"/>
                  </a:lnTo>
                  <a:lnTo>
                    <a:pt x="1" y="4085"/>
                  </a:lnTo>
                  <a:close/>
                  <a:moveTo>
                    <a:pt x="927" y="1"/>
                  </a:moveTo>
                  <a:lnTo>
                    <a:pt x="801" y="43"/>
                  </a:lnTo>
                  <a:lnTo>
                    <a:pt x="801" y="43"/>
                  </a:lnTo>
                  <a:lnTo>
                    <a:pt x="92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19"/>
            <p:cNvSpPr/>
            <p:nvPr/>
          </p:nvSpPr>
          <p:spPr>
            <a:xfrm>
              <a:off x="4339950" y="1582300"/>
              <a:ext cx="1075" cy="1075"/>
            </a:xfrm>
            <a:custGeom>
              <a:avLst/>
              <a:gdLst/>
              <a:ahLst/>
              <a:cxnLst/>
              <a:rect l="l" t="t" r="r" b="b"/>
              <a:pathLst>
                <a:path w="43" h="43" fill="none" extrusionOk="0">
                  <a:moveTo>
                    <a:pt x="1" y="1"/>
                  </a:moveTo>
                  <a:lnTo>
                    <a:pt x="1" y="1"/>
                  </a:lnTo>
                  <a:lnTo>
                    <a:pt x="43" y="43"/>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19"/>
            <p:cNvSpPr/>
            <p:nvPr/>
          </p:nvSpPr>
          <p:spPr>
            <a:xfrm>
              <a:off x="4359950" y="1480200"/>
              <a:ext cx="3175" cy="1075"/>
            </a:xfrm>
            <a:custGeom>
              <a:avLst/>
              <a:gdLst/>
              <a:ahLst/>
              <a:cxnLst/>
              <a:rect l="l" t="t" r="r" b="b"/>
              <a:pathLst>
                <a:path w="127" h="43" fill="none" extrusionOk="0">
                  <a:moveTo>
                    <a:pt x="127" y="1"/>
                  </a:moveTo>
                  <a:lnTo>
                    <a:pt x="1" y="43"/>
                  </a:lnTo>
                  <a:lnTo>
                    <a:pt x="1"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19"/>
            <p:cNvSpPr/>
            <p:nvPr/>
          </p:nvSpPr>
          <p:spPr>
            <a:xfrm>
              <a:off x="4339950" y="1477050"/>
              <a:ext cx="31600" cy="112650"/>
            </a:xfrm>
            <a:custGeom>
              <a:avLst/>
              <a:gdLst/>
              <a:ahLst/>
              <a:cxnLst/>
              <a:rect l="l" t="t" r="r" b="b"/>
              <a:pathLst>
                <a:path w="1264" h="4506" extrusionOk="0">
                  <a:moveTo>
                    <a:pt x="1264" y="0"/>
                  </a:moveTo>
                  <a:lnTo>
                    <a:pt x="927" y="127"/>
                  </a:lnTo>
                  <a:lnTo>
                    <a:pt x="801" y="169"/>
                  </a:lnTo>
                  <a:lnTo>
                    <a:pt x="590" y="1348"/>
                  </a:lnTo>
                  <a:lnTo>
                    <a:pt x="337" y="2442"/>
                  </a:lnTo>
                  <a:lnTo>
                    <a:pt x="1" y="4211"/>
                  </a:lnTo>
                  <a:lnTo>
                    <a:pt x="43" y="4253"/>
                  </a:lnTo>
                  <a:lnTo>
                    <a:pt x="337" y="4505"/>
                  </a:lnTo>
                  <a:lnTo>
                    <a:pt x="758" y="2526"/>
                  </a:lnTo>
                  <a:lnTo>
                    <a:pt x="1011" y="1263"/>
                  </a:lnTo>
                  <a:lnTo>
                    <a:pt x="1264"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19"/>
            <p:cNvSpPr/>
            <p:nvPr/>
          </p:nvSpPr>
          <p:spPr>
            <a:xfrm>
              <a:off x="4339950" y="1477050"/>
              <a:ext cx="31600" cy="112650"/>
            </a:xfrm>
            <a:custGeom>
              <a:avLst/>
              <a:gdLst/>
              <a:ahLst/>
              <a:cxnLst/>
              <a:rect l="l" t="t" r="r" b="b"/>
              <a:pathLst>
                <a:path w="1264" h="4506" fill="none" extrusionOk="0">
                  <a:moveTo>
                    <a:pt x="1264" y="0"/>
                  </a:moveTo>
                  <a:lnTo>
                    <a:pt x="927" y="127"/>
                  </a:lnTo>
                  <a:lnTo>
                    <a:pt x="801" y="169"/>
                  </a:lnTo>
                  <a:lnTo>
                    <a:pt x="801" y="169"/>
                  </a:lnTo>
                  <a:lnTo>
                    <a:pt x="590" y="1348"/>
                  </a:lnTo>
                  <a:lnTo>
                    <a:pt x="337" y="2442"/>
                  </a:lnTo>
                  <a:lnTo>
                    <a:pt x="1" y="4211"/>
                  </a:lnTo>
                  <a:lnTo>
                    <a:pt x="43" y="4253"/>
                  </a:lnTo>
                  <a:lnTo>
                    <a:pt x="337" y="4505"/>
                  </a:lnTo>
                  <a:lnTo>
                    <a:pt x="758" y="2526"/>
                  </a:lnTo>
                  <a:lnTo>
                    <a:pt x="758" y="2526"/>
                  </a:lnTo>
                  <a:lnTo>
                    <a:pt x="1011" y="1263"/>
                  </a:lnTo>
                  <a:lnTo>
                    <a:pt x="12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19"/>
            <p:cNvSpPr/>
            <p:nvPr/>
          </p:nvSpPr>
          <p:spPr>
            <a:xfrm>
              <a:off x="4371525" y="1464425"/>
              <a:ext cx="29500" cy="152625"/>
            </a:xfrm>
            <a:custGeom>
              <a:avLst/>
              <a:gdLst/>
              <a:ahLst/>
              <a:cxnLst/>
              <a:rect l="l" t="t" r="r" b="b"/>
              <a:pathLst>
                <a:path w="1180" h="6105" extrusionOk="0">
                  <a:moveTo>
                    <a:pt x="1180" y="0"/>
                  </a:moveTo>
                  <a:lnTo>
                    <a:pt x="759" y="211"/>
                  </a:lnTo>
                  <a:lnTo>
                    <a:pt x="632" y="1600"/>
                  </a:lnTo>
                  <a:lnTo>
                    <a:pt x="464" y="2989"/>
                  </a:lnTo>
                  <a:lnTo>
                    <a:pt x="253" y="4421"/>
                  </a:lnTo>
                  <a:lnTo>
                    <a:pt x="1" y="5810"/>
                  </a:lnTo>
                  <a:lnTo>
                    <a:pt x="338" y="6105"/>
                  </a:lnTo>
                  <a:lnTo>
                    <a:pt x="632" y="4589"/>
                  </a:lnTo>
                  <a:lnTo>
                    <a:pt x="843" y="3074"/>
                  </a:lnTo>
                  <a:lnTo>
                    <a:pt x="1053" y="1558"/>
                  </a:lnTo>
                  <a:lnTo>
                    <a:pt x="1180"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19"/>
            <p:cNvSpPr/>
            <p:nvPr/>
          </p:nvSpPr>
          <p:spPr>
            <a:xfrm>
              <a:off x="4371525" y="1464425"/>
              <a:ext cx="29500" cy="152625"/>
            </a:xfrm>
            <a:custGeom>
              <a:avLst/>
              <a:gdLst/>
              <a:ahLst/>
              <a:cxnLst/>
              <a:rect l="l" t="t" r="r" b="b"/>
              <a:pathLst>
                <a:path w="1180" h="6105" fill="none" extrusionOk="0">
                  <a:moveTo>
                    <a:pt x="1180" y="0"/>
                  </a:moveTo>
                  <a:lnTo>
                    <a:pt x="759" y="211"/>
                  </a:lnTo>
                  <a:lnTo>
                    <a:pt x="759" y="211"/>
                  </a:lnTo>
                  <a:lnTo>
                    <a:pt x="632" y="1600"/>
                  </a:lnTo>
                  <a:lnTo>
                    <a:pt x="464" y="2989"/>
                  </a:lnTo>
                  <a:lnTo>
                    <a:pt x="253" y="4421"/>
                  </a:lnTo>
                  <a:lnTo>
                    <a:pt x="1" y="5810"/>
                  </a:lnTo>
                  <a:lnTo>
                    <a:pt x="338" y="6105"/>
                  </a:lnTo>
                  <a:lnTo>
                    <a:pt x="338" y="6105"/>
                  </a:lnTo>
                  <a:lnTo>
                    <a:pt x="632" y="4589"/>
                  </a:lnTo>
                  <a:lnTo>
                    <a:pt x="843" y="3074"/>
                  </a:lnTo>
                  <a:lnTo>
                    <a:pt x="1053" y="1558"/>
                  </a:lnTo>
                  <a:lnTo>
                    <a:pt x="118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19"/>
            <p:cNvSpPr/>
            <p:nvPr/>
          </p:nvSpPr>
          <p:spPr>
            <a:xfrm>
              <a:off x="4399950" y="1448625"/>
              <a:ext cx="41075" cy="192650"/>
            </a:xfrm>
            <a:custGeom>
              <a:avLst/>
              <a:gdLst/>
              <a:ahLst/>
              <a:cxnLst/>
              <a:rect l="l" t="t" r="r" b="b"/>
              <a:pathLst>
                <a:path w="1643" h="7706" extrusionOk="0">
                  <a:moveTo>
                    <a:pt x="1642" y="1"/>
                  </a:moveTo>
                  <a:lnTo>
                    <a:pt x="1179" y="169"/>
                  </a:lnTo>
                  <a:lnTo>
                    <a:pt x="927" y="1979"/>
                  </a:lnTo>
                  <a:lnTo>
                    <a:pt x="632" y="3790"/>
                  </a:lnTo>
                  <a:lnTo>
                    <a:pt x="337" y="5600"/>
                  </a:lnTo>
                  <a:lnTo>
                    <a:pt x="0" y="7411"/>
                  </a:lnTo>
                  <a:lnTo>
                    <a:pt x="379" y="7705"/>
                  </a:lnTo>
                  <a:lnTo>
                    <a:pt x="716" y="5811"/>
                  </a:lnTo>
                  <a:lnTo>
                    <a:pt x="1053" y="3874"/>
                  </a:lnTo>
                  <a:lnTo>
                    <a:pt x="1348" y="1937"/>
                  </a:lnTo>
                  <a:lnTo>
                    <a:pt x="1642"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19"/>
            <p:cNvSpPr/>
            <p:nvPr/>
          </p:nvSpPr>
          <p:spPr>
            <a:xfrm>
              <a:off x="4399950" y="1448625"/>
              <a:ext cx="41075" cy="192650"/>
            </a:xfrm>
            <a:custGeom>
              <a:avLst/>
              <a:gdLst/>
              <a:ahLst/>
              <a:cxnLst/>
              <a:rect l="l" t="t" r="r" b="b"/>
              <a:pathLst>
                <a:path w="1643" h="7706" fill="none" extrusionOk="0">
                  <a:moveTo>
                    <a:pt x="1642" y="1"/>
                  </a:moveTo>
                  <a:lnTo>
                    <a:pt x="1179" y="169"/>
                  </a:lnTo>
                  <a:lnTo>
                    <a:pt x="1179" y="169"/>
                  </a:lnTo>
                  <a:lnTo>
                    <a:pt x="927" y="1979"/>
                  </a:lnTo>
                  <a:lnTo>
                    <a:pt x="632" y="3790"/>
                  </a:lnTo>
                  <a:lnTo>
                    <a:pt x="337" y="5600"/>
                  </a:lnTo>
                  <a:lnTo>
                    <a:pt x="0" y="7411"/>
                  </a:lnTo>
                  <a:lnTo>
                    <a:pt x="379" y="7705"/>
                  </a:lnTo>
                  <a:lnTo>
                    <a:pt x="379" y="7705"/>
                  </a:lnTo>
                  <a:lnTo>
                    <a:pt x="716" y="5811"/>
                  </a:lnTo>
                  <a:lnTo>
                    <a:pt x="1053" y="3874"/>
                  </a:lnTo>
                  <a:lnTo>
                    <a:pt x="1348" y="1937"/>
                  </a:lnTo>
                  <a:lnTo>
                    <a:pt x="164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19"/>
            <p:cNvSpPr/>
            <p:nvPr/>
          </p:nvSpPr>
          <p:spPr>
            <a:xfrm>
              <a:off x="4468375" y="1336000"/>
              <a:ext cx="180000" cy="212650"/>
            </a:xfrm>
            <a:custGeom>
              <a:avLst/>
              <a:gdLst/>
              <a:ahLst/>
              <a:cxnLst/>
              <a:rect l="l" t="t" r="r" b="b"/>
              <a:pathLst>
                <a:path w="7200" h="8506" extrusionOk="0">
                  <a:moveTo>
                    <a:pt x="6400" y="1"/>
                  </a:moveTo>
                  <a:lnTo>
                    <a:pt x="6273" y="43"/>
                  </a:lnTo>
                  <a:lnTo>
                    <a:pt x="6105" y="85"/>
                  </a:lnTo>
                  <a:lnTo>
                    <a:pt x="295" y="3285"/>
                  </a:lnTo>
                  <a:lnTo>
                    <a:pt x="169" y="3369"/>
                  </a:lnTo>
                  <a:lnTo>
                    <a:pt x="84" y="3495"/>
                  </a:lnTo>
                  <a:lnTo>
                    <a:pt x="42" y="3621"/>
                  </a:lnTo>
                  <a:lnTo>
                    <a:pt x="0" y="3748"/>
                  </a:lnTo>
                  <a:lnTo>
                    <a:pt x="0" y="3874"/>
                  </a:lnTo>
                  <a:lnTo>
                    <a:pt x="42" y="4000"/>
                  </a:lnTo>
                  <a:lnTo>
                    <a:pt x="126" y="4127"/>
                  </a:lnTo>
                  <a:lnTo>
                    <a:pt x="253" y="421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05" y="422"/>
                  </a:lnTo>
                  <a:lnTo>
                    <a:pt x="6863" y="295"/>
                  </a:lnTo>
                  <a:lnTo>
                    <a:pt x="6779" y="169"/>
                  </a:lnTo>
                  <a:lnTo>
                    <a:pt x="6652" y="85"/>
                  </a:lnTo>
                  <a:lnTo>
                    <a:pt x="6526" y="43"/>
                  </a:lnTo>
                  <a:lnTo>
                    <a:pt x="640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19"/>
            <p:cNvSpPr/>
            <p:nvPr/>
          </p:nvSpPr>
          <p:spPr>
            <a:xfrm>
              <a:off x="4468375" y="1336000"/>
              <a:ext cx="180000" cy="212650"/>
            </a:xfrm>
            <a:custGeom>
              <a:avLst/>
              <a:gdLst/>
              <a:ahLst/>
              <a:cxnLst/>
              <a:rect l="l" t="t" r="r" b="b"/>
              <a:pathLst>
                <a:path w="7200" h="8506" fill="none" extrusionOk="0">
                  <a:moveTo>
                    <a:pt x="253" y="4211"/>
                  </a:moveTo>
                  <a:lnTo>
                    <a:pt x="6316" y="842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47" y="548"/>
                  </a:lnTo>
                  <a:lnTo>
                    <a:pt x="6905" y="422"/>
                  </a:lnTo>
                  <a:lnTo>
                    <a:pt x="6863" y="295"/>
                  </a:lnTo>
                  <a:lnTo>
                    <a:pt x="6779" y="169"/>
                  </a:lnTo>
                  <a:lnTo>
                    <a:pt x="6652" y="85"/>
                  </a:lnTo>
                  <a:lnTo>
                    <a:pt x="6526" y="43"/>
                  </a:lnTo>
                  <a:lnTo>
                    <a:pt x="6400" y="1"/>
                  </a:lnTo>
                  <a:lnTo>
                    <a:pt x="6273" y="43"/>
                  </a:lnTo>
                  <a:lnTo>
                    <a:pt x="6105" y="85"/>
                  </a:lnTo>
                  <a:lnTo>
                    <a:pt x="295" y="3285"/>
                  </a:lnTo>
                  <a:lnTo>
                    <a:pt x="295" y="3285"/>
                  </a:lnTo>
                  <a:lnTo>
                    <a:pt x="169" y="3369"/>
                  </a:lnTo>
                  <a:lnTo>
                    <a:pt x="84" y="3495"/>
                  </a:lnTo>
                  <a:lnTo>
                    <a:pt x="42" y="3621"/>
                  </a:lnTo>
                  <a:lnTo>
                    <a:pt x="0" y="3748"/>
                  </a:lnTo>
                  <a:lnTo>
                    <a:pt x="0" y="3874"/>
                  </a:lnTo>
                  <a:lnTo>
                    <a:pt x="42" y="4000"/>
                  </a:lnTo>
                  <a:lnTo>
                    <a:pt x="126" y="4127"/>
                  </a:lnTo>
                  <a:lnTo>
                    <a:pt x="253" y="421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19"/>
            <p:cNvSpPr/>
            <p:nvPr/>
          </p:nvSpPr>
          <p:spPr>
            <a:xfrm>
              <a:off x="4502050" y="1460200"/>
              <a:ext cx="9500" cy="7400"/>
            </a:xfrm>
            <a:custGeom>
              <a:avLst/>
              <a:gdLst/>
              <a:ahLst/>
              <a:cxnLst/>
              <a:rect l="l" t="t" r="r" b="b"/>
              <a:pathLst>
                <a:path w="380" h="296" extrusionOk="0">
                  <a:moveTo>
                    <a:pt x="0" y="1"/>
                  </a:moveTo>
                  <a:lnTo>
                    <a:pt x="0" y="1"/>
                  </a:lnTo>
                  <a:lnTo>
                    <a:pt x="379" y="295"/>
                  </a:lnTo>
                  <a:lnTo>
                    <a:pt x="0"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19"/>
            <p:cNvSpPr/>
            <p:nvPr/>
          </p:nvSpPr>
          <p:spPr>
            <a:xfrm>
              <a:off x="4502050" y="1460200"/>
              <a:ext cx="9500" cy="7400"/>
            </a:xfrm>
            <a:custGeom>
              <a:avLst/>
              <a:gdLst/>
              <a:ahLst/>
              <a:cxnLst/>
              <a:rect l="l" t="t" r="r" b="b"/>
              <a:pathLst>
                <a:path w="380" h="296" fill="none" extrusionOk="0">
                  <a:moveTo>
                    <a:pt x="0" y="1"/>
                  </a:moveTo>
                  <a:lnTo>
                    <a:pt x="0" y="1"/>
                  </a:lnTo>
                  <a:lnTo>
                    <a:pt x="379" y="29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19"/>
            <p:cNvSpPr/>
            <p:nvPr/>
          </p:nvSpPr>
          <p:spPr>
            <a:xfrm>
              <a:off x="4502050" y="1394950"/>
              <a:ext cx="16875" cy="72650"/>
            </a:xfrm>
            <a:custGeom>
              <a:avLst/>
              <a:gdLst/>
              <a:ahLst/>
              <a:cxnLst/>
              <a:rect l="l" t="t" r="r" b="b"/>
              <a:pathLst>
                <a:path w="675" h="2906" extrusionOk="0">
                  <a:moveTo>
                    <a:pt x="674" y="0"/>
                  </a:moveTo>
                  <a:lnTo>
                    <a:pt x="211" y="211"/>
                  </a:lnTo>
                  <a:lnTo>
                    <a:pt x="0" y="2611"/>
                  </a:lnTo>
                  <a:lnTo>
                    <a:pt x="379" y="2905"/>
                  </a:lnTo>
                  <a:lnTo>
                    <a:pt x="674"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19"/>
            <p:cNvSpPr/>
            <p:nvPr/>
          </p:nvSpPr>
          <p:spPr>
            <a:xfrm>
              <a:off x="4502050" y="1394950"/>
              <a:ext cx="16875" cy="72650"/>
            </a:xfrm>
            <a:custGeom>
              <a:avLst/>
              <a:gdLst/>
              <a:ahLst/>
              <a:cxnLst/>
              <a:rect l="l" t="t" r="r" b="b"/>
              <a:pathLst>
                <a:path w="675" h="2906" fill="none" extrusionOk="0">
                  <a:moveTo>
                    <a:pt x="674" y="0"/>
                  </a:moveTo>
                  <a:lnTo>
                    <a:pt x="211" y="211"/>
                  </a:lnTo>
                  <a:lnTo>
                    <a:pt x="0" y="2611"/>
                  </a:lnTo>
                  <a:lnTo>
                    <a:pt x="379" y="2905"/>
                  </a:lnTo>
                  <a:lnTo>
                    <a:pt x="67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19"/>
            <p:cNvSpPr/>
            <p:nvPr/>
          </p:nvSpPr>
          <p:spPr>
            <a:xfrm>
              <a:off x="4533625" y="1482300"/>
              <a:ext cx="4225" cy="2125"/>
            </a:xfrm>
            <a:custGeom>
              <a:avLst/>
              <a:gdLst/>
              <a:ahLst/>
              <a:cxnLst/>
              <a:rect l="l" t="t" r="r" b="b"/>
              <a:pathLst>
                <a:path w="169" h="85" extrusionOk="0">
                  <a:moveTo>
                    <a:pt x="1" y="1"/>
                  </a:moveTo>
                  <a:lnTo>
                    <a:pt x="1" y="1"/>
                  </a:lnTo>
                  <a:lnTo>
                    <a:pt x="169" y="85"/>
                  </a:lnTo>
                  <a:lnTo>
                    <a:pt x="1"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19"/>
            <p:cNvSpPr/>
            <p:nvPr/>
          </p:nvSpPr>
          <p:spPr>
            <a:xfrm>
              <a:off x="4533625" y="1482300"/>
              <a:ext cx="4225" cy="2125"/>
            </a:xfrm>
            <a:custGeom>
              <a:avLst/>
              <a:gdLst/>
              <a:ahLst/>
              <a:cxnLst/>
              <a:rect l="l" t="t" r="r" b="b"/>
              <a:pathLst>
                <a:path w="169" h="85" fill="none" extrusionOk="0">
                  <a:moveTo>
                    <a:pt x="1" y="1"/>
                  </a:moveTo>
                  <a:lnTo>
                    <a:pt x="1" y="1"/>
                  </a:lnTo>
                  <a:lnTo>
                    <a:pt x="169" y="85"/>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19"/>
            <p:cNvSpPr/>
            <p:nvPr/>
          </p:nvSpPr>
          <p:spPr>
            <a:xfrm>
              <a:off x="4533625" y="1374950"/>
              <a:ext cx="21075" cy="114750"/>
            </a:xfrm>
            <a:custGeom>
              <a:avLst/>
              <a:gdLst/>
              <a:ahLst/>
              <a:cxnLst/>
              <a:rect l="l" t="t" r="r" b="b"/>
              <a:pathLst>
                <a:path w="843" h="4590" extrusionOk="0">
                  <a:moveTo>
                    <a:pt x="843" y="0"/>
                  </a:moveTo>
                  <a:lnTo>
                    <a:pt x="422" y="211"/>
                  </a:lnTo>
                  <a:lnTo>
                    <a:pt x="295" y="1390"/>
                  </a:lnTo>
                  <a:lnTo>
                    <a:pt x="211" y="2526"/>
                  </a:lnTo>
                  <a:lnTo>
                    <a:pt x="1" y="4295"/>
                  </a:lnTo>
                  <a:lnTo>
                    <a:pt x="169" y="4379"/>
                  </a:lnTo>
                  <a:lnTo>
                    <a:pt x="422" y="4590"/>
                  </a:lnTo>
                  <a:lnTo>
                    <a:pt x="590" y="2569"/>
                  </a:lnTo>
                  <a:lnTo>
                    <a:pt x="716" y="1306"/>
                  </a:lnTo>
                  <a:lnTo>
                    <a:pt x="843"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19"/>
            <p:cNvSpPr/>
            <p:nvPr/>
          </p:nvSpPr>
          <p:spPr>
            <a:xfrm>
              <a:off x="4533625" y="1374950"/>
              <a:ext cx="21075" cy="114750"/>
            </a:xfrm>
            <a:custGeom>
              <a:avLst/>
              <a:gdLst/>
              <a:ahLst/>
              <a:cxnLst/>
              <a:rect l="l" t="t" r="r" b="b"/>
              <a:pathLst>
                <a:path w="843" h="4590" fill="none" extrusionOk="0">
                  <a:moveTo>
                    <a:pt x="843" y="0"/>
                  </a:moveTo>
                  <a:lnTo>
                    <a:pt x="422" y="211"/>
                  </a:lnTo>
                  <a:lnTo>
                    <a:pt x="422" y="211"/>
                  </a:lnTo>
                  <a:lnTo>
                    <a:pt x="295" y="1390"/>
                  </a:lnTo>
                  <a:lnTo>
                    <a:pt x="211" y="2526"/>
                  </a:lnTo>
                  <a:lnTo>
                    <a:pt x="1" y="4295"/>
                  </a:lnTo>
                  <a:lnTo>
                    <a:pt x="169" y="4379"/>
                  </a:lnTo>
                  <a:lnTo>
                    <a:pt x="422" y="4590"/>
                  </a:lnTo>
                  <a:lnTo>
                    <a:pt x="590" y="2569"/>
                  </a:lnTo>
                  <a:lnTo>
                    <a:pt x="590" y="2569"/>
                  </a:lnTo>
                  <a:lnTo>
                    <a:pt x="716" y="1306"/>
                  </a:lnTo>
                  <a:lnTo>
                    <a:pt x="84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19"/>
            <p:cNvSpPr/>
            <p:nvPr/>
          </p:nvSpPr>
          <p:spPr>
            <a:xfrm>
              <a:off x="4568350" y="1359150"/>
              <a:ext cx="13725" cy="149500"/>
            </a:xfrm>
            <a:custGeom>
              <a:avLst/>
              <a:gdLst/>
              <a:ahLst/>
              <a:cxnLst/>
              <a:rect l="l" t="t" r="r" b="b"/>
              <a:pathLst>
                <a:path w="549" h="5980" extrusionOk="0">
                  <a:moveTo>
                    <a:pt x="1" y="5895"/>
                  </a:moveTo>
                  <a:lnTo>
                    <a:pt x="1" y="5895"/>
                  </a:lnTo>
                  <a:lnTo>
                    <a:pt x="127" y="5979"/>
                  </a:lnTo>
                  <a:lnTo>
                    <a:pt x="1" y="5895"/>
                  </a:lnTo>
                  <a:close/>
                  <a:moveTo>
                    <a:pt x="548" y="1"/>
                  </a:moveTo>
                  <a:lnTo>
                    <a:pt x="169" y="253"/>
                  </a:lnTo>
                  <a:lnTo>
                    <a:pt x="169" y="253"/>
                  </a:lnTo>
                  <a:lnTo>
                    <a:pt x="548" y="1"/>
                  </a:lnTo>
                  <a:lnTo>
                    <a:pt x="548"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19"/>
            <p:cNvSpPr/>
            <p:nvPr/>
          </p:nvSpPr>
          <p:spPr>
            <a:xfrm>
              <a:off x="4568350" y="1506525"/>
              <a:ext cx="3200" cy="2125"/>
            </a:xfrm>
            <a:custGeom>
              <a:avLst/>
              <a:gdLst/>
              <a:ahLst/>
              <a:cxnLst/>
              <a:rect l="l" t="t" r="r" b="b"/>
              <a:pathLst>
                <a:path w="128" h="85" fill="none" extrusionOk="0">
                  <a:moveTo>
                    <a:pt x="1" y="0"/>
                  </a:moveTo>
                  <a:lnTo>
                    <a:pt x="1" y="0"/>
                  </a:lnTo>
                  <a:lnTo>
                    <a:pt x="127" y="84"/>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19"/>
            <p:cNvSpPr/>
            <p:nvPr/>
          </p:nvSpPr>
          <p:spPr>
            <a:xfrm>
              <a:off x="4572575" y="1359150"/>
              <a:ext cx="9500" cy="6350"/>
            </a:xfrm>
            <a:custGeom>
              <a:avLst/>
              <a:gdLst/>
              <a:ahLst/>
              <a:cxnLst/>
              <a:rect l="l" t="t" r="r" b="b"/>
              <a:pathLst>
                <a:path w="380" h="254" fill="none" extrusionOk="0">
                  <a:moveTo>
                    <a:pt x="379" y="1"/>
                  </a:moveTo>
                  <a:lnTo>
                    <a:pt x="0" y="253"/>
                  </a:lnTo>
                  <a:lnTo>
                    <a:pt x="0" y="253"/>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19"/>
            <p:cNvSpPr/>
            <p:nvPr/>
          </p:nvSpPr>
          <p:spPr>
            <a:xfrm>
              <a:off x="4568350" y="1359150"/>
              <a:ext cx="14775" cy="153700"/>
            </a:xfrm>
            <a:custGeom>
              <a:avLst/>
              <a:gdLst/>
              <a:ahLst/>
              <a:cxnLst/>
              <a:rect l="l" t="t" r="r" b="b"/>
              <a:pathLst>
                <a:path w="591" h="6148" extrusionOk="0">
                  <a:moveTo>
                    <a:pt x="548" y="1"/>
                  </a:moveTo>
                  <a:lnTo>
                    <a:pt x="169" y="253"/>
                  </a:lnTo>
                  <a:lnTo>
                    <a:pt x="169" y="1643"/>
                  </a:lnTo>
                  <a:lnTo>
                    <a:pt x="169" y="3074"/>
                  </a:lnTo>
                  <a:lnTo>
                    <a:pt x="127" y="4464"/>
                  </a:lnTo>
                  <a:lnTo>
                    <a:pt x="1" y="5895"/>
                  </a:lnTo>
                  <a:lnTo>
                    <a:pt x="127" y="5979"/>
                  </a:lnTo>
                  <a:lnTo>
                    <a:pt x="422" y="6148"/>
                  </a:lnTo>
                  <a:lnTo>
                    <a:pt x="506" y="4632"/>
                  </a:lnTo>
                  <a:lnTo>
                    <a:pt x="590" y="3074"/>
                  </a:lnTo>
                  <a:lnTo>
                    <a:pt x="590" y="1559"/>
                  </a:lnTo>
                  <a:lnTo>
                    <a:pt x="548"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19"/>
            <p:cNvSpPr/>
            <p:nvPr/>
          </p:nvSpPr>
          <p:spPr>
            <a:xfrm>
              <a:off x="4568350" y="1359150"/>
              <a:ext cx="14775" cy="153700"/>
            </a:xfrm>
            <a:custGeom>
              <a:avLst/>
              <a:gdLst/>
              <a:ahLst/>
              <a:cxnLst/>
              <a:rect l="l" t="t" r="r" b="b"/>
              <a:pathLst>
                <a:path w="591" h="6148" fill="none" extrusionOk="0">
                  <a:moveTo>
                    <a:pt x="548" y="1"/>
                  </a:moveTo>
                  <a:lnTo>
                    <a:pt x="169" y="253"/>
                  </a:lnTo>
                  <a:lnTo>
                    <a:pt x="169" y="253"/>
                  </a:lnTo>
                  <a:lnTo>
                    <a:pt x="169" y="1643"/>
                  </a:lnTo>
                  <a:lnTo>
                    <a:pt x="169" y="3074"/>
                  </a:lnTo>
                  <a:lnTo>
                    <a:pt x="127" y="4464"/>
                  </a:lnTo>
                  <a:lnTo>
                    <a:pt x="1" y="5895"/>
                  </a:lnTo>
                  <a:lnTo>
                    <a:pt x="127" y="5979"/>
                  </a:lnTo>
                  <a:lnTo>
                    <a:pt x="422" y="6148"/>
                  </a:lnTo>
                  <a:lnTo>
                    <a:pt x="422" y="6148"/>
                  </a:lnTo>
                  <a:lnTo>
                    <a:pt x="506" y="4632"/>
                  </a:lnTo>
                  <a:lnTo>
                    <a:pt x="590" y="3074"/>
                  </a:lnTo>
                  <a:lnTo>
                    <a:pt x="590" y="1559"/>
                  </a:lnTo>
                  <a:lnTo>
                    <a:pt x="54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19"/>
            <p:cNvSpPr/>
            <p:nvPr/>
          </p:nvSpPr>
          <p:spPr>
            <a:xfrm>
              <a:off x="4609400" y="1339150"/>
              <a:ext cx="10550" cy="5300"/>
            </a:xfrm>
            <a:custGeom>
              <a:avLst/>
              <a:gdLst/>
              <a:ahLst/>
              <a:cxnLst/>
              <a:rect l="l" t="t" r="r" b="b"/>
              <a:pathLst>
                <a:path w="422" h="212" extrusionOk="0">
                  <a:moveTo>
                    <a:pt x="422" y="1"/>
                  </a:moveTo>
                  <a:lnTo>
                    <a:pt x="1" y="211"/>
                  </a:lnTo>
                  <a:lnTo>
                    <a:pt x="1" y="211"/>
                  </a:lnTo>
                  <a:lnTo>
                    <a:pt x="422" y="1"/>
                  </a:lnTo>
                  <a:lnTo>
                    <a:pt x="422" y="1"/>
                  </a:lnTo>
                  <a:lnTo>
                    <a:pt x="422"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19"/>
            <p:cNvSpPr/>
            <p:nvPr/>
          </p:nvSpPr>
          <p:spPr>
            <a:xfrm>
              <a:off x="4609400" y="1339150"/>
              <a:ext cx="10550" cy="5300"/>
            </a:xfrm>
            <a:custGeom>
              <a:avLst/>
              <a:gdLst/>
              <a:ahLst/>
              <a:cxnLst/>
              <a:rect l="l" t="t" r="r" b="b"/>
              <a:pathLst>
                <a:path w="422" h="212" fill="none" extrusionOk="0">
                  <a:moveTo>
                    <a:pt x="422" y="1"/>
                  </a:moveTo>
                  <a:lnTo>
                    <a:pt x="1" y="211"/>
                  </a:lnTo>
                  <a:lnTo>
                    <a:pt x="1" y="211"/>
                  </a:lnTo>
                  <a:lnTo>
                    <a:pt x="422" y="1"/>
                  </a:lnTo>
                  <a:lnTo>
                    <a:pt x="422" y="1"/>
                  </a:lnTo>
                  <a:lnTo>
                    <a:pt x="42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19"/>
            <p:cNvSpPr/>
            <p:nvPr/>
          </p:nvSpPr>
          <p:spPr>
            <a:xfrm>
              <a:off x="4599925" y="1339150"/>
              <a:ext cx="20025" cy="195800"/>
            </a:xfrm>
            <a:custGeom>
              <a:avLst/>
              <a:gdLst/>
              <a:ahLst/>
              <a:cxnLst/>
              <a:rect l="l" t="t" r="r" b="b"/>
              <a:pathLst>
                <a:path w="801" h="7832" extrusionOk="0">
                  <a:moveTo>
                    <a:pt x="801" y="1"/>
                  </a:moveTo>
                  <a:lnTo>
                    <a:pt x="380" y="211"/>
                  </a:lnTo>
                  <a:lnTo>
                    <a:pt x="338" y="2064"/>
                  </a:lnTo>
                  <a:lnTo>
                    <a:pt x="254" y="3874"/>
                  </a:lnTo>
                  <a:lnTo>
                    <a:pt x="127" y="5727"/>
                  </a:lnTo>
                  <a:lnTo>
                    <a:pt x="1" y="7537"/>
                  </a:lnTo>
                  <a:lnTo>
                    <a:pt x="380" y="7832"/>
                  </a:lnTo>
                  <a:lnTo>
                    <a:pt x="548" y="5853"/>
                  </a:lnTo>
                  <a:lnTo>
                    <a:pt x="675" y="3916"/>
                  </a:lnTo>
                  <a:lnTo>
                    <a:pt x="759" y="1938"/>
                  </a:lnTo>
                  <a:lnTo>
                    <a:pt x="801"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19"/>
            <p:cNvSpPr/>
            <p:nvPr/>
          </p:nvSpPr>
          <p:spPr>
            <a:xfrm>
              <a:off x="4599925" y="1339150"/>
              <a:ext cx="20025" cy="195800"/>
            </a:xfrm>
            <a:custGeom>
              <a:avLst/>
              <a:gdLst/>
              <a:ahLst/>
              <a:cxnLst/>
              <a:rect l="l" t="t" r="r" b="b"/>
              <a:pathLst>
                <a:path w="801" h="7832" fill="none" extrusionOk="0">
                  <a:moveTo>
                    <a:pt x="801" y="1"/>
                  </a:moveTo>
                  <a:lnTo>
                    <a:pt x="380" y="211"/>
                  </a:lnTo>
                  <a:lnTo>
                    <a:pt x="380" y="211"/>
                  </a:lnTo>
                  <a:lnTo>
                    <a:pt x="338" y="2064"/>
                  </a:lnTo>
                  <a:lnTo>
                    <a:pt x="254" y="3874"/>
                  </a:lnTo>
                  <a:lnTo>
                    <a:pt x="127" y="5727"/>
                  </a:lnTo>
                  <a:lnTo>
                    <a:pt x="1" y="7537"/>
                  </a:lnTo>
                  <a:lnTo>
                    <a:pt x="380" y="7832"/>
                  </a:lnTo>
                  <a:lnTo>
                    <a:pt x="380" y="7832"/>
                  </a:lnTo>
                  <a:lnTo>
                    <a:pt x="548" y="5853"/>
                  </a:lnTo>
                  <a:lnTo>
                    <a:pt x="675" y="3916"/>
                  </a:lnTo>
                  <a:lnTo>
                    <a:pt x="759" y="1938"/>
                  </a:lnTo>
                  <a:lnTo>
                    <a:pt x="80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6" name="Google Shape;1476;p19"/>
          <p:cNvGrpSpPr/>
          <p:nvPr/>
        </p:nvGrpSpPr>
        <p:grpSpPr>
          <a:xfrm>
            <a:off x="830888" y="4212671"/>
            <a:ext cx="401700" cy="1032459"/>
            <a:chOff x="783488" y="2321096"/>
            <a:chExt cx="401700" cy="1032459"/>
          </a:xfrm>
        </p:grpSpPr>
        <p:sp>
          <p:nvSpPr>
            <p:cNvPr id="1477" name="Google Shape;1477;p19"/>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78" name="Google Shape;1478;p19"/>
            <p:cNvGrpSpPr/>
            <p:nvPr/>
          </p:nvGrpSpPr>
          <p:grpSpPr>
            <a:xfrm>
              <a:off x="808171" y="2347443"/>
              <a:ext cx="352343" cy="1006112"/>
              <a:chOff x="469675" y="990775"/>
              <a:chExt cx="297839" cy="850475"/>
            </a:xfrm>
          </p:grpSpPr>
          <p:sp>
            <p:nvSpPr>
              <p:cNvPr id="1479" name="Google Shape;1479;p19"/>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19"/>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19"/>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19"/>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19"/>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484" name="Google Shape;1484;p19"/>
          <p:cNvGrpSpPr/>
          <p:nvPr/>
        </p:nvGrpSpPr>
        <p:grpSpPr>
          <a:xfrm>
            <a:off x="7728045" y="1178139"/>
            <a:ext cx="535383" cy="1557745"/>
            <a:chOff x="1527695" y="682302"/>
            <a:chExt cx="535383" cy="1557745"/>
          </a:xfrm>
        </p:grpSpPr>
        <p:sp>
          <p:nvSpPr>
            <p:cNvPr id="1485" name="Google Shape;1485;p19"/>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86" name="Google Shape;1486;p19"/>
            <p:cNvGrpSpPr/>
            <p:nvPr/>
          </p:nvGrpSpPr>
          <p:grpSpPr>
            <a:xfrm>
              <a:off x="1527695" y="682302"/>
              <a:ext cx="535383" cy="1557745"/>
              <a:chOff x="238125" y="2522225"/>
              <a:chExt cx="452564" cy="1316775"/>
            </a:xfrm>
          </p:grpSpPr>
          <p:sp>
            <p:nvSpPr>
              <p:cNvPr id="1487" name="Google Shape;1487;p19"/>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19"/>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19"/>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19"/>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19"/>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1492"/>
        <p:cNvGrpSpPr/>
        <p:nvPr/>
      </p:nvGrpSpPr>
      <p:grpSpPr>
        <a:xfrm>
          <a:off x="0" y="0"/>
          <a:ext cx="0" cy="0"/>
          <a:chOff x="0" y="0"/>
          <a:chExt cx="0" cy="0"/>
        </a:xfrm>
      </p:grpSpPr>
      <p:sp>
        <p:nvSpPr>
          <p:cNvPr id="1493" name="Google Shape;1493;p20"/>
          <p:cNvSpPr txBox="1">
            <a:spLocks noGrp="1"/>
          </p:cNvSpPr>
          <p:nvPr>
            <p:ph type="title"/>
          </p:nvPr>
        </p:nvSpPr>
        <p:spPr>
          <a:xfrm>
            <a:off x="720000" y="5212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494" name="Google Shape;1494;p20"/>
          <p:cNvSpPr txBox="1">
            <a:spLocks noGrp="1"/>
          </p:cNvSpPr>
          <p:nvPr>
            <p:ph type="title" idx="2"/>
          </p:nvPr>
        </p:nvSpPr>
        <p:spPr>
          <a:xfrm>
            <a:off x="6051000" y="1542050"/>
            <a:ext cx="19782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95" name="Google Shape;1495;p20"/>
          <p:cNvSpPr txBox="1">
            <a:spLocks noGrp="1"/>
          </p:cNvSpPr>
          <p:nvPr>
            <p:ph type="subTitle" idx="1"/>
          </p:nvPr>
        </p:nvSpPr>
        <p:spPr>
          <a:xfrm>
            <a:off x="6051000" y="1976175"/>
            <a:ext cx="1978200" cy="665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496" name="Google Shape;1496;p20"/>
          <p:cNvSpPr txBox="1">
            <a:spLocks noGrp="1"/>
          </p:cNvSpPr>
          <p:nvPr>
            <p:ph type="title" idx="3"/>
          </p:nvPr>
        </p:nvSpPr>
        <p:spPr>
          <a:xfrm>
            <a:off x="1114808" y="1542050"/>
            <a:ext cx="1978200" cy="527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97" name="Google Shape;1497;p20"/>
          <p:cNvSpPr txBox="1">
            <a:spLocks noGrp="1"/>
          </p:cNvSpPr>
          <p:nvPr>
            <p:ph type="subTitle" idx="4"/>
          </p:nvPr>
        </p:nvSpPr>
        <p:spPr>
          <a:xfrm>
            <a:off x="1114804" y="1976175"/>
            <a:ext cx="1978200" cy="665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498" name="Google Shape;1498;p20"/>
          <p:cNvSpPr txBox="1">
            <a:spLocks noGrp="1"/>
          </p:cNvSpPr>
          <p:nvPr>
            <p:ph type="title" idx="5"/>
          </p:nvPr>
        </p:nvSpPr>
        <p:spPr>
          <a:xfrm>
            <a:off x="6051000" y="3127850"/>
            <a:ext cx="19782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99" name="Google Shape;1499;p20"/>
          <p:cNvSpPr txBox="1">
            <a:spLocks noGrp="1"/>
          </p:cNvSpPr>
          <p:nvPr>
            <p:ph type="subTitle" idx="6"/>
          </p:nvPr>
        </p:nvSpPr>
        <p:spPr>
          <a:xfrm>
            <a:off x="6051000" y="3561975"/>
            <a:ext cx="1978200" cy="665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500" name="Google Shape;1500;p20"/>
          <p:cNvSpPr txBox="1">
            <a:spLocks noGrp="1"/>
          </p:cNvSpPr>
          <p:nvPr>
            <p:ph type="title" idx="7"/>
          </p:nvPr>
        </p:nvSpPr>
        <p:spPr>
          <a:xfrm>
            <a:off x="1114808" y="3127850"/>
            <a:ext cx="1978200" cy="527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01" name="Google Shape;1501;p20"/>
          <p:cNvSpPr txBox="1">
            <a:spLocks noGrp="1"/>
          </p:cNvSpPr>
          <p:nvPr>
            <p:ph type="subTitle" idx="8"/>
          </p:nvPr>
        </p:nvSpPr>
        <p:spPr>
          <a:xfrm>
            <a:off x="1114804" y="3561975"/>
            <a:ext cx="1978200" cy="665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1502" name="Google Shape;1502;p20"/>
          <p:cNvGrpSpPr/>
          <p:nvPr/>
        </p:nvGrpSpPr>
        <p:grpSpPr>
          <a:xfrm>
            <a:off x="603295" y="2771252"/>
            <a:ext cx="336381" cy="978887"/>
            <a:chOff x="1527695" y="682302"/>
            <a:chExt cx="535383" cy="1557745"/>
          </a:xfrm>
        </p:grpSpPr>
        <p:sp>
          <p:nvSpPr>
            <p:cNvPr id="1503" name="Google Shape;1503;p20"/>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04" name="Google Shape;1504;p20"/>
            <p:cNvGrpSpPr/>
            <p:nvPr/>
          </p:nvGrpSpPr>
          <p:grpSpPr>
            <a:xfrm>
              <a:off x="1527695" y="682302"/>
              <a:ext cx="535383" cy="1557745"/>
              <a:chOff x="238125" y="2522225"/>
              <a:chExt cx="452564" cy="1316775"/>
            </a:xfrm>
          </p:grpSpPr>
          <p:sp>
            <p:nvSpPr>
              <p:cNvPr id="1505" name="Google Shape;1505;p20"/>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20"/>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20"/>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20"/>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20"/>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510" name="Google Shape;1510;p20"/>
          <p:cNvGrpSpPr/>
          <p:nvPr/>
        </p:nvGrpSpPr>
        <p:grpSpPr>
          <a:xfrm>
            <a:off x="8169013" y="1208221"/>
            <a:ext cx="401700" cy="1032459"/>
            <a:chOff x="783488" y="2321096"/>
            <a:chExt cx="401700" cy="1032459"/>
          </a:xfrm>
        </p:grpSpPr>
        <p:sp>
          <p:nvSpPr>
            <p:cNvPr id="1511" name="Google Shape;1511;p20"/>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12" name="Google Shape;1512;p20"/>
            <p:cNvGrpSpPr/>
            <p:nvPr/>
          </p:nvGrpSpPr>
          <p:grpSpPr>
            <a:xfrm>
              <a:off x="808171" y="2347443"/>
              <a:ext cx="352343" cy="1006112"/>
              <a:chOff x="469675" y="990775"/>
              <a:chExt cx="297839" cy="850475"/>
            </a:xfrm>
          </p:grpSpPr>
          <p:sp>
            <p:nvSpPr>
              <p:cNvPr id="1513" name="Google Shape;1513;p20"/>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20"/>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20"/>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20"/>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20"/>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518" name="Google Shape;1518;p20"/>
          <p:cNvGrpSpPr/>
          <p:nvPr/>
        </p:nvGrpSpPr>
        <p:grpSpPr>
          <a:xfrm flipH="1">
            <a:off x="719995" y="1218256"/>
            <a:ext cx="1569488" cy="3430491"/>
            <a:chOff x="5214875" y="1199700"/>
            <a:chExt cx="337975" cy="738725"/>
          </a:xfrm>
        </p:grpSpPr>
        <p:sp>
          <p:nvSpPr>
            <p:cNvPr id="1519" name="Google Shape;1519;p20"/>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20"/>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20"/>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20"/>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20"/>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20"/>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20"/>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20"/>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20"/>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20"/>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20"/>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20"/>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20"/>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20"/>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20"/>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20"/>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20"/>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20"/>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20"/>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20"/>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20"/>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20"/>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20"/>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20"/>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20"/>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six columns">
  <p:cSld name="CUSTOM_7">
    <p:bg>
      <p:bgPr>
        <a:blipFill>
          <a:blip r:embed="rId2">
            <a:alphaModFix/>
          </a:blip>
          <a:stretch>
            <a:fillRect/>
          </a:stretch>
        </a:blipFill>
        <a:effectLst/>
      </p:bgPr>
    </p:bg>
    <p:spTree>
      <p:nvGrpSpPr>
        <p:cNvPr id="1" name="Shape 1544"/>
        <p:cNvGrpSpPr/>
        <p:nvPr/>
      </p:nvGrpSpPr>
      <p:grpSpPr>
        <a:xfrm>
          <a:off x="0" y="0"/>
          <a:ext cx="0" cy="0"/>
          <a:chOff x="0" y="0"/>
          <a:chExt cx="0" cy="0"/>
        </a:xfrm>
      </p:grpSpPr>
      <p:sp>
        <p:nvSpPr>
          <p:cNvPr id="1545" name="Google Shape;1545;p21"/>
          <p:cNvSpPr txBox="1">
            <a:spLocks noGrp="1"/>
          </p:cNvSpPr>
          <p:nvPr>
            <p:ph type="title"/>
          </p:nvPr>
        </p:nvSpPr>
        <p:spPr>
          <a:xfrm>
            <a:off x="720000" y="5212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546" name="Google Shape;1546;p21"/>
          <p:cNvSpPr txBox="1">
            <a:spLocks noGrp="1"/>
          </p:cNvSpPr>
          <p:nvPr>
            <p:ph type="title" idx="2"/>
          </p:nvPr>
        </p:nvSpPr>
        <p:spPr>
          <a:xfrm>
            <a:off x="1101175" y="1898360"/>
            <a:ext cx="19860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47" name="Google Shape;1547;p21"/>
          <p:cNvSpPr txBox="1">
            <a:spLocks noGrp="1"/>
          </p:cNvSpPr>
          <p:nvPr>
            <p:ph type="subTitle" idx="1"/>
          </p:nvPr>
        </p:nvSpPr>
        <p:spPr>
          <a:xfrm>
            <a:off x="1101175" y="23455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rgbClr val="242424"/>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548" name="Google Shape;1548;p21"/>
          <p:cNvSpPr txBox="1">
            <a:spLocks noGrp="1"/>
          </p:cNvSpPr>
          <p:nvPr>
            <p:ph type="title" idx="3"/>
          </p:nvPr>
        </p:nvSpPr>
        <p:spPr>
          <a:xfrm>
            <a:off x="3578951" y="1898360"/>
            <a:ext cx="19860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49" name="Google Shape;1549;p21"/>
          <p:cNvSpPr txBox="1">
            <a:spLocks noGrp="1"/>
          </p:cNvSpPr>
          <p:nvPr>
            <p:ph type="subTitle" idx="4"/>
          </p:nvPr>
        </p:nvSpPr>
        <p:spPr>
          <a:xfrm>
            <a:off x="3578948" y="23455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rgbClr val="242424"/>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550" name="Google Shape;1550;p21"/>
          <p:cNvSpPr txBox="1">
            <a:spLocks noGrp="1"/>
          </p:cNvSpPr>
          <p:nvPr>
            <p:ph type="title" idx="5"/>
          </p:nvPr>
        </p:nvSpPr>
        <p:spPr>
          <a:xfrm>
            <a:off x="1101175" y="3407960"/>
            <a:ext cx="19860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51" name="Google Shape;1551;p21"/>
          <p:cNvSpPr txBox="1">
            <a:spLocks noGrp="1"/>
          </p:cNvSpPr>
          <p:nvPr>
            <p:ph type="subTitle" idx="6"/>
          </p:nvPr>
        </p:nvSpPr>
        <p:spPr>
          <a:xfrm>
            <a:off x="1101175" y="38551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rgbClr val="242424"/>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552" name="Google Shape;1552;p21"/>
          <p:cNvSpPr txBox="1">
            <a:spLocks noGrp="1"/>
          </p:cNvSpPr>
          <p:nvPr>
            <p:ph type="title" idx="7"/>
          </p:nvPr>
        </p:nvSpPr>
        <p:spPr>
          <a:xfrm>
            <a:off x="3578948" y="3407960"/>
            <a:ext cx="19860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53" name="Google Shape;1553;p21"/>
          <p:cNvSpPr txBox="1">
            <a:spLocks noGrp="1"/>
          </p:cNvSpPr>
          <p:nvPr>
            <p:ph type="subTitle" idx="8"/>
          </p:nvPr>
        </p:nvSpPr>
        <p:spPr>
          <a:xfrm>
            <a:off x="3578948" y="38551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rgbClr val="242424"/>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554" name="Google Shape;1554;p21"/>
          <p:cNvSpPr txBox="1">
            <a:spLocks noGrp="1"/>
          </p:cNvSpPr>
          <p:nvPr>
            <p:ph type="title" idx="9"/>
          </p:nvPr>
        </p:nvSpPr>
        <p:spPr>
          <a:xfrm>
            <a:off x="6056727" y="1898360"/>
            <a:ext cx="19860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55" name="Google Shape;1555;p21"/>
          <p:cNvSpPr txBox="1">
            <a:spLocks noGrp="1"/>
          </p:cNvSpPr>
          <p:nvPr>
            <p:ph type="subTitle" idx="13"/>
          </p:nvPr>
        </p:nvSpPr>
        <p:spPr>
          <a:xfrm>
            <a:off x="6056727" y="23455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rgbClr val="242424"/>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556" name="Google Shape;1556;p21"/>
          <p:cNvSpPr txBox="1">
            <a:spLocks noGrp="1"/>
          </p:cNvSpPr>
          <p:nvPr>
            <p:ph type="title" idx="14"/>
          </p:nvPr>
        </p:nvSpPr>
        <p:spPr>
          <a:xfrm>
            <a:off x="6056727" y="3407960"/>
            <a:ext cx="19860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57" name="Google Shape;1557;p21"/>
          <p:cNvSpPr txBox="1">
            <a:spLocks noGrp="1"/>
          </p:cNvSpPr>
          <p:nvPr>
            <p:ph type="subTitle" idx="15"/>
          </p:nvPr>
        </p:nvSpPr>
        <p:spPr>
          <a:xfrm>
            <a:off x="6056727" y="38551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rgbClr val="242424"/>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1558" name="Google Shape;1558;p21"/>
          <p:cNvGrpSpPr/>
          <p:nvPr/>
        </p:nvGrpSpPr>
        <p:grpSpPr>
          <a:xfrm rot="-1290939">
            <a:off x="-1257110" y="-155267"/>
            <a:ext cx="3863423" cy="1874036"/>
            <a:chOff x="3545275" y="1138125"/>
            <a:chExt cx="1338875" cy="649450"/>
          </a:xfrm>
        </p:grpSpPr>
        <p:sp>
          <p:nvSpPr>
            <p:cNvPr id="1559" name="Google Shape;1559;p21"/>
            <p:cNvSpPr/>
            <p:nvPr/>
          </p:nvSpPr>
          <p:spPr>
            <a:xfrm>
              <a:off x="3545275" y="1138125"/>
              <a:ext cx="1338875" cy="508400"/>
            </a:xfrm>
            <a:custGeom>
              <a:avLst/>
              <a:gdLst/>
              <a:ahLst/>
              <a:cxnLst/>
              <a:rect l="l" t="t" r="r" b="b"/>
              <a:pathLst>
                <a:path w="53555" h="20336" extrusionOk="0">
                  <a:moveTo>
                    <a:pt x="53386" y="0"/>
                  </a:moveTo>
                  <a:lnTo>
                    <a:pt x="52081" y="1263"/>
                  </a:lnTo>
                  <a:lnTo>
                    <a:pt x="50734" y="2526"/>
                  </a:lnTo>
                  <a:lnTo>
                    <a:pt x="49344" y="3747"/>
                  </a:lnTo>
                  <a:lnTo>
                    <a:pt x="47913" y="4926"/>
                  </a:lnTo>
                  <a:lnTo>
                    <a:pt x="46481" y="6105"/>
                  </a:lnTo>
                  <a:lnTo>
                    <a:pt x="45008" y="7200"/>
                  </a:lnTo>
                  <a:lnTo>
                    <a:pt x="43492" y="8252"/>
                  </a:lnTo>
                  <a:lnTo>
                    <a:pt x="41976" y="9263"/>
                  </a:lnTo>
                  <a:lnTo>
                    <a:pt x="40419" y="10231"/>
                  </a:lnTo>
                  <a:lnTo>
                    <a:pt x="38861" y="11157"/>
                  </a:lnTo>
                  <a:lnTo>
                    <a:pt x="37261" y="12042"/>
                  </a:lnTo>
                  <a:lnTo>
                    <a:pt x="35619" y="12884"/>
                  </a:lnTo>
                  <a:lnTo>
                    <a:pt x="33977" y="13684"/>
                  </a:lnTo>
                  <a:lnTo>
                    <a:pt x="32293" y="14441"/>
                  </a:lnTo>
                  <a:lnTo>
                    <a:pt x="30609" y="15157"/>
                  </a:lnTo>
                  <a:lnTo>
                    <a:pt x="28883" y="15789"/>
                  </a:lnTo>
                  <a:lnTo>
                    <a:pt x="27156" y="16420"/>
                  </a:lnTo>
                  <a:lnTo>
                    <a:pt x="25430" y="17010"/>
                  </a:lnTo>
                  <a:lnTo>
                    <a:pt x="23662" y="17515"/>
                  </a:lnTo>
                  <a:lnTo>
                    <a:pt x="21894" y="17978"/>
                  </a:lnTo>
                  <a:lnTo>
                    <a:pt x="20125" y="18399"/>
                  </a:lnTo>
                  <a:lnTo>
                    <a:pt x="18315" y="18778"/>
                  </a:lnTo>
                  <a:lnTo>
                    <a:pt x="16504" y="19115"/>
                  </a:lnTo>
                  <a:lnTo>
                    <a:pt x="14694" y="19410"/>
                  </a:lnTo>
                  <a:lnTo>
                    <a:pt x="12884" y="19620"/>
                  </a:lnTo>
                  <a:lnTo>
                    <a:pt x="11031" y="19831"/>
                  </a:lnTo>
                  <a:lnTo>
                    <a:pt x="9221" y="19957"/>
                  </a:lnTo>
                  <a:lnTo>
                    <a:pt x="7368" y="20041"/>
                  </a:lnTo>
                  <a:lnTo>
                    <a:pt x="3705" y="20041"/>
                  </a:lnTo>
                  <a:lnTo>
                    <a:pt x="1853" y="19957"/>
                  </a:lnTo>
                  <a:lnTo>
                    <a:pt x="0" y="19831"/>
                  </a:lnTo>
                  <a:lnTo>
                    <a:pt x="0" y="20083"/>
                  </a:lnTo>
                  <a:lnTo>
                    <a:pt x="1347" y="20209"/>
                  </a:lnTo>
                  <a:lnTo>
                    <a:pt x="2695" y="20252"/>
                  </a:lnTo>
                  <a:lnTo>
                    <a:pt x="4042" y="20294"/>
                  </a:lnTo>
                  <a:lnTo>
                    <a:pt x="5389" y="20336"/>
                  </a:lnTo>
                  <a:lnTo>
                    <a:pt x="6863" y="20294"/>
                  </a:lnTo>
                  <a:lnTo>
                    <a:pt x="8337" y="20252"/>
                  </a:lnTo>
                  <a:lnTo>
                    <a:pt x="9852" y="20167"/>
                  </a:lnTo>
                  <a:lnTo>
                    <a:pt x="11326" y="20041"/>
                  </a:lnTo>
                  <a:lnTo>
                    <a:pt x="12841" y="19915"/>
                  </a:lnTo>
                  <a:lnTo>
                    <a:pt x="14315" y="19704"/>
                  </a:lnTo>
                  <a:lnTo>
                    <a:pt x="15831" y="19494"/>
                  </a:lnTo>
                  <a:lnTo>
                    <a:pt x="17304" y="19241"/>
                  </a:lnTo>
                  <a:lnTo>
                    <a:pt x="18778" y="18946"/>
                  </a:lnTo>
                  <a:lnTo>
                    <a:pt x="20252" y="18652"/>
                  </a:lnTo>
                  <a:lnTo>
                    <a:pt x="21725" y="18273"/>
                  </a:lnTo>
                  <a:lnTo>
                    <a:pt x="23199" y="17894"/>
                  </a:lnTo>
                  <a:lnTo>
                    <a:pt x="24672" y="17473"/>
                  </a:lnTo>
                  <a:lnTo>
                    <a:pt x="26104" y="17052"/>
                  </a:lnTo>
                  <a:lnTo>
                    <a:pt x="27535" y="16547"/>
                  </a:lnTo>
                  <a:lnTo>
                    <a:pt x="28967" y="16041"/>
                  </a:lnTo>
                  <a:lnTo>
                    <a:pt x="30735" y="15368"/>
                  </a:lnTo>
                  <a:lnTo>
                    <a:pt x="32419" y="14652"/>
                  </a:lnTo>
                  <a:lnTo>
                    <a:pt x="34145" y="13894"/>
                  </a:lnTo>
                  <a:lnTo>
                    <a:pt x="35787" y="13052"/>
                  </a:lnTo>
                  <a:lnTo>
                    <a:pt x="37471" y="12210"/>
                  </a:lnTo>
                  <a:lnTo>
                    <a:pt x="39071" y="11326"/>
                  </a:lnTo>
                  <a:lnTo>
                    <a:pt x="40671" y="10358"/>
                  </a:lnTo>
                  <a:lnTo>
                    <a:pt x="42229" y="9389"/>
                  </a:lnTo>
                  <a:lnTo>
                    <a:pt x="43787" y="8379"/>
                  </a:lnTo>
                  <a:lnTo>
                    <a:pt x="45260" y="7326"/>
                  </a:lnTo>
                  <a:lnTo>
                    <a:pt x="46734" y="6231"/>
                  </a:lnTo>
                  <a:lnTo>
                    <a:pt x="48208" y="5095"/>
                  </a:lnTo>
                  <a:lnTo>
                    <a:pt x="49597" y="3916"/>
                  </a:lnTo>
                  <a:lnTo>
                    <a:pt x="50944" y="2695"/>
                  </a:lnTo>
                  <a:lnTo>
                    <a:pt x="52292" y="1432"/>
                  </a:lnTo>
                  <a:lnTo>
                    <a:pt x="53555" y="169"/>
                  </a:lnTo>
                  <a:lnTo>
                    <a:pt x="5338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21"/>
            <p:cNvSpPr/>
            <p:nvPr/>
          </p:nvSpPr>
          <p:spPr>
            <a:xfrm>
              <a:off x="3545275" y="1138125"/>
              <a:ext cx="1338875" cy="508400"/>
            </a:xfrm>
            <a:custGeom>
              <a:avLst/>
              <a:gdLst/>
              <a:ahLst/>
              <a:cxnLst/>
              <a:rect l="l" t="t" r="r" b="b"/>
              <a:pathLst>
                <a:path w="53555" h="20336" fill="none" extrusionOk="0">
                  <a:moveTo>
                    <a:pt x="5389" y="20336"/>
                  </a:moveTo>
                  <a:lnTo>
                    <a:pt x="5389" y="20336"/>
                  </a:lnTo>
                  <a:lnTo>
                    <a:pt x="4042" y="20294"/>
                  </a:lnTo>
                  <a:lnTo>
                    <a:pt x="2695" y="20252"/>
                  </a:lnTo>
                  <a:lnTo>
                    <a:pt x="1347" y="20209"/>
                  </a:lnTo>
                  <a:lnTo>
                    <a:pt x="0" y="20083"/>
                  </a:lnTo>
                  <a:lnTo>
                    <a:pt x="0" y="19831"/>
                  </a:lnTo>
                  <a:lnTo>
                    <a:pt x="0" y="19831"/>
                  </a:lnTo>
                  <a:lnTo>
                    <a:pt x="1853" y="19957"/>
                  </a:lnTo>
                  <a:lnTo>
                    <a:pt x="3705" y="20041"/>
                  </a:lnTo>
                  <a:lnTo>
                    <a:pt x="5558" y="20041"/>
                  </a:lnTo>
                  <a:lnTo>
                    <a:pt x="7368" y="20041"/>
                  </a:lnTo>
                  <a:lnTo>
                    <a:pt x="9221" y="19957"/>
                  </a:lnTo>
                  <a:lnTo>
                    <a:pt x="11031" y="19831"/>
                  </a:lnTo>
                  <a:lnTo>
                    <a:pt x="12884" y="19620"/>
                  </a:lnTo>
                  <a:lnTo>
                    <a:pt x="14694" y="19410"/>
                  </a:lnTo>
                  <a:lnTo>
                    <a:pt x="16504" y="19115"/>
                  </a:lnTo>
                  <a:lnTo>
                    <a:pt x="18315" y="18778"/>
                  </a:lnTo>
                  <a:lnTo>
                    <a:pt x="20125" y="18399"/>
                  </a:lnTo>
                  <a:lnTo>
                    <a:pt x="21894" y="17978"/>
                  </a:lnTo>
                  <a:lnTo>
                    <a:pt x="23662" y="17515"/>
                  </a:lnTo>
                  <a:lnTo>
                    <a:pt x="25430" y="17010"/>
                  </a:lnTo>
                  <a:lnTo>
                    <a:pt x="27156" y="16420"/>
                  </a:lnTo>
                  <a:lnTo>
                    <a:pt x="28883" y="15789"/>
                  </a:lnTo>
                  <a:lnTo>
                    <a:pt x="30609" y="15157"/>
                  </a:lnTo>
                  <a:lnTo>
                    <a:pt x="32293" y="14441"/>
                  </a:lnTo>
                  <a:lnTo>
                    <a:pt x="33977" y="13684"/>
                  </a:lnTo>
                  <a:lnTo>
                    <a:pt x="35619" y="12884"/>
                  </a:lnTo>
                  <a:lnTo>
                    <a:pt x="37261" y="12042"/>
                  </a:lnTo>
                  <a:lnTo>
                    <a:pt x="38861" y="11157"/>
                  </a:lnTo>
                  <a:lnTo>
                    <a:pt x="40419" y="10231"/>
                  </a:lnTo>
                  <a:lnTo>
                    <a:pt x="41976" y="9263"/>
                  </a:lnTo>
                  <a:lnTo>
                    <a:pt x="43492" y="8252"/>
                  </a:lnTo>
                  <a:lnTo>
                    <a:pt x="45008" y="7200"/>
                  </a:lnTo>
                  <a:lnTo>
                    <a:pt x="46481" y="6105"/>
                  </a:lnTo>
                  <a:lnTo>
                    <a:pt x="47913" y="4926"/>
                  </a:lnTo>
                  <a:lnTo>
                    <a:pt x="49344" y="3747"/>
                  </a:lnTo>
                  <a:lnTo>
                    <a:pt x="50734" y="2526"/>
                  </a:lnTo>
                  <a:lnTo>
                    <a:pt x="52081" y="1263"/>
                  </a:lnTo>
                  <a:lnTo>
                    <a:pt x="53386" y="0"/>
                  </a:lnTo>
                  <a:lnTo>
                    <a:pt x="53555" y="169"/>
                  </a:lnTo>
                  <a:lnTo>
                    <a:pt x="53555" y="169"/>
                  </a:lnTo>
                  <a:lnTo>
                    <a:pt x="52292" y="1432"/>
                  </a:lnTo>
                  <a:lnTo>
                    <a:pt x="50944" y="2695"/>
                  </a:lnTo>
                  <a:lnTo>
                    <a:pt x="49597" y="3916"/>
                  </a:lnTo>
                  <a:lnTo>
                    <a:pt x="48208" y="5095"/>
                  </a:lnTo>
                  <a:lnTo>
                    <a:pt x="46734" y="6231"/>
                  </a:lnTo>
                  <a:lnTo>
                    <a:pt x="45260" y="7326"/>
                  </a:lnTo>
                  <a:lnTo>
                    <a:pt x="43787" y="8379"/>
                  </a:lnTo>
                  <a:lnTo>
                    <a:pt x="42229" y="9389"/>
                  </a:lnTo>
                  <a:lnTo>
                    <a:pt x="40671" y="10358"/>
                  </a:lnTo>
                  <a:lnTo>
                    <a:pt x="39071" y="11326"/>
                  </a:lnTo>
                  <a:lnTo>
                    <a:pt x="37471" y="12210"/>
                  </a:lnTo>
                  <a:lnTo>
                    <a:pt x="35787" y="13052"/>
                  </a:lnTo>
                  <a:lnTo>
                    <a:pt x="34145" y="13894"/>
                  </a:lnTo>
                  <a:lnTo>
                    <a:pt x="32419" y="14652"/>
                  </a:lnTo>
                  <a:lnTo>
                    <a:pt x="30735" y="15368"/>
                  </a:lnTo>
                  <a:lnTo>
                    <a:pt x="28967" y="16041"/>
                  </a:lnTo>
                  <a:lnTo>
                    <a:pt x="28967" y="16041"/>
                  </a:lnTo>
                  <a:lnTo>
                    <a:pt x="27535" y="16547"/>
                  </a:lnTo>
                  <a:lnTo>
                    <a:pt x="26104" y="17052"/>
                  </a:lnTo>
                  <a:lnTo>
                    <a:pt x="24672" y="17473"/>
                  </a:lnTo>
                  <a:lnTo>
                    <a:pt x="23199" y="17894"/>
                  </a:lnTo>
                  <a:lnTo>
                    <a:pt x="21725" y="18273"/>
                  </a:lnTo>
                  <a:lnTo>
                    <a:pt x="20252" y="18652"/>
                  </a:lnTo>
                  <a:lnTo>
                    <a:pt x="18778" y="18946"/>
                  </a:lnTo>
                  <a:lnTo>
                    <a:pt x="17304" y="19241"/>
                  </a:lnTo>
                  <a:lnTo>
                    <a:pt x="15831" y="19494"/>
                  </a:lnTo>
                  <a:lnTo>
                    <a:pt x="14315" y="19704"/>
                  </a:lnTo>
                  <a:lnTo>
                    <a:pt x="12841" y="19915"/>
                  </a:lnTo>
                  <a:lnTo>
                    <a:pt x="11326" y="20041"/>
                  </a:lnTo>
                  <a:lnTo>
                    <a:pt x="9852" y="20167"/>
                  </a:lnTo>
                  <a:lnTo>
                    <a:pt x="8337" y="20252"/>
                  </a:lnTo>
                  <a:lnTo>
                    <a:pt x="6863" y="20294"/>
                  </a:lnTo>
                  <a:lnTo>
                    <a:pt x="5389" y="2033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21"/>
            <p:cNvSpPr/>
            <p:nvPr/>
          </p:nvSpPr>
          <p:spPr>
            <a:xfrm>
              <a:off x="3848400" y="1583350"/>
              <a:ext cx="191600" cy="204225"/>
            </a:xfrm>
            <a:custGeom>
              <a:avLst/>
              <a:gdLst/>
              <a:ahLst/>
              <a:cxnLst/>
              <a:rect l="l" t="t" r="r" b="b"/>
              <a:pathLst>
                <a:path w="7664" h="8169" extrusionOk="0">
                  <a:moveTo>
                    <a:pt x="6990" y="1"/>
                  </a:moveTo>
                  <a:lnTo>
                    <a:pt x="464" y="1137"/>
                  </a:lnTo>
                  <a:lnTo>
                    <a:pt x="338" y="1179"/>
                  </a:lnTo>
                  <a:lnTo>
                    <a:pt x="211" y="1264"/>
                  </a:lnTo>
                  <a:lnTo>
                    <a:pt x="127" y="1390"/>
                  </a:lnTo>
                  <a:lnTo>
                    <a:pt x="43" y="1474"/>
                  </a:lnTo>
                  <a:lnTo>
                    <a:pt x="1" y="1601"/>
                  </a:lnTo>
                  <a:lnTo>
                    <a:pt x="1" y="1769"/>
                  </a:lnTo>
                  <a:lnTo>
                    <a:pt x="43" y="1895"/>
                  </a:lnTo>
                  <a:lnTo>
                    <a:pt x="127" y="2022"/>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63" y="548"/>
                  </a:lnTo>
                  <a:lnTo>
                    <a:pt x="7621" y="422"/>
                  </a:lnTo>
                  <a:lnTo>
                    <a:pt x="7579" y="295"/>
                  </a:lnTo>
                  <a:lnTo>
                    <a:pt x="7537" y="169"/>
                  </a:lnTo>
                  <a:lnTo>
                    <a:pt x="7411" y="85"/>
                  </a:lnTo>
                  <a:lnTo>
                    <a:pt x="728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21"/>
            <p:cNvSpPr/>
            <p:nvPr/>
          </p:nvSpPr>
          <p:spPr>
            <a:xfrm>
              <a:off x="3848400" y="1583350"/>
              <a:ext cx="191600" cy="204225"/>
            </a:xfrm>
            <a:custGeom>
              <a:avLst/>
              <a:gdLst/>
              <a:ahLst/>
              <a:cxnLst/>
              <a:rect l="l" t="t" r="r" b="b"/>
              <a:pathLst>
                <a:path w="7664" h="8169" fill="none" extrusionOk="0">
                  <a:moveTo>
                    <a:pt x="127" y="2022"/>
                  </a:moveTo>
                  <a:lnTo>
                    <a:pt x="4548" y="7916"/>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21" y="674"/>
                  </a:lnTo>
                  <a:lnTo>
                    <a:pt x="7663" y="548"/>
                  </a:lnTo>
                  <a:lnTo>
                    <a:pt x="7621" y="422"/>
                  </a:lnTo>
                  <a:lnTo>
                    <a:pt x="7579" y="295"/>
                  </a:lnTo>
                  <a:lnTo>
                    <a:pt x="7537" y="169"/>
                  </a:lnTo>
                  <a:lnTo>
                    <a:pt x="7411" y="85"/>
                  </a:lnTo>
                  <a:lnTo>
                    <a:pt x="7284" y="1"/>
                  </a:lnTo>
                  <a:lnTo>
                    <a:pt x="7158" y="1"/>
                  </a:lnTo>
                  <a:lnTo>
                    <a:pt x="6990" y="1"/>
                  </a:lnTo>
                  <a:lnTo>
                    <a:pt x="464" y="1137"/>
                  </a:lnTo>
                  <a:lnTo>
                    <a:pt x="464" y="1137"/>
                  </a:lnTo>
                  <a:lnTo>
                    <a:pt x="338" y="1179"/>
                  </a:lnTo>
                  <a:lnTo>
                    <a:pt x="211" y="1264"/>
                  </a:lnTo>
                  <a:lnTo>
                    <a:pt x="127" y="1390"/>
                  </a:lnTo>
                  <a:lnTo>
                    <a:pt x="43" y="1474"/>
                  </a:lnTo>
                  <a:lnTo>
                    <a:pt x="1" y="1601"/>
                  </a:lnTo>
                  <a:lnTo>
                    <a:pt x="1" y="1769"/>
                  </a:lnTo>
                  <a:lnTo>
                    <a:pt x="43" y="1895"/>
                  </a:lnTo>
                  <a:lnTo>
                    <a:pt x="127" y="202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21"/>
            <p:cNvSpPr/>
            <p:nvPr/>
          </p:nvSpPr>
          <p:spPr>
            <a:xfrm>
              <a:off x="3871575" y="1603350"/>
              <a:ext cx="36850" cy="62125"/>
            </a:xfrm>
            <a:custGeom>
              <a:avLst/>
              <a:gdLst/>
              <a:ahLst/>
              <a:cxnLst/>
              <a:rect l="l" t="t" r="r" b="b"/>
              <a:pathLst>
                <a:path w="1474" h="2485" extrusionOk="0">
                  <a:moveTo>
                    <a:pt x="0" y="2316"/>
                  </a:moveTo>
                  <a:lnTo>
                    <a:pt x="0" y="2316"/>
                  </a:lnTo>
                  <a:lnTo>
                    <a:pt x="126" y="2485"/>
                  </a:lnTo>
                  <a:lnTo>
                    <a:pt x="0" y="2316"/>
                  </a:lnTo>
                  <a:close/>
                  <a:moveTo>
                    <a:pt x="1474" y="1"/>
                  </a:moveTo>
                  <a:lnTo>
                    <a:pt x="968" y="85"/>
                  </a:lnTo>
                  <a:lnTo>
                    <a:pt x="1474" y="1"/>
                  </a:lnTo>
                  <a:lnTo>
                    <a:pt x="147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21"/>
            <p:cNvSpPr/>
            <p:nvPr/>
          </p:nvSpPr>
          <p:spPr>
            <a:xfrm>
              <a:off x="3871575" y="1661250"/>
              <a:ext cx="3175" cy="4225"/>
            </a:xfrm>
            <a:custGeom>
              <a:avLst/>
              <a:gdLst/>
              <a:ahLst/>
              <a:cxnLst/>
              <a:rect l="l" t="t" r="r" b="b"/>
              <a:pathLst>
                <a:path w="127" h="169" fill="none" extrusionOk="0">
                  <a:moveTo>
                    <a:pt x="0" y="0"/>
                  </a:moveTo>
                  <a:lnTo>
                    <a:pt x="0" y="0"/>
                  </a:lnTo>
                  <a:lnTo>
                    <a:pt x="126" y="16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21"/>
            <p:cNvSpPr/>
            <p:nvPr/>
          </p:nvSpPr>
          <p:spPr>
            <a:xfrm>
              <a:off x="3895775" y="1603350"/>
              <a:ext cx="12650" cy="2125"/>
            </a:xfrm>
            <a:custGeom>
              <a:avLst/>
              <a:gdLst/>
              <a:ahLst/>
              <a:cxnLst/>
              <a:rect l="l" t="t" r="r" b="b"/>
              <a:pathLst>
                <a:path w="506" h="85" fill="none" extrusionOk="0">
                  <a:moveTo>
                    <a:pt x="506" y="1"/>
                  </a:moveTo>
                  <a:lnTo>
                    <a:pt x="0" y="85"/>
                  </a:lnTo>
                  <a:lnTo>
                    <a:pt x="506" y="1"/>
                  </a:lnTo>
                  <a:lnTo>
                    <a:pt x="5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21"/>
            <p:cNvSpPr/>
            <p:nvPr/>
          </p:nvSpPr>
          <p:spPr>
            <a:xfrm>
              <a:off x="3871575" y="1603350"/>
              <a:ext cx="36850" cy="67400"/>
            </a:xfrm>
            <a:custGeom>
              <a:avLst/>
              <a:gdLst/>
              <a:ahLst/>
              <a:cxnLst/>
              <a:rect l="l" t="t" r="r" b="b"/>
              <a:pathLst>
                <a:path w="1474" h="2696" extrusionOk="0">
                  <a:moveTo>
                    <a:pt x="1474" y="1"/>
                  </a:moveTo>
                  <a:lnTo>
                    <a:pt x="968" y="85"/>
                  </a:lnTo>
                  <a:lnTo>
                    <a:pt x="0" y="2316"/>
                  </a:lnTo>
                  <a:lnTo>
                    <a:pt x="126" y="2485"/>
                  </a:lnTo>
                  <a:lnTo>
                    <a:pt x="295" y="2695"/>
                  </a:lnTo>
                  <a:lnTo>
                    <a:pt x="1474"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21"/>
            <p:cNvSpPr/>
            <p:nvPr/>
          </p:nvSpPr>
          <p:spPr>
            <a:xfrm>
              <a:off x="3871575" y="1603350"/>
              <a:ext cx="36850" cy="67400"/>
            </a:xfrm>
            <a:custGeom>
              <a:avLst/>
              <a:gdLst/>
              <a:ahLst/>
              <a:cxnLst/>
              <a:rect l="l" t="t" r="r" b="b"/>
              <a:pathLst>
                <a:path w="1474" h="2696" fill="none" extrusionOk="0">
                  <a:moveTo>
                    <a:pt x="1474" y="1"/>
                  </a:moveTo>
                  <a:lnTo>
                    <a:pt x="968" y="85"/>
                  </a:lnTo>
                  <a:lnTo>
                    <a:pt x="0" y="2316"/>
                  </a:lnTo>
                  <a:lnTo>
                    <a:pt x="126" y="2485"/>
                  </a:lnTo>
                  <a:lnTo>
                    <a:pt x="295" y="2695"/>
                  </a:lnTo>
                  <a:lnTo>
                    <a:pt x="14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21"/>
            <p:cNvSpPr/>
            <p:nvPr/>
          </p:nvSpPr>
          <p:spPr>
            <a:xfrm>
              <a:off x="3894725" y="1595975"/>
              <a:ext cx="53700" cy="102125"/>
            </a:xfrm>
            <a:custGeom>
              <a:avLst/>
              <a:gdLst/>
              <a:ahLst/>
              <a:cxnLst/>
              <a:rect l="l" t="t" r="r" b="b"/>
              <a:pathLst>
                <a:path w="2148" h="4085" extrusionOk="0">
                  <a:moveTo>
                    <a:pt x="0" y="3832"/>
                  </a:moveTo>
                  <a:lnTo>
                    <a:pt x="0" y="3832"/>
                  </a:lnTo>
                  <a:lnTo>
                    <a:pt x="169" y="4085"/>
                  </a:lnTo>
                  <a:lnTo>
                    <a:pt x="0" y="3832"/>
                  </a:lnTo>
                  <a:close/>
                  <a:moveTo>
                    <a:pt x="2147" y="1"/>
                  </a:moveTo>
                  <a:lnTo>
                    <a:pt x="1769" y="85"/>
                  </a:lnTo>
                  <a:lnTo>
                    <a:pt x="2147" y="1"/>
                  </a:lnTo>
                  <a:lnTo>
                    <a:pt x="2147" y="1"/>
                  </a:lnTo>
                  <a:lnTo>
                    <a:pt x="214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21"/>
            <p:cNvSpPr/>
            <p:nvPr/>
          </p:nvSpPr>
          <p:spPr>
            <a:xfrm>
              <a:off x="3894725" y="1691775"/>
              <a:ext cx="4225" cy="6325"/>
            </a:xfrm>
            <a:custGeom>
              <a:avLst/>
              <a:gdLst/>
              <a:ahLst/>
              <a:cxnLst/>
              <a:rect l="l" t="t" r="r" b="b"/>
              <a:pathLst>
                <a:path w="169" h="253" fill="none" extrusionOk="0">
                  <a:moveTo>
                    <a:pt x="0" y="0"/>
                  </a:moveTo>
                  <a:lnTo>
                    <a:pt x="0" y="0"/>
                  </a:lnTo>
                  <a:lnTo>
                    <a:pt x="169"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21"/>
            <p:cNvSpPr/>
            <p:nvPr/>
          </p:nvSpPr>
          <p:spPr>
            <a:xfrm>
              <a:off x="3938925" y="1595975"/>
              <a:ext cx="9500" cy="2150"/>
            </a:xfrm>
            <a:custGeom>
              <a:avLst/>
              <a:gdLst/>
              <a:ahLst/>
              <a:cxnLst/>
              <a:rect l="l" t="t" r="r" b="b"/>
              <a:pathLst>
                <a:path w="380" h="86" fill="none" extrusionOk="0">
                  <a:moveTo>
                    <a:pt x="379" y="1"/>
                  </a:moveTo>
                  <a:lnTo>
                    <a:pt x="1" y="85"/>
                  </a:lnTo>
                  <a:lnTo>
                    <a:pt x="379" y="1"/>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21"/>
            <p:cNvSpPr/>
            <p:nvPr/>
          </p:nvSpPr>
          <p:spPr>
            <a:xfrm>
              <a:off x="3894725" y="1595975"/>
              <a:ext cx="53700" cy="105300"/>
            </a:xfrm>
            <a:custGeom>
              <a:avLst/>
              <a:gdLst/>
              <a:ahLst/>
              <a:cxnLst/>
              <a:rect l="l" t="t" r="r" b="b"/>
              <a:pathLst>
                <a:path w="2148" h="4212" extrusionOk="0">
                  <a:moveTo>
                    <a:pt x="2147" y="1"/>
                  </a:moveTo>
                  <a:lnTo>
                    <a:pt x="1769" y="85"/>
                  </a:lnTo>
                  <a:lnTo>
                    <a:pt x="1684" y="85"/>
                  </a:lnTo>
                  <a:lnTo>
                    <a:pt x="1221" y="1180"/>
                  </a:lnTo>
                  <a:lnTo>
                    <a:pt x="758" y="2232"/>
                  </a:lnTo>
                  <a:lnTo>
                    <a:pt x="0" y="3832"/>
                  </a:lnTo>
                  <a:lnTo>
                    <a:pt x="169" y="4085"/>
                  </a:lnTo>
                  <a:lnTo>
                    <a:pt x="295" y="4211"/>
                  </a:lnTo>
                  <a:lnTo>
                    <a:pt x="1095" y="2401"/>
                  </a:lnTo>
                  <a:lnTo>
                    <a:pt x="1642" y="1222"/>
                  </a:lnTo>
                  <a:lnTo>
                    <a:pt x="214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21"/>
            <p:cNvSpPr/>
            <p:nvPr/>
          </p:nvSpPr>
          <p:spPr>
            <a:xfrm>
              <a:off x="3894725" y="1595975"/>
              <a:ext cx="53700" cy="105300"/>
            </a:xfrm>
            <a:custGeom>
              <a:avLst/>
              <a:gdLst/>
              <a:ahLst/>
              <a:cxnLst/>
              <a:rect l="l" t="t" r="r" b="b"/>
              <a:pathLst>
                <a:path w="2148" h="4212" fill="none" extrusionOk="0">
                  <a:moveTo>
                    <a:pt x="2147" y="1"/>
                  </a:moveTo>
                  <a:lnTo>
                    <a:pt x="1769" y="85"/>
                  </a:lnTo>
                  <a:lnTo>
                    <a:pt x="1684" y="85"/>
                  </a:lnTo>
                  <a:lnTo>
                    <a:pt x="1684" y="85"/>
                  </a:lnTo>
                  <a:lnTo>
                    <a:pt x="1221" y="1180"/>
                  </a:lnTo>
                  <a:lnTo>
                    <a:pt x="758" y="2232"/>
                  </a:lnTo>
                  <a:lnTo>
                    <a:pt x="0" y="3832"/>
                  </a:lnTo>
                  <a:lnTo>
                    <a:pt x="169" y="4085"/>
                  </a:lnTo>
                  <a:lnTo>
                    <a:pt x="295" y="4211"/>
                  </a:lnTo>
                  <a:lnTo>
                    <a:pt x="1095" y="2401"/>
                  </a:lnTo>
                  <a:lnTo>
                    <a:pt x="1095" y="2401"/>
                  </a:lnTo>
                  <a:lnTo>
                    <a:pt x="1642" y="1222"/>
                  </a:lnTo>
                  <a:lnTo>
                    <a:pt x="21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21"/>
            <p:cNvSpPr/>
            <p:nvPr/>
          </p:nvSpPr>
          <p:spPr>
            <a:xfrm>
              <a:off x="3919975" y="1590725"/>
              <a:ext cx="60025" cy="143175"/>
            </a:xfrm>
            <a:custGeom>
              <a:avLst/>
              <a:gdLst/>
              <a:ahLst/>
              <a:cxnLst/>
              <a:rect l="l" t="t" r="r" b="b"/>
              <a:pathLst>
                <a:path w="2401" h="5727" extrusionOk="0">
                  <a:moveTo>
                    <a:pt x="1" y="5389"/>
                  </a:moveTo>
                  <a:lnTo>
                    <a:pt x="1" y="5389"/>
                  </a:lnTo>
                  <a:lnTo>
                    <a:pt x="253" y="5726"/>
                  </a:lnTo>
                  <a:lnTo>
                    <a:pt x="1" y="5389"/>
                  </a:lnTo>
                  <a:close/>
                  <a:moveTo>
                    <a:pt x="2401" y="0"/>
                  </a:moveTo>
                  <a:lnTo>
                    <a:pt x="1937" y="85"/>
                  </a:lnTo>
                  <a:lnTo>
                    <a:pt x="1937" y="85"/>
                  </a:lnTo>
                  <a:lnTo>
                    <a:pt x="2401" y="0"/>
                  </a:lnTo>
                  <a:lnTo>
                    <a:pt x="2401" y="0"/>
                  </a:lnTo>
                  <a:lnTo>
                    <a:pt x="2401"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21"/>
            <p:cNvSpPr/>
            <p:nvPr/>
          </p:nvSpPr>
          <p:spPr>
            <a:xfrm>
              <a:off x="3919975" y="1725450"/>
              <a:ext cx="6350" cy="8450"/>
            </a:xfrm>
            <a:custGeom>
              <a:avLst/>
              <a:gdLst/>
              <a:ahLst/>
              <a:cxnLst/>
              <a:rect l="l" t="t" r="r" b="b"/>
              <a:pathLst>
                <a:path w="254" h="338" fill="none" extrusionOk="0">
                  <a:moveTo>
                    <a:pt x="1" y="0"/>
                  </a:moveTo>
                  <a:lnTo>
                    <a:pt x="1" y="0"/>
                  </a:lnTo>
                  <a:lnTo>
                    <a:pt x="253" y="337"/>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21"/>
            <p:cNvSpPr/>
            <p:nvPr/>
          </p:nvSpPr>
          <p:spPr>
            <a:xfrm>
              <a:off x="3968400" y="1590725"/>
              <a:ext cx="11600" cy="2125"/>
            </a:xfrm>
            <a:custGeom>
              <a:avLst/>
              <a:gdLst/>
              <a:ahLst/>
              <a:cxnLst/>
              <a:rect l="l" t="t" r="r" b="b"/>
              <a:pathLst>
                <a:path w="464" h="85" fill="none" extrusionOk="0">
                  <a:moveTo>
                    <a:pt x="464" y="0"/>
                  </a:moveTo>
                  <a:lnTo>
                    <a:pt x="0" y="85"/>
                  </a:lnTo>
                  <a:lnTo>
                    <a:pt x="0" y="85"/>
                  </a:lnTo>
                  <a:lnTo>
                    <a:pt x="464" y="0"/>
                  </a:lnTo>
                  <a:lnTo>
                    <a:pt x="464" y="0"/>
                  </a:lnTo>
                  <a:lnTo>
                    <a:pt x="4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21"/>
            <p:cNvSpPr/>
            <p:nvPr/>
          </p:nvSpPr>
          <p:spPr>
            <a:xfrm>
              <a:off x="3919975" y="1590725"/>
              <a:ext cx="60025" cy="144225"/>
            </a:xfrm>
            <a:custGeom>
              <a:avLst/>
              <a:gdLst/>
              <a:ahLst/>
              <a:cxnLst/>
              <a:rect l="l" t="t" r="r" b="b"/>
              <a:pathLst>
                <a:path w="2401" h="5769" extrusionOk="0">
                  <a:moveTo>
                    <a:pt x="2401" y="0"/>
                  </a:moveTo>
                  <a:lnTo>
                    <a:pt x="1937" y="85"/>
                  </a:lnTo>
                  <a:lnTo>
                    <a:pt x="1516" y="1432"/>
                  </a:lnTo>
                  <a:lnTo>
                    <a:pt x="1053" y="2779"/>
                  </a:lnTo>
                  <a:lnTo>
                    <a:pt x="548" y="4084"/>
                  </a:lnTo>
                  <a:lnTo>
                    <a:pt x="1" y="5389"/>
                  </a:lnTo>
                  <a:lnTo>
                    <a:pt x="253" y="5726"/>
                  </a:lnTo>
                  <a:lnTo>
                    <a:pt x="295" y="5768"/>
                  </a:lnTo>
                  <a:lnTo>
                    <a:pt x="885" y="4337"/>
                  </a:lnTo>
                  <a:lnTo>
                    <a:pt x="1432" y="2905"/>
                  </a:lnTo>
                  <a:lnTo>
                    <a:pt x="1937" y="1474"/>
                  </a:lnTo>
                  <a:lnTo>
                    <a:pt x="2401"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21"/>
            <p:cNvSpPr/>
            <p:nvPr/>
          </p:nvSpPr>
          <p:spPr>
            <a:xfrm>
              <a:off x="3919975" y="1590725"/>
              <a:ext cx="60025" cy="144225"/>
            </a:xfrm>
            <a:custGeom>
              <a:avLst/>
              <a:gdLst/>
              <a:ahLst/>
              <a:cxnLst/>
              <a:rect l="l" t="t" r="r" b="b"/>
              <a:pathLst>
                <a:path w="2401" h="5769" fill="none" extrusionOk="0">
                  <a:moveTo>
                    <a:pt x="2401" y="0"/>
                  </a:moveTo>
                  <a:lnTo>
                    <a:pt x="1937" y="85"/>
                  </a:lnTo>
                  <a:lnTo>
                    <a:pt x="1937" y="85"/>
                  </a:lnTo>
                  <a:lnTo>
                    <a:pt x="1516" y="1432"/>
                  </a:lnTo>
                  <a:lnTo>
                    <a:pt x="1053" y="2779"/>
                  </a:lnTo>
                  <a:lnTo>
                    <a:pt x="548" y="4084"/>
                  </a:lnTo>
                  <a:lnTo>
                    <a:pt x="1" y="5389"/>
                  </a:lnTo>
                  <a:lnTo>
                    <a:pt x="253" y="5726"/>
                  </a:lnTo>
                  <a:lnTo>
                    <a:pt x="295" y="5768"/>
                  </a:lnTo>
                  <a:lnTo>
                    <a:pt x="295" y="5768"/>
                  </a:lnTo>
                  <a:lnTo>
                    <a:pt x="885" y="4337"/>
                  </a:lnTo>
                  <a:lnTo>
                    <a:pt x="1432" y="2905"/>
                  </a:lnTo>
                  <a:lnTo>
                    <a:pt x="1937" y="1474"/>
                  </a:lnTo>
                  <a:lnTo>
                    <a:pt x="240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21"/>
            <p:cNvSpPr/>
            <p:nvPr/>
          </p:nvSpPr>
          <p:spPr>
            <a:xfrm>
              <a:off x="3943125" y="1583350"/>
              <a:ext cx="78975" cy="182125"/>
            </a:xfrm>
            <a:custGeom>
              <a:avLst/>
              <a:gdLst/>
              <a:ahLst/>
              <a:cxnLst/>
              <a:rect l="l" t="t" r="r" b="b"/>
              <a:pathLst>
                <a:path w="3159" h="7285" extrusionOk="0">
                  <a:moveTo>
                    <a:pt x="1" y="6905"/>
                  </a:moveTo>
                  <a:lnTo>
                    <a:pt x="1" y="6905"/>
                  </a:lnTo>
                  <a:lnTo>
                    <a:pt x="254" y="7284"/>
                  </a:lnTo>
                  <a:lnTo>
                    <a:pt x="254" y="7284"/>
                  </a:lnTo>
                  <a:lnTo>
                    <a:pt x="1" y="6905"/>
                  </a:lnTo>
                  <a:close/>
                  <a:moveTo>
                    <a:pt x="3159" y="1"/>
                  </a:moveTo>
                  <a:lnTo>
                    <a:pt x="2696" y="85"/>
                  </a:lnTo>
                  <a:lnTo>
                    <a:pt x="2696" y="85"/>
                  </a:lnTo>
                  <a:lnTo>
                    <a:pt x="3159" y="1"/>
                  </a:lnTo>
                  <a:lnTo>
                    <a:pt x="3159" y="1"/>
                  </a:lnTo>
                  <a:lnTo>
                    <a:pt x="3159"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21"/>
            <p:cNvSpPr/>
            <p:nvPr/>
          </p:nvSpPr>
          <p:spPr>
            <a:xfrm>
              <a:off x="3943125" y="1755975"/>
              <a:ext cx="6350" cy="9500"/>
            </a:xfrm>
            <a:custGeom>
              <a:avLst/>
              <a:gdLst/>
              <a:ahLst/>
              <a:cxnLst/>
              <a:rect l="l" t="t" r="r" b="b"/>
              <a:pathLst>
                <a:path w="254" h="380" fill="none" extrusionOk="0">
                  <a:moveTo>
                    <a:pt x="1" y="0"/>
                  </a:moveTo>
                  <a:lnTo>
                    <a:pt x="1" y="0"/>
                  </a:lnTo>
                  <a:lnTo>
                    <a:pt x="254" y="379"/>
                  </a:lnTo>
                  <a:lnTo>
                    <a:pt x="254"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21"/>
            <p:cNvSpPr/>
            <p:nvPr/>
          </p:nvSpPr>
          <p:spPr>
            <a:xfrm>
              <a:off x="4010500" y="1583350"/>
              <a:ext cx="11600" cy="2125"/>
            </a:xfrm>
            <a:custGeom>
              <a:avLst/>
              <a:gdLst/>
              <a:ahLst/>
              <a:cxnLst/>
              <a:rect l="l" t="t" r="r" b="b"/>
              <a:pathLst>
                <a:path w="464" h="85" fill="none" extrusionOk="0">
                  <a:moveTo>
                    <a:pt x="464" y="1"/>
                  </a:moveTo>
                  <a:lnTo>
                    <a:pt x="1" y="85"/>
                  </a:lnTo>
                  <a:lnTo>
                    <a:pt x="1" y="85"/>
                  </a:lnTo>
                  <a:lnTo>
                    <a:pt x="464" y="1"/>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21"/>
            <p:cNvSpPr/>
            <p:nvPr/>
          </p:nvSpPr>
          <p:spPr>
            <a:xfrm>
              <a:off x="3943125" y="1583350"/>
              <a:ext cx="78975" cy="182125"/>
            </a:xfrm>
            <a:custGeom>
              <a:avLst/>
              <a:gdLst/>
              <a:ahLst/>
              <a:cxnLst/>
              <a:rect l="l" t="t" r="r" b="b"/>
              <a:pathLst>
                <a:path w="3159" h="7285" extrusionOk="0">
                  <a:moveTo>
                    <a:pt x="3159" y="1"/>
                  </a:moveTo>
                  <a:lnTo>
                    <a:pt x="2696" y="85"/>
                  </a:lnTo>
                  <a:lnTo>
                    <a:pt x="2064" y="1811"/>
                  </a:lnTo>
                  <a:lnTo>
                    <a:pt x="1390" y="3495"/>
                  </a:lnTo>
                  <a:lnTo>
                    <a:pt x="717" y="5221"/>
                  </a:lnTo>
                  <a:lnTo>
                    <a:pt x="1" y="6905"/>
                  </a:lnTo>
                  <a:lnTo>
                    <a:pt x="254" y="7284"/>
                  </a:lnTo>
                  <a:lnTo>
                    <a:pt x="1054" y="5474"/>
                  </a:lnTo>
                  <a:lnTo>
                    <a:pt x="1769" y="3664"/>
                  </a:lnTo>
                  <a:lnTo>
                    <a:pt x="2485" y="1811"/>
                  </a:lnTo>
                  <a:lnTo>
                    <a:pt x="3159"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21"/>
            <p:cNvSpPr/>
            <p:nvPr/>
          </p:nvSpPr>
          <p:spPr>
            <a:xfrm>
              <a:off x="3943125" y="1583350"/>
              <a:ext cx="78975" cy="182125"/>
            </a:xfrm>
            <a:custGeom>
              <a:avLst/>
              <a:gdLst/>
              <a:ahLst/>
              <a:cxnLst/>
              <a:rect l="l" t="t" r="r" b="b"/>
              <a:pathLst>
                <a:path w="3159" h="7285" fill="none" extrusionOk="0">
                  <a:moveTo>
                    <a:pt x="3159" y="1"/>
                  </a:moveTo>
                  <a:lnTo>
                    <a:pt x="2696" y="85"/>
                  </a:lnTo>
                  <a:lnTo>
                    <a:pt x="2696" y="85"/>
                  </a:lnTo>
                  <a:lnTo>
                    <a:pt x="2064" y="1811"/>
                  </a:lnTo>
                  <a:lnTo>
                    <a:pt x="1390" y="3495"/>
                  </a:lnTo>
                  <a:lnTo>
                    <a:pt x="717" y="5221"/>
                  </a:lnTo>
                  <a:lnTo>
                    <a:pt x="1" y="6905"/>
                  </a:lnTo>
                  <a:lnTo>
                    <a:pt x="254" y="7284"/>
                  </a:lnTo>
                  <a:lnTo>
                    <a:pt x="254" y="7284"/>
                  </a:lnTo>
                  <a:lnTo>
                    <a:pt x="1054" y="5474"/>
                  </a:lnTo>
                  <a:lnTo>
                    <a:pt x="1769" y="3664"/>
                  </a:lnTo>
                  <a:lnTo>
                    <a:pt x="2485" y="1811"/>
                  </a:lnTo>
                  <a:lnTo>
                    <a:pt x="31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21"/>
            <p:cNvSpPr/>
            <p:nvPr/>
          </p:nvSpPr>
          <p:spPr>
            <a:xfrm>
              <a:off x="4065225" y="1530725"/>
              <a:ext cx="187400" cy="208425"/>
            </a:xfrm>
            <a:custGeom>
              <a:avLst/>
              <a:gdLst/>
              <a:ahLst/>
              <a:cxnLst/>
              <a:rect l="l" t="t" r="r" b="b"/>
              <a:pathLst>
                <a:path w="7496" h="8337" extrusionOk="0">
                  <a:moveTo>
                    <a:pt x="6821" y="1"/>
                  </a:moveTo>
                  <a:lnTo>
                    <a:pt x="422" y="1769"/>
                  </a:lnTo>
                  <a:lnTo>
                    <a:pt x="253" y="1853"/>
                  </a:lnTo>
                  <a:lnTo>
                    <a:pt x="169" y="1937"/>
                  </a:lnTo>
                  <a:lnTo>
                    <a:pt x="85" y="2021"/>
                  </a:lnTo>
                  <a:lnTo>
                    <a:pt x="43" y="2148"/>
                  </a:lnTo>
                  <a:lnTo>
                    <a:pt x="1" y="2316"/>
                  </a:lnTo>
                  <a:lnTo>
                    <a:pt x="1" y="2442"/>
                  </a:lnTo>
                  <a:lnTo>
                    <a:pt x="43" y="2569"/>
                  </a:lnTo>
                  <a:lnTo>
                    <a:pt x="127" y="2695"/>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506"/>
                  </a:lnTo>
                  <a:lnTo>
                    <a:pt x="7495" y="379"/>
                  </a:lnTo>
                  <a:lnTo>
                    <a:pt x="7411" y="253"/>
                  </a:lnTo>
                  <a:lnTo>
                    <a:pt x="7327" y="127"/>
                  </a:lnTo>
                  <a:lnTo>
                    <a:pt x="7243" y="43"/>
                  </a:lnTo>
                  <a:lnTo>
                    <a:pt x="7116"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21"/>
            <p:cNvSpPr/>
            <p:nvPr/>
          </p:nvSpPr>
          <p:spPr>
            <a:xfrm>
              <a:off x="4065225" y="1530725"/>
              <a:ext cx="187400" cy="208425"/>
            </a:xfrm>
            <a:custGeom>
              <a:avLst/>
              <a:gdLst/>
              <a:ahLst/>
              <a:cxnLst/>
              <a:rect l="l" t="t" r="r" b="b"/>
              <a:pathLst>
                <a:path w="7496" h="8337" fill="none" extrusionOk="0">
                  <a:moveTo>
                    <a:pt x="127" y="2695"/>
                  </a:moveTo>
                  <a:lnTo>
                    <a:pt x="5095" y="8168"/>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632"/>
                  </a:lnTo>
                  <a:lnTo>
                    <a:pt x="7495" y="506"/>
                  </a:lnTo>
                  <a:lnTo>
                    <a:pt x="7495" y="379"/>
                  </a:lnTo>
                  <a:lnTo>
                    <a:pt x="7411" y="253"/>
                  </a:lnTo>
                  <a:lnTo>
                    <a:pt x="7327" y="127"/>
                  </a:lnTo>
                  <a:lnTo>
                    <a:pt x="7243" y="43"/>
                  </a:lnTo>
                  <a:lnTo>
                    <a:pt x="7116" y="1"/>
                  </a:lnTo>
                  <a:lnTo>
                    <a:pt x="6948" y="1"/>
                  </a:lnTo>
                  <a:lnTo>
                    <a:pt x="6821" y="1"/>
                  </a:lnTo>
                  <a:lnTo>
                    <a:pt x="422" y="1769"/>
                  </a:lnTo>
                  <a:lnTo>
                    <a:pt x="422" y="1769"/>
                  </a:lnTo>
                  <a:lnTo>
                    <a:pt x="253" y="1853"/>
                  </a:lnTo>
                  <a:lnTo>
                    <a:pt x="169" y="1937"/>
                  </a:lnTo>
                  <a:lnTo>
                    <a:pt x="85" y="2021"/>
                  </a:lnTo>
                  <a:lnTo>
                    <a:pt x="43" y="2148"/>
                  </a:lnTo>
                  <a:lnTo>
                    <a:pt x="1" y="2316"/>
                  </a:lnTo>
                  <a:lnTo>
                    <a:pt x="1" y="2442"/>
                  </a:lnTo>
                  <a:lnTo>
                    <a:pt x="43" y="2569"/>
                  </a:lnTo>
                  <a:lnTo>
                    <a:pt x="127" y="26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21"/>
            <p:cNvSpPr/>
            <p:nvPr/>
          </p:nvSpPr>
          <p:spPr>
            <a:xfrm>
              <a:off x="4091550" y="1564400"/>
              <a:ext cx="22125" cy="67400"/>
            </a:xfrm>
            <a:custGeom>
              <a:avLst/>
              <a:gdLst/>
              <a:ahLst/>
              <a:cxnLst/>
              <a:rect l="l" t="t" r="r" b="b"/>
              <a:pathLst>
                <a:path w="885" h="2696" extrusionOk="0">
                  <a:moveTo>
                    <a:pt x="0" y="2359"/>
                  </a:moveTo>
                  <a:lnTo>
                    <a:pt x="0" y="2359"/>
                  </a:lnTo>
                  <a:lnTo>
                    <a:pt x="337" y="2695"/>
                  </a:lnTo>
                  <a:lnTo>
                    <a:pt x="0" y="2359"/>
                  </a:lnTo>
                  <a:close/>
                  <a:moveTo>
                    <a:pt x="885" y="1"/>
                  </a:moveTo>
                  <a:lnTo>
                    <a:pt x="758" y="43"/>
                  </a:lnTo>
                  <a:lnTo>
                    <a:pt x="885"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21"/>
            <p:cNvSpPr/>
            <p:nvPr/>
          </p:nvSpPr>
          <p:spPr>
            <a:xfrm>
              <a:off x="4091550" y="1623350"/>
              <a:ext cx="8450" cy="8450"/>
            </a:xfrm>
            <a:custGeom>
              <a:avLst/>
              <a:gdLst/>
              <a:ahLst/>
              <a:cxnLst/>
              <a:rect l="l" t="t" r="r" b="b"/>
              <a:pathLst>
                <a:path w="338" h="338" fill="none" extrusionOk="0">
                  <a:moveTo>
                    <a:pt x="0" y="1"/>
                  </a:moveTo>
                  <a:lnTo>
                    <a:pt x="0" y="1"/>
                  </a:lnTo>
                  <a:lnTo>
                    <a:pt x="337" y="33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21"/>
            <p:cNvSpPr/>
            <p:nvPr/>
          </p:nvSpPr>
          <p:spPr>
            <a:xfrm>
              <a:off x="4110500" y="1564400"/>
              <a:ext cx="3175" cy="1075"/>
            </a:xfrm>
            <a:custGeom>
              <a:avLst/>
              <a:gdLst/>
              <a:ahLst/>
              <a:cxnLst/>
              <a:rect l="l" t="t" r="r" b="b"/>
              <a:pathLst>
                <a:path w="127" h="43" fill="none" extrusionOk="0">
                  <a:moveTo>
                    <a:pt x="127" y="1"/>
                  </a:moveTo>
                  <a:lnTo>
                    <a:pt x="0"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21"/>
            <p:cNvSpPr/>
            <p:nvPr/>
          </p:nvSpPr>
          <p:spPr>
            <a:xfrm>
              <a:off x="4091550" y="1562300"/>
              <a:ext cx="31600" cy="69500"/>
            </a:xfrm>
            <a:custGeom>
              <a:avLst/>
              <a:gdLst/>
              <a:ahLst/>
              <a:cxnLst/>
              <a:rect l="l" t="t" r="r" b="b"/>
              <a:pathLst>
                <a:path w="1264" h="2780" extrusionOk="0">
                  <a:moveTo>
                    <a:pt x="1264" y="1"/>
                  </a:moveTo>
                  <a:lnTo>
                    <a:pt x="885" y="85"/>
                  </a:lnTo>
                  <a:lnTo>
                    <a:pt x="758" y="127"/>
                  </a:lnTo>
                  <a:lnTo>
                    <a:pt x="0" y="2443"/>
                  </a:lnTo>
                  <a:lnTo>
                    <a:pt x="337" y="2779"/>
                  </a:lnTo>
                  <a:lnTo>
                    <a:pt x="1264"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21"/>
            <p:cNvSpPr/>
            <p:nvPr/>
          </p:nvSpPr>
          <p:spPr>
            <a:xfrm>
              <a:off x="4091550" y="1562300"/>
              <a:ext cx="31600" cy="69500"/>
            </a:xfrm>
            <a:custGeom>
              <a:avLst/>
              <a:gdLst/>
              <a:ahLst/>
              <a:cxnLst/>
              <a:rect l="l" t="t" r="r" b="b"/>
              <a:pathLst>
                <a:path w="1264" h="2780" fill="none" extrusionOk="0">
                  <a:moveTo>
                    <a:pt x="1264" y="1"/>
                  </a:moveTo>
                  <a:lnTo>
                    <a:pt x="885" y="85"/>
                  </a:lnTo>
                  <a:lnTo>
                    <a:pt x="758" y="127"/>
                  </a:lnTo>
                  <a:lnTo>
                    <a:pt x="0" y="2443"/>
                  </a:lnTo>
                  <a:lnTo>
                    <a:pt x="337" y="2779"/>
                  </a:lnTo>
                  <a:lnTo>
                    <a:pt x="12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21"/>
            <p:cNvSpPr/>
            <p:nvPr/>
          </p:nvSpPr>
          <p:spPr>
            <a:xfrm>
              <a:off x="4117875" y="1651775"/>
              <a:ext cx="6325" cy="6325"/>
            </a:xfrm>
            <a:custGeom>
              <a:avLst/>
              <a:gdLst/>
              <a:ahLst/>
              <a:cxnLst/>
              <a:rect l="l" t="t" r="r" b="b"/>
              <a:pathLst>
                <a:path w="253" h="253" extrusionOk="0">
                  <a:moveTo>
                    <a:pt x="0" y="0"/>
                  </a:moveTo>
                  <a:lnTo>
                    <a:pt x="0" y="0"/>
                  </a:lnTo>
                  <a:lnTo>
                    <a:pt x="253" y="253"/>
                  </a:lnTo>
                  <a:lnTo>
                    <a:pt x="0"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21"/>
            <p:cNvSpPr/>
            <p:nvPr/>
          </p:nvSpPr>
          <p:spPr>
            <a:xfrm>
              <a:off x="4117875" y="1651775"/>
              <a:ext cx="6325" cy="6325"/>
            </a:xfrm>
            <a:custGeom>
              <a:avLst/>
              <a:gdLst/>
              <a:ahLst/>
              <a:cxnLst/>
              <a:rect l="l" t="t" r="r" b="b"/>
              <a:pathLst>
                <a:path w="253" h="253" fill="none" extrusionOk="0">
                  <a:moveTo>
                    <a:pt x="0" y="0"/>
                  </a:moveTo>
                  <a:lnTo>
                    <a:pt x="0" y="0"/>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21"/>
            <p:cNvSpPr/>
            <p:nvPr/>
          </p:nvSpPr>
          <p:spPr>
            <a:xfrm>
              <a:off x="4117875" y="1551775"/>
              <a:ext cx="44225" cy="108450"/>
            </a:xfrm>
            <a:custGeom>
              <a:avLst/>
              <a:gdLst/>
              <a:ahLst/>
              <a:cxnLst/>
              <a:rect l="l" t="t" r="r" b="b"/>
              <a:pathLst>
                <a:path w="1769" h="4338" extrusionOk="0">
                  <a:moveTo>
                    <a:pt x="1768" y="1"/>
                  </a:moveTo>
                  <a:lnTo>
                    <a:pt x="1305" y="127"/>
                  </a:lnTo>
                  <a:lnTo>
                    <a:pt x="926" y="1222"/>
                  </a:lnTo>
                  <a:lnTo>
                    <a:pt x="589" y="2316"/>
                  </a:lnTo>
                  <a:lnTo>
                    <a:pt x="0" y="4000"/>
                  </a:lnTo>
                  <a:lnTo>
                    <a:pt x="253" y="4253"/>
                  </a:lnTo>
                  <a:lnTo>
                    <a:pt x="295" y="4337"/>
                  </a:lnTo>
                  <a:lnTo>
                    <a:pt x="968" y="2442"/>
                  </a:lnTo>
                  <a:lnTo>
                    <a:pt x="1389" y="1222"/>
                  </a:lnTo>
                  <a:lnTo>
                    <a:pt x="1768"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21"/>
            <p:cNvSpPr/>
            <p:nvPr/>
          </p:nvSpPr>
          <p:spPr>
            <a:xfrm>
              <a:off x="4117875" y="1551775"/>
              <a:ext cx="44225" cy="108450"/>
            </a:xfrm>
            <a:custGeom>
              <a:avLst/>
              <a:gdLst/>
              <a:ahLst/>
              <a:cxnLst/>
              <a:rect l="l" t="t" r="r" b="b"/>
              <a:pathLst>
                <a:path w="1769" h="4338" fill="none" extrusionOk="0">
                  <a:moveTo>
                    <a:pt x="1768" y="1"/>
                  </a:moveTo>
                  <a:lnTo>
                    <a:pt x="1305" y="127"/>
                  </a:lnTo>
                  <a:lnTo>
                    <a:pt x="1305" y="127"/>
                  </a:lnTo>
                  <a:lnTo>
                    <a:pt x="926" y="1222"/>
                  </a:lnTo>
                  <a:lnTo>
                    <a:pt x="589" y="2316"/>
                  </a:lnTo>
                  <a:lnTo>
                    <a:pt x="0" y="4000"/>
                  </a:lnTo>
                  <a:lnTo>
                    <a:pt x="253" y="4253"/>
                  </a:lnTo>
                  <a:lnTo>
                    <a:pt x="295" y="4337"/>
                  </a:lnTo>
                  <a:lnTo>
                    <a:pt x="968" y="2442"/>
                  </a:lnTo>
                  <a:lnTo>
                    <a:pt x="968" y="2442"/>
                  </a:lnTo>
                  <a:lnTo>
                    <a:pt x="1389" y="1222"/>
                  </a:lnTo>
                  <a:lnTo>
                    <a:pt x="176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21"/>
            <p:cNvSpPr/>
            <p:nvPr/>
          </p:nvSpPr>
          <p:spPr>
            <a:xfrm>
              <a:off x="4146275" y="1542300"/>
              <a:ext cx="46350" cy="149500"/>
            </a:xfrm>
            <a:custGeom>
              <a:avLst/>
              <a:gdLst/>
              <a:ahLst/>
              <a:cxnLst/>
              <a:rect l="l" t="t" r="r" b="b"/>
              <a:pathLst>
                <a:path w="1854" h="5980" extrusionOk="0">
                  <a:moveTo>
                    <a:pt x="1" y="5600"/>
                  </a:moveTo>
                  <a:lnTo>
                    <a:pt x="1" y="5600"/>
                  </a:lnTo>
                  <a:lnTo>
                    <a:pt x="1" y="5600"/>
                  </a:lnTo>
                  <a:lnTo>
                    <a:pt x="295" y="5979"/>
                  </a:lnTo>
                  <a:lnTo>
                    <a:pt x="295" y="5979"/>
                  </a:lnTo>
                  <a:lnTo>
                    <a:pt x="1" y="5600"/>
                  </a:lnTo>
                  <a:close/>
                  <a:moveTo>
                    <a:pt x="1853" y="1"/>
                  </a:moveTo>
                  <a:lnTo>
                    <a:pt x="1727" y="43"/>
                  </a:lnTo>
                  <a:lnTo>
                    <a:pt x="1853" y="1"/>
                  </a:lnTo>
                  <a:lnTo>
                    <a:pt x="1853" y="1"/>
                  </a:lnTo>
                  <a:lnTo>
                    <a:pt x="1853"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21"/>
            <p:cNvSpPr/>
            <p:nvPr/>
          </p:nvSpPr>
          <p:spPr>
            <a:xfrm>
              <a:off x="4146275" y="1682300"/>
              <a:ext cx="7400" cy="9500"/>
            </a:xfrm>
            <a:custGeom>
              <a:avLst/>
              <a:gdLst/>
              <a:ahLst/>
              <a:cxnLst/>
              <a:rect l="l" t="t" r="r" b="b"/>
              <a:pathLst>
                <a:path w="296" h="380" fill="none" extrusionOk="0">
                  <a:moveTo>
                    <a:pt x="1" y="0"/>
                  </a:moveTo>
                  <a:lnTo>
                    <a:pt x="1" y="0"/>
                  </a:lnTo>
                  <a:lnTo>
                    <a:pt x="1" y="0"/>
                  </a:lnTo>
                  <a:lnTo>
                    <a:pt x="295" y="379"/>
                  </a:lnTo>
                  <a:lnTo>
                    <a:pt x="295"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21"/>
            <p:cNvSpPr/>
            <p:nvPr/>
          </p:nvSpPr>
          <p:spPr>
            <a:xfrm>
              <a:off x="4189425" y="1542300"/>
              <a:ext cx="3200" cy="1075"/>
            </a:xfrm>
            <a:custGeom>
              <a:avLst/>
              <a:gdLst/>
              <a:ahLst/>
              <a:cxnLst/>
              <a:rect l="l" t="t" r="r" b="b"/>
              <a:pathLst>
                <a:path w="128" h="43" fill="none" extrusionOk="0">
                  <a:moveTo>
                    <a:pt x="127" y="1"/>
                  </a:moveTo>
                  <a:lnTo>
                    <a:pt x="1" y="43"/>
                  </a:lnTo>
                  <a:lnTo>
                    <a:pt x="127" y="1"/>
                  </a:lnTo>
                  <a:lnTo>
                    <a:pt x="127" y="1"/>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21"/>
            <p:cNvSpPr/>
            <p:nvPr/>
          </p:nvSpPr>
          <p:spPr>
            <a:xfrm>
              <a:off x="4146275" y="1542300"/>
              <a:ext cx="46350" cy="149500"/>
            </a:xfrm>
            <a:custGeom>
              <a:avLst/>
              <a:gdLst/>
              <a:ahLst/>
              <a:cxnLst/>
              <a:rect l="l" t="t" r="r" b="b"/>
              <a:pathLst>
                <a:path w="1854" h="5980" extrusionOk="0">
                  <a:moveTo>
                    <a:pt x="1853" y="1"/>
                  </a:moveTo>
                  <a:lnTo>
                    <a:pt x="1727" y="43"/>
                  </a:lnTo>
                  <a:lnTo>
                    <a:pt x="1432" y="127"/>
                  </a:lnTo>
                  <a:lnTo>
                    <a:pt x="1138" y="1516"/>
                  </a:lnTo>
                  <a:lnTo>
                    <a:pt x="801" y="2906"/>
                  </a:lnTo>
                  <a:lnTo>
                    <a:pt x="422" y="4253"/>
                  </a:lnTo>
                  <a:lnTo>
                    <a:pt x="1" y="5600"/>
                  </a:lnTo>
                  <a:lnTo>
                    <a:pt x="295" y="5979"/>
                  </a:lnTo>
                  <a:lnTo>
                    <a:pt x="759" y="4506"/>
                  </a:lnTo>
                  <a:lnTo>
                    <a:pt x="1180" y="3032"/>
                  </a:lnTo>
                  <a:lnTo>
                    <a:pt x="1559" y="1516"/>
                  </a:lnTo>
                  <a:lnTo>
                    <a:pt x="1853"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21"/>
            <p:cNvSpPr/>
            <p:nvPr/>
          </p:nvSpPr>
          <p:spPr>
            <a:xfrm>
              <a:off x="4146275" y="1542300"/>
              <a:ext cx="46350" cy="149500"/>
            </a:xfrm>
            <a:custGeom>
              <a:avLst/>
              <a:gdLst/>
              <a:ahLst/>
              <a:cxnLst/>
              <a:rect l="l" t="t" r="r" b="b"/>
              <a:pathLst>
                <a:path w="1854" h="5980" fill="none" extrusionOk="0">
                  <a:moveTo>
                    <a:pt x="1853" y="1"/>
                  </a:moveTo>
                  <a:lnTo>
                    <a:pt x="1727" y="43"/>
                  </a:lnTo>
                  <a:lnTo>
                    <a:pt x="1432" y="127"/>
                  </a:lnTo>
                  <a:lnTo>
                    <a:pt x="1432" y="127"/>
                  </a:lnTo>
                  <a:lnTo>
                    <a:pt x="1138" y="1516"/>
                  </a:lnTo>
                  <a:lnTo>
                    <a:pt x="801" y="2906"/>
                  </a:lnTo>
                  <a:lnTo>
                    <a:pt x="422" y="4253"/>
                  </a:lnTo>
                  <a:lnTo>
                    <a:pt x="1" y="5600"/>
                  </a:lnTo>
                  <a:lnTo>
                    <a:pt x="295" y="5979"/>
                  </a:lnTo>
                  <a:lnTo>
                    <a:pt x="295" y="5979"/>
                  </a:lnTo>
                  <a:lnTo>
                    <a:pt x="759" y="4506"/>
                  </a:lnTo>
                  <a:lnTo>
                    <a:pt x="1180" y="3032"/>
                  </a:lnTo>
                  <a:lnTo>
                    <a:pt x="1559" y="1516"/>
                  </a:lnTo>
                  <a:lnTo>
                    <a:pt x="185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21"/>
            <p:cNvSpPr/>
            <p:nvPr/>
          </p:nvSpPr>
          <p:spPr>
            <a:xfrm>
              <a:off x="4172600" y="1531775"/>
              <a:ext cx="62125" cy="187375"/>
            </a:xfrm>
            <a:custGeom>
              <a:avLst/>
              <a:gdLst/>
              <a:ahLst/>
              <a:cxnLst/>
              <a:rect l="l" t="t" r="r" b="b"/>
              <a:pathLst>
                <a:path w="2485" h="7495" extrusionOk="0">
                  <a:moveTo>
                    <a:pt x="0" y="7242"/>
                  </a:moveTo>
                  <a:lnTo>
                    <a:pt x="253" y="7495"/>
                  </a:lnTo>
                  <a:lnTo>
                    <a:pt x="253" y="7495"/>
                  </a:lnTo>
                  <a:lnTo>
                    <a:pt x="0" y="7242"/>
                  </a:lnTo>
                  <a:close/>
                  <a:moveTo>
                    <a:pt x="2484" y="1"/>
                  </a:moveTo>
                  <a:lnTo>
                    <a:pt x="2021" y="127"/>
                  </a:lnTo>
                  <a:lnTo>
                    <a:pt x="2021" y="127"/>
                  </a:lnTo>
                  <a:lnTo>
                    <a:pt x="2484" y="1"/>
                  </a:lnTo>
                  <a:lnTo>
                    <a:pt x="2484" y="1"/>
                  </a:lnTo>
                  <a:lnTo>
                    <a:pt x="248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21"/>
            <p:cNvSpPr/>
            <p:nvPr/>
          </p:nvSpPr>
          <p:spPr>
            <a:xfrm>
              <a:off x="4172600" y="1712825"/>
              <a:ext cx="6325" cy="6325"/>
            </a:xfrm>
            <a:custGeom>
              <a:avLst/>
              <a:gdLst/>
              <a:ahLst/>
              <a:cxnLst/>
              <a:rect l="l" t="t" r="r" b="b"/>
              <a:pathLst>
                <a:path w="253" h="253" fill="none" extrusionOk="0">
                  <a:moveTo>
                    <a:pt x="0" y="0"/>
                  </a:moveTo>
                  <a:lnTo>
                    <a:pt x="253" y="253"/>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21"/>
            <p:cNvSpPr/>
            <p:nvPr/>
          </p:nvSpPr>
          <p:spPr>
            <a:xfrm>
              <a:off x="4223125" y="1531775"/>
              <a:ext cx="11600" cy="3175"/>
            </a:xfrm>
            <a:custGeom>
              <a:avLst/>
              <a:gdLst/>
              <a:ahLst/>
              <a:cxnLst/>
              <a:rect l="l" t="t" r="r" b="b"/>
              <a:pathLst>
                <a:path w="464" h="127" fill="none" extrusionOk="0">
                  <a:moveTo>
                    <a:pt x="463" y="1"/>
                  </a:moveTo>
                  <a:lnTo>
                    <a:pt x="0" y="127"/>
                  </a:lnTo>
                  <a:lnTo>
                    <a:pt x="0" y="127"/>
                  </a:lnTo>
                  <a:lnTo>
                    <a:pt x="463" y="1"/>
                  </a:lnTo>
                  <a:lnTo>
                    <a:pt x="463" y="1"/>
                  </a:lnTo>
                  <a:lnTo>
                    <a:pt x="46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21"/>
            <p:cNvSpPr/>
            <p:nvPr/>
          </p:nvSpPr>
          <p:spPr>
            <a:xfrm>
              <a:off x="4171550" y="1531775"/>
              <a:ext cx="63175" cy="187375"/>
            </a:xfrm>
            <a:custGeom>
              <a:avLst/>
              <a:gdLst/>
              <a:ahLst/>
              <a:cxnLst/>
              <a:rect l="l" t="t" r="r" b="b"/>
              <a:pathLst>
                <a:path w="2527" h="7495" extrusionOk="0">
                  <a:moveTo>
                    <a:pt x="2526" y="1"/>
                  </a:moveTo>
                  <a:lnTo>
                    <a:pt x="2063" y="127"/>
                  </a:lnTo>
                  <a:lnTo>
                    <a:pt x="1600" y="1895"/>
                  </a:lnTo>
                  <a:lnTo>
                    <a:pt x="1095" y="3664"/>
                  </a:lnTo>
                  <a:lnTo>
                    <a:pt x="548" y="5390"/>
                  </a:lnTo>
                  <a:lnTo>
                    <a:pt x="0" y="7158"/>
                  </a:lnTo>
                  <a:lnTo>
                    <a:pt x="42" y="7242"/>
                  </a:lnTo>
                  <a:lnTo>
                    <a:pt x="295" y="7495"/>
                  </a:lnTo>
                  <a:lnTo>
                    <a:pt x="926" y="5642"/>
                  </a:lnTo>
                  <a:lnTo>
                    <a:pt x="1474" y="3748"/>
                  </a:lnTo>
                  <a:lnTo>
                    <a:pt x="2021" y="1853"/>
                  </a:lnTo>
                  <a:lnTo>
                    <a:pt x="2526"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21"/>
            <p:cNvSpPr/>
            <p:nvPr/>
          </p:nvSpPr>
          <p:spPr>
            <a:xfrm>
              <a:off x="4171550" y="1531775"/>
              <a:ext cx="63175" cy="187375"/>
            </a:xfrm>
            <a:custGeom>
              <a:avLst/>
              <a:gdLst/>
              <a:ahLst/>
              <a:cxnLst/>
              <a:rect l="l" t="t" r="r" b="b"/>
              <a:pathLst>
                <a:path w="2527" h="7495" fill="none" extrusionOk="0">
                  <a:moveTo>
                    <a:pt x="2526" y="1"/>
                  </a:moveTo>
                  <a:lnTo>
                    <a:pt x="2063" y="127"/>
                  </a:lnTo>
                  <a:lnTo>
                    <a:pt x="2063" y="127"/>
                  </a:lnTo>
                  <a:lnTo>
                    <a:pt x="1600" y="1895"/>
                  </a:lnTo>
                  <a:lnTo>
                    <a:pt x="1095" y="3664"/>
                  </a:lnTo>
                  <a:lnTo>
                    <a:pt x="548" y="5390"/>
                  </a:lnTo>
                  <a:lnTo>
                    <a:pt x="0" y="7158"/>
                  </a:lnTo>
                  <a:lnTo>
                    <a:pt x="42" y="7242"/>
                  </a:lnTo>
                  <a:lnTo>
                    <a:pt x="295" y="7495"/>
                  </a:lnTo>
                  <a:lnTo>
                    <a:pt x="295" y="7495"/>
                  </a:lnTo>
                  <a:lnTo>
                    <a:pt x="926" y="5642"/>
                  </a:lnTo>
                  <a:lnTo>
                    <a:pt x="1474" y="3748"/>
                  </a:lnTo>
                  <a:lnTo>
                    <a:pt x="2021" y="1853"/>
                  </a:lnTo>
                  <a:lnTo>
                    <a:pt x="252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21"/>
            <p:cNvSpPr/>
            <p:nvPr/>
          </p:nvSpPr>
          <p:spPr>
            <a:xfrm>
              <a:off x="4279950" y="1446525"/>
              <a:ext cx="181075" cy="211575"/>
            </a:xfrm>
            <a:custGeom>
              <a:avLst/>
              <a:gdLst/>
              <a:ahLst/>
              <a:cxnLst/>
              <a:rect l="l" t="t" r="r" b="b"/>
              <a:pathLst>
                <a:path w="7243" h="8463" extrusionOk="0">
                  <a:moveTo>
                    <a:pt x="6611" y="0"/>
                  </a:moveTo>
                  <a:lnTo>
                    <a:pt x="6485" y="42"/>
                  </a:lnTo>
                  <a:lnTo>
                    <a:pt x="338" y="2611"/>
                  </a:lnTo>
                  <a:lnTo>
                    <a:pt x="211" y="2695"/>
                  </a:lnTo>
                  <a:lnTo>
                    <a:pt x="85" y="2779"/>
                  </a:lnTo>
                  <a:lnTo>
                    <a:pt x="43" y="2905"/>
                  </a:lnTo>
                  <a:lnTo>
                    <a:pt x="1" y="3032"/>
                  </a:lnTo>
                  <a:lnTo>
                    <a:pt x="1" y="3158"/>
                  </a:lnTo>
                  <a:lnTo>
                    <a:pt x="1" y="3284"/>
                  </a:lnTo>
                  <a:lnTo>
                    <a:pt x="85" y="3411"/>
                  </a:lnTo>
                  <a:lnTo>
                    <a:pt x="169" y="35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463"/>
                  </a:lnTo>
                  <a:lnTo>
                    <a:pt x="7200" y="295"/>
                  </a:lnTo>
                  <a:lnTo>
                    <a:pt x="7116" y="211"/>
                  </a:lnTo>
                  <a:lnTo>
                    <a:pt x="6990" y="127"/>
                  </a:lnTo>
                  <a:lnTo>
                    <a:pt x="6906" y="42"/>
                  </a:lnTo>
                  <a:lnTo>
                    <a:pt x="673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21"/>
            <p:cNvSpPr/>
            <p:nvPr/>
          </p:nvSpPr>
          <p:spPr>
            <a:xfrm>
              <a:off x="4279950" y="1446525"/>
              <a:ext cx="181075" cy="211575"/>
            </a:xfrm>
            <a:custGeom>
              <a:avLst/>
              <a:gdLst/>
              <a:ahLst/>
              <a:cxnLst/>
              <a:rect l="l" t="t" r="r" b="b"/>
              <a:pathLst>
                <a:path w="7243" h="8463" fill="none" extrusionOk="0">
                  <a:moveTo>
                    <a:pt x="169" y="3537"/>
                  </a:moveTo>
                  <a:lnTo>
                    <a:pt x="5769" y="83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590"/>
                  </a:lnTo>
                  <a:lnTo>
                    <a:pt x="7242" y="463"/>
                  </a:lnTo>
                  <a:lnTo>
                    <a:pt x="7200" y="295"/>
                  </a:lnTo>
                  <a:lnTo>
                    <a:pt x="7116" y="211"/>
                  </a:lnTo>
                  <a:lnTo>
                    <a:pt x="6990" y="127"/>
                  </a:lnTo>
                  <a:lnTo>
                    <a:pt x="6906" y="42"/>
                  </a:lnTo>
                  <a:lnTo>
                    <a:pt x="6737" y="0"/>
                  </a:lnTo>
                  <a:lnTo>
                    <a:pt x="6611" y="0"/>
                  </a:lnTo>
                  <a:lnTo>
                    <a:pt x="6485" y="42"/>
                  </a:lnTo>
                  <a:lnTo>
                    <a:pt x="338" y="2611"/>
                  </a:lnTo>
                  <a:lnTo>
                    <a:pt x="338" y="2611"/>
                  </a:lnTo>
                  <a:lnTo>
                    <a:pt x="211" y="2695"/>
                  </a:lnTo>
                  <a:lnTo>
                    <a:pt x="85" y="2779"/>
                  </a:lnTo>
                  <a:lnTo>
                    <a:pt x="43" y="2905"/>
                  </a:lnTo>
                  <a:lnTo>
                    <a:pt x="1" y="3032"/>
                  </a:lnTo>
                  <a:lnTo>
                    <a:pt x="1" y="3158"/>
                  </a:lnTo>
                  <a:lnTo>
                    <a:pt x="1" y="3284"/>
                  </a:lnTo>
                  <a:lnTo>
                    <a:pt x="85" y="3411"/>
                  </a:lnTo>
                  <a:lnTo>
                    <a:pt x="169" y="35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21"/>
            <p:cNvSpPr/>
            <p:nvPr/>
          </p:nvSpPr>
          <p:spPr>
            <a:xfrm>
              <a:off x="4322050" y="1492825"/>
              <a:ext cx="11625" cy="4250"/>
            </a:xfrm>
            <a:custGeom>
              <a:avLst/>
              <a:gdLst/>
              <a:ahLst/>
              <a:cxnLst/>
              <a:rect l="l" t="t" r="r" b="b"/>
              <a:pathLst>
                <a:path w="465" h="170" extrusionOk="0">
                  <a:moveTo>
                    <a:pt x="464" y="1"/>
                  </a:moveTo>
                  <a:lnTo>
                    <a:pt x="1" y="169"/>
                  </a:lnTo>
                  <a:lnTo>
                    <a:pt x="464" y="1"/>
                  </a:lnTo>
                  <a:lnTo>
                    <a:pt x="46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21"/>
            <p:cNvSpPr/>
            <p:nvPr/>
          </p:nvSpPr>
          <p:spPr>
            <a:xfrm>
              <a:off x="4322050" y="1492825"/>
              <a:ext cx="11625" cy="4250"/>
            </a:xfrm>
            <a:custGeom>
              <a:avLst/>
              <a:gdLst/>
              <a:ahLst/>
              <a:cxnLst/>
              <a:rect l="l" t="t" r="r" b="b"/>
              <a:pathLst>
                <a:path w="465" h="170" fill="none" extrusionOk="0">
                  <a:moveTo>
                    <a:pt x="464" y="1"/>
                  </a:moveTo>
                  <a:lnTo>
                    <a:pt x="1" y="169"/>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21"/>
            <p:cNvSpPr/>
            <p:nvPr/>
          </p:nvSpPr>
          <p:spPr>
            <a:xfrm>
              <a:off x="4310475" y="1492825"/>
              <a:ext cx="23200" cy="71600"/>
            </a:xfrm>
            <a:custGeom>
              <a:avLst/>
              <a:gdLst/>
              <a:ahLst/>
              <a:cxnLst/>
              <a:rect l="l" t="t" r="r" b="b"/>
              <a:pathLst>
                <a:path w="928" h="2864" extrusionOk="0">
                  <a:moveTo>
                    <a:pt x="927" y="1"/>
                  </a:moveTo>
                  <a:lnTo>
                    <a:pt x="464" y="169"/>
                  </a:lnTo>
                  <a:lnTo>
                    <a:pt x="1" y="2569"/>
                  </a:lnTo>
                  <a:lnTo>
                    <a:pt x="338" y="2864"/>
                  </a:lnTo>
                  <a:lnTo>
                    <a:pt x="92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21"/>
            <p:cNvSpPr/>
            <p:nvPr/>
          </p:nvSpPr>
          <p:spPr>
            <a:xfrm>
              <a:off x="4310475" y="1492825"/>
              <a:ext cx="23200" cy="71600"/>
            </a:xfrm>
            <a:custGeom>
              <a:avLst/>
              <a:gdLst/>
              <a:ahLst/>
              <a:cxnLst/>
              <a:rect l="l" t="t" r="r" b="b"/>
              <a:pathLst>
                <a:path w="928" h="2864" fill="none" extrusionOk="0">
                  <a:moveTo>
                    <a:pt x="927" y="1"/>
                  </a:moveTo>
                  <a:lnTo>
                    <a:pt x="464" y="169"/>
                  </a:lnTo>
                  <a:lnTo>
                    <a:pt x="1" y="2569"/>
                  </a:lnTo>
                  <a:lnTo>
                    <a:pt x="338" y="2864"/>
                  </a:lnTo>
                  <a:lnTo>
                    <a:pt x="9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21"/>
            <p:cNvSpPr/>
            <p:nvPr/>
          </p:nvSpPr>
          <p:spPr>
            <a:xfrm>
              <a:off x="4339950" y="1480200"/>
              <a:ext cx="23175" cy="103175"/>
            </a:xfrm>
            <a:custGeom>
              <a:avLst/>
              <a:gdLst/>
              <a:ahLst/>
              <a:cxnLst/>
              <a:rect l="l" t="t" r="r" b="b"/>
              <a:pathLst>
                <a:path w="927" h="4127" extrusionOk="0">
                  <a:moveTo>
                    <a:pt x="1" y="4085"/>
                  </a:moveTo>
                  <a:lnTo>
                    <a:pt x="1" y="4085"/>
                  </a:lnTo>
                  <a:lnTo>
                    <a:pt x="43" y="4127"/>
                  </a:lnTo>
                  <a:lnTo>
                    <a:pt x="1" y="4085"/>
                  </a:lnTo>
                  <a:close/>
                  <a:moveTo>
                    <a:pt x="927" y="1"/>
                  </a:moveTo>
                  <a:lnTo>
                    <a:pt x="801" y="43"/>
                  </a:lnTo>
                  <a:lnTo>
                    <a:pt x="801" y="43"/>
                  </a:lnTo>
                  <a:lnTo>
                    <a:pt x="92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21"/>
            <p:cNvSpPr/>
            <p:nvPr/>
          </p:nvSpPr>
          <p:spPr>
            <a:xfrm>
              <a:off x="4339950" y="1582300"/>
              <a:ext cx="1075" cy="1075"/>
            </a:xfrm>
            <a:custGeom>
              <a:avLst/>
              <a:gdLst/>
              <a:ahLst/>
              <a:cxnLst/>
              <a:rect l="l" t="t" r="r" b="b"/>
              <a:pathLst>
                <a:path w="43" h="43" fill="none" extrusionOk="0">
                  <a:moveTo>
                    <a:pt x="1" y="1"/>
                  </a:moveTo>
                  <a:lnTo>
                    <a:pt x="1" y="1"/>
                  </a:lnTo>
                  <a:lnTo>
                    <a:pt x="43" y="43"/>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21"/>
            <p:cNvSpPr/>
            <p:nvPr/>
          </p:nvSpPr>
          <p:spPr>
            <a:xfrm>
              <a:off x="4359950" y="1480200"/>
              <a:ext cx="3175" cy="1075"/>
            </a:xfrm>
            <a:custGeom>
              <a:avLst/>
              <a:gdLst/>
              <a:ahLst/>
              <a:cxnLst/>
              <a:rect l="l" t="t" r="r" b="b"/>
              <a:pathLst>
                <a:path w="127" h="43" fill="none" extrusionOk="0">
                  <a:moveTo>
                    <a:pt x="127" y="1"/>
                  </a:moveTo>
                  <a:lnTo>
                    <a:pt x="1" y="43"/>
                  </a:lnTo>
                  <a:lnTo>
                    <a:pt x="1"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21"/>
            <p:cNvSpPr/>
            <p:nvPr/>
          </p:nvSpPr>
          <p:spPr>
            <a:xfrm>
              <a:off x="4339950" y="1477050"/>
              <a:ext cx="31600" cy="112650"/>
            </a:xfrm>
            <a:custGeom>
              <a:avLst/>
              <a:gdLst/>
              <a:ahLst/>
              <a:cxnLst/>
              <a:rect l="l" t="t" r="r" b="b"/>
              <a:pathLst>
                <a:path w="1264" h="4506" extrusionOk="0">
                  <a:moveTo>
                    <a:pt x="1264" y="0"/>
                  </a:moveTo>
                  <a:lnTo>
                    <a:pt x="927" y="127"/>
                  </a:lnTo>
                  <a:lnTo>
                    <a:pt x="801" y="169"/>
                  </a:lnTo>
                  <a:lnTo>
                    <a:pt x="590" y="1348"/>
                  </a:lnTo>
                  <a:lnTo>
                    <a:pt x="337" y="2442"/>
                  </a:lnTo>
                  <a:lnTo>
                    <a:pt x="1" y="4211"/>
                  </a:lnTo>
                  <a:lnTo>
                    <a:pt x="43" y="4253"/>
                  </a:lnTo>
                  <a:lnTo>
                    <a:pt x="337" y="4505"/>
                  </a:lnTo>
                  <a:lnTo>
                    <a:pt x="758" y="2526"/>
                  </a:lnTo>
                  <a:lnTo>
                    <a:pt x="1011" y="1263"/>
                  </a:lnTo>
                  <a:lnTo>
                    <a:pt x="1264"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21"/>
            <p:cNvSpPr/>
            <p:nvPr/>
          </p:nvSpPr>
          <p:spPr>
            <a:xfrm>
              <a:off x="4339950" y="1477050"/>
              <a:ext cx="31600" cy="112650"/>
            </a:xfrm>
            <a:custGeom>
              <a:avLst/>
              <a:gdLst/>
              <a:ahLst/>
              <a:cxnLst/>
              <a:rect l="l" t="t" r="r" b="b"/>
              <a:pathLst>
                <a:path w="1264" h="4506" fill="none" extrusionOk="0">
                  <a:moveTo>
                    <a:pt x="1264" y="0"/>
                  </a:moveTo>
                  <a:lnTo>
                    <a:pt x="927" y="127"/>
                  </a:lnTo>
                  <a:lnTo>
                    <a:pt x="801" y="169"/>
                  </a:lnTo>
                  <a:lnTo>
                    <a:pt x="801" y="169"/>
                  </a:lnTo>
                  <a:lnTo>
                    <a:pt x="590" y="1348"/>
                  </a:lnTo>
                  <a:lnTo>
                    <a:pt x="337" y="2442"/>
                  </a:lnTo>
                  <a:lnTo>
                    <a:pt x="1" y="4211"/>
                  </a:lnTo>
                  <a:lnTo>
                    <a:pt x="43" y="4253"/>
                  </a:lnTo>
                  <a:lnTo>
                    <a:pt x="337" y="4505"/>
                  </a:lnTo>
                  <a:lnTo>
                    <a:pt x="758" y="2526"/>
                  </a:lnTo>
                  <a:lnTo>
                    <a:pt x="758" y="2526"/>
                  </a:lnTo>
                  <a:lnTo>
                    <a:pt x="1011" y="1263"/>
                  </a:lnTo>
                  <a:lnTo>
                    <a:pt x="12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21"/>
            <p:cNvSpPr/>
            <p:nvPr/>
          </p:nvSpPr>
          <p:spPr>
            <a:xfrm>
              <a:off x="4371525" y="1464425"/>
              <a:ext cx="29500" cy="152625"/>
            </a:xfrm>
            <a:custGeom>
              <a:avLst/>
              <a:gdLst/>
              <a:ahLst/>
              <a:cxnLst/>
              <a:rect l="l" t="t" r="r" b="b"/>
              <a:pathLst>
                <a:path w="1180" h="6105" extrusionOk="0">
                  <a:moveTo>
                    <a:pt x="1180" y="0"/>
                  </a:moveTo>
                  <a:lnTo>
                    <a:pt x="759" y="211"/>
                  </a:lnTo>
                  <a:lnTo>
                    <a:pt x="632" y="1600"/>
                  </a:lnTo>
                  <a:lnTo>
                    <a:pt x="464" y="2989"/>
                  </a:lnTo>
                  <a:lnTo>
                    <a:pt x="253" y="4421"/>
                  </a:lnTo>
                  <a:lnTo>
                    <a:pt x="1" y="5810"/>
                  </a:lnTo>
                  <a:lnTo>
                    <a:pt x="338" y="6105"/>
                  </a:lnTo>
                  <a:lnTo>
                    <a:pt x="632" y="4589"/>
                  </a:lnTo>
                  <a:lnTo>
                    <a:pt x="843" y="3074"/>
                  </a:lnTo>
                  <a:lnTo>
                    <a:pt x="1053" y="1558"/>
                  </a:lnTo>
                  <a:lnTo>
                    <a:pt x="1180"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21"/>
            <p:cNvSpPr/>
            <p:nvPr/>
          </p:nvSpPr>
          <p:spPr>
            <a:xfrm>
              <a:off x="4371525" y="1464425"/>
              <a:ext cx="29500" cy="152625"/>
            </a:xfrm>
            <a:custGeom>
              <a:avLst/>
              <a:gdLst/>
              <a:ahLst/>
              <a:cxnLst/>
              <a:rect l="l" t="t" r="r" b="b"/>
              <a:pathLst>
                <a:path w="1180" h="6105" fill="none" extrusionOk="0">
                  <a:moveTo>
                    <a:pt x="1180" y="0"/>
                  </a:moveTo>
                  <a:lnTo>
                    <a:pt x="759" y="211"/>
                  </a:lnTo>
                  <a:lnTo>
                    <a:pt x="759" y="211"/>
                  </a:lnTo>
                  <a:lnTo>
                    <a:pt x="632" y="1600"/>
                  </a:lnTo>
                  <a:lnTo>
                    <a:pt x="464" y="2989"/>
                  </a:lnTo>
                  <a:lnTo>
                    <a:pt x="253" y="4421"/>
                  </a:lnTo>
                  <a:lnTo>
                    <a:pt x="1" y="5810"/>
                  </a:lnTo>
                  <a:lnTo>
                    <a:pt x="338" y="6105"/>
                  </a:lnTo>
                  <a:lnTo>
                    <a:pt x="338" y="6105"/>
                  </a:lnTo>
                  <a:lnTo>
                    <a:pt x="632" y="4589"/>
                  </a:lnTo>
                  <a:lnTo>
                    <a:pt x="843" y="3074"/>
                  </a:lnTo>
                  <a:lnTo>
                    <a:pt x="1053" y="1558"/>
                  </a:lnTo>
                  <a:lnTo>
                    <a:pt x="118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21"/>
            <p:cNvSpPr/>
            <p:nvPr/>
          </p:nvSpPr>
          <p:spPr>
            <a:xfrm>
              <a:off x="4399950" y="1448625"/>
              <a:ext cx="41075" cy="192650"/>
            </a:xfrm>
            <a:custGeom>
              <a:avLst/>
              <a:gdLst/>
              <a:ahLst/>
              <a:cxnLst/>
              <a:rect l="l" t="t" r="r" b="b"/>
              <a:pathLst>
                <a:path w="1643" h="7706" extrusionOk="0">
                  <a:moveTo>
                    <a:pt x="1642" y="1"/>
                  </a:moveTo>
                  <a:lnTo>
                    <a:pt x="1179" y="169"/>
                  </a:lnTo>
                  <a:lnTo>
                    <a:pt x="927" y="1979"/>
                  </a:lnTo>
                  <a:lnTo>
                    <a:pt x="632" y="3790"/>
                  </a:lnTo>
                  <a:lnTo>
                    <a:pt x="337" y="5600"/>
                  </a:lnTo>
                  <a:lnTo>
                    <a:pt x="0" y="7411"/>
                  </a:lnTo>
                  <a:lnTo>
                    <a:pt x="379" y="7705"/>
                  </a:lnTo>
                  <a:lnTo>
                    <a:pt x="716" y="5811"/>
                  </a:lnTo>
                  <a:lnTo>
                    <a:pt x="1053" y="3874"/>
                  </a:lnTo>
                  <a:lnTo>
                    <a:pt x="1348" y="1937"/>
                  </a:lnTo>
                  <a:lnTo>
                    <a:pt x="1642"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21"/>
            <p:cNvSpPr/>
            <p:nvPr/>
          </p:nvSpPr>
          <p:spPr>
            <a:xfrm>
              <a:off x="4399950" y="1448625"/>
              <a:ext cx="41075" cy="192650"/>
            </a:xfrm>
            <a:custGeom>
              <a:avLst/>
              <a:gdLst/>
              <a:ahLst/>
              <a:cxnLst/>
              <a:rect l="l" t="t" r="r" b="b"/>
              <a:pathLst>
                <a:path w="1643" h="7706" fill="none" extrusionOk="0">
                  <a:moveTo>
                    <a:pt x="1642" y="1"/>
                  </a:moveTo>
                  <a:lnTo>
                    <a:pt x="1179" y="169"/>
                  </a:lnTo>
                  <a:lnTo>
                    <a:pt x="1179" y="169"/>
                  </a:lnTo>
                  <a:lnTo>
                    <a:pt x="927" y="1979"/>
                  </a:lnTo>
                  <a:lnTo>
                    <a:pt x="632" y="3790"/>
                  </a:lnTo>
                  <a:lnTo>
                    <a:pt x="337" y="5600"/>
                  </a:lnTo>
                  <a:lnTo>
                    <a:pt x="0" y="7411"/>
                  </a:lnTo>
                  <a:lnTo>
                    <a:pt x="379" y="7705"/>
                  </a:lnTo>
                  <a:lnTo>
                    <a:pt x="379" y="7705"/>
                  </a:lnTo>
                  <a:lnTo>
                    <a:pt x="716" y="5811"/>
                  </a:lnTo>
                  <a:lnTo>
                    <a:pt x="1053" y="3874"/>
                  </a:lnTo>
                  <a:lnTo>
                    <a:pt x="1348" y="1937"/>
                  </a:lnTo>
                  <a:lnTo>
                    <a:pt x="164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21"/>
            <p:cNvSpPr/>
            <p:nvPr/>
          </p:nvSpPr>
          <p:spPr>
            <a:xfrm>
              <a:off x="4468375" y="1336000"/>
              <a:ext cx="180000" cy="212650"/>
            </a:xfrm>
            <a:custGeom>
              <a:avLst/>
              <a:gdLst/>
              <a:ahLst/>
              <a:cxnLst/>
              <a:rect l="l" t="t" r="r" b="b"/>
              <a:pathLst>
                <a:path w="7200" h="8506" extrusionOk="0">
                  <a:moveTo>
                    <a:pt x="6400" y="1"/>
                  </a:moveTo>
                  <a:lnTo>
                    <a:pt x="6273" y="43"/>
                  </a:lnTo>
                  <a:lnTo>
                    <a:pt x="6105" y="85"/>
                  </a:lnTo>
                  <a:lnTo>
                    <a:pt x="295" y="3285"/>
                  </a:lnTo>
                  <a:lnTo>
                    <a:pt x="169" y="3369"/>
                  </a:lnTo>
                  <a:lnTo>
                    <a:pt x="84" y="3495"/>
                  </a:lnTo>
                  <a:lnTo>
                    <a:pt x="42" y="3621"/>
                  </a:lnTo>
                  <a:lnTo>
                    <a:pt x="0" y="3748"/>
                  </a:lnTo>
                  <a:lnTo>
                    <a:pt x="0" y="3874"/>
                  </a:lnTo>
                  <a:lnTo>
                    <a:pt x="42" y="4000"/>
                  </a:lnTo>
                  <a:lnTo>
                    <a:pt x="126" y="4127"/>
                  </a:lnTo>
                  <a:lnTo>
                    <a:pt x="253" y="421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05" y="422"/>
                  </a:lnTo>
                  <a:lnTo>
                    <a:pt x="6863" y="295"/>
                  </a:lnTo>
                  <a:lnTo>
                    <a:pt x="6779" y="169"/>
                  </a:lnTo>
                  <a:lnTo>
                    <a:pt x="6652" y="85"/>
                  </a:lnTo>
                  <a:lnTo>
                    <a:pt x="6526" y="43"/>
                  </a:lnTo>
                  <a:lnTo>
                    <a:pt x="640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21"/>
            <p:cNvSpPr/>
            <p:nvPr/>
          </p:nvSpPr>
          <p:spPr>
            <a:xfrm>
              <a:off x="4468375" y="1336000"/>
              <a:ext cx="180000" cy="212650"/>
            </a:xfrm>
            <a:custGeom>
              <a:avLst/>
              <a:gdLst/>
              <a:ahLst/>
              <a:cxnLst/>
              <a:rect l="l" t="t" r="r" b="b"/>
              <a:pathLst>
                <a:path w="7200" h="8506" fill="none" extrusionOk="0">
                  <a:moveTo>
                    <a:pt x="253" y="4211"/>
                  </a:moveTo>
                  <a:lnTo>
                    <a:pt x="6316" y="842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47" y="548"/>
                  </a:lnTo>
                  <a:lnTo>
                    <a:pt x="6905" y="422"/>
                  </a:lnTo>
                  <a:lnTo>
                    <a:pt x="6863" y="295"/>
                  </a:lnTo>
                  <a:lnTo>
                    <a:pt x="6779" y="169"/>
                  </a:lnTo>
                  <a:lnTo>
                    <a:pt x="6652" y="85"/>
                  </a:lnTo>
                  <a:lnTo>
                    <a:pt x="6526" y="43"/>
                  </a:lnTo>
                  <a:lnTo>
                    <a:pt x="6400" y="1"/>
                  </a:lnTo>
                  <a:lnTo>
                    <a:pt x="6273" y="43"/>
                  </a:lnTo>
                  <a:lnTo>
                    <a:pt x="6105" y="85"/>
                  </a:lnTo>
                  <a:lnTo>
                    <a:pt x="295" y="3285"/>
                  </a:lnTo>
                  <a:lnTo>
                    <a:pt x="295" y="3285"/>
                  </a:lnTo>
                  <a:lnTo>
                    <a:pt x="169" y="3369"/>
                  </a:lnTo>
                  <a:lnTo>
                    <a:pt x="84" y="3495"/>
                  </a:lnTo>
                  <a:lnTo>
                    <a:pt x="42" y="3621"/>
                  </a:lnTo>
                  <a:lnTo>
                    <a:pt x="0" y="3748"/>
                  </a:lnTo>
                  <a:lnTo>
                    <a:pt x="0" y="3874"/>
                  </a:lnTo>
                  <a:lnTo>
                    <a:pt x="42" y="4000"/>
                  </a:lnTo>
                  <a:lnTo>
                    <a:pt x="126" y="4127"/>
                  </a:lnTo>
                  <a:lnTo>
                    <a:pt x="253" y="421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21"/>
            <p:cNvSpPr/>
            <p:nvPr/>
          </p:nvSpPr>
          <p:spPr>
            <a:xfrm>
              <a:off x="4502050" y="1460200"/>
              <a:ext cx="9500" cy="7400"/>
            </a:xfrm>
            <a:custGeom>
              <a:avLst/>
              <a:gdLst/>
              <a:ahLst/>
              <a:cxnLst/>
              <a:rect l="l" t="t" r="r" b="b"/>
              <a:pathLst>
                <a:path w="380" h="296" extrusionOk="0">
                  <a:moveTo>
                    <a:pt x="0" y="1"/>
                  </a:moveTo>
                  <a:lnTo>
                    <a:pt x="0" y="1"/>
                  </a:lnTo>
                  <a:lnTo>
                    <a:pt x="379" y="295"/>
                  </a:lnTo>
                  <a:lnTo>
                    <a:pt x="0"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21"/>
            <p:cNvSpPr/>
            <p:nvPr/>
          </p:nvSpPr>
          <p:spPr>
            <a:xfrm>
              <a:off x="4502050" y="1460200"/>
              <a:ext cx="9500" cy="7400"/>
            </a:xfrm>
            <a:custGeom>
              <a:avLst/>
              <a:gdLst/>
              <a:ahLst/>
              <a:cxnLst/>
              <a:rect l="l" t="t" r="r" b="b"/>
              <a:pathLst>
                <a:path w="380" h="296" fill="none" extrusionOk="0">
                  <a:moveTo>
                    <a:pt x="0" y="1"/>
                  </a:moveTo>
                  <a:lnTo>
                    <a:pt x="0" y="1"/>
                  </a:lnTo>
                  <a:lnTo>
                    <a:pt x="379" y="29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21"/>
            <p:cNvSpPr/>
            <p:nvPr/>
          </p:nvSpPr>
          <p:spPr>
            <a:xfrm>
              <a:off x="4502050" y="1394950"/>
              <a:ext cx="16875" cy="72650"/>
            </a:xfrm>
            <a:custGeom>
              <a:avLst/>
              <a:gdLst/>
              <a:ahLst/>
              <a:cxnLst/>
              <a:rect l="l" t="t" r="r" b="b"/>
              <a:pathLst>
                <a:path w="675" h="2906" extrusionOk="0">
                  <a:moveTo>
                    <a:pt x="674" y="0"/>
                  </a:moveTo>
                  <a:lnTo>
                    <a:pt x="211" y="211"/>
                  </a:lnTo>
                  <a:lnTo>
                    <a:pt x="0" y="2611"/>
                  </a:lnTo>
                  <a:lnTo>
                    <a:pt x="379" y="2905"/>
                  </a:lnTo>
                  <a:lnTo>
                    <a:pt x="674"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21"/>
            <p:cNvSpPr/>
            <p:nvPr/>
          </p:nvSpPr>
          <p:spPr>
            <a:xfrm>
              <a:off x="4502050" y="1394950"/>
              <a:ext cx="16875" cy="72650"/>
            </a:xfrm>
            <a:custGeom>
              <a:avLst/>
              <a:gdLst/>
              <a:ahLst/>
              <a:cxnLst/>
              <a:rect l="l" t="t" r="r" b="b"/>
              <a:pathLst>
                <a:path w="675" h="2906" fill="none" extrusionOk="0">
                  <a:moveTo>
                    <a:pt x="674" y="0"/>
                  </a:moveTo>
                  <a:lnTo>
                    <a:pt x="211" y="211"/>
                  </a:lnTo>
                  <a:lnTo>
                    <a:pt x="0" y="2611"/>
                  </a:lnTo>
                  <a:lnTo>
                    <a:pt x="379" y="2905"/>
                  </a:lnTo>
                  <a:lnTo>
                    <a:pt x="67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21"/>
            <p:cNvSpPr/>
            <p:nvPr/>
          </p:nvSpPr>
          <p:spPr>
            <a:xfrm>
              <a:off x="4533625" y="1482300"/>
              <a:ext cx="4225" cy="2125"/>
            </a:xfrm>
            <a:custGeom>
              <a:avLst/>
              <a:gdLst/>
              <a:ahLst/>
              <a:cxnLst/>
              <a:rect l="l" t="t" r="r" b="b"/>
              <a:pathLst>
                <a:path w="169" h="85" extrusionOk="0">
                  <a:moveTo>
                    <a:pt x="1" y="1"/>
                  </a:moveTo>
                  <a:lnTo>
                    <a:pt x="1" y="1"/>
                  </a:lnTo>
                  <a:lnTo>
                    <a:pt x="169" y="85"/>
                  </a:lnTo>
                  <a:lnTo>
                    <a:pt x="1"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21"/>
            <p:cNvSpPr/>
            <p:nvPr/>
          </p:nvSpPr>
          <p:spPr>
            <a:xfrm>
              <a:off x="4533625" y="1482300"/>
              <a:ext cx="4225" cy="2125"/>
            </a:xfrm>
            <a:custGeom>
              <a:avLst/>
              <a:gdLst/>
              <a:ahLst/>
              <a:cxnLst/>
              <a:rect l="l" t="t" r="r" b="b"/>
              <a:pathLst>
                <a:path w="169" h="85" fill="none" extrusionOk="0">
                  <a:moveTo>
                    <a:pt x="1" y="1"/>
                  </a:moveTo>
                  <a:lnTo>
                    <a:pt x="1" y="1"/>
                  </a:lnTo>
                  <a:lnTo>
                    <a:pt x="169" y="85"/>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21"/>
            <p:cNvSpPr/>
            <p:nvPr/>
          </p:nvSpPr>
          <p:spPr>
            <a:xfrm>
              <a:off x="4533625" y="1374950"/>
              <a:ext cx="21075" cy="114750"/>
            </a:xfrm>
            <a:custGeom>
              <a:avLst/>
              <a:gdLst/>
              <a:ahLst/>
              <a:cxnLst/>
              <a:rect l="l" t="t" r="r" b="b"/>
              <a:pathLst>
                <a:path w="843" h="4590" extrusionOk="0">
                  <a:moveTo>
                    <a:pt x="843" y="0"/>
                  </a:moveTo>
                  <a:lnTo>
                    <a:pt x="422" y="211"/>
                  </a:lnTo>
                  <a:lnTo>
                    <a:pt x="295" y="1390"/>
                  </a:lnTo>
                  <a:lnTo>
                    <a:pt x="211" y="2526"/>
                  </a:lnTo>
                  <a:lnTo>
                    <a:pt x="1" y="4295"/>
                  </a:lnTo>
                  <a:lnTo>
                    <a:pt x="169" y="4379"/>
                  </a:lnTo>
                  <a:lnTo>
                    <a:pt x="422" y="4590"/>
                  </a:lnTo>
                  <a:lnTo>
                    <a:pt x="590" y="2569"/>
                  </a:lnTo>
                  <a:lnTo>
                    <a:pt x="716" y="1306"/>
                  </a:lnTo>
                  <a:lnTo>
                    <a:pt x="843"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21"/>
            <p:cNvSpPr/>
            <p:nvPr/>
          </p:nvSpPr>
          <p:spPr>
            <a:xfrm>
              <a:off x="4533625" y="1374950"/>
              <a:ext cx="21075" cy="114750"/>
            </a:xfrm>
            <a:custGeom>
              <a:avLst/>
              <a:gdLst/>
              <a:ahLst/>
              <a:cxnLst/>
              <a:rect l="l" t="t" r="r" b="b"/>
              <a:pathLst>
                <a:path w="843" h="4590" fill="none" extrusionOk="0">
                  <a:moveTo>
                    <a:pt x="843" y="0"/>
                  </a:moveTo>
                  <a:lnTo>
                    <a:pt x="422" y="211"/>
                  </a:lnTo>
                  <a:lnTo>
                    <a:pt x="422" y="211"/>
                  </a:lnTo>
                  <a:lnTo>
                    <a:pt x="295" y="1390"/>
                  </a:lnTo>
                  <a:lnTo>
                    <a:pt x="211" y="2526"/>
                  </a:lnTo>
                  <a:lnTo>
                    <a:pt x="1" y="4295"/>
                  </a:lnTo>
                  <a:lnTo>
                    <a:pt x="169" y="4379"/>
                  </a:lnTo>
                  <a:lnTo>
                    <a:pt x="422" y="4590"/>
                  </a:lnTo>
                  <a:lnTo>
                    <a:pt x="590" y="2569"/>
                  </a:lnTo>
                  <a:lnTo>
                    <a:pt x="590" y="2569"/>
                  </a:lnTo>
                  <a:lnTo>
                    <a:pt x="716" y="1306"/>
                  </a:lnTo>
                  <a:lnTo>
                    <a:pt x="84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21"/>
            <p:cNvSpPr/>
            <p:nvPr/>
          </p:nvSpPr>
          <p:spPr>
            <a:xfrm>
              <a:off x="4568350" y="1359150"/>
              <a:ext cx="13725" cy="149500"/>
            </a:xfrm>
            <a:custGeom>
              <a:avLst/>
              <a:gdLst/>
              <a:ahLst/>
              <a:cxnLst/>
              <a:rect l="l" t="t" r="r" b="b"/>
              <a:pathLst>
                <a:path w="549" h="5980" extrusionOk="0">
                  <a:moveTo>
                    <a:pt x="1" y="5895"/>
                  </a:moveTo>
                  <a:lnTo>
                    <a:pt x="1" y="5895"/>
                  </a:lnTo>
                  <a:lnTo>
                    <a:pt x="127" y="5979"/>
                  </a:lnTo>
                  <a:lnTo>
                    <a:pt x="1" y="5895"/>
                  </a:lnTo>
                  <a:close/>
                  <a:moveTo>
                    <a:pt x="548" y="1"/>
                  </a:moveTo>
                  <a:lnTo>
                    <a:pt x="169" y="253"/>
                  </a:lnTo>
                  <a:lnTo>
                    <a:pt x="169" y="253"/>
                  </a:lnTo>
                  <a:lnTo>
                    <a:pt x="548" y="1"/>
                  </a:lnTo>
                  <a:lnTo>
                    <a:pt x="548"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21"/>
            <p:cNvSpPr/>
            <p:nvPr/>
          </p:nvSpPr>
          <p:spPr>
            <a:xfrm>
              <a:off x="4568350" y="1506525"/>
              <a:ext cx="3200" cy="2125"/>
            </a:xfrm>
            <a:custGeom>
              <a:avLst/>
              <a:gdLst/>
              <a:ahLst/>
              <a:cxnLst/>
              <a:rect l="l" t="t" r="r" b="b"/>
              <a:pathLst>
                <a:path w="128" h="85" fill="none" extrusionOk="0">
                  <a:moveTo>
                    <a:pt x="1" y="0"/>
                  </a:moveTo>
                  <a:lnTo>
                    <a:pt x="1" y="0"/>
                  </a:lnTo>
                  <a:lnTo>
                    <a:pt x="127" y="84"/>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21"/>
            <p:cNvSpPr/>
            <p:nvPr/>
          </p:nvSpPr>
          <p:spPr>
            <a:xfrm>
              <a:off x="4572575" y="1359150"/>
              <a:ext cx="9500" cy="6350"/>
            </a:xfrm>
            <a:custGeom>
              <a:avLst/>
              <a:gdLst/>
              <a:ahLst/>
              <a:cxnLst/>
              <a:rect l="l" t="t" r="r" b="b"/>
              <a:pathLst>
                <a:path w="380" h="254" fill="none" extrusionOk="0">
                  <a:moveTo>
                    <a:pt x="379" y="1"/>
                  </a:moveTo>
                  <a:lnTo>
                    <a:pt x="0" y="253"/>
                  </a:lnTo>
                  <a:lnTo>
                    <a:pt x="0" y="253"/>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21"/>
            <p:cNvSpPr/>
            <p:nvPr/>
          </p:nvSpPr>
          <p:spPr>
            <a:xfrm>
              <a:off x="4568350" y="1359150"/>
              <a:ext cx="14775" cy="153700"/>
            </a:xfrm>
            <a:custGeom>
              <a:avLst/>
              <a:gdLst/>
              <a:ahLst/>
              <a:cxnLst/>
              <a:rect l="l" t="t" r="r" b="b"/>
              <a:pathLst>
                <a:path w="591" h="6148" extrusionOk="0">
                  <a:moveTo>
                    <a:pt x="548" y="1"/>
                  </a:moveTo>
                  <a:lnTo>
                    <a:pt x="169" y="253"/>
                  </a:lnTo>
                  <a:lnTo>
                    <a:pt x="169" y="1643"/>
                  </a:lnTo>
                  <a:lnTo>
                    <a:pt x="169" y="3074"/>
                  </a:lnTo>
                  <a:lnTo>
                    <a:pt x="127" y="4464"/>
                  </a:lnTo>
                  <a:lnTo>
                    <a:pt x="1" y="5895"/>
                  </a:lnTo>
                  <a:lnTo>
                    <a:pt x="127" y="5979"/>
                  </a:lnTo>
                  <a:lnTo>
                    <a:pt x="422" y="6148"/>
                  </a:lnTo>
                  <a:lnTo>
                    <a:pt x="506" y="4632"/>
                  </a:lnTo>
                  <a:lnTo>
                    <a:pt x="590" y="3074"/>
                  </a:lnTo>
                  <a:lnTo>
                    <a:pt x="590" y="1559"/>
                  </a:lnTo>
                  <a:lnTo>
                    <a:pt x="548"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21"/>
            <p:cNvSpPr/>
            <p:nvPr/>
          </p:nvSpPr>
          <p:spPr>
            <a:xfrm>
              <a:off x="4568350" y="1359150"/>
              <a:ext cx="14775" cy="153700"/>
            </a:xfrm>
            <a:custGeom>
              <a:avLst/>
              <a:gdLst/>
              <a:ahLst/>
              <a:cxnLst/>
              <a:rect l="l" t="t" r="r" b="b"/>
              <a:pathLst>
                <a:path w="591" h="6148" fill="none" extrusionOk="0">
                  <a:moveTo>
                    <a:pt x="548" y="1"/>
                  </a:moveTo>
                  <a:lnTo>
                    <a:pt x="169" y="253"/>
                  </a:lnTo>
                  <a:lnTo>
                    <a:pt x="169" y="253"/>
                  </a:lnTo>
                  <a:lnTo>
                    <a:pt x="169" y="1643"/>
                  </a:lnTo>
                  <a:lnTo>
                    <a:pt x="169" y="3074"/>
                  </a:lnTo>
                  <a:lnTo>
                    <a:pt x="127" y="4464"/>
                  </a:lnTo>
                  <a:lnTo>
                    <a:pt x="1" y="5895"/>
                  </a:lnTo>
                  <a:lnTo>
                    <a:pt x="127" y="5979"/>
                  </a:lnTo>
                  <a:lnTo>
                    <a:pt x="422" y="6148"/>
                  </a:lnTo>
                  <a:lnTo>
                    <a:pt x="422" y="6148"/>
                  </a:lnTo>
                  <a:lnTo>
                    <a:pt x="506" y="4632"/>
                  </a:lnTo>
                  <a:lnTo>
                    <a:pt x="590" y="3074"/>
                  </a:lnTo>
                  <a:lnTo>
                    <a:pt x="590" y="1559"/>
                  </a:lnTo>
                  <a:lnTo>
                    <a:pt x="54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21"/>
            <p:cNvSpPr/>
            <p:nvPr/>
          </p:nvSpPr>
          <p:spPr>
            <a:xfrm>
              <a:off x="4609400" y="1339150"/>
              <a:ext cx="10550" cy="5300"/>
            </a:xfrm>
            <a:custGeom>
              <a:avLst/>
              <a:gdLst/>
              <a:ahLst/>
              <a:cxnLst/>
              <a:rect l="l" t="t" r="r" b="b"/>
              <a:pathLst>
                <a:path w="422" h="212" extrusionOk="0">
                  <a:moveTo>
                    <a:pt x="422" y="1"/>
                  </a:moveTo>
                  <a:lnTo>
                    <a:pt x="1" y="211"/>
                  </a:lnTo>
                  <a:lnTo>
                    <a:pt x="1" y="211"/>
                  </a:lnTo>
                  <a:lnTo>
                    <a:pt x="422" y="1"/>
                  </a:lnTo>
                  <a:lnTo>
                    <a:pt x="422" y="1"/>
                  </a:lnTo>
                  <a:lnTo>
                    <a:pt x="422"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21"/>
            <p:cNvSpPr/>
            <p:nvPr/>
          </p:nvSpPr>
          <p:spPr>
            <a:xfrm>
              <a:off x="4609400" y="1339150"/>
              <a:ext cx="10550" cy="5300"/>
            </a:xfrm>
            <a:custGeom>
              <a:avLst/>
              <a:gdLst/>
              <a:ahLst/>
              <a:cxnLst/>
              <a:rect l="l" t="t" r="r" b="b"/>
              <a:pathLst>
                <a:path w="422" h="212" fill="none" extrusionOk="0">
                  <a:moveTo>
                    <a:pt x="422" y="1"/>
                  </a:moveTo>
                  <a:lnTo>
                    <a:pt x="1" y="211"/>
                  </a:lnTo>
                  <a:lnTo>
                    <a:pt x="1" y="211"/>
                  </a:lnTo>
                  <a:lnTo>
                    <a:pt x="422" y="1"/>
                  </a:lnTo>
                  <a:lnTo>
                    <a:pt x="422" y="1"/>
                  </a:lnTo>
                  <a:lnTo>
                    <a:pt x="42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21"/>
            <p:cNvSpPr/>
            <p:nvPr/>
          </p:nvSpPr>
          <p:spPr>
            <a:xfrm>
              <a:off x="4599925" y="1339150"/>
              <a:ext cx="20025" cy="195800"/>
            </a:xfrm>
            <a:custGeom>
              <a:avLst/>
              <a:gdLst/>
              <a:ahLst/>
              <a:cxnLst/>
              <a:rect l="l" t="t" r="r" b="b"/>
              <a:pathLst>
                <a:path w="801" h="7832" extrusionOk="0">
                  <a:moveTo>
                    <a:pt x="801" y="1"/>
                  </a:moveTo>
                  <a:lnTo>
                    <a:pt x="380" y="211"/>
                  </a:lnTo>
                  <a:lnTo>
                    <a:pt x="338" y="2064"/>
                  </a:lnTo>
                  <a:lnTo>
                    <a:pt x="254" y="3874"/>
                  </a:lnTo>
                  <a:lnTo>
                    <a:pt x="127" y="5727"/>
                  </a:lnTo>
                  <a:lnTo>
                    <a:pt x="1" y="7537"/>
                  </a:lnTo>
                  <a:lnTo>
                    <a:pt x="380" y="7832"/>
                  </a:lnTo>
                  <a:lnTo>
                    <a:pt x="548" y="5853"/>
                  </a:lnTo>
                  <a:lnTo>
                    <a:pt x="675" y="3916"/>
                  </a:lnTo>
                  <a:lnTo>
                    <a:pt x="759" y="1938"/>
                  </a:lnTo>
                  <a:lnTo>
                    <a:pt x="801"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21"/>
            <p:cNvSpPr/>
            <p:nvPr/>
          </p:nvSpPr>
          <p:spPr>
            <a:xfrm>
              <a:off x="4599925" y="1339150"/>
              <a:ext cx="20025" cy="195800"/>
            </a:xfrm>
            <a:custGeom>
              <a:avLst/>
              <a:gdLst/>
              <a:ahLst/>
              <a:cxnLst/>
              <a:rect l="l" t="t" r="r" b="b"/>
              <a:pathLst>
                <a:path w="801" h="7832" fill="none" extrusionOk="0">
                  <a:moveTo>
                    <a:pt x="801" y="1"/>
                  </a:moveTo>
                  <a:lnTo>
                    <a:pt x="380" y="211"/>
                  </a:lnTo>
                  <a:lnTo>
                    <a:pt x="380" y="211"/>
                  </a:lnTo>
                  <a:lnTo>
                    <a:pt x="338" y="2064"/>
                  </a:lnTo>
                  <a:lnTo>
                    <a:pt x="254" y="3874"/>
                  </a:lnTo>
                  <a:lnTo>
                    <a:pt x="127" y="5727"/>
                  </a:lnTo>
                  <a:lnTo>
                    <a:pt x="1" y="7537"/>
                  </a:lnTo>
                  <a:lnTo>
                    <a:pt x="380" y="7832"/>
                  </a:lnTo>
                  <a:lnTo>
                    <a:pt x="380" y="7832"/>
                  </a:lnTo>
                  <a:lnTo>
                    <a:pt x="548" y="5853"/>
                  </a:lnTo>
                  <a:lnTo>
                    <a:pt x="675" y="3916"/>
                  </a:lnTo>
                  <a:lnTo>
                    <a:pt x="759" y="1938"/>
                  </a:lnTo>
                  <a:lnTo>
                    <a:pt x="80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8" name="Google Shape;1638;p21"/>
          <p:cNvGrpSpPr/>
          <p:nvPr/>
        </p:nvGrpSpPr>
        <p:grpSpPr>
          <a:xfrm rot="1290939" flipH="1">
            <a:off x="6341965" y="-154617"/>
            <a:ext cx="3863423" cy="1874036"/>
            <a:chOff x="3545275" y="1138125"/>
            <a:chExt cx="1338875" cy="649450"/>
          </a:xfrm>
        </p:grpSpPr>
        <p:sp>
          <p:nvSpPr>
            <p:cNvPr id="1639" name="Google Shape;1639;p21"/>
            <p:cNvSpPr/>
            <p:nvPr/>
          </p:nvSpPr>
          <p:spPr>
            <a:xfrm>
              <a:off x="3545275" y="1138125"/>
              <a:ext cx="1338875" cy="508400"/>
            </a:xfrm>
            <a:custGeom>
              <a:avLst/>
              <a:gdLst/>
              <a:ahLst/>
              <a:cxnLst/>
              <a:rect l="l" t="t" r="r" b="b"/>
              <a:pathLst>
                <a:path w="53555" h="20336" extrusionOk="0">
                  <a:moveTo>
                    <a:pt x="53386" y="0"/>
                  </a:moveTo>
                  <a:lnTo>
                    <a:pt x="52081" y="1263"/>
                  </a:lnTo>
                  <a:lnTo>
                    <a:pt x="50734" y="2526"/>
                  </a:lnTo>
                  <a:lnTo>
                    <a:pt x="49344" y="3747"/>
                  </a:lnTo>
                  <a:lnTo>
                    <a:pt x="47913" y="4926"/>
                  </a:lnTo>
                  <a:lnTo>
                    <a:pt x="46481" y="6105"/>
                  </a:lnTo>
                  <a:lnTo>
                    <a:pt x="45008" y="7200"/>
                  </a:lnTo>
                  <a:lnTo>
                    <a:pt x="43492" y="8252"/>
                  </a:lnTo>
                  <a:lnTo>
                    <a:pt x="41976" y="9263"/>
                  </a:lnTo>
                  <a:lnTo>
                    <a:pt x="40419" y="10231"/>
                  </a:lnTo>
                  <a:lnTo>
                    <a:pt x="38861" y="11157"/>
                  </a:lnTo>
                  <a:lnTo>
                    <a:pt x="37261" y="12042"/>
                  </a:lnTo>
                  <a:lnTo>
                    <a:pt x="35619" y="12884"/>
                  </a:lnTo>
                  <a:lnTo>
                    <a:pt x="33977" y="13684"/>
                  </a:lnTo>
                  <a:lnTo>
                    <a:pt x="32293" y="14441"/>
                  </a:lnTo>
                  <a:lnTo>
                    <a:pt x="30609" y="15157"/>
                  </a:lnTo>
                  <a:lnTo>
                    <a:pt x="28883" y="15789"/>
                  </a:lnTo>
                  <a:lnTo>
                    <a:pt x="27156" y="16420"/>
                  </a:lnTo>
                  <a:lnTo>
                    <a:pt x="25430" y="17010"/>
                  </a:lnTo>
                  <a:lnTo>
                    <a:pt x="23662" y="17515"/>
                  </a:lnTo>
                  <a:lnTo>
                    <a:pt x="21894" y="17978"/>
                  </a:lnTo>
                  <a:lnTo>
                    <a:pt x="20125" y="18399"/>
                  </a:lnTo>
                  <a:lnTo>
                    <a:pt x="18315" y="18778"/>
                  </a:lnTo>
                  <a:lnTo>
                    <a:pt x="16504" y="19115"/>
                  </a:lnTo>
                  <a:lnTo>
                    <a:pt x="14694" y="19410"/>
                  </a:lnTo>
                  <a:lnTo>
                    <a:pt x="12884" y="19620"/>
                  </a:lnTo>
                  <a:lnTo>
                    <a:pt x="11031" y="19831"/>
                  </a:lnTo>
                  <a:lnTo>
                    <a:pt x="9221" y="19957"/>
                  </a:lnTo>
                  <a:lnTo>
                    <a:pt x="7368" y="20041"/>
                  </a:lnTo>
                  <a:lnTo>
                    <a:pt x="3705" y="20041"/>
                  </a:lnTo>
                  <a:lnTo>
                    <a:pt x="1853" y="19957"/>
                  </a:lnTo>
                  <a:lnTo>
                    <a:pt x="0" y="19831"/>
                  </a:lnTo>
                  <a:lnTo>
                    <a:pt x="0" y="20083"/>
                  </a:lnTo>
                  <a:lnTo>
                    <a:pt x="1347" y="20209"/>
                  </a:lnTo>
                  <a:lnTo>
                    <a:pt x="2695" y="20252"/>
                  </a:lnTo>
                  <a:lnTo>
                    <a:pt x="4042" y="20294"/>
                  </a:lnTo>
                  <a:lnTo>
                    <a:pt x="5389" y="20336"/>
                  </a:lnTo>
                  <a:lnTo>
                    <a:pt x="6863" y="20294"/>
                  </a:lnTo>
                  <a:lnTo>
                    <a:pt x="8337" y="20252"/>
                  </a:lnTo>
                  <a:lnTo>
                    <a:pt x="9852" y="20167"/>
                  </a:lnTo>
                  <a:lnTo>
                    <a:pt x="11326" y="20041"/>
                  </a:lnTo>
                  <a:lnTo>
                    <a:pt x="12841" y="19915"/>
                  </a:lnTo>
                  <a:lnTo>
                    <a:pt x="14315" y="19704"/>
                  </a:lnTo>
                  <a:lnTo>
                    <a:pt x="15831" y="19494"/>
                  </a:lnTo>
                  <a:lnTo>
                    <a:pt x="17304" y="19241"/>
                  </a:lnTo>
                  <a:lnTo>
                    <a:pt x="18778" y="18946"/>
                  </a:lnTo>
                  <a:lnTo>
                    <a:pt x="20252" y="18652"/>
                  </a:lnTo>
                  <a:lnTo>
                    <a:pt x="21725" y="18273"/>
                  </a:lnTo>
                  <a:lnTo>
                    <a:pt x="23199" y="17894"/>
                  </a:lnTo>
                  <a:lnTo>
                    <a:pt x="24672" y="17473"/>
                  </a:lnTo>
                  <a:lnTo>
                    <a:pt x="26104" y="17052"/>
                  </a:lnTo>
                  <a:lnTo>
                    <a:pt x="27535" y="16547"/>
                  </a:lnTo>
                  <a:lnTo>
                    <a:pt x="28967" y="16041"/>
                  </a:lnTo>
                  <a:lnTo>
                    <a:pt x="30735" y="15368"/>
                  </a:lnTo>
                  <a:lnTo>
                    <a:pt x="32419" y="14652"/>
                  </a:lnTo>
                  <a:lnTo>
                    <a:pt x="34145" y="13894"/>
                  </a:lnTo>
                  <a:lnTo>
                    <a:pt x="35787" y="13052"/>
                  </a:lnTo>
                  <a:lnTo>
                    <a:pt x="37471" y="12210"/>
                  </a:lnTo>
                  <a:lnTo>
                    <a:pt x="39071" y="11326"/>
                  </a:lnTo>
                  <a:lnTo>
                    <a:pt x="40671" y="10358"/>
                  </a:lnTo>
                  <a:lnTo>
                    <a:pt x="42229" y="9389"/>
                  </a:lnTo>
                  <a:lnTo>
                    <a:pt x="43787" y="8379"/>
                  </a:lnTo>
                  <a:lnTo>
                    <a:pt x="45260" y="7326"/>
                  </a:lnTo>
                  <a:lnTo>
                    <a:pt x="46734" y="6231"/>
                  </a:lnTo>
                  <a:lnTo>
                    <a:pt x="48208" y="5095"/>
                  </a:lnTo>
                  <a:lnTo>
                    <a:pt x="49597" y="3916"/>
                  </a:lnTo>
                  <a:lnTo>
                    <a:pt x="50944" y="2695"/>
                  </a:lnTo>
                  <a:lnTo>
                    <a:pt x="52292" y="1432"/>
                  </a:lnTo>
                  <a:lnTo>
                    <a:pt x="53555" y="169"/>
                  </a:lnTo>
                  <a:lnTo>
                    <a:pt x="5338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21"/>
            <p:cNvSpPr/>
            <p:nvPr/>
          </p:nvSpPr>
          <p:spPr>
            <a:xfrm>
              <a:off x="3545275" y="1138125"/>
              <a:ext cx="1338875" cy="508400"/>
            </a:xfrm>
            <a:custGeom>
              <a:avLst/>
              <a:gdLst/>
              <a:ahLst/>
              <a:cxnLst/>
              <a:rect l="l" t="t" r="r" b="b"/>
              <a:pathLst>
                <a:path w="53555" h="20336" fill="none" extrusionOk="0">
                  <a:moveTo>
                    <a:pt x="5389" y="20336"/>
                  </a:moveTo>
                  <a:lnTo>
                    <a:pt x="5389" y="20336"/>
                  </a:lnTo>
                  <a:lnTo>
                    <a:pt x="4042" y="20294"/>
                  </a:lnTo>
                  <a:lnTo>
                    <a:pt x="2695" y="20252"/>
                  </a:lnTo>
                  <a:lnTo>
                    <a:pt x="1347" y="20209"/>
                  </a:lnTo>
                  <a:lnTo>
                    <a:pt x="0" y="20083"/>
                  </a:lnTo>
                  <a:lnTo>
                    <a:pt x="0" y="19831"/>
                  </a:lnTo>
                  <a:lnTo>
                    <a:pt x="0" y="19831"/>
                  </a:lnTo>
                  <a:lnTo>
                    <a:pt x="1853" y="19957"/>
                  </a:lnTo>
                  <a:lnTo>
                    <a:pt x="3705" y="20041"/>
                  </a:lnTo>
                  <a:lnTo>
                    <a:pt x="5558" y="20041"/>
                  </a:lnTo>
                  <a:lnTo>
                    <a:pt x="7368" y="20041"/>
                  </a:lnTo>
                  <a:lnTo>
                    <a:pt x="9221" y="19957"/>
                  </a:lnTo>
                  <a:lnTo>
                    <a:pt x="11031" y="19831"/>
                  </a:lnTo>
                  <a:lnTo>
                    <a:pt x="12884" y="19620"/>
                  </a:lnTo>
                  <a:lnTo>
                    <a:pt x="14694" y="19410"/>
                  </a:lnTo>
                  <a:lnTo>
                    <a:pt x="16504" y="19115"/>
                  </a:lnTo>
                  <a:lnTo>
                    <a:pt x="18315" y="18778"/>
                  </a:lnTo>
                  <a:lnTo>
                    <a:pt x="20125" y="18399"/>
                  </a:lnTo>
                  <a:lnTo>
                    <a:pt x="21894" y="17978"/>
                  </a:lnTo>
                  <a:lnTo>
                    <a:pt x="23662" y="17515"/>
                  </a:lnTo>
                  <a:lnTo>
                    <a:pt x="25430" y="17010"/>
                  </a:lnTo>
                  <a:lnTo>
                    <a:pt x="27156" y="16420"/>
                  </a:lnTo>
                  <a:lnTo>
                    <a:pt x="28883" y="15789"/>
                  </a:lnTo>
                  <a:lnTo>
                    <a:pt x="30609" y="15157"/>
                  </a:lnTo>
                  <a:lnTo>
                    <a:pt x="32293" y="14441"/>
                  </a:lnTo>
                  <a:lnTo>
                    <a:pt x="33977" y="13684"/>
                  </a:lnTo>
                  <a:lnTo>
                    <a:pt x="35619" y="12884"/>
                  </a:lnTo>
                  <a:lnTo>
                    <a:pt x="37261" y="12042"/>
                  </a:lnTo>
                  <a:lnTo>
                    <a:pt x="38861" y="11157"/>
                  </a:lnTo>
                  <a:lnTo>
                    <a:pt x="40419" y="10231"/>
                  </a:lnTo>
                  <a:lnTo>
                    <a:pt x="41976" y="9263"/>
                  </a:lnTo>
                  <a:lnTo>
                    <a:pt x="43492" y="8252"/>
                  </a:lnTo>
                  <a:lnTo>
                    <a:pt x="45008" y="7200"/>
                  </a:lnTo>
                  <a:lnTo>
                    <a:pt x="46481" y="6105"/>
                  </a:lnTo>
                  <a:lnTo>
                    <a:pt x="47913" y="4926"/>
                  </a:lnTo>
                  <a:lnTo>
                    <a:pt x="49344" y="3747"/>
                  </a:lnTo>
                  <a:lnTo>
                    <a:pt x="50734" y="2526"/>
                  </a:lnTo>
                  <a:lnTo>
                    <a:pt x="52081" y="1263"/>
                  </a:lnTo>
                  <a:lnTo>
                    <a:pt x="53386" y="0"/>
                  </a:lnTo>
                  <a:lnTo>
                    <a:pt x="53555" y="169"/>
                  </a:lnTo>
                  <a:lnTo>
                    <a:pt x="53555" y="169"/>
                  </a:lnTo>
                  <a:lnTo>
                    <a:pt x="52292" y="1432"/>
                  </a:lnTo>
                  <a:lnTo>
                    <a:pt x="50944" y="2695"/>
                  </a:lnTo>
                  <a:lnTo>
                    <a:pt x="49597" y="3916"/>
                  </a:lnTo>
                  <a:lnTo>
                    <a:pt x="48208" y="5095"/>
                  </a:lnTo>
                  <a:lnTo>
                    <a:pt x="46734" y="6231"/>
                  </a:lnTo>
                  <a:lnTo>
                    <a:pt x="45260" y="7326"/>
                  </a:lnTo>
                  <a:lnTo>
                    <a:pt x="43787" y="8379"/>
                  </a:lnTo>
                  <a:lnTo>
                    <a:pt x="42229" y="9389"/>
                  </a:lnTo>
                  <a:lnTo>
                    <a:pt x="40671" y="10358"/>
                  </a:lnTo>
                  <a:lnTo>
                    <a:pt x="39071" y="11326"/>
                  </a:lnTo>
                  <a:lnTo>
                    <a:pt x="37471" y="12210"/>
                  </a:lnTo>
                  <a:lnTo>
                    <a:pt x="35787" y="13052"/>
                  </a:lnTo>
                  <a:lnTo>
                    <a:pt x="34145" y="13894"/>
                  </a:lnTo>
                  <a:lnTo>
                    <a:pt x="32419" y="14652"/>
                  </a:lnTo>
                  <a:lnTo>
                    <a:pt x="30735" y="15368"/>
                  </a:lnTo>
                  <a:lnTo>
                    <a:pt x="28967" y="16041"/>
                  </a:lnTo>
                  <a:lnTo>
                    <a:pt x="28967" y="16041"/>
                  </a:lnTo>
                  <a:lnTo>
                    <a:pt x="27535" y="16547"/>
                  </a:lnTo>
                  <a:lnTo>
                    <a:pt x="26104" y="17052"/>
                  </a:lnTo>
                  <a:lnTo>
                    <a:pt x="24672" y="17473"/>
                  </a:lnTo>
                  <a:lnTo>
                    <a:pt x="23199" y="17894"/>
                  </a:lnTo>
                  <a:lnTo>
                    <a:pt x="21725" y="18273"/>
                  </a:lnTo>
                  <a:lnTo>
                    <a:pt x="20252" y="18652"/>
                  </a:lnTo>
                  <a:lnTo>
                    <a:pt x="18778" y="18946"/>
                  </a:lnTo>
                  <a:lnTo>
                    <a:pt x="17304" y="19241"/>
                  </a:lnTo>
                  <a:lnTo>
                    <a:pt x="15831" y="19494"/>
                  </a:lnTo>
                  <a:lnTo>
                    <a:pt x="14315" y="19704"/>
                  </a:lnTo>
                  <a:lnTo>
                    <a:pt x="12841" y="19915"/>
                  </a:lnTo>
                  <a:lnTo>
                    <a:pt x="11326" y="20041"/>
                  </a:lnTo>
                  <a:lnTo>
                    <a:pt x="9852" y="20167"/>
                  </a:lnTo>
                  <a:lnTo>
                    <a:pt x="8337" y="20252"/>
                  </a:lnTo>
                  <a:lnTo>
                    <a:pt x="6863" y="20294"/>
                  </a:lnTo>
                  <a:lnTo>
                    <a:pt x="5389" y="2033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21"/>
            <p:cNvSpPr/>
            <p:nvPr/>
          </p:nvSpPr>
          <p:spPr>
            <a:xfrm>
              <a:off x="3848400" y="1583350"/>
              <a:ext cx="191600" cy="204225"/>
            </a:xfrm>
            <a:custGeom>
              <a:avLst/>
              <a:gdLst/>
              <a:ahLst/>
              <a:cxnLst/>
              <a:rect l="l" t="t" r="r" b="b"/>
              <a:pathLst>
                <a:path w="7664" h="8169" extrusionOk="0">
                  <a:moveTo>
                    <a:pt x="6990" y="1"/>
                  </a:moveTo>
                  <a:lnTo>
                    <a:pt x="464" y="1137"/>
                  </a:lnTo>
                  <a:lnTo>
                    <a:pt x="338" y="1179"/>
                  </a:lnTo>
                  <a:lnTo>
                    <a:pt x="211" y="1264"/>
                  </a:lnTo>
                  <a:lnTo>
                    <a:pt x="127" y="1390"/>
                  </a:lnTo>
                  <a:lnTo>
                    <a:pt x="43" y="1474"/>
                  </a:lnTo>
                  <a:lnTo>
                    <a:pt x="1" y="1601"/>
                  </a:lnTo>
                  <a:lnTo>
                    <a:pt x="1" y="1769"/>
                  </a:lnTo>
                  <a:lnTo>
                    <a:pt x="43" y="1895"/>
                  </a:lnTo>
                  <a:lnTo>
                    <a:pt x="127" y="2022"/>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63" y="548"/>
                  </a:lnTo>
                  <a:lnTo>
                    <a:pt x="7621" y="422"/>
                  </a:lnTo>
                  <a:lnTo>
                    <a:pt x="7579" y="295"/>
                  </a:lnTo>
                  <a:lnTo>
                    <a:pt x="7537" y="169"/>
                  </a:lnTo>
                  <a:lnTo>
                    <a:pt x="7411" y="85"/>
                  </a:lnTo>
                  <a:lnTo>
                    <a:pt x="728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21"/>
            <p:cNvSpPr/>
            <p:nvPr/>
          </p:nvSpPr>
          <p:spPr>
            <a:xfrm>
              <a:off x="3848400" y="1583350"/>
              <a:ext cx="191600" cy="204225"/>
            </a:xfrm>
            <a:custGeom>
              <a:avLst/>
              <a:gdLst/>
              <a:ahLst/>
              <a:cxnLst/>
              <a:rect l="l" t="t" r="r" b="b"/>
              <a:pathLst>
                <a:path w="7664" h="8169" fill="none" extrusionOk="0">
                  <a:moveTo>
                    <a:pt x="127" y="2022"/>
                  </a:moveTo>
                  <a:lnTo>
                    <a:pt x="4548" y="7916"/>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21" y="674"/>
                  </a:lnTo>
                  <a:lnTo>
                    <a:pt x="7663" y="548"/>
                  </a:lnTo>
                  <a:lnTo>
                    <a:pt x="7621" y="422"/>
                  </a:lnTo>
                  <a:lnTo>
                    <a:pt x="7579" y="295"/>
                  </a:lnTo>
                  <a:lnTo>
                    <a:pt x="7537" y="169"/>
                  </a:lnTo>
                  <a:lnTo>
                    <a:pt x="7411" y="85"/>
                  </a:lnTo>
                  <a:lnTo>
                    <a:pt x="7284" y="1"/>
                  </a:lnTo>
                  <a:lnTo>
                    <a:pt x="7158" y="1"/>
                  </a:lnTo>
                  <a:lnTo>
                    <a:pt x="6990" y="1"/>
                  </a:lnTo>
                  <a:lnTo>
                    <a:pt x="464" y="1137"/>
                  </a:lnTo>
                  <a:lnTo>
                    <a:pt x="464" y="1137"/>
                  </a:lnTo>
                  <a:lnTo>
                    <a:pt x="338" y="1179"/>
                  </a:lnTo>
                  <a:lnTo>
                    <a:pt x="211" y="1264"/>
                  </a:lnTo>
                  <a:lnTo>
                    <a:pt x="127" y="1390"/>
                  </a:lnTo>
                  <a:lnTo>
                    <a:pt x="43" y="1474"/>
                  </a:lnTo>
                  <a:lnTo>
                    <a:pt x="1" y="1601"/>
                  </a:lnTo>
                  <a:lnTo>
                    <a:pt x="1" y="1769"/>
                  </a:lnTo>
                  <a:lnTo>
                    <a:pt x="43" y="1895"/>
                  </a:lnTo>
                  <a:lnTo>
                    <a:pt x="127" y="202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21"/>
            <p:cNvSpPr/>
            <p:nvPr/>
          </p:nvSpPr>
          <p:spPr>
            <a:xfrm>
              <a:off x="3871575" y="1603350"/>
              <a:ext cx="36850" cy="62125"/>
            </a:xfrm>
            <a:custGeom>
              <a:avLst/>
              <a:gdLst/>
              <a:ahLst/>
              <a:cxnLst/>
              <a:rect l="l" t="t" r="r" b="b"/>
              <a:pathLst>
                <a:path w="1474" h="2485" extrusionOk="0">
                  <a:moveTo>
                    <a:pt x="0" y="2316"/>
                  </a:moveTo>
                  <a:lnTo>
                    <a:pt x="0" y="2316"/>
                  </a:lnTo>
                  <a:lnTo>
                    <a:pt x="126" y="2485"/>
                  </a:lnTo>
                  <a:lnTo>
                    <a:pt x="0" y="2316"/>
                  </a:lnTo>
                  <a:close/>
                  <a:moveTo>
                    <a:pt x="1474" y="1"/>
                  </a:moveTo>
                  <a:lnTo>
                    <a:pt x="968" y="85"/>
                  </a:lnTo>
                  <a:lnTo>
                    <a:pt x="1474" y="1"/>
                  </a:lnTo>
                  <a:lnTo>
                    <a:pt x="147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21"/>
            <p:cNvSpPr/>
            <p:nvPr/>
          </p:nvSpPr>
          <p:spPr>
            <a:xfrm>
              <a:off x="3871575" y="1661250"/>
              <a:ext cx="3175" cy="4225"/>
            </a:xfrm>
            <a:custGeom>
              <a:avLst/>
              <a:gdLst/>
              <a:ahLst/>
              <a:cxnLst/>
              <a:rect l="l" t="t" r="r" b="b"/>
              <a:pathLst>
                <a:path w="127" h="169" fill="none" extrusionOk="0">
                  <a:moveTo>
                    <a:pt x="0" y="0"/>
                  </a:moveTo>
                  <a:lnTo>
                    <a:pt x="0" y="0"/>
                  </a:lnTo>
                  <a:lnTo>
                    <a:pt x="126" y="16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21"/>
            <p:cNvSpPr/>
            <p:nvPr/>
          </p:nvSpPr>
          <p:spPr>
            <a:xfrm>
              <a:off x="3895775" y="1603350"/>
              <a:ext cx="12650" cy="2125"/>
            </a:xfrm>
            <a:custGeom>
              <a:avLst/>
              <a:gdLst/>
              <a:ahLst/>
              <a:cxnLst/>
              <a:rect l="l" t="t" r="r" b="b"/>
              <a:pathLst>
                <a:path w="506" h="85" fill="none" extrusionOk="0">
                  <a:moveTo>
                    <a:pt x="506" y="1"/>
                  </a:moveTo>
                  <a:lnTo>
                    <a:pt x="0" y="85"/>
                  </a:lnTo>
                  <a:lnTo>
                    <a:pt x="506" y="1"/>
                  </a:lnTo>
                  <a:lnTo>
                    <a:pt x="5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21"/>
            <p:cNvSpPr/>
            <p:nvPr/>
          </p:nvSpPr>
          <p:spPr>
            <a:xfrm>
              <a:off x="3871575" y="1603350"/>
              <a:ext cx="36850" cy="67400"/>
            </a:xfrm>
            <a:custGeom>
              <a:avLst/>
              <a:gdLst/>
              <a:ahLst/>
              <a:cxnLst/>
              <a:rect l="l" t="t" r="r" b="b"/>
              <a:pathLst>
                <a:path w="1474" h="2696" extrusionOk="0">
                  <a:moveTo>
                    <a:pt x="1474" y="1"/>
                  </a:moveTo>
                  <a:lnTo>
                    <a:pt x="968" y="85"/>
                  </a:lnTo>
                  <a:lnTo>
                    <a:pt x="0" y="2316"/>
                  </a:lnTo>
                  <a:lnTo>
                    <a:pt x="126" y="2485"/>
                  </a:lnTo>
                  <a:lnTo>
                    <a:pt x="295" y="2695"/>
                  </a:lnTo>
                  <a:lnTo>
                    <a:pt x="1474"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21"/>
            <p:cNvSpPr/>
            <p:nvPr/>
          </p:nvSpPr>
          <p:spPr>
            <a:xfrm>
              <a:off x="3871575" y="1603350"/>
              <a:ext cx="36850" cy="67400"/>
            </a:xfrm>
            <a:custGeom>
              <a:avLst/>
              <a:gdLst/>
              <a:ahLst/>
              <a:cxnLst/>
              <a:rect l="l" t="t" r="r" b="b"/>
              <a:pathLst>
                <a:path w="1474" h="2696" fill="none" extrusionOk="0">
                  <a:moveTo>
                    <a:pt x="1474" y="1"/>
                  </a:moveTo>
                  <a:lnTo>
                    <a:pt x="968" y="85"/>
                  </a:lnTo>
                  <a:lnTo>
                    <a:pt x="0" y="2316"/>
                  </a:lnTo>
                  <a:lnTo>
                    <a:pt x="126" y="2485"/>
                  </a:lnTo>
                  <a:lnTo>
                    <a:pt x="295" y="2695"/>
                  </a:lnTo>
                  <a:lnTo>
                    <a:pt x="14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21"/>
            <p:cNvSpPr/>
            <p:nvPr/>
          </p:nvSpPr>
          <p:spPr>
            <a:xfrm>
              <a:off x="3894725" y="1595975"/>
              <a:ext cx="53700" cy="102125"/>
            </a:xfrm>
            <a:custGeom>
              <a:avLst/>
              <a:gdLst/>
              <a:ahLst/>
              <a:cxnLst/>
              <a:rect l="l" t="t" r="r" b="b"/>
              <a:pathLst>
                <a:path w="2148" h="4085" extrusionOk="0">
                  <a:moveTo>
                    <a:pt x="0" y="3832"/>
                  </a:moveTo>
                  <a:lnTo>
                    <a:pt x="0" y="3832"/>
                  </a:lnTo>
                  <a:lnTo>
                    <a:pt x="169" y="4085"/>
                  </a:lnTo>
                  <a:lnTo>
                    <a:pt x="0" y="3832"/>
                  </a:lnTo>
                  <a:close/>
                  <a:moveTo>
                    <a:pt x="2147" y="1"/>
                  </a:moveTo>
                  <a:lnTo>
                    <a:pt x="1769" y="85"/>
                  </a:lnTo>
                  <a:lnTo>
                    <a:pt x="2147" y="1"/>
                  </a:lnTo>
                  <a:lnTo>
                    <a:pt x="2147" y="1"/>
                  </a:lnTo>
                  <a:lnTo>
                    <a:pt x="214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21"/>
            <p:cNvSpPr/>
            <p:nvPr/>
          </p:nvSpPr>
          <p:spPr>
            <a:xfrm>
              <a:off x="3894725" y="1691775"/>
              <a:ext cx="4225" cy="6325"/>
            </a:xfrm>
            <a:custGeom>
              <a:avLst/>
              <a:gdLst/>
              <a:ahLst/>
              <a:cxnLst/>
              <a:rect l="l" t="t" r="r" b="b"/>
              <a:pathLst>
                <a:path w="169" h="253" fill="none" extrusionOk="0">
                  <a:moveTo>
                    <a:pt x="0" y="0"/>
                  </a:moveTo>
                  <a:lnTo>
                    <a:pt x="0" y="0"/>
                  </a:lnTo>
                  <a:lnTo>
                    <a:pt x="169"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21"/>
            <p:cNvSpPr/>
            <p:nvPr/>
          </p:nvSpPr>
          <p:spPr>
            <a:xfrm>
              <a:off x="3938925" y="1595975"/>
              <a:ext cx="9500" cy="2150"/>
            </a:xfrm>
            <a:custGeom>
              <a:avLst/>
              <a:gdLst/>
              <a:ahLst/>
              <a:cxnLst/>
              <a:rect l="l" t="t" r="r" b="b"/>
              <a:pathLst>
                <a:path w="380" h="86" fill="none" extrusionOk="0">
                  <a:moveTo>
                    <a:pt x="379" y="1"/>
                  </a:moveTo>
                  <a:lnTo>
                    <a:pt x="1" y="85"/>
                  </a:lnTo>
                  <a:lnTo>
                    <a:pt x="379" y="1"/>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21"/>
            <p:cNvSpPr/>
            <p:nvPr/>
          </p:nvSpPr>
          <p:spPr>
            <a:xfrm>
              <a:off x="3894725" y="1595975"/>
              <a:ext cx="53700" cy="105300"/>
            </a:xfrm>
            <a:custGeom>
              <a:avLst/>
              <a:gdLst/>
              <a:ahLst/>
              <a:cxnLst/>
              <a:rect l="l" t="t" r="r" b="b"/>
              <a:pathLst>
                <a:path w="2148" h="4212" extrusionOk="0">
                  <a:moveTo>
                    <a:pt x="2147" y="1"/>
                  </a:moveTo>
                  <a:lnTo>
                    <a:pt x="1769" y="85"/>
                  </a:lnTo>
                  <a:lnTo>
                    <a:pt x="1684" y="85"/>
                  </a:lnTo>
                  <a:lnTo>
                    <a:pt x="1221" y="1180"/>
                  </a:lnTo>
                  <a:lnTo>
                    <a:pt x="758" y="2232"/>
                  </a:lnTo>
                  <a:lnTo>
                    <a:pt x="0" y="3832"/>
                  </a:lnTo>
                  <a:lnTo>
                    <a:pt x="169" y="4085"/>
                  </a:lnTo>
                  <a:lnTo>
                    <a:pt x="295" y="4211"/>
                  </a:lnTo>
                  <a:lnTo>
                    <a:pt x="1095" y="2401"/>
                  </a:lnTo>
                  <a:lnTo>
                    <a:pt x="1642" y="1222"/>
                  </a:lnTo>
                  <a:lnTo>
                    <a:pt x="214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21"/>
            <p:cNvSpPr/>
            <p:nvPr/>
          </p:nvSpPr>
          <p:spPr>
            <a:xfrm>
              <a:off x="3894725" y="1595975"/>
              <a:ext cx="53700" cy="105300"/>
            </a:xfrm>
            <a:custGeom>
              <a:avLst/>
              <a:gdLst/>
              <a:ahLst/>
              <a:cxnLst/>
              <a:rect l="l" t="t" r="r" b="b"/>
              <a:pathLst>
                <a:path w="2148" h="4212" fill="none" extrusionOk="0">
                  <a:moveTo>
                    <a:pt x="2147" y="1"/>
                  </a:moveTo>
                  <a:lnTo>
                    <a:pt x="1769" y="85"/>
                  </a:lnTo>
                  <a:lnTo>
                    <a:pt x="1684" y="85"/>
                  </a:lnTo>
                  <a:lnTo>
                    <a:pt x="1684" y="85"/>
                  </a:lnTo>
                  <a:lnTo>
                    <a:pt x="1221" y="1180"/>
                  </a:lnTo>
                  <a:lnTo>
                    <a:pt x="758" y="2232"/>
                  </a:lnTo>
                  <a:lnTo>
                    <a:pt x="0" y="3832"/>
                  </a:lnTo>
                  <a:lnTo>
                    <a:pt x="169" y="4085"/>
                  </a:lnTo>
                  <a:lnTo>
                    <a:pt x="295" y="4211"/>
                  </a:lnTo>
                  <a:lnTo>
                    <a:pt x="1095" y="2401"/>
                  </a:lnTo>
                  <a:lnTo>
                    <a:pt x="1095" y="2401"/>
                  </a:lnTo>
                  <a:lnTo>
                    <a:pt x="1642" y="1222"/>
                  </a:lnTo>
                  <a:lnTo>
                    <a:pt x="21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21"/>
            <p:cNvSpPr/>
            <p:nvPr/>
          </p:nvSpPr>
          <p:spPr>
            <a:xfrm>
              <a:off x="3919975" y="1590725"/>
              <a:ext cx="60025" cy="143175"/>
            </a:xfrm>
            <a:custGeom>
              <a:avLst/>
              <a:gdLst/>
              <a:ahLst/>
              <a:cxnLst/>
              <a:rect l="l" t="t" r="r" b="b"/>
              <a:pathLst>
                <a:path w="2401" h="5727" extrusionOk="0">
                  <a:moveTo>
                    <a:pt x="1" y="5389"/>
                  </a:moveTo>
                  <a:lnTo>
                    <a:pt x="1" y="5389"/>
                  </a:lnTo>
                  <a:lnTo>
                    <a:pt x="253" y="5726"/>
                  </a:lnTo>
                  <a:lnTo>
                    <a:pt x="1" y="5389"/>
                  </a:lnTo>
                  <a:close/>
                  <a:moveTo>
                    <a:pt x="2401" y="0"/>
                  </a:moveTo>
                  <a:lnTo>
                    <a:pt x="1937" y="85"/>
                  </a:lnTo>
                  <a:lnTo>
                    <a:pt x="1937" y="85"/>
                  </a:lnTo>
                  <a:lnTo>
                    <a:pt x="2401" y="0"/>
                  </a:lnTo>
                  <a:lnTo>
                    <a:pt x="2401" y="0"/>
                  </a:lnTo>
                  <a:lnTo>
                    <a:pt x="2401"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21"/>
            <p:cNvSpPr/>
            <p:nvPr/>
          </p:nvSpPr>
          <p:spPr>
            <a:xfrm>
              <a:off x="3919975" y="1725450"/>
              <a:ext cx="6350" cy="8450"/>
            </a:xfrm>
            <a:custGeom>
              <a:avLst/>
              <a:gdLst/>
              <a:ahLst/>
              <a:cxnLst/>
              <a:rect l="l" t="t" r="r" b="b"/>
              <a:pathLst>
                <a:path w="254" h="338" fill="none" extrusionOk="0">
                  <a:moveTo>
                    <a:pt x="1" y="0"/>
                  </a:moveTo>
                  <a:lnTo>
                    <a:pt x="1" y="0"/>
                  </a:lnTo>
                  <a:lnTo>
                    <a:pt x="253" y="337"/>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21"/>
            <p:cNvSpPr/>
            <p:nvPr/>
          </p:nvSpPr>
          <p:spPr>
            <a:xfrm>
              <a:off x="3968400" y="1590725"/>
              <a:ext cx="11600" cy="2125"/>
            </a:xfrm>
            <a:custGeom>
              <a:avLst/>
              <a:gdLst/>
              <a:ahLst/>
              <a:cxnLst/>
              <a:rect l="l" t="t" r="r" b="b"/>
              <a:pathLst>
                <a:path w="464" h="85" fill="none" extrusionOk="0">
                  <a:moveTo>
                    <a:pt x="464" y="0"/>
                  </a:moveTo>
                  <a:lnTo>
                    <a:pt x="0" y="85"/>
                  </a:lnTo>
                  <a:lnTo>
                    <a:pt x="0" y="85"/>
                  </a:lnTo>
                  <a:lnTo>
                    <a:pt x="464" y="0"/>
                  </a:lnTo>
                  <a:lnTo>
                    <a:pt x="464" y="0"/>
                  </a:lnTo>
                  <a:lnTo>
                    <a:pt x="4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21"/>
            <p:cNvSpPr/>
            <p:nvPr/>
          </p:nvSpPr>
          <p:spPr>
            <a:xfrm>
              <a:off x="3919975" y="1590725"/>
              <a:ext cx="60025" cy="144225"/>
            </a:xfrm>
            <a:custGeom>
              <a:avLst/>
              <a:gdLst/>
              <a:ahLst/>
              <a:cxnLst/>
              <a:rect l="l" t="t" r="r" b="b"/>
              <a:pathLst>
                <a:path w="2401" h="5769" extrusionOk="0">
                  <a:moveTo>
                    <a:pt x="2401" y="0"/>
                  </a:moveTo>
                  <a:lnTo>
                    <a:pt x="1937" y="85"/>
                  </a:lnTo>
                  <a:lnTo>
                    <a:pt x="1516" y="1432"/>
                  </a:lnTo>
                  <a:lnTo>
                    <a:pt x="1053" y="2779"/>
                  </a:lnTo>
                  <a:lnTo>
                    <a:pt x="548" y="4084"/>
                  </a:lnTo>
                  <a:lnTo>
                    <a:pt x="1" y="5389"/>
                  </a:lnTo>
                  <a:lnTo>
                    <a:pt x="253" y="5726"/>
                  </a:lnTo>
                  <a:lnTo>
                    <a:pt x="295" y="5768"/>
                  </a:lnTo>
                  <a:lnTo>
                    <a:pt x="885" y="4337"/>
                  </a:lnTo>
                  <a:lnTo>
                    <a:pt x="1432" y="2905"/>
                  </a:lnTo>
                  <a:lnTo>
                    <a:pt x="1937" y="1474"/>
                  </a:lnTo>
                  <a:lnTo>
                    <a:pt x="2401"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21"/>
            <p:cNvSpPr/>
            <p:nvPr/>
          </p:nvSpPr>
          <p:spPr>
            <a:xfrm>
              <a:off x="3919975" y="1590725"/>
              <a:ext cx="60025" cy="144225"/>
            </a:xfrm>
            <a:custGeom>
              <a:avLst/>
              <a:gdLst/>
              <a:ahLst/>
              <a:cxnLst/>
              <a:rect l="l" t="t" r="r" b="b"/>
              <a:pathLst>
                <a:path w="2401" h="5769" fill="none" extrusionOk="0">
                  <a:moveTo>
                    <a:pt x="2401" y="0"/>
                  </a:moveTo>
                  <a:lnTo>
                    <a:pt x="1937" y="85"/>
                  </a:lnTo>
                  <a:lnTo>
                    <a:pt x="1937" y="85"/>
                  </a:lnTo>
                  <a:lnTo>
                    <a:pt x="1516" y="1432"/>
                  </a:lnTo>
                  <a:lnTo>
                    <a:pt x="1053" y="2779"/>
                  </a:lnTo>
                  <a:lnTo>
                    <a:pt x="548" y="4084"/>
                  </a:lnTo>
                  <a:lnTo>
                    <a:pt x="1" y="5389"/>
                  </a:lnTo>
                  <a:lnTo>
                    <a:pt x="253" y="5726"/>
                  </a:lnTo>
                  <a:lnTo>
                    <a:pt x="295" y="5768"/>
                  </a:lnTo>
                  <a:lnTo>
                    <a:pt x="295" y="5768"/>
                  </a:lnTo>
                  <a:lnTo>
                    <a:pt x="885" y="4337"/>
                  </a:lnTo>
                  <a:lnTo>
                    <a:pt x="1432" y="2905"/>
                  </a:lnTo>
                  <a:lnTo>
                    <a:pt x="1937" y="1474"/>
                  </a:lnTo>
                  <a:lnTo>
                    <a:pt x="240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21"/>
            <p:cNvSpPr/>
            <p:nvPr/>
          </p:nvSpPr>
          <p:spPr>
            <a:xfrm>
              <a:off x="3943125" y="1583350"/>
              <a:ext cx="78975" cy="182125"/>
            </a:xfrm>
            <a:custGeom>
              <a:avLst/>
              <a:gdLst/>
              <a:ahLst/>
              <a:cxnLst/>
              <a:rect l="l" t="t" r="r" b="b"/>
              <a:pathLst>
                <a:path w="3159" h="7285" extrusionOk="0">
                  <a:moveTo>
                    <a:pt x="1" y="6905"/>
                  </a:moveTo>
                  <a:lnTo>
                    <a:pt x="1" y="6905"/>
                  </a:lnTo>
                  <a:lnTo>
                    <a:pt x="254" y="7284"/>
                  </a:lnTo>
                  <a:lnTo>
                    <a:pt x="254" y="7284"/>
                  </a:lnTo>
                  <a:lnTo>
                    <a:pt x="1" y="6905"/>
                  </a:lnTo>
                  <a:close/>
                  <a:moveTo>
                    <a:pt x="3159" y="1"/>
                  </a:moveTo>
                  <a:lnTo>
                    <a:pt x="2696" y="85"/>
                  </a:lnTo>
                  <a:lnTo>
                    <a:pt x="2696" y="85"/>
                  </a:lnTo>
                  <a:lnTo>
                    <a:pt x="3159" y="1"/>
                  </a:lnTo>
                  <a:lnTo>
                    <a:pt x="3159" y="1"/>
                  </a:lnTo>
                  <a:lnTo>
                    <a:pt x="3159"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21"/>
            <p:cNvSpPr/>
            <p:nvPr/>
          </p:nvSpPr>
          <p:spPr>
            <a:xfrm>
              <a:off x="3943125" y="1755975"/>
              <a:ext cx="6350" cy="9500"/>
            </a:xfrm>
            <a:custGeom>
              <a:avLst/>
              <a:gdLst/>
              <a:ahLst/>
              <a:cxnLst/>
              <a:rect l="l" t="t" r="r" b="b"/>
              <a:pathLst>
                <a:path w="254" h="380" fill="none" extrusionOk="0">
                  <a:moveTo>
                    <a:pt x="1" y="0"/>
                  </a:moveTo>
                  <a:lnTo>
                    <a:pt x="1" y="0"/>
                  </a:lnTo>
                  <a:lnTo>
                    <a:pt x="254" y="379"/>
                  </a:lnTo>
                  <a:lnTo>
                    <a:pt x="254"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21"/>
            <p:cNvSpPr/>
            <p:nvPr/>
          </p:nvSpPr>
          <p:spPr>
            <a:xfrm>
              <a:off x="4010500" y="1583350"/>
              <a:ext cx="11600" cy="2125"/>
            </a:xfrm>
            <a:custGeom>
              <a:avLst/>
              <a:gdLst/>
              <a:ahLst/>
              <a:cxnLst/>
              <a:rect l="l" t="t" r="r" b="b"/>
              <a:pathLst>
                <a:path w="464" h="85" fill="none" extrusionOk="0">
                  <a:moveTo>
                    <a:pt x="464" y="1"/>
                  </a:moveTo>
                  <a:lnTo>
                    <a:pt x="1" y="85"/>
                  </a:lnTo>
                  <a:lnTo>
                    <a:pt x="1" y="85"/>
                  </a:lnTo>
                  <a:lnTo>
                    <a:pt x="464" y="1"/>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21"/>
            <p:cNvSpPr/>
            <p:nvPr/>
          </p:nvSpPr>
          <p:spPr>
            <a:xfrm>
              <a:off x="3943125" y="1583350"/>
              <a:ext cx="78975" cy="182125"/>
            </a:xfrm>
            <a:custGeom>
              <a:avLst/>
              <a:gdLst/>
              <a:ahLst/>
              <a:cxnLst/>
              <a:rect l="l" t="t" r="r" b="b"/>
              <a:pathLst>
                <a:path w="3159" h="7285" extrusionOk="0">
                  <a:moveTo>
                    <a:pt x="3159" y="1"/>
                  </a:moveTo>
                  <a:lnTo>
                    <a:pt x="2696" y="85"/>
                  </a:lnTo>
                  <a:lnTo>
                    <a:pt x="2064" y="1811"/>
                  </a:lnTo>
                  <a:lnTo>
                    <a:pt x="1390" y="3495"/>
                  </a:lnTo>
                  <a:lnTo>
                    <a:pt x="717" y="5221"/>
                  </a:lnTo>
                  <a:lnTo>
                    <a:pt x="1" y="6905"/>
                  </a:lnTo>
                  <a:lnTo>
                    <a:pt x="254" y="7284"/>
                  </a:lnTo>
                  <a:lnTo>
                    <a:pt x="1054" y="5474"/>
                  </a:lnTo>
                  <a:lnTo>
                    <a:pt x="1769" y="3664"/>
                  </a:lnTo>
                  <a:lnTo>
                    <a:pt x="2485" y="1811"/>
                  </a:lnTo>
                  <a:lnTo>
                    <a:pt x="3159"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21"/>
            <p:cNvSpPr/>
            <p:nvPr/>
          </p:nvSpPr>
          <p:spPr>
            <a:xfrm>
              <a:off x="3943125" y="1583350"/>
              <a:ext cx="78975" cy="182125"/>
            </a:xfrm>
            <a:custGeom>
              <a:avLst/>
              <a:gdLst/>
              <a:ahLst/>
              <a:cxnLst/>
              <a:rect l="l" t="t" r="r" b="b"/>
              <a:pathLst>
                <a:path w="3159" h="7285" fill="none" extrusionOk="0">
                  <a:moveTo>
                    <a:pt x="3159" y="1"/>
                  </a:moveTo>
                  <a:lnTo>
                    <a:pt x="2696" y="85"/>
                  </a:lnTo>
                  <a:lnTo>
                    <a:pt x="2696" y="85"/>
                  </a:lnTo>
                  <a:lnTo>
                    <a:pt x="2064" y="1811"/>
                  </a:lnTo>
                  <a:lnTo>
                    <a:pt x="1390" y="3495"/>
                  </a:lnTo>
                  <a:lnTo>
                    <a:pt x="717" y="5221"/>
                  </a:lnTo>
                  <a:lnTo>
                    <a:pt x="1" y="6905"/>
                  </a:lnTo>
                  <a:lnTo>
                    <a:pt x="254" y="7284"/>
                  </a:lnTo>
                  <a:lnTo>
                    <a:pt x="254" y="7284"/>
                  </a:lnTo>
                  <a:lnTo>
                    <a:pt x="1054" y="5474"/>
                  </a:lnTo>
                  <a:lnTo>
                    <a:pt x="1769" y="3664"/>
                  </a:lnTo>
                  <a:lnTo>
                    <a:pt x="2485" y="1811"/>
                  </a:lnTo>
                  <a:lnTo>
                    <a:pt x="31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21"/>
            <p:cNvSpPr/>
            <p:nvPr/>
          </p:nvSpPr>
          <p:spPr>
            <a:xfrm>
              <a:off x="4065225" y="1530725"/>
              <a:ext cx="187400" cy="208425"/>
            </a:xfrm>
            <a:custGeom>
              <a:avLst/>
              <a:gdLst/>
              <a:ahLst/>
              <a:cxnLst/>
              <a:rect l="l" t="t" r="r" b="b"/>
              <a:pathLst>
                <a:path w="7496" h="8337" extrusionOk="0">
                  <a:moveTo>
                    <a:pt x="6821" y="1"/>
                  </a:moveTo>
                  <a:lnTo>
                    <a:pt x="422" y="1769"/>
                  </a:lnTo>
                  <a:lnTo>
                    <a:pt x="253" y="1853"/>
                  </a:lnTo>
                  <a:lnTo>
                    <a:pt x="169" y="1937"/>
                  </a:lnTo>
                  <a:lnTo>
                    <a:pt x="85" y="2021"/>
                  </a:lnTo>
                  <a:lnTo>
                    <a:pt x="43" y="2148"/>
                  </a:lnTo>
                  <a:lnTo>
                    <a:pt x="1" y="2316"/>
                  </a:lnTo>
                  <a:lnTo>
                    <a:pt x="1" y="2442"/>
                  </a:lnTo>
                  <a:lnTo>
                    <a:pt x="43" y="2569"/>
                  </a:lnTo>
                  <a:lnTo>
                    <a:pt x="127" y="2695"/>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506"/>
                  </a:lnTo>
                  <a:lnTo>
                    <a:pt x="7495" y="379"/>
                  </a:lnTo>
                  <a:lnTo>
                    <a:pt x="7411" y="253"/>
                  </a:lnTo>
                  <a:lnTo>
                    <a:pt x="7327" y="127"/>
                  </a:lnTo>
                  <a:lnTo>
                    <a:pt x="7243" y="43"/>
                  </a:lnTo>
                  <a:lnTo>
                    <a:pt x="7116"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21"/>
            <p:cNvSpPr/>
            <p:nvPr/>
          </p:nvSpPr>
          <p:spPr>
            <a:xfrm>
              <a:off x="4065225" y="1530725"/>
              <a:ext cx="187400" cy="208425"/>
            </a:xfrm>
            <a:custGeom>
              <a:avLst/>
              <a:gdLst/>
              <a:ahLst/>
              <a:cxnLst/>
              <a:rect l="l" t="t" r="r" b="b"/>
              <a:pathLst>
                <a:path w="7496" h="8337" fill="none" extrusionOk="0">
                  <a:moveTo>
                    <a:pt x="127" y="2695"/>
                  </a:moveTo>
                  <a:lnTo>
                    <a:pt x="5095" y="8168"/>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632"/>
                  </a:lnTo>
                  <a:lnTo>
                    <a:pt x="7495" y="506"/>
                  </a:lnTo>
                  <a:lnTo>
                    <a:pt x="7495" y="379"/>
                  </a:lnTo>
                  <a:lnTo>
                    <a:pt x="7411" y="253"/>
                  </a:lnTo>
                  <a:lnTo>
                    <a:pt x="7327" y="127"/>
                  </a:lnTo>
                  <a:lnTo>
                    <a:pt x="7243" y="43"/>
                  </a:lnTo>
                  <a:lnTo>
                    <a:pt x="7116" y="1"/>
                  </a:lnTo>
                  <a:lnTo>
                    <a:pt x="6948" y="1"/>
                  </a:lnTo>
                  <a:lnTo>
                    <a:pt x="6821" y="1"/>
                  </a:lnTo>
                  <a:lnTo>
                    <a:pt x="422" y="1769"/>
                  </a:lnTo>
                  <a:lnTo>
                    <a:pt x="422" y="1769"/>
                  </a:lnTo>
                  <a:lnTo>
                    <a:pt x="253" y="1853"/>
                  </a:lnTo>
                  <a:lnTo>
                    <a:pt x="169" y="1937"/>
                  </a:lnTo>
                  <a:lnTo>
                    <a:pt x="85" y="2021"/>
                  </a:lnTo>
                  <a:lnTo>
                    <a:pt x="43" y="2148"/>
                  </a:lnTo>
                  <a:lnTo>
                    <a:pt x="1" y="2316"/>
                  </a:lnTo>
                  <a:lnTo>
                    <a:pt x="1" y="2442"/>
                  </a:lnTo>
                  <a:lnTo>
                    <a:pt x="43" y="2569"/>
                  </a:lnTo>
                  <a:lnTo>
                    <a:pt x="127" y="26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21"/>
            <p:cNvSpPr/>
            <p:nvPr/>
          </p:nvSpPr>
          <p:spPr>
            <a:xfrm>
              <a:off x="4091550" y="1564400"/>
              <a:ext cx="22125" cy="67400"/>
            </a:xfrm>
            <a:custGeom>
              <a:avLst/>
              <a:gdLst/>
              <a:ahLst/>
              <a:cxnLst/>
              <a:rect l="l" t="t" r="r" b="b"/>
              <a:pathLst>
                <a:path w="885" h="2696" extrusionOk="0">
                  <a:moveTo>
                    <a:pt x="0" y="2359"/>
                  </a:moveTo>
                  <a:lnTo>
                    <a:pt x="0" y="2359"/>
                  </a:lnTo>
                  <a:lnTo>
                    <a:pt x="337" y="2695"/>
                  </a:lnTo>
                  <a:lnTo>
                    <a:pt x="0" y="2359"/>
                  </a:lnTo>
                  <a:close/>
                  <a:moveTo>
                    <a:pt x="885" y="1"/>
                  </a:moveTo>
                  <a:lnTo>
                    <a:pt x="758" y="43"/>
                  </a:lnTo>
                  <a:lnTo>
                    <a:pt x="885"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21"/>
            <p:cNvSpPr/>
            <p:nvPr/>
          </p:nvSpPr>
          <p:spPr>
            <a:xfrm>
              <a:off x="4091550" y="1623350"/>
              <a:ext cx="8450" cy="8450"/>
            </a:xfrm>
            <a:custGeom>
              <a:avLst/>
              <a:gdLst/>
              <a:ahLst/>
              <a:cxnLst/>
              <a:rect l="l" t="t" r="r" b="b"/>
              <a:pathLst>
                <a:path w="338" h="338" fill="none" extrusionOk="0">
                  <a:moveTo>
                    <a:pt x="0" y="1"/>
                  </a:moveTo>
                  <a:lnTo>
                    <a:pt x="0" y="1"/>
                  </a:lnTo>
                  <a:lnTo>
                    <a:pt x="337" y="33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21"/>
            <p:cNvSpPr/>
            <p:nvPr/>
          </p:nvSpPr>
          <p:spPr>
            <a:xfrm>
              <a:off x="4110500" y="1564400"/>
              <a:ext cx="3175" cy="1075"/>
            </a:xfrm>
            <a:custGeom>
              <a:avLst/>
              <a:gdLst/>
              <a:ahLst/>
              <a:cxnLst/>
              <a:rect l="l" t="t" r="r" b="b"/>
              <a:pathLst>
                <a:path w="127" h="43" fill="none" extrusionOk="0">
                  <a:moveTo>
                    <a:pt x="127" y="1"/>
                  </a:moveTo>
                  <a:lnTo>
                    <a:pt x="0"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21"/>
            <p:cNvSpPr/>
            <p:nvPr/>
          </p:nvSpPr>
          <p:spPr>
            <a:xfrm>
              <a:off x="4091550" y="1562300"/>
              <a:ext cx="31600" cy="69500"/>
            </a:xfrm>
            <a:custGeom>
              <a:avLst/>
              <a:gdLst/>
              <a:ahLst/>
              <a:cxnLst/>
              <a:rect l="l" t="t" r="r" b="b"/>
              <a:pathLst>
                <a:path w="1264" h="2780" extrusionOk="0">
                  <a:moveTo>
                    <a:pt x="1264" y="1"/>
                  </a:moveTo>
                  <a:lnTo>
                    <a:pt x="885" y="85"/>
                  </a:lnTo>
                  <a:lnTo>
                    <a:pt x="758" y="127"/>
                  </a:lnTo>
                  <a:lnTo>
                    <a:pt x="0" y="2443"/>
                  </a:lnTo>
                  <a:lnTo>
                    <a:pt x="337" y="2779"/>
                  </a:lnTo>
                  <a:lnTo>
                    <a:pt x="1264"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21"/>
            <p:cNvSpPr/>
            <p:nvPr/>
          </p:nvSpPr>
          <p:spPr>
            <a:xfrm>
              <a:off x="4091550" y="1562300"/>
              <a:ext cx="31600" cy="69500"/>
            </a:xfrm>
            <a:custGeom>
              <a:avLst/>
              <a:gdLst/>
              <a:ahLst/>
              <a:cxnLst/>
              <a:rect l="l" t="t" r="r" b="b"/>
              <a:pathLst>
                <a:path w="1264" h="2780" fill="none" extrusionOk="0">
                  <a:moveTo>
                    <a:pt x="1264" y="1"/>
                  </a:moveTo>
                  <a:lnTo>
                    <a:pt x="885" y="85"/>
                  </a:lnTo>
                  <a:lnTo>
                    <a:pt x="758" y="127"/>
                  </a:lnTo>
                  <a:lnTo>
                    <a:pt x="0" y="2443"/>
                  </a:lnTo>
                  <a:lnTo>
                    <a:pt x="337" y="2779"/>
                  </a:lnTo>
                  <a:lnTo>
                    <a:pt x="12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21"/>
            <p:cNvSpPr/>
            <p:nvPr/>
          </p:nvSpPr>
          <p:spPr>
            <a:xfrm>
              <a:off x="4117875" y="1651775"/>
              <a:ext cx="6325" cy="6325"/>
            </a:xfrm>
            <a:custGeom>
              <a:avLst/>
              <a:gdLst/>
              <a:ahLst/>
              <a:cxnLst/>
              <a:rect l="l" t="t" r="r" b="b"/>
              <a:pathLst>
                <a:path w="253" h="253" extrusionOk="0">
                  <a:moveTo>
                    <a:pt x="0" y="0"/>
                  </a:moveTo>
                  <a:lnTo>
                    <a:pt x="0" y="0"/>
                  </a:lnTo>
                  <a:lnTo>
                    <a:pt x="253" y="253"/>
                  </a:lnTo>
                  <a:lnTo>
                    <a:pt x="0"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21"/>
            <p:cNvSpPr/>
            <p:nvPr/>
          </p:nvSpPr>
          <p:spPr>
            <a:xfrm>
              <a:off x="4117875" y="1651775"/>
              <a:ext cx="6325" cy="6325"/>
            </a:xfrm>
            <a:custGeom>
              <a:avLst/>
              <a:gdLst/>
              <a:ahLst/>
              <a:cxnLst/>
              <a:rect l="l" t="t" r="r" b="b"/>
              <a:pathLst>
                <a:path w="253" h="253" fill="none" extrusionOk="0">
                  <a:moveTo>
                    <a:pt x="0" y="0"/>
                  </a:moveTo>
                  <a:lnTo>
                    <a:pt x="0" y="0"/>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21"/>
            <p:cNvSpPr/>
            <p:nvPr/>
          </p:nvSpPr>
          <p:spPr>
            <a:xfrm>
              <a:off x="4117875" y="1551775"/>
              <a:ext cx="44225" cy="108450"/>
            </a:xfrm>
            <a:custGeom>
              <a:avLst/>
              <a:gdLst/>
              <a:ahLst/>
              <a:cxnLst/>
              <a:rect l="l" t="t" r="r" b="b"/>
              <a:pathLst>
                <a:path w="1769" h="4338" extrusionOk="0">
                  <a:moveTo>
                    <a:pt x="1768" y="1"/>
                  </a:moveTo>
                  <a:lnTo>
                    <a:pt x="1305" y="127"/>
                  </a:lnTo>
                  <a:lnTo>
                    <a:pt x="926" y="1222"/>
                  </a:lnTo>
                  <a:lnTo>
                    <a:pt x="589" y="2316"/>
                  </a:lnTo>
                  <a:lnTo>
                    <a:pt x="0" y="4000"/>
                  </a:lnTo>
                  <a:lnTo>
                    <a:pt x="253" y="4253"/>
                  </a:lnTo>
                  <a:lnTo>
                    <a:pt x="295" y="4337"/>
                  </a:lnTo>
                  <a:lnTo>
                    <a:pt x="968" y="2442"/>
                  </a:lnTo>
                  <a:lnTo>
                    <a:pt x="1389" y="1222"/>
                  </a:lnTo>
                  <a:lnTo>
                    <a:pt x="1768"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21"/>
            <p:cNvSpPr/>
            <p:nvPr/>
          </p:nvSpPr>
          <p:spPr>
            <a:xfrm>
              <a:off x="4117875" y="1551775"/>
              <a:ext cx="44225" cy="108450"/>
            </a:xfrm>
            <a:custGeom>
              <a:avLst/>
              <a:gdLst/>
              <a:ahLst/>
              <a:cxnLst/>
              <a:rect l="l" t="t" r="r" b="b"/>
              <a:pathLst>
                <a:path w="1769" h="4338" fill="none" extrusionOk="0">
                  <a:moveTo>
                    <a:pt x="1768" y="1"/>
                  </a:moveTo>
                  <a:lnTo>
                    <a:pt x="1305" y="127"/>
                  </a:lnTo>
                  <a:lnTo>
                    <a:pt x="1305" y="127"/>
                  </a:lnTo>
                  <a:lnTo>
                    <a:pt x="926" y="1222"/>
                  </a:lnTo>
                  <a:lnTo>
                    <a:pt x="589" y="2316"/>
                  </a:lnTo>
                  <a:lnTo>
                    <a:pt x="0" y="4000"/>
                  </a:lnTo>
                  <a:lnTo>
                    <a:pt x="253" y="4253"/>
                  </a:lnTo>
                  <a:lnTo>
                    <a:pt x="295" y="4337"/>
                  </a:lnTo>
                  <a:lnTo>
                    <a:pt x="968" y="2442"/>
                  </a:lnTo>
                  <a:lnTo>
                    <a:pt x="968" y="2442"/>
                  </a:lnTo>
                  <a:lnTo>
                    <a:pt x="1389" y="1222"/>
                  </a:lnTo>
                  <a:lnTo>
                    <a:pt x="176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21"/>
            <p:cNvSpPr/>
            <p:nvPr/>
          </p:nvSpPr>
          <p:spPr>
            <a:xfrm>
              <a:off x="4146275" y="1542300"/>
              <a:ext cx="46350" cy="149500"/>
            </a:xfrm>
            <a:custGeom>
              <a:avLst/>
              <a:gdLst/>
              <a:ahLst/>
              <a:cxnLst/>
              <a:rect l="l" t="t" r="r" b="b"/>
              <a:pathLst>
                <a:path w="1854" h="5980" extrusionOk="0">
                  <a:moveTo>
                    <a:pt x="1" y="5600"/>
                  </a:moveTo>
                  <a:lnTo>
                    <a:pt x="1" y="5600"/>
                  </a:lnTo>
                  <a:lnTo>
                    <a:pt x="1" y="5600"/>
                  </a:lnTo>
                  <a:lnTo>
                    <a:pt x="295" y="5979"/>
                  </a:lnTo>
                  <a:lnTo>
                    <a:pt x="295" y="5979"/>
                  </a:lnTo>
                  <a:lnTo>
                    <a:pt x="1" y="5600"/>
                  </a:lnTo>
                  <a:close/>
                  <a:moveTo>
                    <a:pt x="1853" y="1"/>
                  </a:moveTo>
                  <a:lnTo>
                    <a:pt x="1727" y="43"/>
                  </a:lnTo>
                  <a:lnTo>
                    <a:pt x="1853" y="1"/>
                  </a:lnTo>
                  <a:lnTo>
                    <a:pt x="1853" y="1"/>
                  </a:lnTo>
                  <a:lnTo>
                    <a:pt x="1853"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21"/>
            <p:cNvSpPr/>
            <p:nvPr/>
          </p:nvSpPr>
          <p:spPr>
            <a:xfrm>
              <a:off x="4146275" y="1682300"/>
              <a:ext cx="7400" cy="9500"/>
            </a:xfrm>
            <a:custGeom>
              <a:avLst/>
              <a:gdLst/>
              <a:ahLst/>
              <a:cxnLst/>
              <a:rect l="l" t="t" r="r" b="b"/>
              <a:pathLst>
                <a:path w="296" h="380" fill="none" extrusionOk="0">
                  <a:moveTo>
                    <a:pt x="1" y="0"/>
                  </a:moveTo>
                  <a:lnTo>
                    <a:pt x="1" y="0"/>
                  </a:lnTo>
                  <a:lnTo>
                    <a:pt x="1" y="0"/>
                  </a:lnTo>
                  <a:lnTo>
                    <a:pt x="295" y="379"/>
                  </a:lnTo>
                  <a:lnTo>
                    <a:pt x="295"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21"/>
            <p:cNvSpPr/>
            <p:nvPr/>
          </p:nvSpPr>
          <p:spPr>
            <a:xfrm>
              <a:off x="4189425" y="1542300"/>
              <a:ext cx="3200" cy="1075"/>
            </a:xfrm>
            <a:custGeom>
              <a:avLst/>
              <a:gdLst/>
              <a:ahLst/>
              <a:cxnLst/>
              <a:rect l="l" t="t" r="r" b="b"/>
              <a:pathLst>
                <a:path w="128" h="43" fill="none" extrusionOk="0">
                  <a:moveTo>
                    <a:pt x="127" y="1"/>
                  </a:moveTo>
                  <a:lnTo>
                    <a:pt x="1" y="43"/>
                  </a:lnTo>
                  <a:lnTo>
                    <a:pt x="127" y="1"/>
                  </a:lnTo>
                  <a:lnTo>
                    <a:pt x="127" y="1"/>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21"/>
            <p:cNvSpPr/>
            <p:nvPr/>
          </p:nvSpPr>
          <p:spPr>
            <a:xfrm>
              <a:off x="4146275" y="1542300"/>
              <a:ext cx="46350" cy="149500"/>
            </a:xfrm>
            <a:custGeom>
              <a:avLst/>
              <a:gdLst/>
              <a:ahLst/>
              <a:cxnLst/>
              <a:rect l="l" t="t" r="r" b="b"/>
              <a:pathLst>
                <a:path w="1854" h="5980" extrusionOk="0">
                  <a:moveTo>
                    <a:pt x="1853" y="1"/>
                  </a:moveTo>
                  <a:lnTo>
                    <a:pt x="1727" y="43"/>
                  </a:lnTo>
                  <a:lnTo>
                    <a:pt x="1432" y="127"/>
                  </a:lnTo>
                  <a:lnTo>
                    <a:pt x="1138" y="1516"/>
                  </a:lnTo>
                  <a:lnTo>
                    <a:pt x="801" y="2906"/>
                  </a:lnTo>
                  <a:lnTo>
                    <a:pt x="422" y="4253"/>
                  </a:lnTo>
                  <a:lnTo>
                    <a:pt x="1" y="5600"/>
                  </a:lnTo>
                  <a:lnTo>
                    <a:pt x="295" y="5979"/>
                  </a:lnTo>
                  <a:lnTo>
                    <a:pt x="759" y="4506"/>
                  </a:lnTo>
                  <a:lnTo>
                    <a:pt x="1180" y="3032"/>
                  </a:lnTo>
                  <a:lnTo>
                    <a:pt x="1559" y="1516"/>
                  </a:lnTo>
                  <a:lnTo>
                    <a:pt x="1853"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21"/>
            <p:cNvSpPr/>
            <p:nvPr/>
          </p:nvSpPr>
          <p:spPr>
            <a:xfrm>
              <a:off x="4146275" y="1542300"/>
              <a:ext cx="46350" cy="149500"/>
            </a:xfrm>
            <a:custGeom>
              <a:avLst/>
              <a:gdLst/>
              <a:ahLst/>
              <a:cxnLst/>
              <a:rect l="l" t="t" r="r" b="b"/>
              <a:pathLst>
                <a:path w="1854" h="5980" fill="none" extrusionOk="0">
                  <a:moveTo>
                    <a:pt x="1853" y="1"/>
                  </a:moveTo>
                  <a:lnTo>
                    <a:pt x="1727" y="43"/>
                  </a:lnTo>
                  <a:lnTo>
                    <a:pt x="1432" y="127"/>
                  </a:lnTo>
                  <a:lnTo>
                    <a:pt x="1432" y="127"/>
                  </a:lnTo>
                  <a:lnTo>
                    <a:pt x="1138" y="1516"/>
                  </a:lnTo>
                  <a:lnTo>
                    <a:pt x="801" y="2906"/>
                  </a:lnTo>
                  <a:lnTo>
                    <a:pt x="422" y="4253"/>
                  </a:lnTo>
                  <a:lnTo>
                    <a:pt x="1" y="5600"/>
                  </a:lnTo>
                  <a:lnTo>
                    <a:pt x="295" y="5979"/>
                  </a:lnTo>
                  <a:lnTo>
                    <a:pt x="295" y="5979"/>
                  </a:lnTo>
                  <a:lnTo>
                    <a:pt x="759" y="4506"/>
                  </a:lnTo>
                  <a:lnTo>
                    <a:pt x="1180" y="3032"/>
                  </a:lnTo>
                  <a:lnTo>
                    <a:pt x="1559" y="1516"/>
                  </a:lnTo>
                  <a:lnTo>
                    <a:pt x="185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21"/>
            <p:cNvSpPr/>
            <p:nvPr/>
          </p:nvSpPr>
          <p:spPr>
            <a:xfrm>
              <a:off x="4172600" y="1531775"/>
              <a:ext cx="62125" cy="187375"/>
            </a:xfrm>
            <a:custGeom>
              <a:avLst/>
              <a:gdLst/>
              <a:ahLst/>
              <a:cxnLst/>
              <a:rect l="l" t="t" r="r" b="b"/>
              <a:pathLst>
                <a:path w="2485" h="7495" extrusionOk="0">
                  <a:moveTo>
                    <a:pt x="0" y="7242"/>
                  </a:moveTo>
                  <a:lnTo>
                    <a:pt x="253" y="7495"/>
                  </a:lnTo>
                  <a:lnTo>
                    <a:pt x="253" y="7495"/>
                  </a:lnTo>
                  <a:lnTo>
                    <a:pt x="0" y="7242"/>
                  </a:lnTo>
                  <a:close/>
                  <a:moveTo>
                    <a:pt x="2484" y="1"/>
                  </a:moveTo>
                  <a:lnTo>
                    <a:pt x="2021" y="127"/>
                  </a:lnTo>
                  <a:lnTo>
                    <a:pt x="2021" y="127"/>
                  </a:lnTo>
                  <a:lnTo>
                    <a:pt x="2484" y="1"/>
                  </a:lnTo>
                  <a:lnTo>
                    <a:pt x="2484" y="1"/>
                  </a:lnTo>
                  <a:lnTo>
                    <a:pt x="248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21"/>
            <p:cNvSpPr/>
            <p:nvPr/>
          </p:nvSpPr>
          <p:spPr>
            <a:xfrm>
              <a:off x="4172600" y="1712825"/>
              <a:ext cx="6325" cy="6325"/>
            </a:xfrm>
            <a:custGeom>
              <a:avLst/>
              <a:gdLst/>
              <a:ahLst/>
              <a:cxnLst/>
              <a:rect l="l" t="t" r="r" b="b"/>
              <a:pathLst>
                <a:path w="253" h="253" fill="none" extrusionOk="0">
                  <a:moveTo>
                    <a:pt x="0" y="0"/>
                  </a:moveTo>
                  <a:lnTo>
                    <a:pt x="253" y="253"/>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21"/>
            <p:cNvSpPr/>
            <p:nvPr/>
          </p:nvSpPr>
          <p:spPr>
            <a:xfrm>
              <a:off x="4223125" y="1531775"/>
              <a:ext cx="11600" cy="3175"/>
            </a:xfrm>
            <a:custGeom>
              <a:avLst/>
              <a:gdLst/>
              <a:ahLst/>
              <a:cxnLst/>
              <a:rect l="l" t="t" r="r" b="b"/>
              <a:pathLst>
                <a:path w="464" h="127" fill="none" extrusionOk="0">
                  <a:moveTo>
                    <a:pt x="463" y="1"/>
                  </a:moveTo>
                  <a:lnTo>
                    <a:pt x="0" y="127"/>
                  </a:lnTo>
                  <a:lnTo>
                    <a:pt x="0" y="127"/>
                  </a:lnTo>
                  <a:lnTo>
                    <a:pt x="463" y="1"/>
                  </a:lnTo>
                  <a:lnTo>
                    <a:pt x="463" y="1"/>
                  </a:lnTo>
                  <a:lnTo>
                    <a:pt x="46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21"/>
            <p:cNvSpPr/>
            <p:nvPr/>
          </p:nvSpPr>
          <p:spPr>
            <a:xfrm>
              <a:off x="4171550" y="1531775"/>
              <a:ext cx="63175" cy="187375"/>
            </a:xfrm>
            <a:custGeom>
              <a:avLst/>
              <a:gdLst/>
              <a:ahLst/>
              <a:cxnLst/>
              <a:rect l="l" t="t" r="r" b="b"/>
              <a:pathLst>
                <a:path w="2527" h="7495" extrusionOk="0">
                  <a:moveTo>
                    <a:pt x="2526" y="1"/>
                  </a:moveTo>
                  <a:lnTo>
                    <a:pt x="2063" y="127"/>
                  </a:lnTo>
                  <a:lnTo>
                    <a:pt x="1600" y="1895"/>
                  </a:lnTo>
                  <a:lnTo>
                    <a:pt x="1095" y="3664"/>
                  </a:lnTo>
                  <a:lnTo>
                    <a:pt x="548" y="5390"/>
                  </a:lnTo>
                  <a:lnTo>
                    <a:pt x="0" y="7158"/>
                  </a:lnTo>
                  <a:lnTo>
                    <a:pt x="42" y="7242"/>
                  </a:lnTo>
                  <a:lnTo>
                    <a:pt x="295" y="7495"/>
                  </a:lnTo>
                  <a:lnTo>
                    <a:pt x="926" y="5642"/>
                  </a:lnTo>
                  <a:lnTo>
                    <a:pt x="1474" y="3748"/>
                  </a:lnTo>
                  <a:lnTo>
                    <a:pt x="2021" y="1853"/>
                  </a:lnTo>
                  <a:lnTo>
                    <a:pt x="2526"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21"/>
            <p:cNvSpPr/>
            <p:nvPr/>
          </p:nvSpPr>
          <p:spPr>
            <a:xfrm>
              <a:off x="4171550" y="1531775"/>
              <a:ext cx="63175" cy="187375"/>
            </a:xfrm>
            <a:custGeom>
              <a:avLst/>
              <a:gdLst/>
              <a:ahLst/>
              <a:cxnLst/>
              <a:rect l="l" t="t" r="r" b="b"/>
              <a:pathLst>
                <a:path w="2527" h="7495" fill="none" extrusionOk="0">
                  <a:moveTo>
                    <a:pt x="2526" y="1"/>
                  </a:moveTo>
                  <a:lnTo>
                    <a:pt x="2063" y="127"/>
                  </a:lnTo>
                  <a:lnTo>
                    <a:pt x="2063" y="127"/>
                  </a:lnTo>
                  <a:lnTo>
                    <a:pt x="1600" y="1895"/>
                  </a:lnTo>
                  <a:lnTo>
                    <a:pt x="1095" y="3664"/>
                  </a:lnTo>
                  <a:lnTo>
                    <a:pt x="548" y="5390"/>
                  </a:lnTo>
                  <a:lnTo>
                    <a:pt x="0" y="7158"/>
                  </a:lnTo>
                  <a:lnTo>
                    <a:pt x="42" y="7242"/>
                  </a:lnTo>
                  <a:lnTo>
                    <a:pt x="295" y="7495"/>
                  </a:lnTo>
                  <a:lnTo>
                    <a:pt x="295" y="7495"/>
                  </a:lnTo>
                  <a:lnTo>
                    <a:pt x="926" y="5642"/>
                  </a:lnTo>
                  <a:lnTo>
                    <a:pt x="1474" y="3748"/>
                  </a:lnTo>
                  <a:lnTo>
                    <a:pt x="2021" y="1853"/>
                  </a:lnTo>
                  <a:lnTo>
                    <a:pt x="252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21"/>
            <p:cNvSpPr/>
            <p:nvPr/>
          </p:nvSpPr>
          <p:spPr>
            <a:xfrm>
              <a:off x="4279950" y="1446525"/>
              <a:ext cx="181075" cy="211575"/>
            </a:xfrm>
            <a:custGeom>
              <a:avLst/>
              <a:gdLst/>
              <a:ahLst/>
              <a:cxnLst/>
              <a:rect l="l" t="t" r="r" b="b"/>
              <a:pathLst>
                <a:path w="7243" h="8463" extrusionOk="0">
                  <a:moveTo>
                    <a:pt x="6611" y="0"/>
                  </a:moveTo>
                  <a:lnTo>
                    <a:pt x="6485" y="42"/>
                  </a:lnTo>
                  <a:lnTo>
                    <a:pt x="338" y="2611"/>
                  </a:lnTo>
                  <a:lnTo>
                    <a:pt x="211" y="2695"/>
                  </a:lnTo>
                  <a:lnTo>
                    <a:pt x="85" y="2779"/>
                  </a:lnTo>
                  <a:lnTo>
                    <a:pt x="43" y="2905"/>
                  </a:lnTo>
                  <a:lnTo>
                    <a:pt x="1" y="3032"/>
                  </a:lnTo>
                  <a:lnTo>
                    <a:pt x="1" y="3158"/>
                  </a:lnTo>
                  <a:lnTo>
                    <a:pt x="1" y="3284"/>
                  </a:lnTo>
                  <a:lnTo>
                    <a:pt x="85" y="3411"/>
                  </a:lnTo>
                  <a:lnTo>
                    <a:pt x="169" y="35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463"/>
                  </a:lnTo>
                  <a:lnTo>
                    <a:pt x="7200" y="295"/>
                  </a:lnTo>
                  <a:lnTo>
                    <a:pt x="7116" y="211"/>
                  </a:lnTo>
                  <a:lnTo>
                    <a:pt x="6990" y="127"/>
                  </a:lnTo>
                  <a:lnTo>
                    <a:pt x="6906" y="42"/>
                  </a:lnTo>
                  <a:lnTo>
                    <a:pt x="673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21"/>
            <p:cNvSpPr/>
            <p:nvPr/>
          </p:nvSpPr>
          <p:spPr>
            <a:xfrm>
              <a:off x="4279950" y="1446525"/>
              <a:ext cx="181075" cy="211575"/>
            </a:xfrm>
            <a:custGeom>
              <a:avLst/>
              <a:gdLst/>
              <a:ahLst/>
              <a:cxnLst/>
              <a:rect l="l" t="t" r="r" b="b"/>
              <a:pathLst>
                <a:path w="7243" h="8463" fill="none" extrusionOk="0">
                  <a:moveTo>
                    <a:pt x="169" y="3537"/>
                  </a:moveTo>
                  <a:lnTo>
                    <a:pt x="5769" y="83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590"/>
                  </a:lnTo>
                  <a:lnTo>
                    <a:pt x="7242" y="463"/>
                  </a:lnTo>
                  <a:lnTo>
                    <a:pt x="7200" y="295"/>
                  </a:lnTo>
                  <a:lnTo>
                    <a:pt x="7116" y="211"/>
                  </a:lnTo>
                  <a:lnTo>
                    <a:pt x="6990" y="127"/>
                  </a:lnTo>
                  <a:lnTo>
                    <a:pt x="6906" y="42"/>
                  </a:lnTo>
                  <a:lnTo>
                    <a:pt x="6737" y="0"/>
                  </a:lnTo>
                  <a:lnTo>
                    <a:pt x="6611" y="0"/>
                  </a:lnTo>
                  <a:lnTo>
                    <a:pt x="6485" y="42"/>
                  </a:lnTo>
                  <a:lnTo>
                    <a:pt x="338" y="2611"/>
                  </a:lnTo>
                  <a:lnTo>
                    <a:pt x="338" y="2611"/>
                  </a:lnTo>
                  <a:lnTo>
                    <a:pt x="211" y="2695"/>
                  </a:lnTo>
                  <a:lnTo>
                    <a:pt x="85" y="2779"/>
                  </a:lnTo>
                  <a:lnTo>
                    <a:pt x="43" y="2905"/>
                  </a:lnTo>
                  <a:lnTo>
                    <a:pt x="1" y="3032"/>
                  </a:lnTo>
                  <a:lnTo>
                    <a:pt x="1" y="3158"/>
                  </a:lnTo>
                  <a:lnTo>
                    <a:pt x="1" y="3284"/>
                  </a:lnTo>
                  <a:lnTo>
                    <a:pt x="85" y="3411"/>
                  </a:lnTo>
                  <a:lnTo>
                    <a:pt x="169" y="35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21"/>
            <p:cNvSpPr/>
            <p:nvPr/>
          </p:nvSpPr>
          <p:spPr>
            <a:xfrm>
              <a:off x="4322050" y="1492825"/>
              <a:ext cx="11625" cy="4250"/>
            </a:xfrm>
            <a:custGeom>
              <a:avLst/>
              <a:gdLst/>
              <a:ahLst/>
              <a:cxnLst/>
              <a:rect l="l" t="t" r="r" b="b"/>
              <a:pathLst>
                <a:path w="465" h="170" extrusionOk="0">
                  <a:moveTo>
                    <a:pt x="464" y="1"/>
                  </a:moveTo>
                  <a:lnTo>
                    <a:pt x="1" y="169"/>
                  </a:lnTo>
                  <a:lnTo>
                    <a:pt x="464" y="1"/>
                  </a:lnTo>
                  <a:lnTo>
                    <a:pt x="46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21"/>
            <p:cNvSpPr/>
            <p:nvPr/>
          </p:nvSpPr>
          <p:spPr>
            <a:xfrm>
              <a:off x="4322050" y="1492825"/>
              <a:ext cx="11625" cy="4250"/>
            </a:xfrm>
            <a:custGeom>
              <a:avLst/>
              <a:gdLst/>
              <a:ahLst/>
              <a:cxnLst/>
              <a:rect l="l" t="t" r="r" b="b"/>
              <a:pathLst>
                <a:path w="465" h="170" fill="none" extrusionOk="0">
                  <a:moveTo>
                    <a:pt x="464" y="1"/>
                  </a:moveTo>
                  <a:lnTo>
                    <a:pt x="1" y="169"/>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21"/>
            <p:cNvSpPr/>
            <p:nvPr/>
          </p:nvSpPr>
          <p:spPr>
            <a:xfrm>
              <a:off x="4310475" y="1492825"/>
              <a:ext cx="23200" cy="71600"/>
            </a:xfrm>
            <a:custGeom>
              <a:avLst/>
              <a:gdLst/>
              <a:ahLst/>
              <a:cxnLst/>
              <a:rect l="l" t="t" r="r" b="b"/>
              <a:pathLst>
                <a:path w="928" h="2864" extrusionOk="0">
                  <a:moveTo>
                    <a:pt x="927" y="1"/>
                  </a:moveTo>
                  <a:lnTo>
                    <a:pt x="464" y="169"/>
                  </a:lnTo>
                  <a:lnTo>
                    <a:pt x="1" y="2569"/>
                  </a:lnTo>
                  <a:lnTo>
                    <a:pt x="338" y="2864"/>
                  </a:lnTo>
                  <a:lnTo>
                    <a:pt x="92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21"/>
            <p:cNvSpPr/>
            <p:nvPr/>
          </p:nvSpPr>
          <p:spPr>
            <a:xfrm>
              <a:off x="4310475" y="1492825"/>
              <a:ext cx="23200" cy="71600"/>
            </a:xfrm>
            <a:custGeom>
              <a:avLst/>
              <a:gdLst/>
              <a:ahLst/>
              <a:cxnLst/>
              <a:rect l="l" t="t" r="r" b="b"/>
              <a:pathLst>
                <a:path w="928" h="2864" fill="none" extrusionOk="0">
                  <a:moveTo>
                    <a:pt x="927" y="1"/>
                  </a:moveTo>
                  <a:lnTo>
                    <a:pt x="464" y="169"/>
                  </a:lnTo>
                  <a:lnTo>
                    <a:pt x="1" y="2569"/>
                  </a:lnTo>
                  <a:lnTo>
                    <a:pt x="338" y="2864"/>
                  </a:lnTo>
                  <a:lnTo>
                    <a:pt x="9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21"/>
            <p:cNvSpPr/>
            <p:nvPr/>
          </p:nvSpPr>
          <p:spPr>
            <a:xfrm>
              <a:off x="4339950" y="1480200"/>
              <a:ext cx="23175" cy="103175"/>
            </a:xfrm>
            <a:custGeom>
              <a:avLst/>
              <a:gdLst/>
              <a:ahLst/>
              <a:cxnLst/>
              <a:rect l="l" t="t" r="r" b="b"/>
              <a:pathLst>
                <a:path w="927" h="4127" extrusionOk="0">
                  <a:moveTo>
                    <a:pt x="1" y="4085"/>
                  </a:moveTo>
                  <a:lnTo>
                    <a:pt x="1" y="4085"/>
                  </a:lnTo>
                  <a:lnTo>
                    <a:pt x="43" y="4127"/>
                  </a:lnTo>
                  <a:lnTo>
                    <a:pt x="1" y="4085"/>
                  </a:lnTo>
                  <a:close/>
                  <a:moveTo>
                    <a:pt x="927" y="1"/>
                  </a:moveTo>
                  <a:lnTo>
                    <a:pt x="801" y="43"/>
                  </a:lnTo>
                  <a:lnTo>
                    <a:pt x="801" y="43"/>
                  </a:lnTo>
                  <a:lnTo>
                    <a:pt x="92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21"/>
            <p:cNvSpPr/>
            <p:nvPr/>
          </p:nvSpPr>
          <p:spPr>
            <a:xfrm>
              <a:off x="4339950" y="1582300"/>
              <a:ext cx="1075" cy="1075"/>
            </a:xfrm>
            <a:custGeom>
              <a:avLst/>
              <a:gdLst/>
              <a:ahLst/>
              <a:cxnLst/>
              <a:rect l="l" t="t" r="r" b="b"/>
              <a:pathLst>
                <a:path w="43" h="43" fill="none" extrusionOk="0">
                  <a:moveTo>
                    <a:pt x="1" y="1"/>
                  </a:moveTo>
                  <a:lnTo>
                    <a:pt x="1" y="1"/>
                  </a:lnTo>
                  <a:lnTo>
                    <a:pt x="43" y="43"/>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21"/>
            <p:cNvSpPr/>
            <p:nvPr/>
          </p:nvSpPr>
          <p:spPr>
            <a:xfrm>
              <a:off x="4359950" y="1480200"/>
              <a:ext cx="3175" cy="1075"/>
            </a:xfrm>
            <a:custGeom>
              <a:avLst/>
              <a:gdLst/>
              <a:ahLst/>
              <a:cxnLst/>
              <a:rect l="l" t="t" r="r" b="b"/>
              <a:pathLst>
                <a:path w="127" h="43" fill="none" extrusionOk="0">
                  <a:moveTo>
                    <a:pt x="127" y="1"/>
                  </a:moveTo>
                  <a:lnTo>
                    <a:pt x="1" y="43"/>
                  </a:lnTo>
                  <a:lnTo>
                    <a:pt x="1"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21"/>
            <p:cNvSpPr/>
            <p:nvPr/>
          </p:nvSpPr>
          <p:spPr>
            <a:xfrm>
              <a:off x="4339950" y="1477050"/>
              <a:ext cx="31600" cy="112650"/>
            </a:xfrm>
            <a:custGeom>
              <a:avLst/>
              <a:gdLst/>
              <a:ahLst/>
              <a:cxnLst/>
              <a:rect l="l" t="t" r="r" b="b"/>
              <a:pathLst>
                <a:path w="1264" h="4506" extrusionOk="0">
                  <a:moveTo>
                    <a:pt x="1264" y="0"/>
                  </a:moveTo>
                  <a:lnTo>
                    <a:pt x="927" y="127"/>
                  </a:lnTo>
                  <a:lnTo>
                    <a:pt x="801" y="169"/>
                  </a:lnTo>
                  <a:lnTo>
                    <a:pt x="590" y="1348"/>
                  </a:lnTo>
                  <a:lnTo>
                    <a:pt x="337" y="2442"/>
                  </a:lnTo>
                  <a:lnTo>
                    <a:pt x="1" y="4211"/>
                  </a:lnTo>
                  <a:lnTo>
                    <a:pt x="43" y="4253"/>
                  </a:lnTo>
                  <a:lnTo>
                    <a:pt x="337" y="4505"/>
                  </a:lnTo>
                  <a:lnTo>
                    <a:pt x="758" y="2526"/>
                  </a:lnTo>
                  <a:lnTo>
                    <a:pt x="1011" y="1263"/>
                  </a:lnTo>
                  <a:lnTo>
                    <a:pt x="1264"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21"/>
            <p:cNvSpPr/>
            <p:nvPr/>
          </p:nvSpPr>
          <p:spPr>
            <a:xfrm>
              <a:off x="4339950" y="1477050"/>
              <a:ext cx="31600" cy="112650"/>
            </a:xfrm>
            <a:custGeom>
              <a:avLst/>
              <a:gdLst/>
              <a:ahLst/>
              <a:cxnLst/>
              <a:rect l="l" t="t" r="r" b="b"/>
              <a:pathLst>
                <a:path w="1264" h="4506" fill="none" extrusionOk="0">
                  <a:moveTo>
                    <a:pt x="1264" y="0"/>
                  </a:moveTo>
                  <a:lnTo>
                    <a:pt x="927" y="127"/>
                  </a:lnTo>
                  <a:lnTo>
                    <a:pt x="801" y="169"/>
                  </a:lnTo>
                  <a:lnTo>
                    <a:pt x="801" y="169"/>
                  </a:lnTo>
                  <a:lnTo>
                    <a:pt x="590" y="1348"/>
                  </a:lnTo>
                  <a:lnTo>
                    <a:pt x="337" y="2442"/>
                  </a:lnTo>
                  <a:lnTo>
                    <a:pt x="1" y="4211"/>
                  </a:lnTo>
                  <a:lnTo>
                    <a:pt x="43" y="4253"/>
                  </a:lnTo>
                  <a:lnTo>
                    <a:pt x="337" y="4505"/>
                  </a:lnTo>
                  <a:lnTo>
                    <a:pt x="758" y="2526"/>
                  </a:lnTo>
                  <a:lnTo>
                    <a:pt x="758" y="2526"/>
                  </a:lnTo>
                  <a:lnTo>
                    <a:pt x="1011" y="1263"/>
                  </a:lnTo>
                  <a:lnTo>
                    <a:pt x="12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21"/>
            <p:cNvSpPr/>
            <p:nvPr/>
          </p:nvSpPr>
          <p:spPr>
            <a:xfrm>
              <a:off x="4371525" y="1464425"/>
              <a:ext cx="29500" cy="152625"/>
            </a:xfrm>
            <a:custGeom>
              <a:avLst/>
              <a:gdLst/>
              <a:ahLst/>
              <a:cxnLst/>
              <a:rect l="l" t="t" r="r" b="b"/>
              <a:pathLst>
                <a:path w="1180" h="6105" extrusionOk="0">
                  <a:moveTo>
                    <a:pt x="1180" y="0"/>
                  </a:moveTo>
                  <a:lnTo>
                    <a:pt x="759" y="211"/>
                  </a:lnTo>
                  <a:lnTo>
                    <a:pt x="632" y="1600"/>
                  </a:lnTo>
                  <a:lnTo>
                    <a:pt x="464" y="2989"/>
                  </a:lnTo>
                  <a:lnTo>
                    <a:pt x="253" y="4421"/>
                  </a:lnTo>
                  <a:lnTo>
                    <a:pt x="1" y="5810"/>
                  </a:lnTo>
                  <a:lnTo>
                    <a:pt x="338" y="6105"/>
                  </a:lnTo>
                  <a:lnTo>
                    <a:pt x="632" y="4589"/>
                  </a:lnTo>
                  <a:lnTo>
                    <a:pt x="843" y="3074"/>
                  </a:lnTo>
                  <a:lnTo>
                    <a:pt x="1053" y="1558"/>
                  </a:lnTo>
                  <a:lnTo>
                    <a:pt x="1180"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21"/>
            <p:cNvSpPr/>
            <p:nvPr/>
          </p:nvSpPr>
          <p:spPr>
            <a:xfrm>
              <a:off x="4371525" y="1464425"/>
              <a:ext cx="29500" cy="152625"/>
            </a:xfrm>
            <a:custGeom>
              <a:avLst/>
              <a:gdLst/>
              <a:ahLst/>
              <a:cxnLst/>
              <a:rect l="l" t="t" r="r" b="b"/>
              <a:pathLst>
                <a:path w="1180" h="6105" fill="none" extrusionOk="0">
                  <a:moveTo>
                    <a:pt x="1180" y="0"/>
                  </a:moveTo>
                  <a:lnTo>
                    <a:pt x="759" y="211"/>
                  </a:lnTo>
                  <a:lnTo>
                    <a:pt x="759" y="211"/>
                  </a:lnTo>
                  <a:lnTo>
                    <a:pt x="632" y="1600"/>
                  </a:lnTo>
                  <a:lnTo>
                    <a:pt x="464" y="2989"/>
                  </a:lnTo>
                  <a:lnTo>
                    <a:pt x="253" y="4421"/>
                  </a:lnTo>
                  <a:lnTo>
                    <a:pt x="1" y="5810"/>
                  </a:lnTo>
                  <a:lnTo>
                    <a:pt x="338" y="6105"/>
                  </a:lnTo>
                  <a:lnTo>
                    <a:pt x="338" y="6105"/>
                  </a:lnTo>
                  <a:lnTo>
                    <a:pt x="632" y="4589"/>
                  </a:lnTo>
                  <a:lnTo>
                    <a:pt x="843" y="3074"/>
                  </a:lnTo>
                  <a:lnTo>
                    <a:pt x="1053" y="1558"/>
                  </a:lnTo>
                  <a:lnTo>
                    <a:pt x="118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21"/>
            <p:cNvSpPr/>
            <p:nvPr/>
          </p:nvSpPr>
          <p:spPr>
            <a:xfrm>
              <a:off x="4399950" y="1448625"/>
              <a:ext cx="41075" cy="192650"/>
            </a:xfrm>
            <a:custGeom>
              <a:avLst/>
              <a:gdLst/>
              <a:ahLst/>
              <a:cxnLst/>
              <a:rect l="l" t="t" r="r" b="b"/>
              <a:pathLst>
                <a:path w="1643" h="7706" extrusionOk="0">
                  <a:moveTo>
                    <a:pt x="1642" y="1"/>
                  </a:moveTo>
                  <a:lnTo>
                    <a:pt x="1179" y="169"/>
                  </a:lnTo>
                  <a:lnTo>
                    <a:pt x="927" y="1979"/>
                  </a:lnTo>
                  <a:lnTo>
                    <a:pt x="632" y="3790"/>
                  </a:lnTo>
                  <a:lnTo>
                    <a:pt x="337" y="5600"/>
                  </a:lnTo>
                  <a:lnTo>
                    <a:pt x="0" y="7411"/>
                  </a:lnTo>
                  <a:lnTo>
                    <a:pt x="379" y="7705"/>
                  </a:lnTo>
                  <a:lnTo>
                    <a:pt x="716" y="5811"/>
                  </a:lnTo>
                  <a:lnTo>
                    <a:pt x="1053" y="3874"/>
                  </a:lnTo>
                  <a:lnTo>
                    <a:pt x="1348" y="1937"/>
                  </a:lnTo>
                  <a:lnTo>
                    <a:pt x="1642"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21"/>
            <p:cNvSpPr/>
            <p:nvPr/>
          </p:nvSpPr>
          <p:spPr>
            <a:xfrm>
              <a:off x="4399950" y="1448625"/>
              <a:ext cx="41075" cy="192650"/>
            </a:xfrm>
            <a:custGeom>
              <a:avLst/>
              <a:gdLst/>
              <a:ahLst/>
              <a:cxnLst/>
              <a:rect l="l" t="t" r="r" b="b"/>
              <a:pathLst>
                <a:path w="1643" h="7706" fill="none" extrusionOk="0">
                  <a:moveTo>
                    <a:pt x="1642" y="1"/>
                  </a:moveTo>
                  <a:lnTo>
                    <a:pt x="1179" y="169"/>
                  </a:lnTo>
                  <a:lnTo>
                    <a:pt x="1179" y="169"/>
                  </a:lnTo>
                  <a:lnTo>
                    <a:pt x="927" y="1979"/>
                  </a:lnTo>
                  <a:lnTo>
                    <a:pt x="632" y="3790"/>
                  </a:lnTo>
                  <a:lnTo>
                    <a:pt x="337" y="5600"/>
                  </a:lnTo>
                  <a:lnTo>
                    <a:pt x="0" y="7411"/>
                  </a:lnTo>
                  <a:lnTo>
                    <a:pt x="379" y="7705"/>
                  </a:lnTo>
                  <a:lnTo>
                    <a:pt x="379" y="7705"/>
                  </a:lnTo>
                  <a:lnTo>
                    <a:pt x="716" y="5811"/>
                  </a:lnTo>
                  <a:lnTo>
                    <a:pt x="1053" y="3874"/>
                  </a:lnTo>
                  <a:lnTo>
                    <a:pt x="1348" y="1937"/>
                  </a:lnTo>
                  <a:lnTo>
                    <a:pt x="164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21"/>
            <p:cNvSpPr/>
            <p:nvPr/>
          </p:nvSpPr>
          <p:spPr>
            <a:xfrm>
              <a:off x="4468375" y="1336000"/>
              <a:ext cx="180000" cy="212650"/>
            </a:xfrm>
            <a:custGeom>
              <a:avLst/>
              <a:gdLst/>
              <a:ahLst/>
              <a:cxnLst/>
              <a:rect l="l" t="t" r="r" b="b"/>
              <a:pathLst>
                <a:path w="7200" h="8506" extrusionOk="0">
                  <a:moveTo>
                    <a:pt x="6400" y="1"/>
                  </a:moveTo>
                  <a:lnTo>
                    <a:pt x="6273" y="43"/>
                  </a:lnTo>
                  <a:lnTo>
                    <a:pt x="6105" y="85"/>
                  </a:lnTo>
                  <a:lnTo>
                    <a:pt x="295" y="3285"/>
                  </a:lnTo>
                  <a:lnTo>
                    <a:pt x="169" y="3369"/>
                  </a:lnTo>
                  <a:lnTo>
                    <a:pt x="84" y="3495"/>
                  </a:lnTo>
                  <a:lnTo>
                    <a:pt x="42" y="3621"/>
                  </a:lnTo>
                  <a:lnTo>
                    <a:pt x="0" y="3748"/>
                  </a:lnTo>
                  <a:lnTo>
                    <a:pt x="0" y="3874"/>
                  </a:lnTo>
                  <a:lnTo>
                    <a:pt x="42" y="4000"/>
                  </a:lnTo>
                  <a:lnTo>
                    <a:pt x="126" y="4127"/>
                  </a:lnTo>
                  <a:lnTo>
                    <a:pt x="253" y="421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05" y="422"/>
                  </a:lnTo>
                  <a:lnTo>
                    <a:pt x="6863" y="295"/>
                  </a:lnTo>
                  <a:lnTo>
                    <a:pt x="6779" y="169"/>
                  </a:lnTo>
                  <a:lnTo>
                    <a:pt x="6652" y="85"/>
                  </a:lnTo>
                  <a:lnTo>
                    <a:pt x="6526" y="43"/>
                  </a:lnTo>
                  <a:lnTo>
                    <a:pt x="640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21"/>
            <p:cNvSpPr/>
            <p:nvPr/>
          </p:nvSpPr>
          <p:spPr>
            <a:xfrm>
              <a:off x="4468375" y="1336000"/>
              <a:ext cx="180000" cy="212650"/>
            </a:xfrm>
            <a:custGeom>
              <a:avLst/>
              <a:gdLst/>
              <a:ahLst/>
              <a:cxnLst/>
              <a:rect l="l" t="t" r="r" b="b"/>
              <a:pathLst>
                <a:path w="7200" h="8506" fill="none" extrusionOk="0">
                  <a:moveTo>
                    <a:pt x="253" y="4211"/>
                  </a:moveTo>
                  <a:lnTo>
                    <a:pt x="6316" y="842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47" y="548"/>
                  </a:lnTo>
                  <a:lnTo>
                    <a:pt x="6905" y="422"/>
                  </a:lnTo>
                  <a:lnTo>
                    <a:pt x="6863" y="295"/>
                  </a:lnTo>
                  <a:lnTo>
                    <a:pt x="6779" y="169"/>
                  </a:lnTo>
                  <a:lnTo>
                    <a:pt x="6652" y="85"/>
                  </a:lnTo>
                  <a:lnTo>
                    <a:pt x="6526" y="43"/>
                  </a:lnTo>
                  <a:lnTo>
                    <a:pt x="6400" y="1"/>
                  </a:lnTo>
                  <a:lnTo>
                    <a:pt x="6273" y="43"/>
                  </a:lnTo>
                  <a:lnTo>
                    <a:pt x="6105" y="85"/>
                  </a:lnTo>
                  <a:lnTo>
                    <a:pt x="295" y="3285"/>
                  </a:lnTo>
                  <a:lnTo>
                    <a:pt x="295" y="3285"/>
                  </a:lnTo>
                  <a:lnTo>
                    <a:pt x="169" y="3369"/>
                  </a:lnTo>
                  <a:lnTo>
                    <a:pt x="84" y="3495"/>
                  </a:lnTo>
                  <a:lnTo>
                    <a:pt x="42" y="3621"/>
                  </a:lnTo>
                  <a:lnTo>
                    <a:pt x="0" y="3748"/>
                  </a:lnTo>
                  <a:lnTo>
                    <a:pt x="0" y="3874"/>
                  </a:lnTo>
                  <a:lnTo>
                    <a:pt x="42" y="4000"/>
                  </a:lnTo>
                  <a:lnTo>
                    <a:pt x="126" y="4127"/>
                  </a:lnTo>
                  <a:lnTo>
                    <a:pt x="253" y="421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21"/>
            <p:cNvSpPr/>
            <p:nvPr/>
          </p:nvSpPr>
          <p:spPr>
            <a:xfrm>
              <a:off x="4502050" y="1460200"/>
              <a:ext cx="9500" cy="7400"/>
            </a:xfrm>
            <a:custGeom>
              <a:avLst/>
              <a:gdLst/>
              <a:ahLst/>
              <a:cxnLst/>
              <a:rect l="l" t="t" r="r" b="b"/>
              <a:pathLst>
                <a:path w="380" h="296" extrusionOk="0">
                  <a:moveTo>
                    <a:pt x="0" y="1"/>
                  </a:moveTo>
                  <a:lnTo>
                    <a:pt x="0" y="1"/>
                  </a:lnTo>
                  <a:lnTo>
                    <a:pt x="379" y="295"/>
                  </a:lnTo>
                  <a:lnTo>
                    <a:pt x="0"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21"/>
            <p:cNvSpPr/>
            <p:nvPr/>
          </p:nvSpPr>
          <p:spPr>
            <a:xfrm>
              <a:off x="4502050" y="1460200"/>
              <a:ext cx="9500" cy="7400"/>
            </a:xfrm>
            <a:custGeom>
              <a:avLst/>
              <a:gdLst/>
              <a:ahLst/>
              <a:cxnLst/>
              <a:rect l="l" t="t" r="r" b="b"/>
              <a:pathLst>
                <a:path w="380" h="296" fill="none" extrusionOk="0">
                  <a:moveTo>
                    <a:pt x="0" y="1"/>
                  </a:moveTo>
                  <a:lnTo>
                    <a:pt x="0" y="1"/>
                  </a:lnTo>
                  <a:lnTo>
                    <a:pt x="379" y="29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21"/>
            <p:cNvSpPr/>
            <p:nvPr/>
          </p:nvSpPr>
          <p:spPr>
            <a:xfrm>
              <a:off x="4502050" y="1394950"/>
              <a:ext cx="16875" cy="72650"/>
            </a:xfrm>
            <a:custGeom>
              <a:avLst/>
              <a:gdLst/>
              <a:ahLst/>
              <a:cxnLst/>
              <a:rect l="l" t="t" r="r" b="b"/>
              <a:pathLst>
                <a:path w="675" h="2906" extrusionOk="0">
                  <a:moveTo>
                    <a:pt x="674" y="0"/>
                  </a:moveTo>
                  <a:lnTo>
                    <a:pt x="211" y="211"/>
                  </a:lnTo>
                  <a:lnTo>
                    <a:pt x="0" y="2611"/>
                  </a:lnTo>
                  <a:lnTo>
                    <a:pt x="379" y="2905"/>
                  </a:lnTo>
                  <a:lnTo>
                    <a:pt x="674"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21"/>
            <p:cNvSpPr/>
            <p:nvPr/>
          </p:nvSpPr>
          <p:spPr>
            <a:xfrm>
              <a:off x="4502050" y="1394950"/>
              <a:ext cx="16875" cy="72650"/>
            </a:xfrm>
            <a:custGeom>
              <a:avLst/>
              <a:gdLst/>
              <a:ahLst/>
              <a:cxnLst/>
              <a:rect l="l" t="t" r="r" b="b"/>
              <a:pathLst>
                <a:path w="675" h="2906" fill="none" extrusionOk="0">
                  <a:moveTo>
                    <a:pt x="674" y="0"/>
                  </a:moveTo>
                  <a:lnTo>
                    <a:pt x="211" y="211"/>
                  </a:lnTo>
                  <a:lnTo>
                    <a:pt x="0" y="2611"/>
                  </a:lnTo>
                  <a:lnTo>
                    <a:pt x="379" y="2905"/>
                  </a:lnTo>
                  <a:lnTo>
                    <a:pt x="67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21"/>
            <p:cNvSpPr/>
            <p:nvPr/>
          </p:nvSpPr>
          <p:spPr>
            <a:xfrm>
              <a:off x="4533625" y="1482300"/>
              <a:ext cx="4225" cy="2125"/>
            </a:xfrm>
            <a:custGeom>
              <a:avLst/>
              <a:gdLst/>
              <a:ahLst/>
              <a:cxnLst/>
              <a:rect l="l" t="t" r="r" b="b"/>
              <a:pathLst>
                <a:path w="169" h="85" extrusionOk="0">
                  <a:moveTo>
                    <a:pt x="1" y="1"/>
                  </a:moveTo>
                  <a:lnTo>
                    <a:pt x="1" y="1"/>
                  </a:lnTo>
                  <a:lnTo>
                    <a:pt x="169" y="85"/>
                  </a:lnTo>
                  <a:lnTo>
                    <a:pt x="1"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21"/>
            <p:cNvSpPr/>
            <p:nvPr/>
          </p:nvSpPr>
          <p:spPr>
            <a:xfrm>
              <a:off x="4533625" y="1482300"/>
              <a:ext cx="4225" cy="2125"/>
            </a:xfrm>
            <a:custGeom>
              <a:avLst/>
              <a:gdLst/>
              <a:ahLst/>
              <a:cxnLst/>
              <a:rect l="l" t="t" r="r" b="b"/>
              <a:pathLst>
                <a:path w="169" h="85" fill="none" extrusionOk="0">
                  <a:moveTo>
                    <a:pt x="1" y="1"/>
                  </a:moveTo>
                  <a:lnTo>
                    <a:pt x="1" y="1"/>
                  </a:lnTo>
                  <a:lnTo>
                    <a:pt x="169" y="85"/>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21"/>
            <p:cNvSpPr/>
            <p:nvPr/>
          </p:nvSpPr>
          <p:spPr>
            <a:xfrm>
              <a:off x="4533625" y="1374950"/>
              <a:ext cx="21075" cy="114750"/>
            </a:xfrm>
            <a:custGeom>
              <a:avLst/>
              <a:gdLst/>
              <a:ahLst/>
              <a:cxnLst/>
              <a:rect l="l" t="t" r="r" b="b"/>
              <a:pathLst>
                <a:path w="843" h="4590" extrusionOk="0">
                  <a:moveTo>
                    <a:pt x="843" y="0"/>
                  </a:moveTo>
                  <a:lnTo>
                    <a:pt x="422" y="211"/>
                  </a:lnTo>
                  <a:lnTo>
                    <a:pt x="295" y="1390"/>
                  </a:lnTo>
                  <a:lnTo>
                    <a:pt x="211" y="2526"/>
                  </a:lnTo>
                  <a:lnTo>
                    <a:pt x="1" y="4295"/>
                  </a:lnTo>
                  <a:lnTo>
                    <a:pt x="169" y="4379"/>
                  </a:lnTo>
                  <a:lnTo>
                    <a:pt x="422" y="4590"/>
                  </a:lnTo>
                  <a:lnTo>
                    <a:pt x="590" y="2569"/>
                  </a:lnTo>
                  <a:lnTo>
                    <a:pt x="716" y="1306"/>
                  </a:lnTo>
                  <a:lnTo>
                    <a:pt x="843"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21"/>
            <p:cNvSpPr/>
            <p:nvPr/>
          </p:nvSpPr>
          <p:spPr>
            <a:xfrm>
              <a:off x="4533625" y="1374950"/>
              <a:ext cx="21075" cy="114750"/>
            </a:xfrm>
            <a:custGeom>
              <a:avLst/>
              <a:gdLst/>
              <a:ahLst/>
              <a:cxnLst/>
              <a:rect l="l" t="t" r="r" b="b"/>
              <a:pathLst>
                <a:path w="843" h="4590" fill="none" extrusionOk="0">
                  <a:moveTo>
                    <a:pt x="843" y="0"/>
                  </a:moveTo>
                  <a:lnTo>
                    <a:pt x="422" y="211"/>
                  </a:lnTo>
                  <a:lnTo>
                    <a:pt x="422" y="211"/>
                  </a:lnTo>
                  <a:lnTo>
                    <a:pt x="295" y="1390"/>
                  </a:lnTo>
                  <a:lnTo>
                    <a:pt x="211" y="2526"/>
                  </a:lnTo>
                  <a:lnTo>
                    <a:pt x="1" y="4295"/>
                  </a:lnTo>
                  <a:lnTo>
                    <a:pt x="169" y="4379"/>
                  </a:lnTo>
                  <a:lnTo>
                    <a:pt x="422" y="4590"/>
                  </a:lnTo>
                  <a:lnTo>
                    <a:pt x="590" y="2569"/>
                  </a:lnTo>
                  <a:lnTo>
                    <a:pt x="590" y="2569"/>
                  </a:lnTo>
                  <a:lnTo>
                    <a:pt x="716" y="1306"/>
                  </a:lnTo>
                  <a:lnTo>
                    <a:pt x="84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21"/>
            <p:cNvSpPr/>
            <p:nvPr/>
          </p:nvSpPr>
          <p:spPr>
            <a:xfrm>
              <a:off x="4568350" y="1359150"/>
              <a:ext cx="13725" cy="149500"/>
            </a:xfrm>
            <a:custGeom>
              <a:avLst/>
              <a:gdLst/>
              <a:ahLst/>
              <a:cxnLst/>
              <a:rect l="l" t="t" r="r" b="b"/>
              <a:pathLst>
                <a:path w="549" h="5980" extrusionOk="0">
                  <a:moveTo>
                    <a:pt x="1" y="5895"/>
                  </a:moveTo>
                  <a:lnTo>
                    <a:pt x="1" y="5895"/>
                  </a:lnTo>
                  <a:lnTo>
                    <a:pt x="127" y="5979"/>
                  </a:lnTo>
                  <a:lnTo>
                    <a:pt x="1" y="5895"/>
                  </a:lnTo>
                  <a:close/>
                  <a:moveTo>
                    <a:pt x="548" y="1"/>
                  </a:moveTo>
                  <a:lnTo>
                    <a:pt x="169" y="253"/>
                  </a:lnTo>
                  <a:lnTo>
                    <a:pt x="169" y="253"/>
                  </a:lnTo>
                  <a:lnTo>
                    <a:pt x="548" y="1"/>
                  </a:lnTo>
                  <a:lnTo>
                    <a:pt x="548"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21"/>
            <p:cNvSpPr/>
            <p:nvPr/>
          </p:nvSpPr>
          <p:spPr>
            <a:xfrm>
              <a:off x="4568350" y="1506525"/>
              <a:ext cx="3200" cy="2125"/>
            </a:xfrm>
            <a:custGeom>
              <a:avLst/>
              <a:gdLst/>
              <a:ahLst/>
              <a:cxnLst/>
              <a:rect l="l" t="t" r="r" b="b"/>
              <a:pathLst>
                <a:path w="128" h="85" fill="none" extrusionOk="0">
                  <a:moveTo>
                    <a:pt x="1" y="0"/>
                  </a:moveTo>
                  <a:lnTo>
                    <a:pt x="1" y="0"/>
                  </a:lnTo>
                  <a:lnTo>
                    <a:pt x="127" y="84"/>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21"/>
            <p:cNvSpPr/>
            <p:nvPr/>
          </p:nvSpPr>
          <p:spPr>
            <a:xfrm>
              <a:off x="4572575" y="1359150"/>
              <a:ext cx="9500" cy="6350"/>
            </a:xfrm>
            <a:custGeom>
              <a:avLst/>
              <a:gdLst/>
              <a:ahLst/>
              <a:cxnLst/>
              <a:rect l="l" t="t" r="r" b="b"/>
              <a:pathLst>
                <a:path w="380" h="254" fill="none" extrusionOk="0">
                  <a:moveTo>
                    <a:pt x="379" y="1"/>
                  </a:moveTo>
                  <a:lnTo>
                    <a:pt x="0" y="253"/>
                  </a:lnTo>
                  <a:lnTo>
                    <a:pt x="0" y="253"/>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21"/>
            <p:cNvSpPr/>
            <p:nvPr/>
          </p:nvSpPr>
          <p:spPr>
            <a:xfrm>
              <a:off x="4568350" y="1359150"/>
              <a:ext cx="14775" cy="153700"/>
            </a:xfrm>
            <a:custGeom>
              <a:avLst/>
              <a:gdLst/>
              <a:ahLst/>
              <a:cxnLst/>
              <a:rect l="l" t="t" r="r" b="b"/>
              <a:pathLst>
                <a:path w="591" h="6148" extrusionOk="0">
                  <a:moveTo>
                    <a:pt x="548" y="1"/>
                  </a:moveTo>
                  <a:lnTo>
                    <a:pt x="169" y="253"/>
                  </a:lnTo>
                  <a:lnTo>
                    <a:pt x="169" y="1643"/>
                  </a:lnTo>
                  <a:lnTo>
                    <a:pt x="169" y="3074"/>
                  </a:lnTo>
                  <a:lnTo>
                    <a:pt x="127" y="4464"/>
                  </a:lnTo>
                  <a:lnTo>
                    <a:pt x="1" y="5895"/>
                  </a:lnTo>
                  <a:lnTo>
                    <a:pt x="127" y="5979"/>
                  </a:lnTo>
                  <a:lnTo>
                    <a:pt x="422" y="6148"/>
                  </a:lnTo>
                  <a:lnTo>
                    <a:pt x="506" y="4632"/>
                  </a:lnTo>
                  <a:lnTo>
                    <a:pt x="590" y="3074"/>
                  </a:lnTo>
                  <a:lnTo>
                    <a:pt x="590" y="1559"/>
                  </a:lnTo>
                  <a:lnTo>
                    <a:pt x="548"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21"/>
            <p:cNvSpPr/>
            <p:nvPr/>
          </p:nvSpPr>
          <p:spPr>
            <a:xfrm>
              <a:off x="4568350" y="1359150"/>
              <a:ext cx="14775" cy="153700"/>
            </a:xfrm>
            <a:custGeom>
              <a:avLst/>
              <a:gdLst/>
              <a:ahLst/>
              <a:cxnLst/>
              <a:rect l="l" t="t" r="r" b="b"/>
              <a:pathLst>
                <a:path w="591" h="6148" fill="none" extrusionOk="0">
                  <a:moveTo>
                    <a:pt x="548" y="1"/>
                  </a:moveTo>
                  <a:lnTo>
                    <a:pt x="169" y="253"/>
                  </a:lnTo>
                  <a:lnTo>
                    <a:pt x="169" y="253"/>
                  </a:lnTo>
                  <a:lnTo>
                    <a:pt x="169" y="1643"/>
                  </a:lnTo>
                  <a:lnTo>
                    <a:pt x="169" y="3074"/>
                  </a:lnTo>
                  <a:lnTo>
                    <a:pt x="127" y="4464"/>
                  </a:lnTo>
                  <a:lnTo>
                    <a:pt x="1" y="5895"/>
                  </a:lnTo>
                  <a:lnTo>
                    <a:pt x="127" y="5979"/>
                  </a:lnTo>
                  <a:lnTo>
                    <a:pt x="422" y="6148"/>
                  </a:lnTo>
                  <a:lnTo>
                    <a:pt x="422" y="6148"/>
                  </a:lnTo>
                  <a:lnTo>
                    <a:pt x="506" y="4632"/>
                  </a:lnTo>
                  <a:lnTo>
                    <a:pt x="590" y="3074"/>
                  </a:lnTo>
                  <a:lnTo>
                    <a:pt x="590" y="1559"/>
                  </a:lnTo>
                  <a:lnTo>
                    <a:pt x="54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21"/>
            <p:cNvSpPr/>
            <p:nvPr/>
          </p:nvSpPr>
          <p:spPr>
            <a:xfrm>
              <a:off x="4609400" y="1339150"/>
              <a:ext cx="10550" cy="5300"/>
            </a:xfrm>
            <a:custGeom>
              <a:avLst/>
              <a:gdLst/>
              <a:ahLst/>
              <a:cxnLst/>
              <a:rect l="l" t="t" r="r" b="b"/>
              <a:pathLst>
                <a:path w="422" h="212" extrusionOk="0">
                  <a:moveTo>
                    <a:pt x="422" y="1"/>
                  </a:moveTo>
                  <a:lnTo>
                    <a:pt x="1" y="211"/>
                  </a:lnTo>
                  <a:lnTo>
                    <a:pt x="1" y="211"/>
                  </a:lnTo>
                  <a:lnTo>
                    <a:pt x="422" y="1"/>
                  </a:lnTo>
                  <a:lnTo>
                    <a:pt x="422" y="1"/>
                  </a:lnTo>
                  <a:lnTo>
                    <a:pt x="422"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21"/>
            <p:cNvSpPr/>
            <p:nvPr/>
          </p:nvSpPr>
          <p:spPr>
            <a:xfrm>
              <a:off x="4609400" y="1339150"/>
              <a:ext cx="10550" cy="5300"/>
            </a:xfrm>
            <a:custGeom>
              <a:avLst/>
              <a:gdLst/>
              <a:ahLst/>
              <a:cxnLst/>
              <a:rect l="l" t="t" r="r" b="b"/>
              <a:pathLst>
                <a:path w="422" h="212" fill="none" extrusionOk="0">
                  <a:moveTo>
                    <a:pt x="422" y="1"/>
                  </a:moveTo>
                  <a:lnTo>
                    <a:pt x="1" y="211"/>
                  </a:lnTo>
                  <a:lnTo>
                    <a:pt x="1" y="211"/>
                  </a:lnTo>
                  <a:lnTo>
                    <a:pt x="422" y="1"/>
                  </a:lnTo>
                  <a:lnTo>
                    <a:pt x="422" y="1"/>
                  </a:lnTo>
                  <a:lnTo>
                    <a:pt x="42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21"/>
            <p:cNvSpPr/>
            <p:nvPr/>
          </p:nvSpPr>
          <p:spPr>
            <a:xfrm>
              <a:off x="4599925" y="1339150"/>
              <a:ext cx="20025" cy="195800"/>
            </a:xfrm>
            <a:custGeom>
              <a:avLst/>
              <a:gdLst/>
              <a:ahLst/>
              <a:cxnLst/>
              <a:rect l="l" t="t" r="r" b="b"/>
              <a:pathLst>
                <a:path w="801" h="7832" extrusionOk="0">
                  <a:moveTo>
                    <a:pt x="801" y="1"/>
                  </a:moveTo>
                  <a:lnTo>
                    <a:pt x="380" y="211"/>
                  </a:lnTo>
                  <a:lnTo>
                    <a:pt x="338" y="2064"/>
                  </a:lnTo>
                  <a:lnTo>
                    <a:pt x="254" y="3874"/>
                  </a:lnTo>
                  <a:lnTo>
                    <a:pt x="127" y="5727"/>
                  </a:lnTo>
                  <a:lnTo>
                    <a:pt x="1" y="7537"/>
                  </a:lnTo>
                  <a:lnTo>
                    <a:pt x="380" y="7832"/>
                  </a:lnTo>
                  <a:lnTo>
                    <a:pt x="548" y="5853"/>
                  </a:lnTo>
                  <a:lnTo>
                    <a:pt x="675" y="3916"/>
                  </a:lnTo>
                  <a:lnTo>
                    <a:pt x="759" y="1938"/>
                  </a:lnTo>
                  <a:lnTo>
                    <a:pt x="801"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21"/>
            <p:cNvSpPr/>
            <p:nvPr/>
          </p:nvSpPr>
          <p:spPr>
            <a:xfrm>
              <a:off x="4599925" y="1339150"/>
              <a:ext cx="20025" cy="195800"/>
            </a:xfrm>
            <a:custGeom>
              <a:avLst/>
              <a:gdLst/>
              <a:ahLst/>
              <a:cxnLst/>
              <a:rect l="l" t="t" r="r" b="b"/>
              <a:pathLst>
                <a:path w="801" h="7832" fill="none" extrusionOk="0">
                  <a:moveTo>
                    <a:pt x="801" y="1"/>
                  </a:moveTo>
                  <a:lnTo>
                    <a:pt x="380" y="211"/>
                  </a:lnTo>
                  <a:lnTo>
                    <a:pt x="380" y="211"/>
                  </a:lnTo>
                  <a:lnTo>
                    <a:pt x="338" y="2064"/>
                  </a:lnTo>
                  <a:lnTo>
                    <a:pt x="254" y="3874"/>
                  </a:lnTo>
                  <a:lnTo>
                    <a:pt x="127" y="5727"/>
                  </a:lnTo>
                  <a:lnTo>
                    <a:pt x="1" y="7537"/>
                  </a:lnTo>
                  <a:lnTo>
                    <a:pt x="380" y="7832"/>
                  </a:lnTo>
                  <a:lnTo>
                    <a:pt x="380" y="7832"/>
                  </a:lnTo>
                  <a:lnTo>
                    <a:pt x="548" y="5853"/>
                  </a:lnTo>
                  <a:lnTo>
                    <a:pt x="675" y="3916"/>
                  </a:lnTo>
                  <a:lnTo>
                    <a:pt x="759" y="1938"/>
                  </a:lnTo>
                  <a:lnTo>
                    <a:pt x="80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six columns 1">
  <p:cSld name="CUSTOM_7_1">
    <p:spTree>
      <p:nvGrpSpPr>
        <p:cNvPr id="1" name="Shape 1718"/>
        <p:cNvGrpSpPr/>
        <p:nvPr/>
      </p:nvGrpSpPr>
      <p:grpSpPr>
        <a:xfrm>
          <a:off x="0" y="0"/>
          <a:ext cx="0" cy="0"/>
          <a:chOff x="0" y="0"/>
          <a:chExt cx="0" cy="0"/>
        </a:xfrm>
      </p:grpSpPr>
      <p:sp>
        <p:nvSpPr>
          <p:cNvPr id="1719" name="Google Shape;1719;p22"/>
          <p:cNvSpPr txBox="1">
            <a:spLocks noGrp="1"/>
          </p:cNvSpPr>
          <p:nvPr>
            <p:ph type="title"/>
          </p:nvPr>
        </p:nvSpPr>
        <p:spPr>
          <a:xfrm>
            <a:off x="720000" y="5212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720" name="Google Shape;1720;p22"/>
          <p:cNvSpPr txBox="1">
            <a:spLocks noGrp="1"/>
          </p:cNvSpPr>
          <p:nvPr>
            <p:ph type="subTitle" idx="1"/>
          </p:nvPr>
        </p:nvSpPr>
        <p:spPr>
          <a:xfrm>
            <a:off x="2188715" y="2802775"/>
            <a:ext cx="19860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rgbClr val="242424"/>
                </a:solidFill>
              </a:defRPr>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1721" name="Google Shape;1721;p22"/>
          <p:cNvSpPr txBox="1">
            <a:spLocks noGrp="1"/>
          </p:cNvSpPr>
          <p:nvPr>
            <p:ph type="subTitle" idx="2"/>
          </p:nvPr>
        </p:nvSpPr>
        <p:spPr>
          <a:xfrm>
            <a:off x="2188715" y="3778975"/>
            <a:ext cx="19860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rgbClr val="242424"/>
                </a:solidFill>
              </a:defRPr>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1722" name="Google Shape;1722;p22"/>
          <p:cNvSpPr txBox="1">
            <a:spLocks noGrp="1"/>
          </p:cNvSpPr>
          <p:nvPr>
            <p:ph type="subTitle" idx="3"/>
          </p:nvPr>
        </p:nvSpPr>
        <p:spPr>
          <a:xfrm>
            <a:off x="5690867" y="2802775"/>
            <a:ext cx="19860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rgbClr val="242424"/>
                </a:solidFill>
              </a:defRPr>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1723" name="Google Shape;1723;p22"/>
          <p:cNvSpPr txBox="1">
            <a:spLocks noGrp="1"/>
          </p:cNvSpPr>
          <p:nvPr>
            <p:ph type="subTitle" idx="4"/>
          </p:nvPr>
        </p:nvSpPr>
        <p:spPr>
          <a:xfrm>
            <a:off x="5690867" y="3778975"/>
            <a:ext cx="19860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rgbClr val="242424"/>
                </a:solidFill>
              </a:defRPr>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1724" name="Google Shape;1724;p22"/>
          <p:cNvSpPr txBox="1">
            <a:spLocks noGrp="1"/>
          </p:cNvSpPr>
          <p:nvPr>
            <p:ph type="subTitle" idx="5"/>
          </p:nvPr>
        </p:nvSpPr>
        <p:spPr>
          <a:xfrm>
            <a:off x="2188715" y="1826575"/>
            <a:ext cx="19860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rgbClr val="242424"/>
                </a:solidFill>
              </a:defRPr>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1725" name="Google Shape;1725;p22"/>
          <p:cNvSpPr txBox="1">
            <a:spLocks noGrp="1"/>
          </p:cNvSpPr>
          <p:nvPr>
            <p:ph type="subTitle" idx="6"/>
          </p:nvPr>
        </p:nvSpPr>
        <p:spPr>
          <a:xfrm>
            <a:off x="5690867" y="1826575"/>
            <a:ext cx="19860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rgbClr val="242424"/>
                </a:solidFill>
              </a:defRPr>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1726" name="Google Shape;1726;p22"/>
          <p:cNvSpPr txBox="1">
            <a:spLocks noGrp="1"/>
          </p:cNvSpPr>
          <p:nvPr>
            <p:ph type="title" idx="7"/>
          </p:nvPr>
        </p:nvSpPr>
        <p:spPr>
          <a:xfrm>
            <a:off x="2188715" y="1388063"/>
            <a:ext cx="19860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a:endParaRPr/>
          </a:p>
        </p:txBody>
      </p:sp>
      <p:sp>
        <p:nvSpPr>
          <p:cNvPr id="1727" name="Google Shape;1727;p22"/>
          <p:cNvSpPr txBox="1">
            <a:spLocks noGrp="1"/>
          </p:cNvSpPr>
          <p:nvPr>
            <p:ph type="title" idx="8"/>
          </p:nvPr>
        </p:nvSpPr>
        <p:spPr>
          <a:xfrm>
            <a:off x="2188715" y="2372338"/>
            <a:ext cx="19860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a:endParaRPr/>
          </a:p>
        </p:txBody>
      </p:sp>
      <p:sp>
        <p:nvSpPr>
          <p:cNvPr id="1728" name="Google Shape;1728;p22"/>
          <p:cNvSpPr txBox="1">
            <a:spLocks noGrp="1"/>
          </p:cNvSpPr>
          <p:nvPr>
            <p:ph type="title" idx="9"/>
          </p:nvPr>
        </p:nvSpPr>
        <p:spPr>
          <a:xfrm>
            <a:off x="2188715" y="3356613"/>
            <a:ext cx="19860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a:endParaRPr/>
          </a:p>
        </p:txBody>
      </p:sp>
      <p:sp>
        <p:nvSpPr>
          <p:cNvPr id="1729" name="Google Shape;1729;p22"/>
          <p:cNvSpPr txBox="1">
            <a:spLocks noGrp="1"/>
          </p:cNvSpPr>
          <p:nvPr>
            <p:ph type="title" idx="13"/>
          </p:nvPr>
        </p:nvSpPr>
        <p:spPr>
          <a:xfrm>
            <a:off x="5690865" y="1388063"/>
            <a:ext cx="19860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a:endParaRPr/>
          </a:p>
        </p:txBody>
      </p:sp>
      <p:sp>
        <p:nvSpPr>
          <p:cNvPr id="1730" name="Google Shape;1730;p22"/>
          <p:cNvSpPr txBox="1">
            <a:spLocks noGrp="1"/>
          </p:cNvSpPr>
          <p:nvPr>
            <p:ph type="title" idx="14"/>
          </p:nvPr>
        </p:nvSpPr>
        <p:spPr>
          <a:xfrm>
            <a:off x="5690865" y="2372338"/>
            <a:ext cx="19860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a:endParaRPr/>
          </a:p>
        </p:txBody>
      </p:sp>
      <p:sp>
        <p:nvSpPr>
          <p:cNvPr id="1731" name="Google Shape;1731;p22"/>
          <p:cNvSpPr txBox="1">
            <a:spLocks noGrp="1"/>
          </p:cNvSpPr>
          <p:nvPr>
            <p:ph type="title" idx="15"/>
          </p:nvPr>
        </p:nvSpPr>
        <p:spPr>
          <a:xfrm>
            <a:off x="5690865" y="3356613"/>
            <a:ext cx="19860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a:endParaRPr/>
          </a:p>
        </p:txBody>
      </p:sp>
      <p:grpSp>
        <p:nvGrpSpPr>
          <p:cNvPr id="1732" name="Google Shape;1732;p22"/>
          <p:cNvGrpSpPr/>
          <p:nvPr/>
        </p:nvGrpSpPr>
        <p:grpSpPr>
          <a:xfrm flipH="1">
            <a:off x="830890" y="762938"/>
            <a:ext cx="301050" cy="472625"/>
            <a:chOff x="7080825" y="1615975"/>
            <a:chExt cx="301050" cy="472625"/>
          </a:xfrm>
        </p:grpSpPr>
        <p:sp>
          <p:nvSpPr>
            <p:cNvPr id="1733" name="Google Shape;1733;p22"/>
            <p:cNvSpPr/>
            <p:nvPr/>
          </p:nvSpPr>
          <p:spPr>
            <a:xfrm>
              <a:off x="7272400" y="1615975"/>
              <a:ext cx="109475" cy="197925"/>
            </a:xfrm>
            <a:custGeom>
              <a:avLst/>
              <a:gdLst/>
              <a:ahLst/>
              <a:cxnLst/>
              <a:rect l="l" t="t" r="r" b="b"/>
              <a:pathLst>
                <a:path w="4379" h="7917" extrusionOk="0">
                  <a:moveTo>
                    <a:pt x="1263" y="1"/>
                  </a:moveTo>
                  <a:lnTo>
                    <a:pt x="0" y="2316"/>
                  </a:lnTo>
                  <a:lnTo>
                    <a:pt x="463" y="2864"/>
                  </a:lnTo>
                  <a:lnTo>
                    <a:pt x="842" y="3453"/>
                  </a:lnTo>
                  <a:lnTo>
                    <a:pt x="1179" y="4001"/>
                  </a:lnTo>
                  <a:lnTo>
                    <a:pt x="1474" y="4506"/>
                  </a:lnTo>
                  <a:lnTo>
                    <a:pt x="1727" y="5011"/>
                  </a:lnTo>
                  <a:lnTo>
                    <a:pt x="1895" y="5474"/>
                  </a:lnTo>
                  <a:lnTo>
                    <a:pt x="2190" y="6274"/>
                  </a:lnTo>
                  <a:lnTo>
                    <a:pt x="2358" y="6990"/>
                  </a:lnTo>
                  <a:lnTo>
                    <a:pt x="2442" y="7495"/>
                  </a:lnTo>
                  <a:lnTo>
                    <a:pt x="2442" y="7916"/>
                  </a:lnTo>
                  <a:lnTo>
                    <a:pt x="2863" y="7579"/>
                  </a:lnTo>
                  <a:lnTo>
                    <a:pt x="3242" y="7242"/>
                  </a:lnTo>
                  <a:lnTo>
                    <a:pt x="3579" y="6906"/>
                  </a:lnTo>
                  <a:lnTo>
                    <a:pt x="3832" y="6569"/>
                  </a:lnTo>
                  <a:lnTo>
                    <a:pt x="4000" y="6232"/>
                  </a:lnTo>
                  <a:lnTo>
                    <a:pt x="4169" y="5895"/>
                  </a:lnTo>
                  <a:lnTo>
                    <a:pt x="4295" y="5558"/>
                  </a:lnTo>
                  <a:lnTo>
                    <a:pt x="4337" y="5221"/>
                  </a:lnTo>
                  <a:lnTo>
                    <a:pt x="4379" y="4843"/>
                  </a:lnTo>
                  <a:lnTo>
                    <a:pt x="4379" y="4548"/>
                  </a:lnTo>
                  <a:lnTo>
                    <a:pt x="4337" y="4211"/>
                  </a:lnTo>
                  <a:lnTo>
                    <a:pt x="4253" y="3874"/>
                  </a:lnTo>
                  <a:lnTo>
                    <a:pt x="4169" y="3537"/>
                  </a:lnTo>
                  <a:lnTo>
                    <a:pt x="4042" y="3243"/>
                  </a:lnTo>
                  <a:lnTo>
                    <a:pt x="3705" y="2653"/>
                  </a:lnTo>
                  <a:lnTo>
                    <a:pt x="3369" y="2106"/>
                  </a:lnTo>
                  <a:lnTo>
                    <a:pt x="2948" y="1601"/>
                  </a:lnTo>
                  <a:lnTo>
                    <a:pt x="2527" y="1138"/>
                  </a:lnTo>
                  <a:lnTo>
                    <a:pt x="2148" y="759"/>
                  </a:lnTo>
                  <a:lnTo>
                    <a:pt x="1516" y="211"/>
                  </a:lnTo>
                  <a:lnTo>
                    <a:pt x="126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22"/>
            <p:cNvSpPr/>
            <p:nvPr/>
          </p:nvSpPr>
          <p:spPr>
            <a:xfrm>
              <a:off x="7141875" y="1745450"/>
              <a:ext cx="231600" cy="101075"/>
            </a:xfrm>
            <a:custGeom>
              <a:avLst/>
              <a:gdLst/>
              <a:ahLst/>
              <a:cxnLst/>
              <a:rect l="l" t="t" r="r" b="b"/>
              <a:pathLst>
                <a:path w="9264" h="4043" extrusionOk="0">
                  <a:moveTo>
                    <a:pt x="1558" y="0"/>
                  </a:moveTo>
                  <a:lnTo>
                    <a:pt x="1" y="1895"/>
                  </a:lnTo>
                  <a:lnTo>
                    <a:pt x="674" y="2358"/>
                  </a:lnTo>
                  <a:lnTo>
                    <a:pt x="1306" y="2737"/>
                  </a:lnTo>
                  <a:lnTo>
                    <a:pt x="1895" y="3074"/>
                  </a:lnTo>
                  <a:lnTo>
                    <a:pt x="2485" y="3369"/>
                  </a:lnTo>
                  <a:lnTo>
                    <a:pt x="3032" y="3621"/>
                  </a:lnTo>
                  <a:lnTo>
                    <a:pt x="3579" y="3790"/>
                  </a:lnTo>
                  <a:lnTo>
                    <a:pt x="4042" y="3916"/>
                  </a:lnTo>
                  <a:lnTo>
                    <a:pt x="4548" y="4000"/>
                  </a:lnTo>
                  <a:lnTo>
                    <a:pt x="4969" y="4042"/>
                  </a:lnTo>
                  <a:lnTo>
                    <a:pt x="5390" y="4042"/>
                  </a:lnTo>
                  <a:lnTo>
                    <a:pt x="5769" y="4000"/>
                  </a:lnTo>
                  <a:lnTo>
                    <a:pt x="6148" y="3958"/>
                  </a:lnTo>
                  <a:lnTo>
                    <a:pt x="6484" y="3874"/>
                  </a:lnTo>
                  <a:lnTo>
                    <a:pt x="6821" y="3747"/>
                  </a:lnTo>
                  <a:lnTo>
                    <a:pt x="7116" y="3621"/>
                  </a:lnTo>
                  <a:lnTo>
                    <a:pt x="7369" y="3453"/>
                  </a:lnTo>
                  <a:lnTo>
                    <a:pt x="7832" y="3116"/>
                  </a:lnTo>
                  <a:lnTo>
                    <a:pt x="8253" y="2695"/>
                  </a:lnTo>
                  <a:lnTo>
                    <a:pt x="8590" y="2316"/>
                  </a:lnTo>
                  <a:lnTo>
                    <a:pt x="8842" y="1895"/>
                  </a:lnTo>
                  <a:lnTo>
                    <a:pt x="9011" y="1558"/>
                  </a:lnTo>
                  <a:lnTo>
                    <a:pt x="9137" y="1263"/>
                  </a:lnTo>
                  <a:lnTo>
                    <a:pt x="9263" y="1011"/>
                  </a:lnTo>
                  <a:lnTo>
                    <a:pt x="9011" y="1348"/>
                  </a:lnTo>
                  <a:lnTo>
                    <a:pt x="8758" y="1642"/>
                  </a:lnTo>
                  <a:lnTo>
                    <a:pt x="8463" y="1895"/>
                  </a:lnTo>
                  <a:lnTo>
                    <a:pt x="8169" y="2063"/>
                  </a:lnTo>
                  <a:lnTo>
                    <a:pt x="7874" y="2232"/>
                  </a:lnTo>
                  <a:lnTo>
                    <a:pt x="7579" y="2358"/>
                  </a:lnTo>
                  <a:lnTo>
                    <a:pt x="7284" y="2400"/>
                  </a:lnTo>
                  <a:lnTo>
                    <a:pt x="6948" y="2484"/>
                  </a:lnTo>
                  <a:lnTo>
                    <a:pt x="6316" y="2484"/>
                  </a:lnTo>
                  <a:lnTo>
                    <a:pt x="5684" y="2358"/>
                  </a:lnTo>
                  <a:lnTo>
                    <a:pt x="5053" y="2190"/>
                  </a:lnTo>
                  <a:lnTo>
                    <a:pt x="4421" y="1937"/>
                  </a:lnTo>
                  <a:lnTo>
                    <a:pt x="3874" y="1642"/>
                  </a:lnTo>
                  <a:lnTo>
                    <a:pt x="3327" y="1348"/>
                  </a:lnTo>
                  <a:lnTo>
                    <a:pt x="2822" y="1011"/>
                  </a:lnTo>
                  <a:lnTo>
                    <a:pt x="2400" y="716"/>
                  </a:lnTo>
                  <a:lnTo>
                    <a:pt x="1811" y="211"/>
                  </a:lnTo>
                  <a:lnTo>
                    <a:pt x="1558"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22"/>
            <p:cNvSpPr/>
            <p:nvPr/>
          </p:nvSpPr>
          <p:spPr>
            <a:xfrm>
              <a:off x="7141875" y="1745450"/>
              <a:ext cx="103175" cy="207375"/>
            </a:xfrm>
            <a:custGeom>
              <a:avLst/>
              <a:gdLst/>
              <a:ahLst/>
              <a:cxnLst/>
              <a:rect l="l" t="t" r="r" b="b"/>
              <a:pathLst>
                <a:path w="4127" h="8295" extrusionOk="0">
                  <a:moveTo>
                    <a:pt x="1558" y="0"/>
                  </a:moveTo>
                  <a:lnTo>
                    <a:pt x="1" y="1895"/>
                  </a:lnTo>
                  <a:lnTo>
                    <a:pt x="422" y="2484"/>
                  </a:lnTo>
                  <a:lnTo>
                    <a:pt x="885" y="3200"/>
                  </a:lnTo>
                  <a:lnTo>
                    <a:pt x="1390" y="4084"/>
                  </a:lnTo>
                  <a:lnTo>
                    <a:pt x="1853" y="5095"/>
                  </a:lnTo>
                  <a:lnTo>
                    <a:pt x="2064" y="5642"/>
                  </a:lnTo>
                  <a:lnTo>
                    <a:pt x="2232" y="6189"/>
                  </a:lnTo>
                  <a:lnTo>
                    <a:pt x="2400" y="6737"/>
                  </a:lnTo>
                  <a:lnTo>
                    <a:pt x="2485" y="7284"/>
                  </a:lnTo>
                  <a:lnTo>
                    <a:pt x="2485" y="7789"/>
                  </a:lnTo>
                  <a:lnTo>
                    <a:pt x="2485" y="8295"/>
                  </a:lnTo>
                  <a:lnTo>
                    <a:pt x="2569" y="8252"/>
                  </a:lnTo>
                  <a:lnTo>
                    <a:pt x="2864" y="8084"/>
                  </a:lnTo>
                  <a:lnTo>
                    <a:pt x="3285" y="7789"/>
                  </a:lnTo>
                  <a:lnTo>
                    <a:pt x="3495" y="7621"/>
                  </a:lnTo>
                  <a:lnTo>
                    <a:pt x="3664" y="7368"/>
                  </a:lnTo>
                  <a:lnTo>
                    <a:pt x="3832" y="7074"/>
                  </a:lnTo>
                  <a:lnTo>
                    <a:pt x="4000" y="6737"/>
                  </a:lnTo>
                  <a:lnTo>
                    <a:pt x="4085" y="6400"/>
                  </a:lnTo>
                  <a:lnTo>
                    <a:pt x="4127" y="5979"/>
                  </a:lnTo>
                  <a:lnTo>
                    <a:pt x="4127" y="5516"/>
                  </a:lnTo>
                  <a:lnTo>
                    <a:pt x="4042" y="4968"/>
                  </a:lnTo>
                  <a:lnTo>
                    <a:pt x="3874" y="4421"/>
                  </a:lnTo>
                  <a:lnTo>
                    <a:pt x="3579" y="3790"/>
                  </a:lnTo>
                  <a:lnTo>
                    <a:pt x="2569" y="1727"/>
                  </a:lnTo>
                  <a:lnTo>
                    <a:pt x="1937" y="590"/>
                  </a:lnTo>
                  <a:lnTo>
                    <a:pt x="1643" y="127"/>
                  </a:lnTo>
                  <a:lnTo>
                    <a:pt x="155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22"/>
            <p:cNvSpPr/>
            <p:nvPr/>
          </p:nvSpPr>
          <p:spPr>
            <a:xfrm>
              <a:off x="7080825" y="1855975"/>
              <a:ext cx="167375" cy="232625"/>
            </a:xfrm>
            <a:custGeom>
              <a:avLst/>
              <a:gdLst/>
              <a:ahLst/>
              <a:cxnLst/>
              <a:rect l="l" t="t" r="r" b="b"/>
              <a:pathLst>
                <a:path w="6695" h="9305" extrusionOk="0">
                  <a:moveTo>
                    <a:pt x="6316" y="0"/>
                  </a:moveTo>
                  <a:lnTo>
                    <a:pt x="6274" y="463"/>
                  </a:lnTo>
                  <a:lnTo>
                    <a:pt x="6232" y="674"/>
                  </a:lnTo>
                  <a:lnTo>
                    <a:pt x="6190" y="926"/>
                  </a:lnTo>
                  <a:lnTo>
                    <a:pt x="6063" y="1179"/>
                  </a:lnTo>
                  <a:lnTo>
                    <a:pt x="5937" y="1390"/>
                  </a:lnTo>
                  <a:lnTo>
                    <a:pt x="5769" y="1642"/>
                  </a:lnTo>
                  <a:lnTo>
                    <a:pt x="5600" y="1853"/>
                  </a:lnTo>
                  <a:lnTo>
                    <a:pt x="5348" y="2063"/>
                  </a:lnTo>
                  <a:lnTo>
                    <a:pt x="5095" y="2316"/>
                  </a:lnTo>
                  <a:lnTo>
                    <a:pt x="4800" y="2484"/>
                  </a:lnTo>
                  <a:lnTo>
                    <a:pt x="4464" y="2695"/>
                  </a:lnTo>
                  <a:lnTo>
                    <a:pt x="4085" y="2863"/>
                  </a:lnTo>
                  <a:lnTo>
                    <a:pt x="3664" y="3031"/>
                  </a:lnTo>
                  <a:lnTo>
                    <a:pt x="3200" y="3200"/>
                  </a:lnTo>
                  <a:lnTo>
                    <a:pt x="2695" y="3326"/>
                  </a:lnTo>
                  <a:lnTo>
                    <a:pt x="2190" y="3453"/>
                  </a:lnTo>
                  <a:lnTo>
                    <a:pt x="1769" y="3663"/>
                  </a:lnTo>
                  <a:lnTo>
                    <a:pt x="1390" y="3958"/>
                  </a:lnTo>
                  <a:lnTo>
                    <a:pt x="1095" y="4252"/>
                  </a:lnTo>
                  <a:lnTo>
                    <a:pt x="843" y="4589"/>
                  </a:lnTo>
                  <a:lnTo>
                    <a:pt x="590" y="4926"/>
                  </a:lnTo>
                  <a:lnTo>
                    <a:pt x="422" y="5305"/>
                  </a:lnTo>
                  <a:lnTo>
                    <a:pt x="295" y="5684"/>
                  </a:lnTo>
                  <a:lnTo>
                    <a:pt x="169" y="6063"/>
                  </a:lnTo>
                  <a:lnTo>
                    <a:pt x="85" y="6400"/>
                  </a:lnTo>
                  <a:lnTo>
                    <a:pt x="1" y="7031"/>
                  </a:lnTo>
                  <a:lnTo>
                    <a:pt x="1" y="7452"/>
                  </a:lnTo>
                  <a:lnTo>
                    <a:pt x="1" y="7579"/>
                  </a:lnTo>
                  <a:lnTo>
                    <a:pt x="2022" y="9305"/>
                  </a:lnTo>
                  <a:lnTo>
                    <a:pt x="1980" y="9136"/>
                  </a:lnTo>
                  <a:lnTo>
                    <a:pt x="1895" y="8673"/>
                  </a:lnTo>
                  <a:lnTo>
                    <a:pt x="1811" y="8000"/>
                  </a:lnTo>
                  <a:lnTo>
                    <a:pt x="1769" y="7579"/>
                  </a:lnTo>
                  <a:lnTo>
                    <a:pt x="1811" y="7158"/>
                  </a:lnTo>
                  <a:lnTo>
                    <a:pt x="1853" y="6737"/>
                  </a:lnTo>
                  <a:lnTo>
                    <a:pt x="1937" y="6315"/>
                  </a:lnTo>
                  <a:lnTo>
                    <a:pt x="2064" y="5894"/>
                  </a:lnTo>
                  <a:lnTo>
                    <a:pt x="2274" y="5516"/>
                  </a:lnTo>
                  <a:lnTo>
                    <a:pt x="2527" y="5137"/>
                  </a:lnTo>
                  <a:lnTo>
                    <a:pt x="2864" y="4800"/>
                  </a:lnTo>
                  <a:lnTo>
                    <a:pt x="3285" y="4547"/>
                  </a:lnTo>
                  <a:lnTo>
                    <a:pt x="3537" y="4421"/>
                  </a:lnTo>
                  <a:lnTo>
                    <a:pt x="3790" y="4337"/>
                  </a:lnTo>
                  <a:lnTo>
                    <a:pt x="4548" y="4084"/>
                  </a:lnTo>
                  <a:lnTo>
                    <a:pt x="5137" y="3789"/>
                  </a:lnTo>
                  <a:lnTo>
                    <a:pt x="5642" y="3453"/>
                  </a:lnTo>
                  <a:lnTo>
                    <a:pt x="6021" y="3116"/>
                  </a:lnTo>
                  <a:lnTo>
                    <a:pt x="6274" y="2779"/>
                  </a:lnTo>
                  <a:lnTo>
                    <a:pt x="6484" y="2400"/>
                  </a:lnTo>
                  <a:lnTo>
                    <a:pt x="6611" y="2063"/>
                  </a:lnTo>
                  <a:lnTo>
                    <a:pt x="6653" y="1684"/>
                  </a:lnTo>
                  <a:lnTo>
                    <a:pt x="6695" y="1347"/>
                  </a:lnTo>
                  <a:lnTo>
                    <a:pt x="6653" y="1053"/>
                  </a:lnTo>
                  <a:lnTo>
                    <a:pt x="6611" y="758"/>
                  </a:lnTo>
                  <a:lnTo>
                    <a:pt x="6527" y="505"/>
                  </a:lnTo>
                  <a:lnTo>
                    <a:pt x="6358" y="126"/>
                  </a:lnTo>
                  <a:lnTo>
                    <a:pt x="6316"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37" name="Google Shape;1737;p22"/>
          <p:cNvGrpSpPr/>
          <p:nvPr/>
        </p:nvGrpSpPr>
        <p:grpSpPr>
          <a:xfrm>
            <a:off x="830888" y="4212671"/>
            <a:ext cx="401700" cy="1032459"/>
            <a:chOff x="783488" y="2321096"/>
            <a:chExt cx="401700" cy="1032459"/>
          </a:xfrm>
        </p:grpSpPr>
        <p:sp>
          <p:nvSpPr>
            <p:cNvPr id="1738" name="Google Shape;1738;p22"/>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39" name="Google Shape;1739;p22"/>
            <p:cNvGrpSpPr/>
            <p:nvPr/>
          </p:nvGrpSpPr>
          <p:grpSpPr>
            <a:xfrm>
              <a:off x="808171" y="2347443"/>
              <a:ext cx="352343" cy="1006112"/>
              <a:chOff x="469675" y="990775"/>
              <a:chExt cx="297839" cy="850475"/>
            </a:xfrm>
          </p:grpSpPr>
          <p:sp>
            <p:nvSpPr>
              <p:cNvPr id="1740" name="Google Shape;1740;p22"/>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22"/>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22"/>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22"/>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22"/>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745" name="Google Shape;1745;p22"/>
          <p:cNvGrpSpPr/>
          <p:nvPr/>
        </p:nvGrpSpPr>
        <p:grpSpPr>
          <a:xfrm rot="1876338" flipH="1">
            <a:off x="7953477" y="4050351"/>
            <a:ext cx="301047" cy="472620"/>
            <a:chOff x="7080825" y="1615975"/>
            <a:chExt cx="301050" cy="472625"/>
          </a:xfrm>
        </p:grpSpPr>
        <p:sp>
          <p:nvSpPr>
            <p:cNvPr id="1746" name="Google Shape;1746;p22"/>
            <p:cNvSpPr/>
            <p:nvPr/>
          </p:nvSpPr>
          <p:spPr>
            <a:xfrm>
              <a:off x="7272400" y="1615975"/>
              <a:ext cx="109475" cy="197925"/>
            </a:xfrm>
            <a:custGeom>
              <a:avLst/>
              <a:gdLst/>
              <a:ahLst/>
              <a:cxnLst/>
              <a:rect l="l" t="t" r="r" b="b"/>
              <a:pathLst>
                <a:path w="4379" h="7917" extrusionOk="0">
                  <a:moveTo>
                    <a:pt x="1263" y="1"/>
                  </a:moveTo>
                  <a:lnTo>
                    <a:pt x="0" y="2316"/>
                  </a:lnTo>
                  <a:lnTo>
                    <a:pt x="463" y="2864"/>
                  </a:lnTo>
                  <a:lnTo>
                    <a:pt x="842" y="3453"/>
                  </a:lnTo>
                  <a:lnTo>
                    <a:pt x="1179" y="4001"/>
                  </a:lnTo>
                  <a:lnTo>
                    <a:pt x="1474" y="4506"/>
                  </a:lnTo>
                  <a:lnTo>
                    <a:pt x="1727" y="5011"/>
                  </a:lnTo>
                  <a:lnTo>
                    <a:pt x="1895" y="5474"/>
                  </a:lnTo>
                  <a:lnTo>
                    <a:pt x="2190" y="6274"/>
                  </a:lnTo>
                  <a:lnTo>
                    <a:pt x="2358" y="6990"/>
                  </a:lnTo>
                  <a:lnTo>
                    <a:pt x="2442" y="7495"/>
                  </a:lnTo>
                  <a:lnTo>
                    <a:pt x="2442" y="7916"/>
                  </a:lnTo>
                  <a:lnTo>
                    <a:pt x="2863" y="7579"/>
                  </a:lnTo>
                  <a:lnTo>
                    <a:pt x="3242" y="7242"/>
                  </a:lnTo>
                  <a:lnTo>
                    <a:pt x="3579" y="6906"/>
                  </a:lnTo>
                  <a:lnTo>
                    <a:pt x="3832" y="6569"/>
                  </a:lnTo>
                  <a:lnTo>
                    <a:pt x="4000" y="6232"/>
                  </a:lnTo>
                  <a:lnTo>
                    <a:pt x="4169" y="5895"/>
                  </a:lnTo>
                  <a:lnTo>
                    <a:pt x="4295" y="5558"/>
                  </a:lnTo>
                  <a:lnTo>
                    <a:pt x="4337" y="5221"/>
                  </a:lnTo>
                  <a:lnTo>
                    <a:pt x="4379" y="4843"/>
                  </a:lnTo>
                  <a:lnTo>
                    <a:pt x="4379" y="4548"/>
                  </a:lnTo>
                  <a:lnTo>
                    <a:pt x="4337" y="4211"/>
                  </a:lnTo>
                  <a:lnTo>
                    <a:pt x="4253" y="3874"/>
                  </a:lnTo>
                  <a:lnTo>
                    <a:pt x="4169" y="3537"/>
                  </a:lnTo>
                  <a:lnTo>
                    <a:pt x="4042" y="3243"/>
                  </a:lnTo>
                  <a:lnTo>
                    <a:pt x="3705" y="2653"/>
                  </a:lnTo>
                  <a:lnTo>
                    <a:pt x="3369" y="2106"/>
                  </a:lnTo>
                  <a:lnTo>
                    <a:pt x="2948" y="1601"/>
                  </a:lnTo>
                  <a:lnTo>
                    <a:pt x="2527" y="1138"/>
                  </a:lnTo>
                  <a:lnTo>
                    <a:pt x="2148" y="759"/>
                  </a:lnTo>
                  <a:lnTo>
                    <a:pt x="1516" y="211"/>
                  </a:lnTo>
                  <a:lnTo>
                    <a:pt x="126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22"/>
            <p:cNvSpPr/>
            <p:nvPr/>
          </p:nvSpPr>
          <p:spPr>
            <a:xfrm>
              <a:off x="7141875" y="1745450"/>
              <a:ext cx="231600" cy="101075"/>
            </a:xfrm>
            <a:custGeom>
              <a:avLst/>
              <a:gdLst/>
              <a:ahLst/>
              <a:cxnLst/>
              <a:rect l="l" t="t" r="r" b="b"/>
              <a:pathLst>
                <a:path w="9264" h="4043" extrusionOk="0">
                  <a:moveTo>
                    <a:pt x="1558" y="0"/>
                  </a:moveTo>
                  <a:lnTo>
                    <a:pt x="1" y="1895"/>
                  </a:lnTo>
                  <a:lnTo>
                    <a:pt x="674" y="2358"/>
                  </a:lnTo>
                  <a:lnTo>
                    <a:pt x="1306" y="2737"/>
                  </a:lnTo>
                  <a:lnTo>
                    <a:pt x="1895" y="3074"/>
                  </a:lnTo>
                  <a:lnTo>
                    <a:pt x="2485" y="3369"/>
                  </a:lnTo>
                  <a:lnTo>
                    <a:pt x="3032" y="3621"/>
                  </a:lnTo>
                  <a:lnTo>
                    <a:pt x="3579" y="3790"/>
                  </a:lnTo>
                  <a:lnTo>
                    <a:pt x="4042" y="3916"/>
                  </a:lnTo>
                  <a:lnTo>
                    <a:pt x="4548" y="4000"/>
                  </a:lnTo>
                  <a:lnTo>
                    <a:pt x="4969" y="4042"/>
                  </a:lnTo>
                  <a:lnTo>
                    <a:pt x="5390" y="4042"/>
                  </a:lnTo>
                  <a:lnTo>
                    <a:pt x="5769" y="4000"/>
                  </a:lnTo>
                  <a:lnTo>
                    <a:pt x="6148" y="3958"/>
                  </a:lnTo>
                  <a:lnTo>
                    <a:pt x="6484" y="3874"/>
                  </a:lnTo>
                  <a:lnTo>
                    <a:pt x="6821" y="3747"/>
                  </a:lnTo>
                  <a:lnTo>
                    <a:pt x="7116" y="3621"/>
                  </a:lnTo>
                  <a:lnTo>
                    <a:pt x="7369" y="3453"/>
                  </a:lnTo>
                  <a:lnTo>
                    <a:pt x="7832" y="3116"/>
                  </a:lnTo>
                  <a:lnTo>
                    <a:pt x="8253" y="2695"/>
                  </a:lnTo>
                  <a:lnTo>
                    <a:pt x="8590" y="2316"/>
                  </a:lnTo>
                  <a:lnTo>
                    <a:pt x="8842" y="1895"/>
                  </a:lnTo>
                  <a:lnTo>
                    <a:pt x="9011" y="1558"/>
                  </a:lnTo>
                  <a:lnTo>
                    <a:pt x="9137" y="1263"/>
                  </a:lnTo>
                  <a:lnTo>
                    <a:pt x="9263" y="1011"/>
                  </a:lnTo>
                  <a:lnTo>
                    <a:pt x="9011" y="1348"/>
                  </a:lnTo>
                  <a:lnTo>
                    <a:pt x="8758" y="1642"/>
                  </a:lnTo>
                  <a:lnTo>
                    <a:pt x="8463" y="1895"/>
                  </a:lnTo>
                  <a:lnTo>
                    <a:pt x="8169" y="2063"/>
                  </a:lnTo>
                  <a:lnTo>
                    <a:pt x="7874" y="2232"/>
                  </a:lnTo>
                  <a:lnTo>
                    <a:pt x="7579" y="2358"/>
                  </a:lnTo>
                  <a:lnTo>
                    <a:pt x="7284" y="2400"/>
                  </a:lnTo>
                  <a:lnTo>
                    <a:pt x="6948" y="2484"/>
                  </a:lnTo>
                  <a:lnTo>
                    <a:pt x="6316" y="2484"/>
                  </a:lnTo>
                  <a:lnTo>
                    <a:pt x="5684" y="2358"/>
                  </a:lnTo>
                  <a:lnTo>
                    <a:pt x="5053" y="2190"/>
                  </a:lnTo>
                  <a:lnTo>
                    <a:pt x="4421" y="1937"/>
                  </a:lnTo>
                  <a:lnTo>
                    <a:pt x="3874" y="1642"/>
                  </a:lnTo>
                  <a:lnTo>
                    <a:pt x="3327" y="1348"/>
                  </a:lnTo>
                  <a:lnTo>
                    <a:pt x="2822" y="1011"/>
                  </a:lnTo>
                  <a:lnTo>
                    <a:pt x="2400" y="716"/>
                  </a:lnTo>
                  <a:lnTo>
                    <a:pt x="1811" y="211"/>
                  </a:lnTo>
                  <a:lnTo>
                    <a:pt x="1558"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22"/>
            <p:cNvSpPr/>
            <p:nvPr/>
          </p:nvSpPr>
          <p:spPr>
            <a:xfrm>
              <a:off x="7141875" y="1745450"/>
              <a:ext cx="103175" cy="207375"/>
            </a:xfrm>
            <a:custGeom>
              <a:avLst/>
              <a:gdLst/>
              <a:ahLst/>
              <a:cxnLst/>
              <a:rect l="l" t="t" r="r" b="b"/>
              <a:pathLst>
                <a:path w="4127" h="8295" extrusionOk="0">
                  <a:moveTo>
                    <a:pt x="1558" y="0"/>
                  </a:moveTo>
                  <a:lnTo>
                    <a:pt x="1" y="1895"/>
                  </a:lnTo>
                  <a:lnTo>
                    <a:pt x="422" y="2484"/>
                  </a:lnTo>
                  <a:lnTo>
                    <a:pt x="885" y="3200"/>
                  </a:lnTo>
                  <a:lnTo>
                    <a:pt x="1390" y="4084"/>
                  </a:lnTo>
                  <a:lnTo>
                    <a:pt x="1853" y="5095"/>
                  </a:lnTo>
                  <a:lnTo>
                    <a:pt x="2064" y="5642"/>
                  </a:lnTo>
                  <a:lnTo>
                    <a:pt x="2232" y="6189"/>
                  </a:lnTo>
                  <a:lnTo>
                    <a:pt x="2400" y="6737"/>
                  </a:lnTo>
                  <a:lnTo>
                    <a:pt x="2485" y="7284"/>
                  </a:lnTo>
                  <a:lnTo>
                    <a:pt x="2485" y="7789"/>
                  </a:lnTo>
                  <a:lnTo>
                    <a:pt x="2485" y="8295"/>
                  </a:lnTo>
                  <a:lnTo>
                    <a:pt x="2569" y="8252"/>
                  </a:lnTo>
                  <a:lnTo>
                    <a:pt x="2864" y="8084"/>
                  </a:lnTo>
                  <a:lnTo>
                    <a:pt x="3285" y="7789"/>
                  </a:lnTo>
                  <a:lnTo>
                    <a:pt x="3495" y="7621"/>
                  </a:lnTo>
                  <a:lnTo>
                    <a:pt x="3664" y="7368"/>
                  </a:lnTo>
                  <a:lnTo>
                    <a:pt x="3832" y="7074"/>
                  </a:lnTo>
                  <a:lnTo>
                    <a:pt x="4000" y="6737"/>
                  </a:lnTo>
                  <a:lnTo>
                    <a:pt x="4085" y="6400"/>
                  </a:lnTo>
                  <a:lnTo>
                    <a:pt x="4127" y="5979"/>
                  </a:lnTo>
                  <a:lnTo>
                    <a:pt x="4127" y="5516"/>
                  </a:lnTo>
                  <a:lnTo>
                    <a:pt x="4042" y="4968"/>
                  </a:lnTo>
                  <a:lnTo>
                    <a:pt x="3874" y="4421"/>
                  </a:lnTo>
                  <a:lnTo>
                    <a:pt x="3579" y="3790"/>
                  </a:lnTo>
                  <a:lnTo>
                    <a:pt x="2569" y="1727"/>
                  </a:lnTo>
                  <a:lnTo>
                    <a:pt x="1937" y="590"/>
                  </a:lnTo>
                  <a:lnTo>
                    <a:pt x="1643" y="127"/>
                  </a:lnTo>
                  <a:lnTo>
                    <a:pt x="155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22"/>
            <p:cNvSpPr/>
            <p:nvPr/>
          </p:nvSpPr>
          <p:spPr>
            <a:xfrm>
              <a:off x="7080825" y="1855975"/>
              <a:ext cx="167375" cy="232625"/>
            </a:xfrm>
            <a:custGeom>
              <a:avLst/>
              <a:gdLst/>
              <a:ahLst/>
              <a:cxnLst/>
              <a:rect l="l" t="t" r="r" b="b"/>
              <a:pathLst>
                <a:path w="6695" h="9305" extrusionOk="0">
                  <a:moveTo>
                    <a:pt x="6316" y="0"/>
                  </a:moveTo>
                  <a:lnTo>
                    <a:pt x="6274" y="463"/>
                  </a:lnTo>
                  <a:lnTo>
                    <a:pt x="6232" y="674"/>
                  </a:lnTo>
                  <a:lnTo>
                    <a:pt x="6190" y="926"/>
                  </a:lnTo>
                  <a:lnTo>
                    <a:pt x="6063" y="1179"/>
                  </a:lnTo>
                  <a:lnTo>
                    <a:pt x="5937" y="1390"/>
                  </a:lnTo>
                  <a:lnTo>
                    <a:pt x="5769" y="1642"/>
                  </a:lnTo>
                  <a:lnTo>
                    <a:pt x="5600" y="1853"/>
                  </a:lnTo>
                  <a:lnTo>
                    <a:pt x="5348" y="2063"/>
                  </a:lnTo>
                  <a:lnTo>
                    <a:pt x="5095" y="2316"/>
                  </a:lnTo>
                  <a:lnTo>
                    <a:pt x="4800" y="2484"/>
                  </a:lnTo>
                  <a:lnTo>
                    <a:pt x="4464" y="2695"/>
                  </a:lnTo>
                  <a:lnTo>
                    <a:pt x="4085" y="2863"/>
                  </a:lnTo>
                  <a:lnTo>
                    <a:pt x="3664" y="3031"/>
                  </a:lnTo>
                  <a:lnTo>
                    <a:pt x="3200" y="3200"/>
                  </a:lnTo>
                  <a:lnTo>
                    <a:pt x="2695" y="3326"/>
                  </a:lnTo>
                  <a:lnTo>
                    <a:pt x="2190" y="3453"/>
                  </a:lnTo>
                  <a:lnTo>
                    <a:pt x="1769" y="3663"/>
                  </a:lnTo>
                  <a:lnTo>
                    <a:pt x="1390" y="3958"/>
                  </a:lnTo>
                  <a:lnTo>
                    <a:pt x="1095" y="4252"/>
                  </a:lnTo>
                  <a:lnTo>
                    <a:pt x="843" y="4589"/>
                  </a:lnTo>
                  <a:lnTo>
                    <a:pt x="590" y="4926"/>
                  </a:lnTo>
                  <a:lnTo>
                    <a:pt x="422" y="5305"/>
                  </a:lnTo>
                  <a:lnTo>
                    <a:pt x="295" y="5684"/>
                  </a:lnTo>
                  <a:lnTo>
                    <a:pt x="169" y="6063"/>
                  </a:lnTo>
                  <a:lnTo>
                    <a:pt x="85" y="6400"/>
                  </a:lnTo>
                  <a:lnTo>
                    <a:pt x="1" y="7031"/>
                  </a:lnTo>
                  <a:lnTo>
                    <a:pt x="1" y="7452"/>
                  </a:lnTo>
                  <a:lnTo>
                    <a:pt x="1" y="7579"/>
                  </a:lnTo>
                  <a:lnTo>
                    <a:pt x="2022" y="9305"/>
                  </a:lnTo>
                  <a:lnTo>
                    <a:pt x="1980" y="9136"/>
                  </a:lnTo>
                  <a:lnTo>
                    <a:pt x="1895" y="8673"/>
                  </a:lnTo>
                  <a:lnTo>
                    <a:pt x="1811" y="8000"/>
                  </a:lnTo>
                  <a:lnTo>
                    <a:pt x="1769" y="7579"/>
                  </a:lnTo>
                  <a:lnTo>
                    <a:pt x="1811" y="7158"/>
                  </a:lnTo>
                  <a:lnTo>
                    <a:pt x="1853" y="6737"/>
                  </a:lnTo>
                  <a:lnTo>
                    <a:pt x="1937" y="6315"/>
                  </a:lnTo>
                  <a:lnTo>
                    <a:pt x="2064" y="5894"/>
                  </a:lnTo>
                  <a:lnTo>
                    <a:pt x="2274" y="5516"/>
                  </a:lnTo>
                  <a:lnTo>
                    <a:pt x="2527" y="5137"/>
                  </a:lnTo>
                  <a:lnTo>
                    <a:pt x="2864" y="4800"/>
                  </a:lnTo>
                  <a:lnTo>
                    <a:pt x="3285" y="4547"/>
                  </a:lnTo>
                  <a:lnTo>
                    <a:pt x="3537" y="4421"/>
                  </a:lnTo>
                  <a:lnTo>
                    <a:pt x="3790" y="4337"/>
                  </a:lnTo>
                  <a:lnTo>
                    <a:pt x="4548" y="4084"/>
                  </a:lnTo>
                  <a:lnTo>
                    <a:pt x="5137" y="3789"/>
                  </a:lnTo>
                  <a:lnTo>
                    <a:pt x="5642" y="3453"/>
                  </a:lnTo>
                  <a:lnTo>
                    <a:pt x="6021" y="3116"/>
                  </a:lnTo>
                  <a:lnTo>
                    <a:pt x="6274" y="2779"/>
                  </a:lnTo>
                  <a:lnTo>
                    <a:pt x="6484" y="2400"/>
                  </a:lnTo>
                  <a:lnTo>
                    <a:pt x="6611" y="2063"/>
                  </a:lnTo>
                  <a:lnTo>
                    <a:pt x="6653" y="1684"/>
                  </a:lnTo>
                  <a:lnTo>
                    <a:pt x="6695" y="1347"/>
                  </a:lnTo>
                  <a:lnTo>
                    <a:pt x="6653" y="1053"/>
                  </a:lnTo>
                  <a:lnTo>
                    <a:pt x="6611" y="758"/>
                  </a:lnTo>
                  <a:lnTo>
                    <a:pt x="6527" y="505"/>
                  </a:lnTo>
                  <a:lnTo>
                    <a:pt x="6358" y="126"/>
                  </a:lnTo>
                  <a:lnTo>
                    <a:pt x="6316"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50" name="Google Shape;1750;p22"/>
          <p:cNvGrpSpPr/>
          <p:nvPr/>
        </p:nvGrpSpPr>
        <p:grpSpPr>
          <a:xfrm>
            <a:off x="7728045" y="1178139"/>
            <a:ext cx="535383" cy="1557745"/>
            <a:chOff x="1527695" y="682302"/>
            <a:chExt cx="535383" cy="1557745"/>
          </a:xfrm>
        </p:grpSpPr>
        <p:sp>
          <p:nvSpPr>
            <p:cNvPr id="1751" name="Google Shape;1751;p22"/>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52" name="Google Shape;1752;p22"/>
            <p:cNvGrpSpPr/>
            <p:nvPr/>
          </p:nvGrpSpPr>
          <p:grpSpPr>
            <a:xfrm>
              <a:off x="1527695" y="682302"/>
              <a:ext cx="535383" cy="1557745"/>
              <a:chOff x="238125" y="2522225"/>
              <a:chExt cx="452564" cy="1316775"/>
            </a:xfrm>
          </p:grpSpPr>
          <p:sp>
            <p:nvSpPr>
              <p:cNvPr id="1753" name="Google Shape;1753;p22"/>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22"/>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22"/>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22"/>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22"/>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Numbers and text">
  <p:cSld name="CUSTOM_8_1">
    <p:bg>
      <p:bgPr>
        <a:blipFill>
          <a:blip r:embed="rId2">
            <a:alphaModFix/>
          </a:blip>
          <a:stretch>
            <a:fillRect/>
          </a:stretch>
        </a:blipFill>
        <a:effectLst/>
      </p:bgPr>
    </p:bg>
    <p:spTree>
      <p:nvGrpSpPr>
        <p:cNvPr id="1" name="Shape 1758"/>
        <p:cNvGrpSpPr/>
        <p:nvPr/>
      </p:nvGrpSpPr>
      <p:grpSpPr>
        <a:xfrm>
          <a:off x="0" y="0"/>
          <a:ext cx="0" cy="0"/>
          <a:chOff x="0" y="0"/>
          <a:chExt cx="0" cy="0"/>
        </a:xfrm>
      </p:grpSpPr>
      <p:sp>
        <p:nvSpPr>
          <p:cNvPr id="1759" name="Google Shape;1759;p23"/>
          <p:cNvSpPr txBox="1">
            <a:spLocks noGrp="1"/>
          </p:cNvSpPr>
          <p:nvPr>
            <p:ph type="title" hasCustomPrompt="1"/>
          </p:nvPr>
        </p:nvSpPr>
        <p:spPr>
          <a:xfrm>
            <a:off x="2223600" y="754375"/>
            <a:ext cx="4696800" cy="76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760" name="Google Shape;1760;p23"/>
          <p:cNvSpPr txBox="1">
            <a:spLocks noGrp="1"/>
          </p:cNvSpPr>
          <p:nvPr>
            <p:ph type="subTitle" idx="1"/>
          </p:nvPr>
        </p:nvSpPr>
        <p:spPr>
          <a:xfrm>
            <a:off x="2223600" y="1337775"/>
            <a:ext cx="4696800" cy="59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a:buNone/>
              <a:defRPr>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1761" name="Google Shape;1761;p23"/>
          <p:cNvSpPr txBox="1">
            <a:spLocks noGrp="1"/>
          </p:cNvSpPr>
          <p:nvPr>
            <p:ph type="title" idx="2" hasCustomPrompt="1"/>
          </p:nvPr>
        </p:nvSpPr>
        <p:spPr>
          <a:xfrm>
            <a:off x="2223600" y="2052081"/>
            <a:ext cx="4696800" cy="76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762" name="Google Shape;1762;p23"/>
          <p:cNvSpPr txBox="1">
            <a:spLocks noGrp="1"/>
          </p:cNvSpPr>
          <p:nvPr>
            <p:ph type="subTitle" idx="3"/>
          </p:nvPr>
        </p:nvSpPr>
        <p:spPr>
          <a:xfrm>
            <a:off x="2223600" y="2644987"/>
            <a:ext cx="4696800" cy="59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a:buNone/>
              <a:defRPr>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1763" name="Google Shape;1763;p23"/>
          <p:cNvSpPr txBox="1">
            <a:spLocks noGrp="1"/>
          </p:cNvSpPr>
          <p:nvPr>
            <p:ph type="title" idx="4" hasCustomPrompt="1"/>
          </p:nvPr>
        </p:nvSpPr>
        <p:spPr>
          <a:xfrm>
            <a:off x="2223600" y="3349788"/>
            <a:ext cx="4696800" cy="76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764" name="Google Shape;1764;p23"/>
          <p:cNvSpPr txBox="1">
            <a:spLocks noGrp="1"/>
          </p:cNvSpPr>
          <p:nvPr>
            <p:ph type="subTitle" idx="5"/>
          </p:nvPr>
        </p:nvSpPr>
        <p:spPr>
          <a:xfrm>
            <a:off x="2223600" y="3952199"/>
            <a:ext cx="4696800" cy="59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a:buNone/>
              <a:defRPr>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grpSp>
        <p:nvGrpSpPr>
          <p:cNvPr id="1765" name="Google Shape;1765;p23"/>
          <p:cNvGrpSpPr/>
          <p:nvPr/>
        </p:nvGrpSpPr>
        <p:grpSpPr>
          <a:xfrm flipH="1">
            <a:off x="1257545" y="1041131"/>
            <a:ext cx="1569488" cy="3430491"/>
            <a:chOff x="5214875" y="1199700"/>
            <a:chExt cx="337975" cy="738725"/>
          </a:xfrm>
        </p:grpSpPr>
        <p:sp>
          <p:nvSpPr>
            <p:cNvPr id="1766" name="Google Shape;1766;p23"/>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23"/>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23"/>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23"/>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23"/>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23"/>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23"/>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23"/>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23"/>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23"/>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23"/>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23"/>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23"/>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23"/>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23"/>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23"/>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23"/>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23"/>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23"/>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23"/>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23"/>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23"/>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23"/>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23"/>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23"/>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91" name="Google Shape;1791;p23"/>
          <p:cNvGrpSpPr/>
          <p:nvPr/>
        </p:nvGrpSpPr>
        <p:grpSpPr>
          <a:xfrm flipH="1">
            <a:off x="6648095" y="2019006"/>
            <a:ext cx="1569488" cy="3430491"/>
            <a:chOff x="5214875" y="1199700"/>
            <a:chExt cx="337975" cy="738725"/>
          </a:xfrm>
        </p:grpSpPr>
        <p:sp>
          <p:nvSpPr>
            <p:cNvPr id="1792" name="Google Shape;1792;p23"/>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23"/>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23"/>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23"/>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23"/>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23"/>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23"/>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23"/>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23"/>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23"/>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23"/>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23"/>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23"/>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23"/>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23"/>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23"/>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23"/>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23"/>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23"/>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23"/>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23"/>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23"/>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23"/>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23"/>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23"/>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ext 1">
  <p:cSld name="CUSTOM_13">
    <p:spTree>
      <p:nvGrpSpPr>
        <p:cNvPr id="1" name="Shape 1817"/>
        <p:cNvGrpSpPr/>
        <p:nvPr/>
      </p:nvGrpSpPr>
      <p:grpSpPr>
        <a:xfrm>
          <a:off x="0" y="0"/>
          <a:ext cx="0" cy="0"/>
          <a:chOff x="0" y="0"/>
          <a:chExt cx="0" cy="0"/>
        </a:xfrm>
      </p:grpSpPr>
      <p:sp>
        <p:nvSpPr>
          <p:cNvPr id="1818" name="Google Shape;1818;p24"/>
          <p:cNvSpPr txBox="1">
            <a:spLocks noGrp="1"/>
          </p:cNvSpPr>
          <p:nvPr>
            <p:ph type="title"/>
          </p:nvPr>
        </p:nvSpPr>
        <p:spPr>
          <a:xfrm>
            <a:off x="872400" y="1790200"/>
            <a:ext cx="2903700" cy="10767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819" name="Google Shape;1819;p24"/>
          <p:cNvSpPr txBox="1">
            <a:spLocks noGrp="1"/>
          </p:cNvSpPr>
          <p:nvPr>
            <p:ph type="subTitle" idx="1"/>
          </p:nvPr>
        </p:nvSpPr>
        <p:spPr>
          <a:xfrm>
            <a:off x="872400" y="3100837"/>
            <a:ext cx="3423000" cy="813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1820" name="Google Shape;1820;p24"/>
          <p:cNvGrpSpPr/>
          <p:nvPr/>
        </p:nvGrpSpPr>
        <p:grpSpPr>
          <a:xfrm flipH="1">
            <a:off x="2977320" y="1134081"/>
            <a:ext cx="1569488" cy="3430491"/>
            <a:chOff x="5214875" y="1199700"/>
            <a:chExt cx="337975" cy="738725"/>
          </a:xfrm>
        </p:grpSpPr>
        <p:sp>
          <p:nvSpPr>
            <p:cNvPr id="1821" name="Google Shape;1821;p24"/>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24"/>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24"/>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24"/>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24"/>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24"/>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24"/>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24"/>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24"/>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24"/>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24"/>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24"/>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24"/>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24"/>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24"/>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24"/>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24"/>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 name="Google Shape;1838;p24"/>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 name="Google Shape;1839;p24"/>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 name="Google Shape;1840;p24"/>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24"/>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 name="Google Shape;1842;p24"/>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 name="Google Shape;1843;p24"/>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 name="Google Shape;1844;p24"/>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24"/>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46" name="Google Shape;1846;p24"/>
          <p:cNvGrpSpPr/>
          <p:nvPr/>
        </p:nvGrpSpPr>
        <p:grpSpPr>
          <a:xfrm>
            <a:off x="-87364" y="-83843"/>
            <a:ext cx="3863458" cy="1874053"/>
            <a:chOff x="3545275" y="1138125"/>
            <a:chExt cx="1338875" cy="649450"/>
          </a:xfrm>
        </p:grpSpPr>
        <p:sp>
          <p:nvSpPr>
            <p:cNvPr id="1847" name="Google Shape;1847;p24"/>
            <p:cNvSpPr/>
            <p:nvPr/>
          </p:nvSpPr>
          <p:spPr>
            <a:xfrm>
              <a:off x="3545275" y="1138125"/>
              <a:ext cx="1338875" cy="508400"/>
            </a:xfrm>
            <a:custGeom>
              <a:avLst/>
              <a:gdLst/>
              <a:ahLst/>
              <a:cxnLst/>
              <a:rect l="l" t="t" r="r" b="b"/>
              <a:pathLst>
                <a:path w="53555" h="20336" extrusionOk="0">
                  <a:moveTo>
                    <a:pt x="53386" y="0"/>
                  </a:moveTo>
                  <a:lnTo>
                    <a:pt x="52081" y="1263"/>
                  </a:lnTo>
                  <a:lnTo>
                    <a:pt x="50734" y="2526"/>
                  </a:lnTo>
                  <a:lnTo>
                    <a:pt x="49344" y="3747"/>
                  </a:lnTo>
                  <a:lnTo>
                    <a:pt x="47913" y="4926"/>
                  </a:lnTo>
                  <a:lnTo>
                    <a:pt x="46481" y="6105"/>
                  </a:lnTo>
                  <a:lnTo>
                    <a:pt x="45008" y="7200"/>
                  </a:lnTo>
                  <a:lnTo>
                    <a:pt x="43492" y="8252"/>
                  </a:lnTo>
                  <a:lnTo>
                    <a:pt x="41976" y="9263"/>
                  </a:lnTo>
                  <a:lnTo>
                    <a:pt x="40419" y="10231"/>
                  </a:lnTo>
                  <a:lnTo>
                    <a:pt x="38861" y="11157"/>
                  </a:lnTo>
                  <a:lnTo>
                    <a:pt x="37261" y="12042"/>
                  </a:lnTo>
                  <a:lnTo>
                    <a:pt x="35619" y="12884"/>
                  </a:lnTo>
                  <a:lnTo>
                    <a:pt x="33977" y="13684"/>
                  </a:lnTo>
                  <a:lnTo>
                    <a:pt x="32293" y="14441"/>
                  </a:lnTo>
                  <a:lnTo>
                    <a:pt x="30609" y="15157"/>
                  </a:lnTo>
                  <a:lnTo>
                    <a:pt x="28883" y="15789"/>
                  </a:lnTo>
                  <a:lnTo>
                    <a:pt x="27156" y="16420"/>
                  </a:lnTo>
                  <a:lnTo>
                    <a:pt x="25430" y="17010"/>
                  </a:lnTo>
                  <a:lnTo>
                    <a:pt x="23662" y="17515"/>
                  </a:lnTo>
                  <a:lnTo>
                    <a:pt x="21894" y="17978"/>
                  </a:lnTo>
                  <a:lnTo>
                    <a:pt x="20125" y="18399"/>
                  </a:lnTo>
                  <a:lnTo>
                    <a:pt x="18315" y="18778"/>
                  </a:lnTo>
                  <a:lnTo>
                    <a:pt x="16504" y="19115"/>
                  </a:lnTo>
                  <a:lnTo>
                    <a:pt x="14694" y="19410"/>
                  </a:lnTo>
                  <a:lnTo>
                    <a:pt x="12884" y="19620"/>
                  </a:lnTo>
                  <a:lnTo>
                    <a:pt x="11031" y="19831"/>
                  </a:lnTo>
                  <a:lnTo>
                    <a:pt x="9221" y="19957"/>
                  </a:lnTo>
                  <a:lnTo>
                    <a:pt x="7368" y="20041"/>
                  </a:lnTo>
                  <a:lnTo>
                    <a:pt x="3705" y="20041"/>
                  </a:lnTo>
                  <a:lnTo>
                    <a:pt x="1853" y="19957"/>
                  </a:lnTo>
                  <a:lnTo>
                    <a:pt x="0" y="19831"/>
                  </a:lnTo>
                  <a:lnTo>
                    <a:pt x="0" y="20083"/>
                  </a:lnTo>
                  <a:lnTo>
                    <a:pt x="1347" y="20209"/>
                  </a:lnTo>
                  <a:lnTo>
                    <a:pt x="2695" y="20252"/>
                  </a:lnTo>
                  <a:lnTo>
                    <a:pt x="4042" y="20294"/>
                  </a:lnTo>
                  <a:lnTo>
                    <a:pt x="5389" y="20336"/>
                  </a:lnTo>
                  <a:lnTo>
                    <a:pt x="6863" y="20294"/>
                  </a:lnTo>
                  <a:lnTo>
                    <a:pt x="8337" y="20252"/>
                  </a:lnTo>
                  <a:lnTo>
                    <a:pt x="9852" y="20167"/>
                  </a:lnTo>
                  <a:lnTo>
                    <a:pt x="11326" y="20041"/>
                  </a:lnTo>
                  <a:lnTo>
                    <a:pt x="12841" y="19915"/>
                  </a:lnTo>
                  <a:lnTo>
                    <a:pt x="14315" y="19704"/>
                  </a:lnTo>
                  <a:lnTo>
                    <a:pt x="15831" y="19494"/>
                  </a:lnTo>
                  <a:lnTo>
                    <a:pt x="17304" y="19241"/>
                  </a:lnTo>
                  <a:lnTo>
                    <a:pt x="18778" y="18946"/>
                  </a:lnTo>
                  <a:lnTo>
                    <a:pt x="20252" y="18652"/>
                  </a:lnTo>
                  <a:lnTo>
                    <a:pt x="21725" y="18273"/>
                  </a:lnTo>
                  <a:lnTo>
                    <a:pt x="23199" y="17894"/>
                  </a:lnTo>
                  <a:lnTo>
                    <a:pt x="24672" y="17473"/>
                  </a:lnTo>
                  <a:lnTo>
                    <a:pt x="26104" y="17052"/>
                  </a:lnTo>
                  <a:lnTo>
                    <a:pt x="27535" y="16547"/>
                  </a:lnTo>
                  <a:lnTo>
                    <a:pt x="28967" y="16041"/>
                  </a:lnTo>
                  <a:lnTo>
                    <a:pt x="30735" y="15368"/>
                  </a:lnTo>
                  <a:lnTo>
                    <a:pt x="32419" y="14652"/>
                  </a:lnTo>
                  <a:lnTo>
                    <a:pt x="34145" y="13894"/>
                  </a:lnTo>
                  <a:lnTo>
                    <a:pt x="35787" y="13052"/>
                  </a:lnTo>
                  <a:lnTo>
                    <a:pt x="37471" y="12210"/>
                  </a:lnTo>
                  <a:lnTo>
                    <a:pt x="39071" y="11326"/>
                  </a:lnTo>
                  <a:lnTo>
                    <a:pt x="40671" y="10358"/>
                  </a:lnTo>
                  <a:lnTo>
                    <a:pt x="42229" y="9389"/>
                  </a:lnTo>
                  <a:lnTo>
                    <a:pt x="43787" y="8379"/>
                  </a:lnTo>
                  <a:lnTo>
                    <a:pt x="45260" y="7326"/>
                  </a:lnTo>
                  <a:lnTo>
                    <a:pt x="46734" y="6231"/>
                  </a:lnTo>
                  <a:lnTo>
                    <a:pt x="48208" y="5095"/>
                  </a:lnTo>
                  <a:lnTo>
                    <a:pt x="49597" y="3916"/>
                  </a:lnTo>
                  <a:lnTo>
                    <a:pt x="50944" y="2695"/>
                  </a:lnTo>
                  <a:lnTo>
                    <a:pt x="52292" y="1432"/>
                  </a:lnTo>
                  <a:lnTo>
                    <a:pt x="53555" y="169"/>
                  </a:lnTo>
                  <a:lnTo>
                    <a:pt x="5338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24"/>
            <p:cNvSpPr/>
            <p:nvPr/>
          </p:nvSpPr>
          <p:spPr>
            <a:xfrm>
              <a:off x="3545275" y="1138125"/>
              <a:ext cx="1338875" cy="508400"/>
            </a:xfrm>
            <a:custGeom>
              <a:avLst/>
              <a:gdLst/>
              <a:ahLst/>
              <a:cxnLst/>
              <a:rect l="l" t="t" r="r" b="b"/>
              <a:pathLst>
                <a:path w="53555" h="20336" fill="none" extrusionOk="0">
                  <a:moveTo>
                    <a:pt x="5389" y="20336"/>
                  </a:moveTo>
                  <a:lnTo>
                    <a:pt x="5389" y="20336"/>
                  </a:lnTo>
                  <a:lnTo>
                    <a:pt x="4042" y="20294"/>
                  </a:lnTo>
                  <a:lnTo>
                    <a:pt x="2695" y="20252"/>
                  </a:lnTo>
                  <a:lnTo>
                    <a:pt x="1347" y="20209"/>
                  </a:lnTo>
                  <a:lnTo>
                    <a:pt x="0" y="20083"/>
                  </a:lnTo>
                  <a:lnTo>
                    <a:pt x="0" y="19831"/>
                  </a:lnTo>
                  <a:lnTo>
                    <a:pt x="0" y="19831"/>
                  </a:lnTo>
                  <a:lnTo>
                    <a:pt x="1853" y="19957"/>
                  </a:lnTo>
                  <a:lnTo>
                    <a:pt x="3705" y="20041"/>
                  </a:lnTo>
                  <a:lnTo>
                    <a:pt x="5558" y="20041"/>
                  </a:lnTo>
                  <a:lnTo>
                    <a:pt x="7368" y="20041"/>
                  </a:lnTo>
                  <a:lnTo>
                    <a:pt x="9221" y="19957"/>
                  </a:lnTo>
                  <a:lnTo>
                    <a:pt x="11031" y="19831"/>
                  </a:lnTo>
                  <a:lnTo>
                    <a:pt x="12884" y="19620"/>
                  </a:lnTo>
                  <a:lnTo>
                    <a:pt x="14694" y="19410"/>
                  </a:lnTo>
                  <a:lnTo>
                    <a:pt x="16504" y="19115"/>
                  </a:lnTo>
                  <a:lnTo>
                    <a:pt x="18315" y="18778"/>
                  </a:lnTo>
                  <a:lnTo>
                    <a:pt x="20125" y="18399"/>
                  </a:lnTo>
                  <a:lnTo>
                    <a:pt x="21894" y="17978"/>
                  </a:lnTo>
                  <a:lnTo>
                    <a:pt x="23662" y="17515"/>
                  </a:lnTo>
                  <a:lnTo>
                    <a:pt x="25430" y="17010"/>
                  </a:lnTo>
                  <a:lnTo>
                    <a:pt x="27156" y="16420"/>
                  </a:lnTo>
                  <a:lnTo>
                    <a:pt x="28883" y="15789"/>
                  </a:lnTo>
                  <a:lnTo>
                    <a:pt x="30609" y="15157"/>
                  </a:lnTo>
                  <a:lnTo>
                    <a:pt x="32293" y="14441"/>
                  </a:lnTo>
                  <a:lnTo>
                    <a:pt x="33977" y="13684"/>
                  </a:lnTo>
                  <a:lnTo>
                    <a:pt x="35619" y="12884"/>
                  </a:lnTo>
                  <a:lnTo>
                    <a:pt x="37261" y="12042"/>
                  </a:lnTo>
                  <a:lnTo>
                    <a:pt x="38861" y="11157"/>
                  </a:lnTo>
                  <a:lnTo>
                    <a:pt x="40419" y="10231"/>
                  </a:lnTo>
                  <a:lnTo>
                    <a:pt x="41976" y="9263"/>
                  </a:lnTo>
                  <a:lnTo>
                    <a:pt x="43492" y="8252"/>
                  </a:lnTo>
                  <a:lnTo>
                    <a:pt x="45008" y="7200"/>
                  </a:lnTo>
                  <a:lnTo>
                    <a:pt x="46481" y="6105"/>
                  </a:lnTo>
                  <a:lnTo>
                    <a:pt x="47913" y="4926"/>
                  </a:lnTo>
                  <a:lnTo>
                    <a:pt x="49344" y="3747"/>
                  </a:lnTo>
                  <a:lnTo>
                    <a:pt x="50734" y="2526"/>
                  </a:lnTo>
                  <a:lnTo>
                    <a:pt x="52081" y="1263"/>
                  </a:lnTo>
                  <a:lnTo>
                    <a:pt x="53386" y="0"/>
                  </a:lnTo>
                  <a:lnTo>
                    <a:pt x="53555" y="169"/>
                  </a:lnTo>
                  <a:lnTo>
                    <a:pt x="53555" y="169"/>
                  </a:lnTo>
                  <a:lnTo>
                    <a:pt x="52292" y="1432"/>
                  </a:lnTo>
                  <a:lnTo>
                    <a:pt x="50944" y="2695"/>
                  </a:lnTo>
                  <a:lnTo>
                    <a:pt x="49597" y="3916"/>
                  </a:lnTo>
                  <a:lnTo>
                    <a:pt x="48208" y="5095"/>
                  </a:lnTo>
                  <a:lnTo>
                    <a:pt x="46734" y="6231"/>
                  </a:lnTo>
                  <a:lnTo>
                    <a:pt x="45260" y="7326"/>
                  </a:lnTo>
                  <a:lnTo>
                    <a:pt x="43787" y="8379"/>
                  </a:lnTo>
                  <a:lnTo>
                    <a:pt x="42229" y="9389"/>
                  </a:lnTo>
                  <a:lnTo>
                    <a:pt x="40671" y="10358"/>
                  </a:lnTo>
                  <a:lnTo>
                    <a:pt x="39071" y="11326"/>
                  </a:lnTo>
                  <a:lnTo>
                    <a:pt x="37471" y="12210"/>
                  </a:lnTo>
                  <a:lnTo>
                    <a:pt x="35787" y="13052"/>
                  </a:lnTo>
                  <a:lnTo>
                    <a:pt x="34145" y="13894"/>
                  </a:lnTo>
                  <a:lnTo>
                    <a:pt x="32419" y="14652"/>
                  </a:lnTo>
                  <a:lnTo>
                    <a:pt x="30735" y="15368"/>
                  </a:lnTo>
                  <a:lnTo>
                    <a:pt x="28967" y="16041"/>
                  </a:lnTo>
                  <a:lnTo>
                    <a:pt x="28967" y="16041"/>
                  </a:lnTo>
                  <a:lnTo>
                    <a:pt x="27535" y="16547"/>
                  </a:lnTo>
                  <a:lnTo>
                    <a:pt x="26104" y="17052"/>
                  </a:lnTo>
                  <a:lnTo>
                    <a:pt x="24672" y="17473"/>
                  </a:lnTo>
                  <a:lnTo>
                    <a:pt x="23199" y="17894"/>
                  </a:lnTo>
                  <a:lnTo>
                    <a:pt x="21725" y="18273"/>
                  </a:lnTo>
                  <a:lnTo>
                    <a:pt x="20252" y="18652"/>
                  </a:lnTo>
                  <a:lnTo>
                    <a:pt x="18778" y="18946"/>
                  </a:lnTo>
                  <a:lnTo>
                    <a:pt x="17304" y="19241"/>
                  </a:lnTo>
                  <a:lnTo>
                    <a:pt x="15831" y="19494"/>
                  </a:lnTo>
                  <a:lnTo>
                    <a:pt x="14315" y="19704"/>
                  </a:lnTo>
                  <a:lnTo>
                    <a:pt x="12841" y="19915"/>
                  </a:lnTo>
                  <a:lnTo>
                    <a:pt x="11326" y="20041"/>
                  </a:lnTo>
                  <a:lnTo>
                    <a:pt x="9852" y="20167"/>
                  </a:lnTo>
                  <a:lnTo>
                    <a:pt x="8337" y="20252"/>
                  </a:lnTo>
                  <a:lnTo>
                    <a:pt x="6863" y="20294"/>
                  </a:lnTo>
                  <a:lnTo>
                    <a:pt x="5389" y="2033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24"/>
            <p:cNvSpPr/>
            <p:nvPr/>
          </p:nvSpPr>
          <p:spPr>
            <a:xfrm>
              <a:off x="3848400" y="1583350"/>
              <a:ext cx="191600" cy="204225"/>
            </a:xfrm>
            <a:custGeom>
              <a:avLst/>
              <a:gdLst/>
              <a:ahLst/>
              <a:cxnLst/>
              <a:rect l="l" t="t" r="r" b="b"/>
              <a:pathLst>
                <a:path w="7664" h="8169" extrusionOk="0">
                  <a:moveTo>
                    <a:pt x="6990" y="1"/>
                  </a:moveTo>
                  <a:lnTo>
                    <a:pt x="464" y="1137"/>
                  </a:lnTo>
                  <a:lnTo>
                    <a:pt x="338" y="1179"/>
                  </a:lnTo>
                  <a:lnTo>
                    <a:pt x="211" y="1264"/>
                  </a:lnTo>
                  <a:lnTo>
                    <a:pt x="127" y="1390"/>
                  </a:lnTo>
                  <a:lnTo>
                    <a:pt x="43" y="1474"/>
                  </a:lnTo>
                  <a:lnTo>
                    <a:pt x="1" y="1601"/>
                  </a:lnTo>
                  <a:lnTo>
                    <a:pt x="1" y="1769"/>
                  </a:lnTo>
                  <a:lnTo>
                    <a:pt x="43" y="1895"/>
                  </a:lnTo>
                  <a:lnTo>
                    <a:pt x="127" y="2022"/>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63" y="548"/>
                  </a:lnTo>
                  <a:lnTo>
                    <a:pt x="7621" y="422"/>
                  </a:lnTo>
                  <a:lnTo>
                    <a:pt x="7579" y="295"/>
                  </a:lnTo>
                  <a:lnTo>
                    <a:pt x="7537" y="169"/>
                  </a:lnTo>
                  <a:lnTo>
                    <a:pt x="7411" y="85"/>
                  </a:lnTo>
                  <a:lnTo>
                    <a:pt x="728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24"/>
            <p:cNvSpPr/>
            <p:nvPr/>
          </p:nvSpPr>
          <p:spPr>
            <a:xfrm>
              <a:off x="3848400" y="1583350"/>
              <a:ext cx="191600" cy="204225"/>
            </a:xfrm>
            <a:custGeom>
              <a:avLst/>
              <a:gdLst/>
              <a:ahLst/>
              <a:cxnLst/>
              <a:rect l="l" t="t" r="r" b="b"/>
              <a:pathLst>
                <a:path w="7664" h="8169" fill="none" extrusionOk="0">
                  <a:moveTo>
                    <a:pt x="127" y="2022"/>
                  </a:moveTo>
                  <a:lnTo>
                    <a:pt x="4548" y="7916"/>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21" y="674"/>
                  </a:lnTo>
                  <a:lnTo>
                    <a:pt x="7663" y="548"/>
                  </a:lnTo>
                  <a:lnTo>
                    <a:pt x="7621" y="422"/>
                  </a:lnTo>
                  <a:lnTo>
                    <a:pt x="7579" y="295"/>
                  </a:lnTo>
                  <a:lnTo>
                    <a:pt x="7537" y="169"/>
                  </a:lnTo>
                  <a:lnTo>
                    <a:pt x="7411" y="85"/>
                  </a:lnTo>
                  <a:lnTo>
                    <a:pt x="7284" y="1"/>
                  </a:lnTo>
                  <a:lnTo>
                    <a:pt x="7158" y="1"/>
                  </a:lnTo>
                  <a:lnTo>
                    <a:pt x="6990" y="1"/>
                  </a:lnTo>
                  <a:lnTo>
                    <a:pt x="464" y="1137"/>
                  </a:lnTo>
                  <a:lnTo>
                    <a:pt x="464" y="1137"/>
                  </a:lnTo>
                  <a:lnTo>
                    <a:pt x="338" y="1179"/>
                  </a:lnTo>
                  <a:lnTo>
                    <a:pt x="211" y="1264"/>
                  </a:lnTo>
                  <a:lnTo>
                    <a:pt x="127" y="1390"/>
                  </a:lnTo>
                  <a:lnTo>
                    <a:pt x="43" y="1474"/>
                  </a:lnTo>
                  <a:lnTo>
                    <a:pt x="1" y="1601"/>
                  </a:lnTo>
                  <a:lnTo>
                    <a:pt x="1" y="1769"/>
                  </a:lnTo>
                  <a:lnTo>
                    <a:pt x="43" y="1895"/>
                  </a:lnTo>
                  <a:lnTo>
                    <a:pt x="127" y="202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24"/>
            <p:cNvSpPr/>
            <p:nvPr/>
          </p:nvSpPr>
          <p:spPr>
            <a:xfrm>
              <a:off x="3871575" y="1603350"/>
              <a:ext cx="36850" cy="62125"/>
            </a:xfrm>
            <a:custGeom>
              <a:avLst/>
              <a:gdLst/>
              <a:ahLst/>
              <a:cxnLst/>
              <a:rect l="l" t="t" r="r" b="b"/>
              <a:pathLst>
                <a:path w="1474" h="2485" extrusionOk="0">
                  <a:moveTo>
                    <a:pt x="0" y="2316"/>
                  </a:moveTo>
                  <a:lnTo>
                    <a:pt x="0" y="2316"/>
                  </a:lnTo>
                  <a:lnTo>
                    <a:pt x="126" y="2485"/>
                  </a:lnTo>
                  <a:lnTo>
                    <a:pt x="0" y="2316"/>
                  </a:lnTo>
                  <a:close/>
                  <a:moveTo>
                    <a:pt x="1474" y="1"/>
                  </a:moveTo>
                  <a:lnTo>
                    <a:pt x="968" y="85"/>
                  </a:lnTo>
                  <a:lnTo>
                    <a:pt x="1474" y="1"/>
                  </a:lnTo>
                  <a:lnTo>
                    <a:pt x="147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24"/>
            <p:cNvSpPr/>
            <p:nvPr/>
          </p:nvSpPr>
          <p:spPr>
            <a:xfrm>
              <a:off x="3871575" y="1661250"/>
              <a:ext cx="3175" cy="4225"/>
            </a:xfrm>
            <a:custGeom>
              <a:avLst/>
              <a:gdLst/>
              <a:ahLst/>
              <a:cxnLst/>
              <a:rect l="l" t="t" r="r" b="b"/>
              <a:pathLst>
                <a:path w="127" h="169" fill="none" extrusionOk="0">
                  <a:moveTo>
                    <a:pt x="0" y="0"/>
                  </a:moveTo>
                  <a:lnTo>
                    <a:pt x="0" y="0"/>
                  </a:lnTo>
                  <a:lnTo>
                    <a:pt x="126" y="16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24"/>
            <p:cNvSpPr/>
            <p:nvPr/>
          </p:nvSpPr>
          <p:spPr>
            <a:xfrm>
              <a:off x="3895775" y="1603350"/>
              <a:ext cx="12650" cy="2125"/>
            </a:xfrm>
            <a:custGeom>
              <a:avLst/>
              <a:gdLst/>
              <a:ahLst/>
              <a:cxnLst/>
              <a:rect l="l" t="t" r="r" b="b"/>
              <a:pathLst>
                <a:path w="506" h="85" fill="none" extrusionOk="0">
                  <a:moveTo>
                    <a:pt x="506" y="1"/>
                  </a:moveTo>
                  <a:lnTo>
                    <a:pt x="0" y="85"/>
                  </a:lnTo>
                  <a:lnTo>
                    <a:pt x="506" y="1"/>
                  </a:lnTo>
                  <a:lnTo>
                    <a:pt x="5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24"/>
            <p:cNvSpPr/>
            <p:nvPr/>
          </p:nvSpPr>
          <p:spPr>
            <a:xfrm>
              <a:off x="3871575" y="1603350"/>
              <a:ext cx="36850" cy="67400"/>
            </a:xfrm>
            <a:custGeom>
              <a:avLst/>
              <a:gdLst/>
              <a:ahLst/>
              <a:cxnLst/>
              <a:rect l="l" t="t" r="r" b="b"/>
              <a:pathLst>
                <a:path w="1474" h="2696" extrusionOk="0">
                  <a:moveTo>
                    <a:pt x="1474" y="1"/>
                  </a:moveTo>
                  <a:lnTo>
                    <a:pt x="968" y="85"/>
                  </a:lnTo>
                  <a:lnTo>
                    <a:pt x="0" y="2316"/>
                  </a:lnTo>
                  <a:lnTo>
                    <a:pt x="126" y="2485"/>
                  </a:lnTo>
                  <a:lnTo>
                    <a:pt x="295" y="2695"/>
                  </a:lnTo>
                  <a:lnTo>
                    <a:pt x="1474"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24"/>
            <p:cNvSpPr/>
            <p:nvPr/>
          </p:nvSpPr>
          <p:spPr>
            <a:xfrm>
              <a:off x="3871575" y="1603350"/>
              <a:ext cx="36850" cy="67400"/>
            </a:xfrm>
            <a:custGeom>
              <a:avLst/>
              <a:gdLst/>
              <a:ahLst/>
              <a:cxnLst/>
              <a:rect l="l" t="t" r="r" b="b"/>
              <a:pathLst>
                <a:path w="1474" h="2696" fill="none" extrusionOk="0">
                  <a:moveTo>
                    <a:pt x="1474" y="1"/>
                  </a:moveTo>
                  <a:lnTo>
                    <a:pt x="968" y="85"/>
                  </a:lnTo>
                  <a:lnTo>
                    <a:pt x="0" y="2316"/>
                  </a:lnTo>
                  <a:lnTo>
                    <a:pt x="126" y="2485"/>
                  </a:lnTo>
                  <a:lnTo>
                    <a:pt x="295" y="2695"/>
                  </a:lnTo>
                  <a:lnTo>
                    <a:pt x="14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 name="Google Shape;1856;p24"/>
            <p:cNvSpPr/>
            <p:nvPr/>
          </p:nvSpPr>
          <p:spPr>
            <a:xfrm>
              <a:off x="3894725" y="1595975"/>
              <a:ext cx="53700" cy="102125"/>
            </a:xfrm>
            <a:custGeom>
              <a:avLst/>
              <a:gdLst/>
              <a:ahLst/>
              <a:cxnLst/>
              <a:rect l="l" t="t" r="r" b="b"/>
              <a:pathLst>
                <a:path w="2148" h="4085" extrusionOk="0">
                  <a:moveTo>
                    <a:pt x="0" y="3832"/>
                  </a:moveTo>
                  <a:lnTo>
                    <a:pt x="0" y="3832"/>
                  </a:lnTo>
                  <a:lnTo>
                    <a:pt x="169" y="4085"/>
                  </a:lnTo>
                  <a:lnTo>
                    <a:pt x="0" y="3832"/>
                  </a:lnTo>
                  <a:close/>
                  <a:moveTo>
                    <a:pt x="2147" y="1"/>
                  </a:moveTo>
                  <a:lnTo>
                    <a:pt x="1769" y="85"/>
                  </a:lnTo>
                  <a:lnTo>
                    <a:pt x="2147" y="1"/>
                  </a:lnTo>
                  <a:lnTo>
                    <a:pt x="2147" y="1"/>
                  </a:lnTo>
                  <a:lnTo>
                    <a:pt x="214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 name="Google Shape;1857;p24"/>
            <p:cNvSpPr/>
            <p:nvPr/>
          </p:nvSpPr>
          <p:spPr>
            <a:xfrm>
              <a:off x="3894725" y="1691775"/>
              <a:ext cx="4225" cy="6325"/>
            </a:xfrm>
            <a:custGeom>
              <a:avLst/>
              <a:gdLst/>
              <a:ahLst/>
              <a:cxnLst/>
              <a:rect l="l" t="t" r="r" b="b"/>
              <a:pathLst>
                <a:path w="169" h="253" fill="none" extrusionOk="0">
                  <a:moveTo>
                    <a:pt x="0" y="0"/>
                  </a:moveTo>
                  <a:lnTo>
                    <a:pt x="0" y="0"/>
                  </a:lnTo>
                  <a:lnTo>
                    <a:pt x="169"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24"/>
            <p:cNvSpPr/>
            <p:nvPr/>
          </p:nvSpPr>
          <p:spPr>
            <a:xfrm>
              <a:off x="3938925" y="1595975"/>
              <a:ext cx="9500" cy="2150"/>
            </a:xfrm>
            <a:custGeom>
              <a:avLst/>
              <a:gdLst/>
              <a:ahLst/>
              <a:cxnLst/>
              <a:rect l="l" t="t" r="r" b="b"/>
              <a:pathLst>
                <a:path w="380" h="86" fill="none" extrusionOk="0">
                  <a:moveTo>
                    <a:pt x="379" y="1"/>
                  </a:moveTo>
                  <a:lnTo>
                    <a:pt x="1" y="85"/>
                  </a:lnTo>
                  <a:lnTo>
                    <a:pt x="379" y="1"/>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24"/>
            <p:cNvSpPr/>
            <p:nvPr/>
          </p:nvSpPr>
          <p:spPr>
            <a:xfrm>
              <a:off x="3894725" y="1595975"/>
              <a:ext cx="53700" cy="105300"/>
            </a:xfrm>
            <a:custGeom>
              <a:avLst/>
              <a:gdLst/>
              <a:ahLst/>
              <a:cxnLst/>
              <a:rect l="l" t="t" r="r" b="b"/>
              <a:pathLst>
                <a:path w="2148" h="4212" extrusionOk="0">
                  <a:moveTo>
                    <a:pt x="2147" y="1"/>
                  </a:moveTo>
                  <a:lnTo>
                    <a:pt x="1769" y="85"/>
                  </a:lnTo>
                  <a:lnTo>
                    <a:pt x="1684" y="85"/>
                  </a:lnTo>
                  <a:lnTo>
                    <a:pt x="1221" y="1180"/>
                  </a:lnTo>
                  <a:lnTo>
                    <a:pt x="758" y="2232"/>
                  </a:lnTo>
                  <a:lnTo>
                    <a:pt x="0" y="3832"/>
                  </a:lnTo>
                  <a:lnTo>
                    <a:pt x="169" y="4085"/>
                  </a:lnTo>
                  <a:lnTo>
                    <a:pt x="295" y="4211"/>
                  </a:lnTo>
                  <a:lnTo>
                    <a:pt x="1095" y="2401"/>
                  </a:lnTo>
                  <a:lnTo>
                    <a:pt x="1642" y="1222"/>
                  </a:lnTo>
                  <a:lnTo>
                    <a:pt x="214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24"/>
            <p:cNvSpPr/>
            <p:nvPr/>
          </p:nvSpPr>
          <p:spPr>
            <a:xfrm>
              <a:off x="3894725" y="1595975"/>
              <a:ext cx="53700" cy="105300"/>
            </a:xfrm>
            <a:custGeom>
              <a:avLst/>
              <a:gdLst/>
              <a:ahLst/>
              <a:cxnLst/>
              <a:rect l="l" t="t" r="r" b="b"/>
              <a:pathLst>
                <a:path w="2148" h="4212" fill="none" extrusionOk="0">
                  <a:moveTo>
                    <a:pt x="2147" y="1"/>
                  </a:moveTo>
                  <a:lnTo>
                    <a:pt x="1769" y="85"/>
                  </a:lnTo>
                  <a:lnTo>
                    <a:pt x="1684" y="85"/>
                  </a:lnTo>
                  <a:lnTo>
                    <a:pt x="1684" y="85"/>
                  </a:lnTo>
                  <a:lnTo>
                    <a:pt x="1221" y="1180"/>
                  </a:lnTo>
                  <a:lnTo>
                    <a:pt x="758" y="2232"/>
                  </a:lnTo>
                  <a:lnTo>
                    <a:pt x="0" y="3832"/>
                  </a:lnTo>
                  <a:lnTo>
                    <a:pt x="169" y="4085"/>
                  </a:lnTo>
                  <a:lnTo>
                    <a:pt x="295" y="4211"/>
                  </a:lnTo>
                  <a:lnTo>
                    <a:pt x="1095" y="2401"/>
                  </a:lnTo>
                  <a:lnTo>
                    <a:pt x="1095" y="2401"/>
                  </a:lnTo>
                  <a:lnTo>
                    <a:pt x="1642" y="1222"/>
                  </a:lnTo>
                  <a:lnTo>
                    <a:pt x="21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 name="Google Shape;1861;p24"/>
            <p:cNvSpPr/>
            <p:nvPr/>
          </p:nvSpPr>
          <p:spPr>
            <a:xfrm>
              <a:off x="3919975" y="1590725"/>
              <a:ext cx="60025" cy="143175"/>
            </a:xfrm>
            <a:custGeom>
              <a:avLst/>
              <a:gdLst/>
              <a:ahLst/>
              <a:cxnLst/>
              <a:rect l="l" t="t" r="r" b="b"/>
              <a:pathLst>
                <a:path w="2401" h="5727" extrusionOk="0">
                  <a:moveTo>
                    <a:pt x="1" y="5389"/>
                  </a:moveTo>
                  <a:lnTo>
                    <a:pt x="1" y="5389"/>
                  </a:lnTo>
                  <a:lnTo>
                    <a:pt x="253" y="5726"/>
                  </a:lnTo>
                  <a:lnTo>
                    <a:pt x="1" y="5389"/>
                  </a:lnTo>
                  <a:close/>
                  <a:moveTo>
                    <a:pt x="2401" y="0"/>
                  </a:moveTo>
                  <a:lnTo>
                    <a:pt x="1937" y="85"/>
                  </a:lnTo>
                  <a:lnTo>
                    <a:pt x="1937" y="85"/>
                  </a:lnTo>
                  <a:lnTo>
                    <a:pt x="2401" y="0"/>
                  </a:lnTo>
                  <a:lnTo>
                    <a:pt x="2401" y="0"/>
                  </a:lnTo>
                  <a:lnTo>
                    <a:pt x="2401"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 name="Google Shape;1862;p24"/>
            <p:cNvSpPr/>
            <p:nvPr/>
          </p:nvSpPr>
          <p:spPr>
            <a:xfrm>
              <a:off x="3919975" y="1725450"/>
              <a:ext cx="6350" cy="8450"/>
            </a:xfrm>
            <a:custGeom>
              <a:avLst/>
              <a:gdLst/>
              <a:ahLst/>
              <a:cxnLst/>
              <a:rect l="l" t="t" r="r" b="b"/>
              <a:pathLst>
                <a:path w="254" h="338" fill="none" extrusionOk="0">
                  <a:moveTo>
                    <a:pt x="1" y="0"/>
                  </a:moveTo>
                  <a:lnTo>
                    <a:pt x="1" y="0"/>
                  </a:lnTo>
                  <a:lnTo>
                    <a:pt x="253" y="337"/>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24"/>
            <p:cNvSpPr/>
            <p:nvPr/>
          </p:nvSpPr>
          <p:spPr>
            <a:xfrm>
              <a:off x="3968400" y="1590725"/>
              <a:ext cx="11600" cy="2125"/>
            </a:xfrm>
            <a:custGeom>
              <a:avLst/>
              <a:gdLst/>
              <a:ahLst/>
              <a:cxnLst/>
              <a:rect l="l" t="t" r="r" b="b"/>
              <a:pathLst>
                <a:path w="464" h="85" fill="none" extrusionOk="0">
                  <a:moveTo>
                    <a:pt x="464" y="0"/>
                  </a:moveTo>
                  <a:lnTo>
                    <a:pt x="0" y="85"/>
                  </a:lnTo>
                  <a:lnTo>
                    <a:pt x="0" y="85"/>
                  </a:lnTo>
                  <a:lnTo>
                    <a:pt x="464" y="0"/>
                  </a:lnTo>
                  <a:lnTo>
                    <a:pt x="464" y="0"/>
                  </a:lnTo>
                  <a:lnTo>
                    <a:pt x="4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24"/>
            <p:cNvSpPr/>
            <p:nvPr/>
          </p:nvSpPr>
          <p:spPr>
            <a:xfrm>
              <a:off x="3919975" y="1590725"/>
              <a:ext cx="60025" cy="144225"/>
            </a:xfrm>
            <a:custGeom>
              <a:avLst/>
              <a:gdLst/>
              <a:ahLst/>
              <a:cxnLst/>
              <a:rect l="l" t="t" r="r" b="b"/>
              <a:pathLst>
                <a:path w="2401" h="5769" extrusionOk="0">
                  <a:moveTo>
                    <a:pt x="2401" y="0"/>
                  </a:moveTo>
                  <a:lnTo>
                    <a:pt x="1937" y="85"/>
                  </a:lnTo>
                  <a:lnTo>
                    <a:pt x="1516" y="1432"/>
                  </a:lnTo>
                  <a:lnTo>
                    <a:pt x="1053" y="2779"/>
                  </a:lnTo>
                  <a:lnTo>
                    <a:pt x="548" y="4084"/>
                  </a:lnTo>
                  <a:lnTo>
                    <a:pt x="1" y="5389"/>
                  </a:lnTo>
                  <a:lnTo>
                    <a:pt x="253" y="5726"/>
                  </a:lnTo>
                  <a:lnTo>
                    <a:pt x="295" y="5768"/>
                  </a:lnTo>
                  <a:lnTo>
                    <a:pt x="885" y="4337"/>
                  </a:lnTo>
                  <a:lnTo>
                    <a:pt x="1432" y="2905"/>
                  </a:lnTo>
                  <a:lnTo>
                    <a:pt x="1937" y="1474"/>
                  </a:lnTo>
                  <a:lnTo>
                    <a:pt x="2401"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24"/>
            <p:cNvSpPr/>
            <p:nvPr/>
          </p:nvSpPr>
          <p:spPr>
            <a:xfrm>
              <a:off x="3919975" y="1590725"/>
              <a:ext cx="60025" cy="144225"/>
            </a:xfrm>
            <a:custGeom>
              <a:avLst/>
              <a:gdLst/>
              <a:ahLst/>
              <a:cxnLst/>
              <a:rect l="l" t="t" r="r" b="b"/>
              <a:pathLst>
                <a:path w="2401" h="5769" fill="none" extrusionOk="0">
                  <a:moveTo>
                    <a:pt x="2401" y="0"/>
                  </a:moveTo>
                  <a:lnTo>
                    <a:pt x="1937" y="85"/>
                  </a:lnTo>
                  <a:lnTo>
                    <a:pt x="1937" y="85"/>
                  </a:lnTo>
                  <a:lnTo>
                    <a:pt x="1516" y="1432"/>
                  </a:lnTo>
                  <a:lnTo>
                    <a:pt x="1053" y="2779"/>
                  </a:lnTo>
                  <a:lnTo>
                    <a:pt x="548" y="4084"/>
                  </a:lnTo>
                  <a:lnTo>
                    <a:pt x="1" y="5389"/>
                  </a:lnTo>
                  <a:lnTo>
                    <a:pt x="253" y="5726"/>
                  </a:lnTo>
                  <a:lnTo>
                    <a:pt x="295" y="5768"/>
                  </a:lnTo>
                  <a:lnTo>
                    <a:pt x="295" y="5768"/>
                  </a:lnTo>
                  <a:lnTo>
                    <a:pt x="885" y="4337"/>
                  </a:lnTo>
                  <a:lnTo>
                    <a:pt x="1432" y="2905"/>
                  </a:lnTo>
                  <a:lnTo>
                    <a:pt x="1937" y="1474"/>
                  </a:lnTo>
                  <a:lnTo>
                    <a:pt x="240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 name="Google Shape;1866;p24"/>
            <p:cNvSpPr/>
            <p:nvPr/>
          </p:nvSpPr>
          <p:spPr>
            <a:xfrm>
              <a:off x="3943125" y="1583350"/>
              <a:ext cx="78975" cy="182125"/>
            </a:xfrm>
            <a:custGeom>
              <a:avLst/>
              <a:gdLst/>
              <a:ahLst/>
              <a:cxnLst/>
              <a:rect l="l" t="t" r="r" b="b"/>
              <a:pathLst>
                <a:path w="3159" h="7285" extrusionOk="0">
                  <a:moveTo>
                    <a:pt x="1" y="6905"/>
                  </a:moveTo>
                  <a:lnTo>
                    <a:pt x="1" y="6905"/>
                  </a:lnTo>
                  <a:lnTo>
                    <a:pt x="254" y="7284"/>
                  </a:lnTo>
                  <a:lnTo>
                    <a:pt x="254" y="7284"/>
                  </a:lnTo>
                  <a:lnTo>
                    <a:pt x="1" y="6905"/>
                  </a:lnTo>
                  <a:close/>
                  <a:moveTo>
                    <a:pt x="3159" y="1"/>
                  </a:moveTo>
                  <a:lnTo>
                    <a:pt x="2696" y="85"/>
                  </a:lnTo>
                  <a:lnTo>
                    <a:pt x="2696" y="85"/>
                  </a:lnTo>
                  <a:lnTo>
                    <a:pt x="3159" y="1"/>
                  </a:lnTo>
                  <a:lnTo>
                    <a:pt x="3159" y="1"/>
                  </a:lnTo>
                  <a:lnTo>
                    <a:pt x="3159"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 name="Google Shape;1867;p24"/>
            <p:cNvSpPr/>
            <p:nvPr/>
          </p:nvSpPr>
          <p:spPr>
            <a:xfrm>
              <a:off x="3943125" y="1755975"/>
              <a:ext cx="6350" cy="9500"/>
            </a:xfrm>
            <a:custGeom>
              <a:avLst/>
              <a:gdLst/>
              <a:ahLst/>
              <a:cxnLst/>
              <a:rect l="l" t="t" r="r" b="b"/>
              <a:pathLst>
                <a:path w="254" h="380" fill="none" extrusionOk="0">
                  <a:moveTo>
                    <a:pt x="1" y="0"/>
                  </a:moveTo>
                  <a:lnTo>
                    <a:pt x="1" y="0"/>
                  </a:lnTo>
                  <a:lnTo>
                    <a:pt x="254" y="379"/>
                  </a:lnTo>
                  <a:lnTo>
                    <a:pt x="254"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24"/>
            <p:cNvSpPr/>
            <p:nvPr/>
          </p:nvSpPr>
          <p:spPr>
            <a:xfrm>
              <a:off x="4010500" y="1583350"/>
              <a:ext cx="11600" cy="2125"/>
            </a:xfrm>
            <a:custGeom>
              <a:avLst/>
              <a:gdLst/>
              <a:ahLst/>
              <a:cxnLst/>
              <a:rect l="l" t="t" r="r" b="b"/>
              <a:pathLst>
                <a:path w="464" h="85" fill="none" extrusionOk="0">
                  <a:moveTo>
                    <a:pt x="464" y="1"/>
                  </a:moveTo>
                  <a:lnTo>
                    <a:pt x="1" y="85"/>
                  </a:lnTo>
                  <a:lnTo>
                    <a:pt x="1" y="85"/>
                  </a:lnTo>
                  <a:lnTo>
                    <a:pt x="464" y="1"/>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24"/>
            <p:cNvSpPr/>
            <p:nvPr/>
          </p:nvSpPr>
          <p:spPr>
            <a:xfrm>
              <a:off x="3943125" y="1583350"/>
              <a:ext cx="78975" cy="182125"/>
            </a:xfrm>
            <a:custGeom>
              <a:avLst/>
              <a:gdLst/>
              <a:ahLst/>
              <a:cxnLst/>
              <a:rect l="l" t="t" r="r" b="b"/>
              <a:pathLst>
                <a:path w="3159" h="7285" extrusionOk="0">
                  <a:moveTo>
                    <a:pt x="3159" y="1"/>
                  </a:moveTo>
                  <a:lnTo>
                    <a:pt x="2696" y="85"/>
                  </a:lnTo>
                  <a:lnTo>
                    <a:pt x="2064" y="1811"/>
                  </a:lnTo>
                  <a:lnTo>
                    <a:pt x="1390" y="3495"/>
                  </a:lnTo>
                  <a:lnTo>
                    <a:pt x="717" y="5221"/>
                  </a:lnTo>
                  <a:lnTo>
                    <a:pt x="1" y="6905"/>
                  </a:lnTo>
                  <a:lnTo>
                    <a:pt x="254" y="7284"/>
                  </a:lnTo>
                  <a:lnTo>
                    <a:pt x="1054" y="5474"/>
                  </a:lnTo>
                  <a:lnTo>
                    <a:pt x="1769" y="3664"/>
                  </a:lnTo>
                  <a:lnTo>
                    <a:pt x="2485" y="1811"/>
                  </a:lnTo>
                  <a:lnTo>
                    <a:pt x="3159"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 name="Google Shape;1870;p24"/>
            <p:cNvSpPr/>
            <p:nvPr/>
          </p:nvSpPr>
          <p:spPr>
            <a:xfrm>
              <a:off x="3943125" y="1583350"/>
              <a:ext cx="78975" cy="182125"/>
            </a:xfrm>
            <a:custGeom>
              <a:avLst/>
              <a:gdLst/>
              <a:ahLst/>
              <a:cxnLst/>
              <a:rect l="l" t="t" r="r" b="b"/>
              <a:pathLst>
                <a:path w="3159" h="7285" fill="none" extrusionOk="0">
                  <a:moveTo>
                    <a:pt x="3159" y="1"/>
                  </a:moveTo>
                  <a:lnTo>
                    <a:pt x="2696" y="85"/>
                  </a:lnTo>
                  <a:lnTo>
                    <a:pt x="2696" y="85"/>
                  </a:lnTo>
                  <a:lnTo>
                    <a:pt x="2064" y="1811"/>
                  </a:lnTo>
                  <a:lnTo>
                    <a:pt x="1390" y="3495"/>
                  </a:lnTo>
                  <a:lnTo>
                    <a:pt x="717" y="5221"/>
                  </a:lnTo>
                  <a:lnTo>
                    <a:pt x="1" y="6905"/>
                  </a:lnTo>
                  <a:lnTo>
                    <a:pt x="254" y="7284"/>
                  </a:lnTo>
                  <a:lnTo>
                    <a:pt x="254" y="7284"/>
                  </a:lnTo>
                  <a:lnTo>
                    <a:pt x="1054" y="5474"/>
                  </a:lnTo>
                  <a:lnTo>
                    <a:pt x="1769" y="3664"/>
                  </a:lnTo>
                  <a:lnTo>
                    <a:pt x="2485" y="1811"/>
                  </a:lnTo>
                  <a:lnTo>
                    <a:pt x="31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 name="Google Shape;1871;p24"/>
            <p:cNvSpPr/>
            <p:nvPr/>
          </p:nvSpPr>
          <p:spPr>
            <a:xfrm>
              <a:off x="4065225" y="1530725"/>
              <a:ext cx="187400" cy="208425"/>
            </a:xfrm>
            <a:custGeom>
              <a:avLst/>
              <a:gdLst/>
              <a:ahLst/>
              <a:cxnLst/>
              <a:rect l="l" t="t" r="r" b="b"/>
              <a:pathLst>
                <a:path w="7496" h="8337" extrusionOk="0">
                  <a:moveTo>
                    <a:pt x="6821" y="1"/>
                  </a:moveTo>
                  <a:lnTo>
                    <a:pt x="422" y="1769"/>
                  </a:lnTo>
                  <a:lnTo>
                    <a:pt x="253" y="1853"/>
                  </a:lnTo>
                  <a:lnTo>
                    <a:pt x="169" y="1937"/>
                  </a:lnTo>
                  <a:lnTo>
                    <a:pt x="85" y="2021"/>
                  </a:lnTo>
                  <a:lnTo>
                    <a:pt x="43" y="2148"/>
                  </a:lnTo>
                  <a:lnTo>
                    <a:pt x="1" y="2316"/>
                  </a:lnTo>
                  <a:lnTo>
                    <a:pt x="1" y="2442"/>
                  </a:lnTo>
                  <a:lnTo>
                    <a:pt x="43" y="2569"/>
                  </a:lnTo>
                  <a:lnTo>
                    <a:pt x="127" y="2695"/>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506"/>
                  </a:lnTo>
                  <a:lnTo>
                    <a:pt x="7495" y="379"/>
                  </a:lnTo>
                  <a:lnTo>
                    <a:pt x="7411" y="253"/>
                  </a:lnTo>
                  <a:lnTo>
                    <a:pt x="7327" y="127"/>
                  </a:lnTo>
                  <a:lnTo>
                    <a:pt x="7243" y="43"/>
                  </a:lnTo>
                  <a:lnTo>
                    <a:pt x="7116"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 name="Google Shape;1872;p24"/>
            <p:cNvSpPr/>
            <p:nvPr/>
          </p:nvSpPr>
          <p:spPr>
            <a:xfrm>
              <a:off x="4065225" y="1530725"/>
              <a:ext cx="187400" cy="208425"/>
            </a:xfrm>
            <a:custGeom>
              <a:avLst/>
              <a:gdLst/>
              <a:ahLst/>
              <a:cxnLst/>
              <a:rect l="l" t="t" r="r" b="b"/>
              <a:pathLst>
                <a:path w="7496" h="8337" fill="none" extrusionOk="0">
                  <a:moveTo>
                    <a:pt x="127" y="2695"/>
                  </a:moveTo>
                  <a:lnTo>
                    <a:pt x="5095" y="8168"/>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632"/>
                  </a:lnTo>
                  <a:lnTo>
                    <a:pt x="7495" y="506"/>
                  </a:lnTo>
                  <a:lnTo>
                    <a:pt x="7495" y="379"/>
                  </a:lnTo>
                  <a:lnTo>
                    <a:pt x="7411" y="253"/>
                  </a:lnTo>
                  <a:lnTo>
                    <a:pt x="7327" y="127"/>
                  </a:lnTo>
                  <a:lnTo>
                    <a:pt x="7243" y="43"/>
                  </a:lnTo>
                  <a:lnTo>
                    <a:pt x="7116" y="1"/>
                  </a:lnTo>
                  <a:lnTo>
                    <a:pt x="6948" y="1"/>
                  </a:lnTo>
                  <a:lnTo>
                    <a:pt x="6821" y="1"/>
                  </a:lnTo>
                  <a:lnTo>
                    <a:pt x="422" y="1769"/>
                  </a:lnTo>
                  <a:lnTo>
                    <a:pt x="422" y="1769"/>
                  </a:lnTo>
                  <a:lnTo>
                    <a:pt x="253" y="1853"/>
                  </a:lnTo>
                  <a:lnTo>
                    <a:pt x="169" y="1937"/>
                  </a:lnTo>
                  <a:lnTo>
                    <a:pt x="85" y="2021"/>
                  </a:lnTo>
                  <a:lnTo>
                    <a:pt x="43" y="2148"/>
                  </a:lnTo>
                  <a:lnTo>
                    <a:pt x="1" y="2316"/>
                  </a:lnTo>
                  <a:lnTo>
                    <a:pt x="1" y="2442"/>
                  </a:lnTo>
                  <a:lnTo>
                    <a:pt x="43" y="2569"/>
                  </a:lnTo>
                  <a:lnTo>
                    <a:pt x="127" y="26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 name="Google Shape;1873;p24"/>
            <p:cNvSpPr/>
            <p:nvPr/>
          </p:nvSpPr>
          <p:spPr>
            <a:xfrm>
              <a:off x="4091550" y="1564400"/>
              <a:ext cx="22125" cy="67400"/>
            </a:xfrm>
            <a:custGeom>
              <a:avLst/>
              <a:gdLst/>
              <a:ahLst/>
              <a:cxnLst/>
              <a:rect l="l" t="t" r="r" b="b"/>
              <a:pathLst>
                <a:path w="885" h="2696" extrusionOk="0">
                  <a:moveTo>
                    <a:pt x="0" y="2359"/>
                  </a:moveTo>
                  <a:lnTo>
                    <a:pt x="0" y="2359"/>
                  </a:lnTo>
                  <a:lnTo>
                    <a:pt x="337" y="2695"/>
                  </a:lnTo>
                  <a:lnTo>
                    <a:pt x="0" y="2359"/>
                  </a:lnTo>
                  <a:close/>
                  <a:moveTo>
                    <a:pt x="885" y="1"/>
                  </a:moveTo>
                  <a:lnTo>
                    <a:pt x="758" y="43"/>
                  </a:lnTo>
                  <a:lnTo>
                    <a:pt x="885"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 name="Google Shape;1874;p24"/>
            <p:cNvSpPr/>
            <p:nvPr/>
          </p:nvSpPr>
          <p:spPr>
            <a:xfrm>
              <a:off x="4091550" y="1623350"/>
              <a:ext cx="8450" cy="8450"/>
            </a:xfrm>
            <a:custGeom>
              <a:avLst/>
              <a:gdLst/>
              <a:ahLst/>
              <a:cxnLst/>
              <a:rect l="l" t="t" r="r" b="b"/>
              <a:pathLst>
                <a:path w="338" h="338" fill="none" extrusionOk="0">
                  <a:moveTo>
                    <a:pt x="0" y="1"/>
                  </a:moveTo>
                  <a:lnTo>
                    <a:pt x="0" y="1"/>
                  </a:lnTo>
                  <a:lnTo>
                    <a:pt x="337" y="33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24"/>
            <p:cNvSpPr/>
            <p:nvPr/>
          </p:nvSpPr>
          <p:spPr>
            <a:xfrm>
              <a:off x="4110500" y="1564400"/>
              <a:ext cx="3175" cy="1075"/>
            </a:xfrm>
            <a:custGeom>
              <a:avLst/>
              <a:gdLst/>
              <a:ahLst/>
              <a:cxnLst/>
              <a:rect l="l" t="t" r="r" b="b"/>
              <a:pathLst>
                <a:path w="127" h="43" fill="none" extrusionOk="0">
                  <a:moveTo>
                    <a:pt x="127" y="1"/>
                  </a:moveTo>
                  <a:lnTo>
                    <a:pt x="0"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 name="Google Shape;1876;p24"/>
            <p:cNvSpPr/>
            <p:nvPr/>
          </p:nvSpPr>
          <p:spPr>
            <a:xfrm>
              <a:off x="4091550" y="1562300"/>
              <a:ext cx="31600" cy="69500"/>
            </a:xfrm>
            <a:custGeom>
              <a:avLst/>
              <a:gdLst/>
              <a:ahLst/>
              <a:cxnLst/>
              <a:rect l="l" t="t" r="r" b="b"/>
              <a:pathLst>
                <a:path w="1264" h="2780" extrusionOk="0">
                  <a:moveTo>
                    <a:pt x="1264" y="1"/>
                  </a:moveTo>
                  <a:lnTo>
                    <a:pt x="885" y="85"/>
                  </a:lnTo>
                  <a:lnTo>
                    <a:pt x="758" y="127"/>
                  </a:lnTo>
                  <a:lnTo>
                    <a:pt x="0" y="2443"/>
                  </a:lnTo>
                  <a:lnTo>
                    <a:pt x="337" y="2779"/>
                  </a:lnTo>
                  <a:lnTo>
                    <a:pt x="1264"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24"/>
            <p:cNvSpPr/>
            <p:nvPr/>
          </p:nvSpPr>
          <p:spPr>
            <a:xfrm>
              <a:off x="4091550" y="1562300"/>
              <a:ext cx="31600" cy="69500"/>
            </a:xfrm>
            <a:custGeom>
              <a:avLst/>
              <a:gdLst/>
              <a:ahLst/>
              <a:cxnLst/>
              <a:rect l="l" t="t" r="r" b="b"/>
              <a:pathLst>
                <a:path w="1264" h="2780" fill="none" extrusionOk="0">
                  <a:moveTo>
                    <a:pt x="1264" y="1"/>
                  </a:moveTo>
                  <a:lnTo>
                    <a:pt x="885" y="85"/>
                  </a:lnTo>
                  <a:lnTo>
                    <a:pt x="758" y="127"/>
                  </a:lnTo>
                  <a:lnTo>
                    <a:pt x="0" y="2443"/>
                  </a:lnTo>
                  <a:lnTo>
                    <a:pt x="337" y="2779"/>
                  </a:lnTo>
                  <a:lnTo>
                    <a:pt x="12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 name="Google Shape;1878;p24"/>
            <p:cNvSpPr/>
            <p:nvPr/>
          </p:nvSpPr>
          <p:spPr>
            <a:xfrm>
              <a:off x="4117875" y="1651775"/>
              <a:ext cx="6325" cy="6325"/>
            </a:xfrm>
            <a:custGeom>
              <a:avLst/>
              <a:gdLst/>
              <a:ahLst/>
              <a:cxnLst/>
              <a:rect l="l" t="t" r="r" b="b"/>
              <a:pathLst>
                <a:path w="253" h="253" extrusionOk="0">
                  <a:moveTo>
                    <a:pt x="0" y="0"/>
                  </a:moveTo>
                  <a:lnTo>
                    <a:pt x="0" y="0"/>
                  </a:lnTo>
                  <a:lnTo>
                    <a:pt x="253" y="253"/>
                  </a:lnTo>
                  <a:lnTo>
                    <a:pt x="0"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 name="Google Shape;1879;p24"/>
            <p:cNvSpPr/>
            <p:nvPr/>
          </p:nvSpPr>
          <p:spPr>
            <a:xfrm>
              <a:off x="4117875" y="1651775"/>
              <a:ext cx="6325" cy="6325"/>
            </a:xfrm>
            <a:custGeom>
              <a:avLst/>
              <a:gdLst/>
              <a:ahLst/>
              <a:cxnLst/>
              <a:rect l="l" t="t" r="r" b="b"/>
              <a:pathLst>
                <a:path w="253" h="253" fill="none" extrusionOk="0">
                  <a:moveTo>
                    <a:pt x="0" y="0"/>
                  </a:moveTo>
                  <a:lnTo>
                    <a:pt x="0" y="0"/>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 name="Google Shape;1880;p24"/>
            <p:cNvSpPr/>
            <p:nvPr/>
          </p:nvSpPr>
          <p:spPr>
            <a:xfrm>
              <a:off x="4117875" y="1551775"/>
              <a:ext cx="44225" cy="108450"/>
            </a:xfrm>
            <a:custGeom>
              <a:avLst/>
              <a:gdLst/>
              <a:ahLst/>
              <a:cxnLst/>
              <a:rect l="l" t="t" r="r" b="b"/>
              <a:pathLst>
                <a:path w="1769" h="4338" extrusionOk="0">
                  <a:moveTo>
                    <a:pt x="1768" y="1"/>
                  </a:moveTo>
                  <a:lnTo>
                    <a:pt x="1305" y="127"/>
                  </a:lnTo>
                  <a:lnTo>
                    <a:pt x="926" y="1222"/>
                  </a:lnTo>
                  <a:lnTo>
                    <a:pt x="589" y="2316"/>
                  </a:lnTo>
                  <a:lnTo>
                    <a:pt x="0" y="4000"/>
                  </a:lnTo>
                  <a:lnTo>
                    <a:pt x="253" y="4253"/>
                  </a:lnTo>
                  <a:lnTo>
                    <a:pt x="295" y="4337"/>
                  </a:lnTo>
                  <a:lnTo>
                    <a:pt x="968" y="2442"/>
                  </a:lnTo>
                  <a:lnTo>
                    <a:pt x="1389" y="1222"/>
                  </a:lnTo>
                  <a:lnTo>
                    <a:pt x="1768"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24"/>
            <p:cNvSpPr/>
            <p:nvPr/>
          </p:nvSpPr>
          <p:spPr>
            <a:xfrm>
              <a:off x="4117875" y="1551775"/>
              <a:ext cx="44225" cy="108450"/>
            </a:xfrm>
            <a:custGeom>
              <a:avLst/>
              <a:gdLst/>
              <a:ahLst/>
              <a:cxnLst/>
              <a:rect l="l" t="t" r="r" b="b"/>
              <a:pathLst>
                <a:path w="1769" h="4338" fill="none" extrusionOk="0">
                  <a:moveTo>
                    <a:pt x="1768" y="1"/>
                  </a:moveTo>
                  <a:lnTo>
                    <a:pt x="1305" y="127"/>
                  </a:lnTo>
                  <a:lnTo>
                    <a:pt x="1305" y="127"/>
                  </a:lnTo>
                  <a:lnTo>
                    <a:pt x="926" y="1222"/>
                  </a:lnTo>
                  <a:lnTo>
                    <a:pt x="589" y="2316"/>
                  </a:lnTo>
                  <a:lnTo>
                    <a:pt x="0" y="4000"/>
                  </a:lnTo>
                  <a:lnTo>
                    <a:pt x="253" y="4253"/>
                  </a:lnTo>
                  <a:lnTo>
                    <a:pt x="295" y="4337"/>
                  </a:lnTo>
                  <a:lnTo>
                    <a:pt x="968" y="2442"/>
                  </a:lnTo>
                  <a:lnTo>
                    <a:pt x="968" y="2442"/>
                  </a:lnTo>
                  <a:lnTo>
                    <a:pt x="1389" y="1222"/>
                  </a:lnTo>
                  <a:lnTo>
                    <a:pt x="176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24"/>
            <p:cNvSpPr/>
            <p:nvPr/>
          </p:nvSpPr>
          <p:spPr>
            <a:xfrm>
              <a:off x="4146275" y="1542300"/>
              <a:ext cx="46350" cy="149500"/>
            </a:xfrm>
            <a:custGeom>
              <a:avLst/>
              <a:gdLst/>
              <a:ahLst/>
              <a:cxnLst/>
              <a:rect l="l" t="t" r="r" b="b"/>
              <a:pathLst>
                <a:path w="1854" h="5980" extrusionOk="0">
                  <a:moveTo>
                    <a:pt x="1" y="5600"/>
                  </a:moveTo>
                  <a:lnTo>
                    <a:pt x="1" y="5600"/>
                  </a:lnTo>
                  <a:lnTo>
                    <a:pt x="1" y="5600"/>
                  </a:lnTo>
                  <a:lnTo>
                    <a:pt x="295" y="5979"/>
                  </a:lnTo>
                  <a:lnTo>
                    <a:pt x="295" y="5979"/>
                  </a:lnTo>
                  <a:lnTo>
                    <a:pt x="1" y="5600"/>
                  </a:lnTo>
                  <a:close/>
                  <a:moveTo>
                    <a:pt x="1853" y="1"/>
                  </a:moveTo>
                  <a:lnTo>
                    <a:pt x="1727" y="43"/>
                  </a:lnTo>
                  <a:lnTo>
                    <a:pt x="1853" y="1"/>
                  </a:lnTo>
                  <a:lnTo>
                    <a:pt x="1853" y="1"/>
                  </a:lnTo>
                  <a:lnTo>
                    <a:pt x="1853"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24"/>
            <p:cNvSpPr/>
            <p:nvPr/>
          </p:nvSpPr>
          <p:spPr>
            <a:xfrm>
              <a:off x="4146275" y="1682300"/>
              <a:ext cx="7400" cy="9500"/>
            </a:xfrm>
            <a:custGeom>
              <a:avLst/>
              <a:gdLst/>
              <a:ahLst/>
              <a:cxnLst/>
              <a:rect l="l" t="t" r="r" b="b"/>
              <a:pathLst>
                <a:path w="296" h="380" fill="none" extrusionOk="0">
                  <a:moveTo>
                    <a:pt x="1" y="0"/>
                  </a:moveTo>
                  <a:lnTo>
                    <a:pt x="1" y="0"/>
                  </a:lnTo>
                  <a:lnTo>
                    <a:pt x="1" y="0"/>
                  </a:lnTo>
                  <a:lnTo>
                    <a:pt x="295" y="379"/>
                  </a:lnTo>
                  <a:lnTo>
                    <a:pt x="295"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 name="Google Shape;1884;p24"/>
            <p:cNvSpPr/>
            <p:nvPr/>
          </p:nvSpPr>
          <p:spPr>
            <a:xfrm>
              <a:off x="4189425" y="1542300"/>
              <a:ext cx="3200" cy="1075"/>
            </a:xfrm>
            <a:custGeom>
              <a:avLst/>
              <a:gdLst/>
              <a:ahLst/>
              <a:cxnLst/>
              <a:rect l="l" t="t" r="r" b="b"/>
              <a:pathLst>
                <a:path w="128" h="43" fill="none" extrusionOk="0">
                  <a:moveTo>
                    <a:pt x="127" y="1"/>
                  </a:moveTo>
                  <a:lnTo>
                    <a:pt x="1" y="43"/>
                  </a:lnTo>
                  <a:lnTo>
                    <a:pt x="127" y="1"/>
                  </a:lnTo>
                  <a:lnTo>
                    <a:pt x="127" y="1"/>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 name="Google Shape;1885;p24"/>
            <p:cNvSpPr/>
            <p:nvPr/>
          </p:nvSpPr>
          <p:spPr>
            <a:xfrm>
              <a:off x="4146275" y="1542300"/>
              <a:ext cx="46350" cy="149500"/>
            </a:xfrm>
            <a:custGeom>
              <a:avLst/>
              <a:gdLst/>
              <a:ahLst/>
              <a:cxnLst/>
              <a:rect l="l" t="t" r="r" b="b"/>
              <a:pathLst>
                <a:path w="1854" h="5980" extrusionOk="0">
                  <a:moveTo>
                    <a:pt x="1853" y="1"/>
                  </a:moveTo>
                  <a:lnTo>
                    <a:pt x="1727" y="43"/>
                  </a:lnTo>
                  <a:lnTo>
                    <a:pt x="1432" y="127"/>
                  </a:lnTo>
                  <a:lnTo>
                    <a:pt x="1138" y="1516"/>
                  </a:lnTo>
                  <a:lnTo>
                    <a:pt x="801" y="2906"/>
                  </a:lnTo>
                  <a:lnTo>
                    <a:pt x="422" y="4253"/>
                  </a:lnTo>
                  <a:lnTo>
                    <a:pt x="1" y="5600"/>
                  </a:lnTo>
                  <a:lnTo>
                    <a:pt x="295" y="5979"/>
                  </a:lnTo>
                  <a:lnTo>
                    <a:pt x="759" y="4506"/>
                  </a:lnTo>
                  <a:lnTo>
                    <a:pt x="1180" y="3032"/>
                  </a:lnTo>
                  <a:lnTo>
                    <a:pt x="1559" y="1516"/>
                  </a:lnTo>
                  <a:lnTo>
                    <a:pt x="1853"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 name="Google Shape;1886;p24"/>
            <p:cNvSpPr/>
            <p:nvPr/>
          </p:nvSpPr>
          <p:spPr>
            <a:xfrm>
              <a:off x="4146275" y="1542300"/>
              <a:ext cx="46350" cy="149500"/>
            </a:xfrm>
            <a:custGeom>
              <a:avLst/>
              <a:gdLst/>
              <a:ahLst/>
              <a:cxnLst/>
              <a:rect l="l" t="t" r="r" b="b"/>
              <a:pathLst>
                <a:path w="1854" h="5980" fill="none" extrusionOk="0">
                  <a:moveTo>
                    <a:pt x="1853" y="1"/>
                  </a:moveTo>
                  <a:lnTo>
                    <a:pt x="1727" y="43"/>
                  </a:lnTo>
                  <a:lnTo>
                    <a:pt x="1432" y="127"/>
                  </a:lnTo>
                  <a:lnTo>
                    <a:pt x="1432" y="127"/>
                  </a:lnTo>
                  <a:lnTo>
                    <a:pt x="1138" y="1516"/>
                  </a:lnTo>
                  <a:lnTo>
                    <a:pt x="801" y="2906"/>
                  </a:lnTo>
                  <a:lnTo>
                    <a:pt x="422" y="4253"/>
                  </a:lnTo>
                  <a:lnTo>
                    <a:pt x="1" y="5600"/>
                  </a:lnTo>
                  <a:lnTo>
                    <a:pt x="295" y="5979"/>
                  </a:lnTo>
                  <a:lnTo>
                    <a:pt x="295" y="5979"/>
                  </a:lnTo>
                  <a:lnTo>
                    <a:pt x="759" y="4506"/>
                  </a:lnTo>
                  <a:lnTo>
                    <a:pt x="1180" y="3032"/>
                  </a:lnTo>
                  <a:lnTo>
                    <a:pt x="1559" y="1516"/>
                  </a:lnTo>
                  <a:lnTo>
                    <a:pt x="185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24"/>
            <p:cNvSpPr/>
            <p:nvPr/>
          </p:nvSpPr>
          <p:spPr>
            <a:xfrm>
              <a:off x="4172600" y="1531775"/>
              <a:ext cx="62125" cy="187375"/>
            </a:xfrm>
            <a:custGeom>
              <a:avLst/>
              <a:gdLst/>
              <a:ahLst/>
              <a:cxnLst/>
              <a:rect l="l" t="t" r="r" b="b"/>
              <a:pathLst>
                <a:path w="2485" h="7495" extrusionOk="0">
                  <a:moveTo>
                    <a:pt x="0" y="7242"/>
                  </a:moveTo>
                  <a:lnTo>
                    <a:pt x="253" y="7495"/>
                  </a:lnTo>
                  <a:lnTo>
                    <a:pt x="253" y="7495"/>
                  </a:lnTo>
                  <a:lnTo>
                    <a:pt x="0" y="7242"/>
                  </a:lnTo>
                  <a:close/>
                  <a:moveTo>
                    <a:pt x="2484" y="1"/>
                  </a:moveTo>
                  <a:lnTo>
                    <a:pt x="2021" y="127"/>
                  </a:lnTo>
                  <a:lnTo>
                    <a:pt x="2021" y="127"/>
                  </a:lnTo>
                  <a:lnTo>
                    <a:pt x="2484" y="1"/>
                  </a:lnTo>
                  <a:lnTo>
                    <a:pt x="2484" y="1"/>
                  </a:lnTo>
                  <a:lnTo>
                    <a:pt x="248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 name="Google Shape;1888;p24"/>
            <p:cNvSpPr/>
            <p:nvPr/>
          </p:nvSpPr>
          <p:spPr>
            <a:xfrm>
              <a:off x="4172600" y="1712825"/>
              <a:ext cx="6325" cy="6325"/>
            </a:xfrm>
            <a:custGeom>
              <a:avLst/>
              <a:gdLst/>
              <a:ahLst/>
              <a:cxnLst/>
              <a:rect l="l" t="t" r="r" b="b"/>
              <a:pathLst>
                <a:path w="253" h="253" fill="none" extrusionOk="0">
                  <a:moveTo>
                    <a:pt x="0" y="0"/>
                  </a:moveTo>
                  <a:lnTo>
                    <a:pt x="253" y="253"/>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 name="Google Shape;1889;p24"/>
            <p:cNvSpPr/>
            <p:nvPr/>
          </p:nvSpPr>
          <p:spPr>
            <a:xfrm>
              <a:off x="4223125" y="1531775"/>
              <a:ext cx="11600" cy="3175"/>
            </a:xfrm>
            <a:custGeom>
              <a:avLst/>
              <a:gdLst/>
              <a:ahLst/>
              <a:cxnLst/>
              <a:rect l="l" t="t" r="r" b="b"/>
              <a:pathLst>
                <a:path w="464" h="127" fill="none" extrusionOk="0">
                  <a:moveTo>
                    <a:pt x="463" y="1"/>
                  </a:moveTo>
                  <a:lnTo>
                    <a:pt x="0" y="127"/>
                  </a:lnTo>
                  <a:lnTo>
                    <a:pt x="0" y="127"/>
                  </a:lnTo>
                  <a:lnTo>
                    <a:pt x="463" y="1"/>
                  </a:lnTo>
                  <a:lnTo>
                    <a:pt x="463" y="1"/>
                  </a:lnTo>
                  <a:lnTo>
                    <a:pt x="46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 name="Google Shape;1890;p24"/>
            <p:cNvSpPr/>
            <p:nvPr/>
          </p:nvSpPr>
          <p:spPr>
            <a:xfrm>
              <a:off x="4171550" y="1531775"/>
              <a:ext cx="63175" cy="187375"/>
            </a:xfrm>
            <a:custGeom>
              <a:avLst/>
              <a:gdLst/>
              <a:ahLst/>
              <a:cxnLst/>
              <a:rect l="l" t="t" r="r" b="b"/>
              <a:pathLst>
                <a:path w="2527" h="7495" extrusionOk="0">
                  <a:moveTo>
                    <a:pt x="2526" y="1"/>
                  </a:moveTo>
                  <a:lnTo>
                    <a:pt x="2063" y="127"/>
                  </a:lnTo>
                  <a:lnTo>
                    <a:pt x="1600" y="1895"/>
                  </a:lnTo>
                  <a:lnTo>
                    <a:pt x="1095" y="3664"/>
                  </a:lnTo>
                  <a:lnTo>
                    <a:pt x="548" y="5390"/>
                  </a:lnTo>
                  <a:lnTo>
                    <a:pt x="0" y="7158"/>
                  </a:lnTo>
                  <a:lnTo>
                    <a:pt x="42" y="7242"/>
                  </a:lnTo>
                  <a:lnTo>
                    <a:pt x="295" y="7495"/>
                  </a:lnTo>
                  <a:lnTo>
                    <a:pt x="926" y="5642"/>
                  </a:lnTo>
                  <a:lnTo>
                    <a:pt x="1474" y="3748"/>
                  </a:lnTo>
                  <a:lnTo>
                    <a:pt x="2021" y="1853"/>
                  </a:lnTo>
                  <a:lnTo>
                    <a:pt x="2526"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24"/>
            <p:cNvSpPr/>
            <p:nvPr/>
          </p:nvSpPr>
          <p:spPr>
            <a:xfrm>
              <a:off x="4171550" y="1531775"/>
              <a:ext cx="63175" cy="187375"/>
            </a:xfrm>
            <a:custGeom>
              <a:avLst/>
              <a:gdLst/>
              <a:ahLst/>
              <a:cxnLst/>
              <a:rect l="l" t="t" r="r" b="b"/>
              <a:pathLst>
                <a:path w="2527" h="7495" fill="none" extrusionOk="0">
                  <a:moveTo>
                    <a:pt x="2526" y="1"/>
                  </a:moveTo>
                  <a:lnTo>
                    <a:pt x="2063" y="127"/>
                  </a:lnTo>
                  <a:lnTo>
                    <a:pt x="2063" y="127"/>
                  </a:lnTo>
                  <a:lnTo>
                    <a:pt x="1600" y="1895"/>
                  </a:lnTo>
                  <a:lnTo>
                    <a:pt x="1095" y="3664"/>
                  </a:lnTo>
                  <a:lnTo>
                    <a:pt x="548" y="5390"/>
                  </a:lnTo>
                  <a:lnTo>
                    <a:pt x="0" y="7158"/>
                  </a:lnTo>
                  <a:lnTo>
                    <a:pt x="42" y="7242"/>
                  </a:lnTo>
                  <a:lnTo>
                    <a:pt x="295" y="7495"/>
                  </a:lnTo>
                  <a:lnTo>
                    <a:pt x="295" y="7495"/>
                  </a:lnTo>
                  <a:lnTo>
                    <a:pt x="926" y="5642"/>
                  </a:lnTo>
                  <a:lnTo>
                    <a:pt x="1474" y="3748"/>
                  </a:lnTo>
                  <a:lnTo>
                    <a:pt x="2021" y="1853"/>
                  </a:lnTo>
                  <a:lnTo>
                    <a:pt x="252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24"/>
            <p:cNvSpPr/>
            <p:nvPr/>
          </p:nvSpPr>
          <p:spPr>
            <a:xfrm>
              <a:off x="4279950" y="1446525"/>
              <a:ext cx="181075" cy="211575"/>
            </a:xfrm>
            <a:custGeom>
              <a:avLst/>
              <a:gdLst/>
              <a:ahLst/>
              <a:cxnLst/>
              <a:rect l="l" t="t" r="r" b="b"/>
              <a:pathLst>
                <a:path w="7243" h="8463" extrusionOk="0">
                  <a:moveTo>
                    <a:pt x="6611" y="0"/>
                  </a:moveTo>
                  <a:lnTo>
                    <a:pt x="6485" y="42"/>
                  </a:lnTo>
                  <a:lnTo>
                    <a:pt x="338" y="2611"/>
                  </a:lnTo>
                  <a:lnTo>
                    <a:pt x="211" y="2695"/>
                  </a:lnTo>
                  <a:lnTo>
                    <a:pt x="85" y="2779"/>
                  </a:lnTo>
                  <a:lnTo>
                    <a:pt x="43" y="2905"/>
                  </a:lnTo>
                  <a:lnTo>
                    <a:pt x="1" y="3032"/>
                  </a:lnTo>
                  <a:lnTo>
                    <a:pt x="1" y="3158"/>
                  </a:lnTo>
                  <a:lnTo>
                    <a:pt x="1" y="3284"/>
                  </a:lnTo>
                  <a:lnTo>
                    <a:pt x="85" y="3411"/>
                  </a:lnTo>
                  <a:lnTo>
                    <a:pt x="169" y="35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463"/>
                  </a:lnTo>
                  <a:lnTo>
                    <a:pt x="7200" y="295"/>
                  </a:lnTo>
                  <a:lnTo>
                    <a:pt x="7116" y="211"/>
                  </a:lnTo>
                  <a:lnTo>
                    <a:pt x="6990" y="127"/>
                  </a:lnTo>
                  <a:lnTo>
                    <a:pt x="6906" y="42"/>
                  </a:lnTo>
                  <a:lnTo>
                    <a:pt x="673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24"/>
            <p:cNvSpPr/>
            <p:nvPr/>
          </p:nvSpPr>
          <p:spPr>
            <a:xfrm>
              <a:off x="4279950" y="1446525"/>
              <a:ext cx="181075" cy="211575"/>
            </a:xfrm>
            <a:custGeom>
              <a:avLst/>
              <a:gdLst/>
              <a:ahLst/>
              <a:cxnLst/>
              <a:rect l="l" t="t" r="r" b="b"/>
              <a:pathLst>
                <a:path w="7243" h="8463" fill="none" extrusionOk="0">
                  <a:moveTo>
                    <a:pt x="169" y="3537"/>
                  </a:moveTo>
                  <a:lnTo>
                    <a:pt x="5769" y="83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590"/>
                  </a:lnTo>
                  <a:lnTo>
                    <a:pt x="7242" y="463"/>
                  </a:lnTo>
                  <a:lnTo>
                    <a:pt x="7200" y="295"/>
                  </a:lnTo>
                  <a:lnTo>
                    <a:pt x="7116" y="211"/>
                  </a:lnTo>
                  <a:lnTo>
                    <a:pt x="6990" y="127"/>
                  </a:lnTo>
                  <a:lnTo>
                    <a:pt x="6906" y="42"/>
                  </a:lnTo>
                  <a:lnTo>
                    <a:pt x="6737" y="0"/>
                  </a:lnTo>
                  <a:lnTo>
                    <a:pt x="6611" y="0"/>
                  </a:lnTo>
                  <a:lnTo>
                    <a:pt x="6485" y="42"/>
                  </a:lnTo>
                  <a:lnTo>
                    <a:pt x="338" y="2611"/>
                  </a:lnTo>
                  <a:lnTo>
                    <a:pt x="338" y="2611"/>
                  </a:lnTo>
                  <a:lnTo>
                    <a:pt x="211" y="2695"/>
                  </a:lnTo>
                  <a:lnTo>
                    <a:pt x="85" y="2779"/>
                  </a:lnTo>
                  <a:lnTo>
                    <a:pt x="43" y="2905"/>
                  </a:lnTo>
                  <a:lnTo>
                    <a:pt x="1" y="3032"/>
                  </a:lnTo>
                  <a:lnTo>
                    <a:pt x="1" y="3158"/>
                  </a:lnTo>
                  <a:lnTo>
                    <a:pt x="1" y="3284"/>
                  </a:lnTo>
                  <a:lnTo>
                    <a:pt x="85" y="3411"/>
                  </a:lnTo>
                  <a:lnTo>
                    <a:pt x="169" y="35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24"/>
            <p:cNvSpPr/>
            <p:nvPr/>
          </p:nvSpPr>
          <p:spPr>
            <a:xfrm>
              <a:off x="4322050" y="1492825"/>
              <a:ext cx="11625" cy="4250"/>
            </a:xfrm>
            <a:custGeom>
              <a:avLst/>
              <a:gdLst/>
              <a:ahLst/>
              <a:cxnLst/>
              <a:rect l="l" t="t" r="r" b="b"/>
              <a:pathLst>
                <a:path w="465" h="170" extrusionOk="0">
                  <a:moveTo>
                    <a:pt x="464" y="1"/>
                  </a:moveTo>
                  <a:lnTo>
                    <a:pt x="1" y="169"/>
                  </a:lnTo>
                  <a:lnTo>
                    <a:pt x="464" y="1"/>
                  </a:lnTo>
                  <a:lnTo>
                    <a:pt x="46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24"/>
            <p:cNvSpPr/>
            <p:nvPr/>
          </p:nvSpPr>
          <p:spPr>
            <a:xfrm>
              <a:off x="4322050" y="1492825"/>
              <a:ext cx="11625" cy="4250"/>
            </a:xfrm>
            <a:custGeom>
              <a:avLst/>
              <a:gdLst/>
              <a:ahLst/>
              <a:cxnLst/>
              <a:rect l="l" t="t" r="r" b="b"/>
              <a:pathLst>
                <a:path w="465" h="170" fill="none" extrusionOk="0">
                  <a:moveTo>
                    <a:pt x="464" y="1"/>
                  </a:moveTo>
                  <a:lnTo>
                    <a:pt x="1" y="169"/>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24"/>
            <p:cNvSpPr/>
            <p:nvPr/>
          </p:nvSpPr>
          <p:spPr>
            <a:xfrm>
              <a:off x="4310475" y="1492825"/>
              <a:ext cx="23200" cy="71600"/>
            </a:xfrm>
            <a:custGeom>
              <a:avLst/>
              <a:gdLst/>
              <a:ahLst/>
              <a:cxnLst/>
              <a:rect l="l" t="t" r="r" b="b"/>
              <a:pathLst>
                <a:path w="928" h="2864" extrusionOk="0">
                  <a:moveTo>
                    <a:pt x="927" y="1"/>
                  </a:moveTo>
                  <a:lnTo>
                    <a:pt x="464" y="169"/>
                  </a:lnTo>
                  <a:lnTo>
                    <a:pt x="1" y="2569"/>
                  </a:lnTo>
                  <a:lnTo>
                    <a:pt x="338" y="2864"/>
                  </a:lnTo>
                  <a:lnTo>
                    <a:pt x="92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24"/>
            <p:cNvSpPr/>
            <p:nvPr/>
          </p:nvSpPr>
          <p:spPr>
            <a:xfrm>
              <a:off x="4310475" y="1492825"/>
              <a:ext cx="23200" cy="71600"/>
            </a:xfrm>
            <a:custGeom>
              <a:avLst/>
              <a:gdLst/>
              <a:ahLst/>
              <a:cxnLst/>
              <a:rect l="l" t="t" r="r" b="b"/>
              <a:pathLst>
                <a:path w="928" h="2864" fill="none" extrusionOk="0">
                  <a:moveTo>
                    <a:pt x="927" y="1"/>
                  </a:moveTo>
                  <a:lnTo>
                    <a:pt x="464" y="169"/>
                  </a:lnTo>
                  <a:lnTo>
                    <a:pt x="1" y="2569"/>
                  </a:lnTo>
                  <a:lnTo>
                    <a:pt x="338" y="2864"/>
                  </a:lnTo>
                  <a:lnTo>
                    <a:pt x="9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 name="Google Shape;1898;p24"/>
            <p:cNvSpPr/>
            <p:nvPr/>
          </p:nvSpPr>
          <p:spPr>
            <a:xfrm>
              <a:off x="4339950" y="1480200"/>
              <a:ext cx="23175" cy="103175"/>
            </a:xfrm>
            <a:custGeom>
              <a:avLst/>
              <a:gdLst/>
              <a:ahLst/>
              <a:cxnLst/>
              <a:rect l="l" t="t" r="r" b="b"/>
              <a:pathLst>
                <a:path w="927" h="4127" extrusionOk="0">
                  <a:moveTo>
                    <a:pt x="1" y="4085"/>
                  </a:moveTo>
                  <a:lnTo>
                    <a:pt x="1" y="4085"/>
                  </a:lnTo>
                  <a:lnTo>
                    <a:pt x="43" y="4127"/>
                  </a:lnTo>
                  <a:lnTo>
                    <a:pt x="1" y="4085"/>
                  </a:lnTo>
                  <a:close/>
                  <a:moveTo>
                    <a:pt x="927" y="1"/>
                  </a:moveTo>
                  <a:lnTo>
                    <a:pt x="801" y="43"/>
                  </a:lnTo>
                  <a:lnTo>
                    <a:pt x="801" y="43"/>
                  </a:lnTo>
                  <a:lnTo>
                    <a:pt x="92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24"/>
            <p:cNvSpPr/>
            <p:nvPr/>
          </p:nvSpPr>
          <p:spPr>
            <a:xfrm>
              <a:off x="4339950" y="1582300"/>
              <a:ext cx="1075" cy="1075"/>
            </a:xfrm>
            <a:custGeom>
              <a:avLst/>
              <a:gdLst/>
              <a:ahLst/>
              <a:cxnLst/>
              <a:rect l="l" t="t" r="r" b="b"/>
              <a:pathLst>
                <a:path w="43" h="43" fill="none" extrusionOk="0">
                  <a:moveTo>
                    <a:pt x="1" y="1"/>
                  </a:moveTo>
                  <a:lnTo>
                    <a:pt x="1" y="1"/>
                  </a:lnTo>
                  <a:lnTo>
                    <a:pt x="43" y="43"/>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24"/>
            <p:cNvSpPr/>
            <p:nvPr/>
          </p:nvSpPr>
          <p:spPr>
            <a:xfrm>
              <a:off x="4359950" y="1480200"/>
              <a:ext cx="3175" cy="1075"/>
            </a:xfrm>
            <a:custGeom>
              <a:avLst/>
              <a:gdLst/>
              <a:ahLst/>
              <a:cxnLst/>
              <a:rect l="l" t="t" r="r" b="b"/>
              <a:pathLst>
                <a:path w="127" h="43" fill="none" extrusionOk="0">
                  <a:moveTo>
                    <a:pt x="127" y="1"/>
                  </a:moveTo>
                  <a:lnTo>
                    <a:pt x="1" y="43"/>
                  </a:lnTo>
                  <a:lnTo>
                    <a:pt x="1"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24"/>
            <p:cNvSpPr/>
            <p:nvPr/>
          </p:nvSpPr>
          <p:spPr>
            <a:xfrm>
              <a:off x="4339950" y="1477050"/>
              <a:ext cx="31600" cy="112650"/>
            </a:xfrm>
            <a:custGeom>
              <a:avLst/>
              <a:gdLst/>
              <a:ahLst/>
              <a:cxnLst/>
              <a:rect l="l" t="t" r="r" b="b"/>
              <a:pathLst>
                <a:path w="1264" h="4506" extrusionOk="0">
                  <a:moveTo>
                    <a:pt x="1264" y="0"/>
                  </a:moveTo>
                  <a:lnTo>
                    <a:pt x="927" y="127"/>
                  </a:lnTo>
                  <a:lnTo>
                    <a:pt x="801" y="169"/>
                  </a:lnTo>
                  <a:lnTo>
                    <a:pt x="590" y="1348"/>
                  </a:lnTo>
                  <a:lnTo>
                    <a:pt x="337" y="2442"/>
                  </a:lnTo>
                  <a:lnTo>
                    <a:pt x="1" y="4211"/>
                  </a:lnTo>
                  <a:lnTo>
                    <a:pt x="43" y="4253"/>
                  </a:lnTo>
                  <a:lnTo>
                    <a:pt x="337" y="4505"/>
                  </a:lnTo>
                  <a:lnTo>
                    <a:pt x="758" y="2526"/>
                  </a:lnTo>
                  <a:lnTo>
                    <a:pt x="1011" y="1263"/>
                  </a:lnTo>
                  <a:lnTo>
                    <a:pt x="1264"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24"/>
            <p:cNvSpPr/>
            <p:nvPr/>
          </p:nvSpPr>
          <p:spPr>
            <a:xfrm>
              <a:off x="4339950" y="1477050"/>
              <a:ext cx="31600" cy="112650"/>
            </a:xfrm>
            <a:custGeom>
              <a:avLst/>
              <a:gdLst/>
              <a:ahLst/>
              <a:cxnLst/>
              <a:rect l="l" t="t" r="r" b="b"/>
              <a:pathLst>
                <a:path w="1264" h="4506" fill="none" extrusionOk="0">
                  <a:moveTo>
                    <a:pt x="1264" y="0"/>
                  </a:moveTo>
                  <a:lnTo>
                    <a:pt x="927" y="127"/>
                  </a:lnTo>
                  <a:lnTo>
                    <a:pt x="801" y="169"/>
                  </a:lnTo>
                  <a:lnTo>
                    <a:pt x="801" y="169"/>
                  </a:lnTo>
                  <a:lnTo>
                    <a:pt x="590" y="1348"/>
                  </a:lnTo>
                  <a:lnTo>
                    <a:pt x="337" y="2442"/>
                  </a:lnTo>
                  <a:lnTo>
                    <a:pt x="1" y="4211"/>
                  </a:lnTo>
                  <a:lnTo>
                    <a:pt x="43" y="4253"/>
                  </a:lnTo>
                  <a:lnTo>
                    <a:pt x="337" y="4505"/>
                  </a:lnTo>
                  <a:lnTo>
                    <a:pt x="758" y="2526"/>
                  </a:lnTo>
                  <a:lnTo>
                    <a:pt x="758" y="2526"/>
                  </a:lnTo>
                  <a:lnTo>
                    <a:pt x="1011" y="1263"/>
                  </a:lnTo>
                  <a:lnTo>
                    <a:pt x="12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24"/>
            <p:cNvSpPr/>
            <p:nvPr/>
          </p:nvSpPr>
          <p:spPr>
            <a:xfrm>
              <a:off x="4371525" y="1464425"/>
              <a:ext cx="29500" cy="152625"/>
            </a:xfrm>
            <a:custGeom>
              <a:avLst/>
              <a:gdLst/>
              <a:ahLst/>
              <a:cxnLst/>
              <a:rect l="l" t="t" r="r" b="b"/>
              <a:pathLst>
                <a:path w="1180" h="6105" extrusionOk="0">
                  <a:moveTo>
                    <a:pt x="1180" y="0"/>
                  </a:moveTo>
                  <a:lnTo>
                    <a:pt x="759" y="211"/>
                  </a:lnTo>
                  <a:lnTo>
                    <a:pt x="632" y="1600"/>
                  </a:lnTo>
                  <a:lnTo>
                    <a:pt x="464" y="2989"/>
                  </a:lnTo>
                  <a:lnTo>
                    <a:pt x="253" y="4421"/>
                  </a:lnTo>
                  <a:lnTo>
                    <a:pt x="1" y="5810"/>
                  </a:lnTo>
                  <a:lnTo>
                    <a:pt x="338" y="6105"/>
                  </a:lnTo>
                  <a:lnTo>
                    <a:pt x="632" y="4589"/>
                  </a:lnTo>
                  <a:lnTo>
                    <a:pt x="843" y="3074"/>
                  </a:lnTo>
                  <a:lnTo>
                    <a:pt x="1053" y="1558"/>
                  </a:lnTo>
                  <a:lnTo>
                    <a:pt x="1180"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24"/>
            <p:cNvSpPr/>
            <p:nvPr/>
          </p:nvSpPr>
          <p:spPr>
            <a:xfrm>
              <a:off x="4371525" y="1464425"/>
              <a:ext cx="29500" cy="152625"/>
            </a:xfrm>
            <a:custGeom>
              <a:avLst/>
              <a:gdLst/>
              <a:ahLst/>
              <a:cxnLst/>
              <a:rect l="l" t="t" r="r" b="b"/>
              <a:pathLst>
                <a:path w="1180" h="6105" fill="none" extrusionOk="0">
                  <a:moveTo>
                    <a:pt x="1180" y="0"/>
                  </a:moveTo>
                  <a:lnTo>
                    <a:pt x="759" y="211"/>
                  </a:lnTo>
                  <a:lnTo>
                    <a:pt x="759" y="211"/>
                  </a:lnTo>
                  <a:lnTo>
                    <a:pt x="632" y="1600"/>
                  </a:lnTo>
                  <a:lnTo>
                    <a:pt x="464" y="2989"/>
                  </a:lnTo>
                  <a:lnTo>
                    <a:pt x="253" y="4421"/>
                  </a:lnTo>
                  <a:lnTo>
                    <a:pt x="1" y="5810"/>
                  </a:lnTo>
                  <a:lnTo>
                    <a:pt x="338" y="6105"/>
                  </a:lnTo>
                  <a:lnTo>
                    <a:pt x="338" y="6105"/>
                  </a:lnTo>
                  <a:lnTo>
                    <a:pt x="632" y="4589"/>
                  </a:lnTo>
                  <a:lnTo>
                    <a:pt x="843" y="3074"/>
                  </a:lnTo>
                  <a:lnTo>
                    <a:pt x="1053" y="1558"/>
                  </a:lnTo>
                  <a:lnTo>
                    <a:pt x="118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24"/>
            <p:cNvSpPr/>
            <p:nvPr/>
          </p:nvSpPr>
          <p:spPr>
            <a:xfrm>
              <a:off x="4399950" y="1448625"/>
              <a:ext cx="41075" cy="192650"/>
            </a:xfrm>
            <a:custGeom>
              <a:avLst/>
              <a:gdLst/>
              <a:ahLst/>
              <a:cxnLst/>
              <a:rect l="l" t="t" r="r" b="b"/>
              <a:pathLst>
                <a:path w="1643" h="7706" extrusionOk="0">
                  <a:moveTo>
                    <a:pt x="1642" y="1"/>
                  </a:moveTo>
                  <a:lnTo>
                    <a:pt x="1179" y="169"/>
                  </a:lnTo>
                  <a:lnTo>
                    <a:pt x="927" y="1979"/>
                  </a:lnTo>
                  <a:lnTo>
                    <a:pt x="632" y="3790"/>
                  </a:lnTo>
                  <a:lnTo>
                    <a:pt x="337" y="5600"/>
                  </a:lnTo>
                  <a:lnTo>
                    <a:pt x="0" y="7411"/>
                  </a:lnTo>
                  <a:lnTo>
                    <a:pt x="379" y="7705"/>
                  </a:lnTo>
                  <a:lnTo>
                    <a:pt x="716" y="5811"/>
                  </a:lnTo>
                  <a:lnTo>
                    <a:pt x="1053" y="3874"/>
                  </a:lnTo>
                  <a:lnTo>
                    <a:pt x="1348" y="1937"/>
                  </a:lnTo>
                  <a:lnTo>
                    <a:pt x="1642"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24"/>
            <p:cNvSpPr/>
            <p:nvPr/>
          </p:nvSpPr>
          <p:spPr>
            <a:xfrm>
              <a:off x="4399950" y="1448625"/>
              <a:ext cx="41075" cy="192650"/>
            </a:xfrm>
            <a:custGeom>
              <a:avLst/>
              <a:gdLst/>
              <a:ahLst/>
              <a:cxnLst/>
              <a:rect l="l" t="t" r="r" b="b"/>
              <a:pathLst>
                <a:path w="1643" h="7706" fill="none" extrusionOk="0">
                  <a:moveTo>
                    <a:pt x="1642" y="1"/>
                  </a:moveTo>
                  <a:lnTo>
                    <a:pt x="1179" y="169"/>
                  </a:lnTo>
                  <a:lnTo>
                    <a:pt x="1179" y="169"/>
                  </a:lnTo>
                  <a:lnTo>
                    <a:pt x="927" y="1979"/>
                  </a:lnTo>
                  <a:lnTo>
                    <a:pt x="632" y="3790"/>
                  </a:lnTo>
                  <a:lnTo>
                    <a:pt x="337" y="5600"/>
                  </a:lnTo>
                  <a:lnTo>
                    <a:pt x="0" y="7411"/>
                  </a:lnTo>
                  <a:lnTo>
                    <a:pt x="379" y="7705"/>
                  </a:lnTo>
                  <a:lnTo>
                    <a:pt x="379" y="7705"/>
                  </a:lnTo>
                  <a:lnTo>
                    <a:pt x="716" y="5811"/>
                  </a:lnTo>
                  <a:lnTo>
                    <a:pt x="1053" y="3874"/>
                  </a:lnTo>
                  <a:lnTo>
                    <a:pt x="1348" y="1937"/>
                  </a:lnTo>
                  <a:lnTo>
                    <a:pt x="164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24"/>
            <p:cNvSpPr/>
            <p:nvPr/>
          </p:nvSpPr>
          <p:spPr>
            <a:xfrm>
              <a:off x="4468375" y="1336000"/>
              <a:ext cx="180000" cy="212650"/>
            </a:xfrm>
            <a:custGeom>
              <a:avLst/>
              <a:gdLst/>
              <a:ahLst/>
              <a:cxnLst/>
              <a:rect l="l" t="t" r="r" b="b"/>
              <a:pathLst>
                <a:path w="7200" h="8506" extrusionOk="0">
                  <a:moveTo>
                    <a:pt x="6400" y="1"/>
                  </a:moveTo>
                  <a:lnTo>
                    <a:pt x="6273" y="43"/>
                  </a:lnTo>
                  <a:lnTo>
                    <a:pt x="6105" y="85"/>
                  </a:lnTo>
                  <a:lnTo>
                    <a:pt x="295" y="3285"/>
                  </a:lnTo>
                  <a:lnTo>
                    <a:pt x="169" y="3369"/>
                  </a:lnTo>
                  <a:lnTo>
                    <a:pt x="84" y="3495"/>
                  </a:lnTo>
                  <a:lnTo>
                    <a:pt x="42" y="3621"/>
                  </a:lnTo>
                  <a:lnTo>
                    <a:pt x="0" y="3748"/>
                  </a:lnTo>
                  <a:lnTo>
                    <a:pt x="0" y="3874"/>
                  </a:lnTo>
                  <a:lnTo>
                    <a:pt x="42" y="4000"/>
                  </a:lnTo>
                  <a:lnTo>
                    <a:pt x="126" y="4127"/>
                  </a:lnTo>
                  <a:lnTo>
                    <a:pt x="253" y="421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05" y="422"/>
                  </a:lnTo>
                  <a:lnTo>
                    <a:pt x="6863" y="295"/>
                  </a:lnTo>
                  <a:lnTo>
                    <a:pt x="6779" y="169"/>
                  </a:lnTo>
                  <a:lnTo>
                    <a:pt x="6652" y="85"/>
                  </a:lnTo>
                  <a:lnTo>
                    <a:pt x="6526" y="43"/>
                  </a:lnTo>
                  <a:lnTo>
                    <a:pt x="640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24"/>
            <p:cNvSpPr/>
            <p:nvPr/>
          </p:nvSpPr>
          <p:spPr>
            <a:xfrm>
              <a:off x="4468375" y="1336000"/>
              <a:ext cx="180000" cy="212650"/>
            </a:xfrm>
            <a:custGeom>
              <a:avLst/>
              <a:gdLst/>
              <a:ahLst/>
              <a:cxnLst/>
              <a:rect l="l" t="t" r="r" b="b"/>
              <a:pathLst>
                <a:path w="7200" h="8506" fill="none" extrusionOk="0">
                  <a:moveTo>
                    <a:pt x="253" y="4211"/>
                  </a:moveTo>
                  <a:lnTo>
                    <a:pt x="6316" y="842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47" y="548"/>
                  </a:lnTo>
                  <a:lnTo>
                    <a:pt x="6905" y="422"/>
                  </a:lnTo>
                  <a:lnTo>
                    <a:pt x="6863" y="295"/>
                  </a:lnTo>
                  <a:lnTo>
                    <a:pt x="6779" y="169"/>
                  </a:lnTo>
                  <a:lnTo>
                    <a:pt x="6652" y="85"/>
                  </a:lnTo>
                  <a:lnTo>
                    <a:pt x="6526" y="43"/>
                  </a:lnTo>
                  <a:lnTo>
                    <a:pt x="6400" y="1"/>
                  </a:lnTo>
                  <a:lnTo>
                    <a:pt x="6273" y="43"/>
                  </a:lnTo>
                  <a:lnTo>
                    <a:pt x="6105" y="85"/>
                  </a:lnTo>
                  <a:lnTo>
                    <a:pt x="295" y="3285"/>
                  </a:lnTo>
                  <a:lnTo>
                    <a:pt x="295" y="3285"/>
                  </a:lnTo>
                  <a:lnTo>
                    <a:pt x="169" y="3369"/>
                  </a:lnTo>
                  <a:lnTo>
                    <a:pt x="84" y="3495"/>
                  </a:lnTo>
                  <a:lnTo>
                    <a:pt x="42" y="3621"/>
                  </a:lnTo>
                  <a:lnTo>
                    <a:pt x="0" y="3748"/>
                  </a:lnTo>
                  <a:lnTo>
                    <a:pt x="0" y="3874"/>
                  </a:lnTo>
                  <a:lnTo>
                    <a:pt x="42" y="4000"/>
                  </a:lnTo>
                  <a:lnTo>
                    <a:pt x="126" y="4127"/>
                  </a:lnTo>
                  <a:lnTo>
                    <a:pt x="253" y="421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24"/>
            <p:cNvSpPr/>
            <p:nvPr/>
          </p:nvSpPr>
          <p:spPr>
            <a:xfrm>
              <a:off x="4502050" y="1460200"/>
              <a:ext cx="9500" cy="7400"/>
            </a:xfrm>
            <a:custGeom>
              <a:avLst/>
              <a:gdLst/>
              <a:ahLst/>
              <a:cxnLst/>
              <a:rect l="l" t="t" r="r" b="b"/>
              <a:pathLst>
                <a:path w="380" h="296" extrusionOk="0">
                  <a:moveTo>
                    <a:pt x="0" y="1"/>
                  </a:moveTo>
                  <a:lnTo>
                    <a:pt x="0" y="1"/>
                  </a:lnTo>
                  <a:lnTo>
                    <a:pt x="379" y="295"/>
                  </a:lnTo>
                  <a:lnTo>
                    <a:pt x="0"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24"/>
            <p:cNvSpPr/>
            <p:nvPr/>
          </p:nvSpPr>
          <p:spPr>
            <a:xfrm>
              <a:off x="4502050" y="1460200"/>
              <a:ext cx="9500" cy="7400"/>
            </a:xfrm>
            <a:custGeom>
              <a:avLst/>
              <a:gdLst/>
              <a:ahLst/>
              <a:cxnLst/>
              <a:rect l="l" t="t" r="r" b="b"/>
              <a:pathLst>
                <a:path w="380" h="296" fill="none" extrusionOk="0">
                  <a:moveTo>
                    <a:pt x="0" y="1"/>
                  </a:moveTo>
                  <a:lnTo>
                    <a:pt x="0" y="1"/>
                  </a:lnTo>
                  <a:lnTo>
                    <a:pt x="379" y="29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24"/>
            <p:cNvSpPr/>
            <p:nvPr/>
          </p:nvSpPr>
          <p:spPr>
            <a:xfrm>
              <a:off x="4502050" y="1394950"/>
              <a:ext cx="16875" cy="72650"/>
            </a:xfrm>
            <a:custGeom>
              <a:avLst/>
              <a:gdLst/>
              <a:ahLst/>
              <a:cxnLst/>
              <a:rect l="l" t="t" r="r" b="b"/>
              <a:pathLst>
                <a:path w="675" h="2906" extrusionOk="0">
                  <a:moveTo>
                    <a:pt x="674" y="0"/>
                  </a:moveTo>
                  <a:lnTo>
                    <a:pt x="211" y="211"/>
                  </a:lnTo>
                  <a:lnTo>
                    <a:pt x="0" y="2611"/>
                  </a:lnTo>
                  <a:lnTo>
                    <a:pt x="379" y="2905"/>
                  </a:lnTo>
                  <a:lnTo>
                    <a:pt x="674"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24"/>
            <p:cNvSpPr/>
            <p:nvPr/>
          </p:nvSpPr>
          <p:spPr>
            <a:xfrm>
              <a:off x="4502050" y="1394950"/>
              <a:ext cx="16875" cy="72650"/>
            </a:xfrm>
            <a:custGeom>
              <a:avLst/>
              <a:gdLst/>
              <a:ahLst/>
              <a:cxnLst/>
              <a:rect l="l" t="t" r="r" b="b"/>
              <a:pathLst>
                <a:path w="675" h="2906" fill="none" extrusionOk="0">
                  <a:moveTo>
                    <a:pt x="674" y="0"/>
                  </a:moveTo>
                  <a:lnTo>
                    <a:pt x="211" y="211"/>
                  </a:lnTo>
                  <a:lnTo>
                    <a:pt x="0" y="2611"/>
                  </a:lnTo>
                  <a:lnTo>
                    <a:pt x="379" y="2905"/>
                  </a:lnTo>
                  <a:lnTo>
                    <a:pt x="67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24"/>
            <p:cNvSpPr/>
            <p:nvPr/>
          </p:nvSpPr>
          <p:spPr>
            <a:xfrm>
              <a:off x="4533625" y="1482300"/>
              <a:ext cx="4225" cy="2125"/>
            </a:xfrm>
            <a:custGeom>
              <a:avLst/>
              <a:gdLst/>
              <a:ahLst/>
              <a:cxnLst/>
              <a:rect l="l" t="t" r="r" b="b"/>
              <a:pathLst>
                <a:path w="169" h="85" extrusionOk="0">
                  <a:moveTo>
                    <a:pt x="1" y="1"/>
                  </a:moveTo>
                  <a:lnTo>
                    <a:pt x="1" y="1"/>
                  </a:lnTo>
                  <a:lnTo>
                    <a:pt x="169" y="85"/>
                  </a:lnTo>
                  <a:lnTo>
                    <a:pt x="1"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24"/>
            <p:cNvSpPr/>
            <p:nvPr/>
          </p:nvSpPr>
          <p:spPr>
            <a:xfrm>
              <a:off x="4533625" y="1482300"/>
              <a:ext cx="4225" cy="2125"/>
            </a:xfrm>
            <a:custGeom>
              <a:avLst/>
              <a:gdLst/>
              <a:ahLst/>
              <a:cxnLst/>
              <a:rect l="l" t="t" r="r" b="b"/>
              <a:pathLst>
                <a:path w="169" h="85" fill="none" extrusionOk="0">
                  <a:moveTo>
                    <a:pt x="1" y="1"/>
                  </a:moveTo>
                  <a:lnTo>
                    <a:pt x="1" y="1"/>
                  </a:lnTo>
                  <a:lnTo>
                    <a:pt x="169" y="85"/>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24"/>
            <p:cNvSpPr/>
            <p:nvPr/>
          </p:nvSpPr>
          <p:spPr>
            <a:xfrm>
              <a:off x="4533625" y="1374950"/>
              <a:ext cx="21075" cy="114750"/>
            </a:xfrm>
            <a:custGeom>
              <a:avLst/>
              <a:gdLst/>
              <a:ahLst/>
              <a:cxnLst/>
              <a:rect l="l" t="t" r="r" b="b"/>
              <a:pathLst>
                <a:path w="843" h="4590" extrusionOk="0">
                  <a:moveTo>
                    <a:pt x="843" y="0"/>
                  </a:moveTo>
                  <a:lnTo>
                    <a:pt x="422" y="211"/>
                  </a:lnTo>
                  <a:lnTo>
                    <a:pt x="295" y="1390"/>
                  </a:lnTo>
                  <a:lnTo>
                    <a:pt x="211" y="2526"/>
                  </a:lnTo>
                  <a:lnTo>
                    <a:pt x="1" y="4295"/>
                  </a:lnTo>
                  <a:lnTo>
                    <a:pt x="169" y="4379"/>
                  </a:lnTo>
                  <a:lnTo>
                    <a:pt x="422" y="4590"/>
                  </a:lnTo>
                  <a:lnTo>
                    <a:pt x="590" y="2569"/>
                  </a:lnTo>
                  <a:lnTo>
                    <a:pt x="716" y="1306"/>
                  </a:lnTo>
                  <a:lnTo>
                    <a:pt x="843"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24"/>
            <p:cNvSpPr/>
            <p:nvPr/>
          </p:nvSpPr>
          <p:spPr>
            <a:xfrm>
              <a:off x="4533625" y="1374950"/>
              <a:ext cx="21075" cy="114750"/>
            </a:xfrm>
            <a:custGeom>
              <a:avLst/>
              <a:gdLst/>
              <a:ahLst/>
              <a:cxnLst/>
              <a:rect l="l" t="t" r="r" b="b"/>
              <a:pathLst>
                <a:path w="843" h="4590" fill="none" extrusionOk="0">
                  <a:moveTo>
                    <a:pt x="843" y="0"/>
                  </a:moveTo>
                  <a:lnTo>
                    <a:pt x="422" y="211"/>
                  </a:lnTo>
                  <a:lnTo>
                    <a:pt x="422" y="211"/>
                  </a:lnTo>
                  <a:lnTo>
                    <a:pt x="295" y="1390"/>
                  </a:lnTo>
                  <a:lnTo>
                    <a:pt x="211" y="2526"/>
                  </a:lnTo>
                  <a:lnTo>
                    <a:pt x="1" y="4295"/>
                  </a:lnTo>
                  <a:lnTo>
                    <a:pt x="169" y="4379"/>
                  </a:lnTo>
                  <a:lnTo>
                    <a:pt x="422" y="4590"/>
                  </a:lnTo>
                  <a:lnTo>
                    <a:pt x="590" y="2569"/>
                  </a:lnTo>
                  <a:lnTo>
                    <a:pt x="590" y="2569"/>
                  </a:lnTo>
                  <a:lnTo>
                    <a:pt x="716" y="1306"/>
                  </a:lnTo>
                  <a:lnTo>
                    <a:pt x="84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24"/>
            <p:cNvSpPr/>
            <p:nvPr/>
          </p:nvSpPr>
          <p:spPr>
            <a:xfrm>
              <a:off x="4568350" y="1359150"/>
              <a:ext cx="13725" cy="149500"/>
            </a:xfrm>
            <a:custGeom>
              <a:avLst/>
              <a:gdLst/>
              <a:ahLst/>
              <a:cxnLst/>
              <a:rect l="l" t="t" r="r" b="b"/>
              <a:pathLst>
                <a:path w="549" h="5980" extrusionOk="0">
                  <a:moveTo>
                    <a:pt x="1" y="5895"/>
                  </a:moveTo>
                  <a:lnTo>
                    <a:pt x="1" y="5895"/>
                  </a:lnTo>
                  <a:lnTo>
                    <a:pt x="127" y="5979"/>
                  </a:lnTo>
                  <a:lnTo>
                    <a:pt x="1" y="5895"/>
                  </a:lnTo>
                  <a:close/>
                  <a:moveTo>
                    <a:pt x="548" y="1"/>
                  </a:moveTo>
                  <a:lnTo>
                    <a:pt x="169" y="253"/>
                  </a:lnTo>
                  <a:lnTo>
                    <a:pt x="169" y="253"/>
                  </a:lnTo>
                  <a:lnTo>
                    <a:pt x="548" y="1"/>
                  </a:lnTo>
                  <a:lnTo>
                    <a:pt x="548"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24"/>
            <p:cNvSpPr/>
            <p:nvPr/>
          </p:nvSpPr>
          <p:spPr>
            <a:xfrm>
              <a:off x="4568350" y="1506525"/>
              <a:ext cx="3200" cy="2125"/>
            </a:xfrm>
            <a:custGeom>
              <a:avLst/>
              <a:gdLst/>
              <a:ahLst/>
              <a:cxnLst/>
              <a:rect l="l" t="t" r="r" b="b"/>
              <a:pathLst>
                <a:path w="128" h="85" fill="none" extrusionOk="0">
                  <a:moveTo>
                    <a:pt x="1" y="0"/>
                  </a:moveTo>
                  <a:lnTo>
                    <a:pt x="1" y="0"/>
                  </a:lnTo>
                  <a:lnTo>
                    <a:pt x="127" y="84"/>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 name="Google Shape;1919;p24"/>
            <p:cNvSpPr/>
            <p:nvPr/>
          </p:nvSpPr>
          <p:spPr>
            <a:xfrm>
              <a:off x="4572575" y="1359150"/>
              <a:ext cx="9500" cy="6350"/>
            </a:xfrm>
            <a:custGeom>
              <a:avLst/>
              <a:gdLst/>
              <a:ahLst/>
              <a:cxnLst/>
              <a:rect l="l" t="t" r="r" b="b"/>
              <a:pathLst>
                <a:path w="380" h="254" fill="none" extrusionOk="0">
                  <a:moveTo>
                    <a:pt x="379" y="1"/>
                  </a:moveTo>
                  <a:lnTo>
                    <a:pt x="0" y="253"/>
                  </a:lnTo>
                  <a:lnTo>
                    <a:pt x="0" y="253"/>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 name="Google Shape;1920;p24"/>
            <p:cNvSpPr/>
            <p:nvPr/>
          </p:nvSpPr>
          <p:spPr>
            <a:xfrm>
              <a:off x="4568350" y="1359150"/>
              <a:ext cx="14775" cy="153700"/>
            </a:xfrm>
            <a:custGeom>
              <a:avLst/>
              <a:gdLst/>
              <a:ahLst/>
              <a:cxnLst/>
              <a:rect l="l" t="t" r="r" b="b"/>
              <a:pathLst>
                <a:path w="591" h="6148" extrusionOk="0">
                  <a:moveTo>
                    <a:pt x="548" y="1"/>
                  </a:moveTo>
                  <a:lnTo>
                    <a:pt x="169" y="253"/>
                  </a:lnTo>
                  <a:lnTo>
                    <a:pt x="169" y="1643"/>
                  </a:lnTo>
                  <a:lnTo>
                    <a:pt x="169" y="3074"/>
                  </a:lnTo>
                  <a:lnTo>
                    <a:pt x="127" y="4464"/>
                  </a:lnTo>
                  <a:lnTo>
                    <a:pt x="1" y="5895"/>
                  </a:lnTo>
                  <a:lnTo>
                    <a:pt x="127" y="5979"/>
                  </a:lnTo>
                  <a:lnTo>
                    <a:pt x="422" y="6148"/>
                  </a:lnTo>
                  <a:lnTo>
                    <a:pt x="506" y="4632"/>
                  </a:lnTo>
                  <a:lnTo>
                    <a:pt x="590" y="3074"/>
                  </a:lnTo>
                  <a:lnTo>
                    <a:pt x="590" y="1559"/>
                  </a:lnTo>
                  <a:lnTo>
                    <a:pt x="548"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24"/>
            <p:cNvSpPr/>
            <p:nvPr/>
          </p:nvSpPr>
          <p:spPr>
            <a:xfrm>
              <a:off x="4568350" y="1359150"/>
              <a:ext cx="14775" cy="153700"/>
            </a:xfrm>
            <a:custGeom>
              <a:avLst/>
              <a:gdLst/>
              <a:ahLst/>
              <a:cxnLst/>
              <a:rect l="l" t="t" r="r" b="b"/>
              <a:pathLst>
                <a:path w="591" h="6148" fill="none" extrusionOk="0">
                  <a:moveTo>
                    <a:pt x="548" y="1"/>
                  </a:moveTo>
                  <a:lnTo>
                    <a:pt x="169" y="253"/>
                  </a:lnTo>
                  <a:lnTo>
                    <a:pt x="169" y="253"/>
                  </a:lnTo>
                  <a:lnTo>
                    <a:pt x="169" y="1643"/>
                  </a:lnTo>
                  <a:lnTo>
                    <a:pt x="169" y="3074"/>
                  </a:lnTo>
                  <a:lnTo>
                    <a:pt x="127" y="4464"/>
                  </a:lnTo>
                  <a:lnTo>
                    <a:pt x="1" y="5895"/>
                  </a:lnTo>
                  <a:lnTo>
                    <a:pt x="127" y="5979"/>
                  </a:lnTo>
                  <a:lnTo>
                    <a:pt x="422" y="6148"/>
                  </a:lnTo>
                  <a:lnTo>
                    <a:pt x="422" y="6148"/>
                  </a:lnTo>
                  <a:lnTo>
                    <a:pt x="506" y="4632"/>
                  </a:lnTo>
                  <a:lnTo>
                    <a:pt x="590" y="3074"/>
                  </a:lnTo>
                  <a:lnTo>
                    <a:pt x="590" y="1559"/>
                  </a:lnTo>
                  <a:lnTo>
                    <a:pt x="54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24"/>
            <p:cNvSpPr/>
            <p:nvPr/>
          </p:nvSpPr>
          <p:spPr>
            <a:xfrm>
              <a:off x="4609400" y="1339150"/>
              <a:ext cx="10550" cy="5300"/>
            </a:xfrm>
            <a:custGeom>
              <a:avLst/>
              <a:gdLst/>
              <a:ahLst/>
              <a:cxnLst/>
              <a:rect l="l" t="t" r="r" b="b"/>
              <a:pathLst>
                <a:path w="422" h="212" extrusionOk="0">
                  <a:moveTo>
                    <a:pt x="422" y="1"/>
                  </a:moveTo>
                  <a:lnTo>
                    <a:pt x="1" y="211"/>
                  </a:lnTo>
                  <a:lnTo>
                    <a:pt x="1" y="211"/>
                  </a:lnTo>
                  <a:lnTo>
                    <a:pt x="422" y="1"/>
                  </a:lnTo>
                  <a:lnTo>
                    <a:pt x="422" y="1"/>
                  </a:lnTo>
                  <a:lnTo>
                    <a:pt x="422"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24"/>
            <p:cNvSpPr/>
            <p:nvPr/>
          </p:nvSpPr>
          <p:spPr>
            <a:xfrm>
              <a:off x="4609400" y="1339150"/>
              <a:ext cx="10550" cy="5300"/>
            </a:xfrm>
            <a:custGeom>
              <a:avLst/>
              <a:gdLst/>
              <a:ahLst/>
              <a:cxnLst/>
              <a:rect l="l" t="t" r="r" b="b"/>
              <a:pathLst>
                <a:path w="422" h="212" fill="none" extrusionOk="0">
                  <a:moveTo>
                    <a:pt x="422" y="1"/>
                  </a:moveTo>
                  <a:lnTo>
                    <a:pt x="1" y="211"/>
                  </a:lnTo>
                  <a:lnTo>
                    <a:pt x="1" y="211"/>
                  </a:lnTo>
                  <a:lnTo>
                    <a:pt x="422" y="1"/>
                  </a:lnTo>
                  <a:lnTo>
                    <a:pt x="422" y="1"/>
                  </a:lnTo>
                  <a:lnTo>
                    <a:pt x="42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24"/>
            <p:cNvSpPr/>
            <p:nvPr/>
          </p:nvSpPr>
          <p:spPr>
            <a:xfrm>
              <a:off x="4599925" y="1339150"/>
              <a:ext cx="20025" cy="195800"/>
            </a:xfrm>
            <a:custGeom>
              <a:avLst/>
              <a:gdLst/>
              <a:ahLst/>
              <a:cxnLst/>
              <a:rect l="l" t="t" r="r" b="b"/>
              <a:pathLst>
                <a:path w="801" h="7832" extrusionOk="0">
                  <a:moveTo>
                    <a:pt x="801" y="1"/>
                  </a:moveTo>
                  <a:lnTo>
                    <a:pt x="380" y="211"/>
                  </a:lnTo>
                  <a:lnTo>
                    <a:pt x="338" y="2064"/>
                  </a:lnTo>
                  <a:lnTo>
                    <a:pt x="254" y="3874"/>
                  </a:lnTo>
                  <a:lnTo>
                    <a:pt x="127" y="5727"/>
                  </a:lnTo>
                  <a:lnTo>
                    <a:pt x="1" y="7537"/>
                  </a:lnTo>
                  <a:lnTo>
                    <a:pt x="380" y="7832"/>
                  </a:lnTo>
                  <a:lnTo>
                    <a:pt x="548" y="5853"/>
                  </a:lnTo>
                  <a:lnTo>
                    <a:pt x="675" y="3916"/>
                  </a:lnTo>
                  <a:lnTo>
                    <a:pt x="759" y="1938"/>
                  </a:lnTo>
                  <a:lnTo>
                    <a:pt x="801"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24"/>
            <p:cNvSpPr/>
            <p:nvPr/>
          </p:nvSpPr>
          <p:spPr>
            <a:xfrm>
              <a:off x="4599925" y="1339150"/>
              <a:ext cx="20025" cy="195800"/>
            </a:xfrm>
            <a:custGeom>
              <a:avLst/>
              <a:gdLst/>
              <a:ahLst/>
              <a:cxnLst/>
              <a:rect l="l" t="t" r="r" b="b"/>
              <a:pathLst>
                <a:path w="801" h="7832" fill="none" extrusionOk="0">
                  <a:moveTo>
                    <a:pt x="801" y="1"/>
                  </a:moveTo>
                  <a:lnTo>
                    <a:pt x="380" y="211"/>
                  </a:lnTo>
                  <a:lnTo>
                    <a:pt x="380" y="211"/>
                  </a:lnTo>
                  <a:lnTo>
                    <a:pt x="338" y="2064"/>
                  </a:lnTo>
                  <a:lnTo>
                    <a:pt x="254" y="3874"/>
                  </a:lnTo>
                  <a:lnTo>
                    <a:pt x="127" y="5727"/>
                  </a:lnTo>
                  <a:lnTo>
                    <a:pt x="1" y="7537"/>
                  </a:lnTo>
                  <a:lnTo>
                    <a:pt x="380" y="7832"/>
                  </a:lnTo>
                  <a:lnTo>
                    <a:pt x="380" y="7832"/>
                  </a:lnTo>
                  <a:lnTo>
                    <a:pt x="548" y="5853"/>
                  </a:lnTo>
                  <a:lnTo>
                    <a:pt x="675" y="3916"/>
                  </a:lnTo>
                  <a:lnTo>
                    <a:pt x="759" y="1938"/>
                  </a:lnTo>
                  <a:lnTo>
                    <a:pt x="80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ext 2">
  <p:cSld name="CUSTOM_2">
    <p:bg>
      <p:bgPr>
        <a:blipFill>
          <a:blip r:embed="rId2">
            <a:alphaModFix/>
          </a:blip>
          <a:stretch>
            <a:fillRect/>
          </a:stretch>
        </a:blipFill>
        <a:effectLst/>
      </p:bgPr>
    </p:bg>
    <p:spTree>
      <p:nvGrpSpPr>
        <p:cNvPr id="1" name="Shape 1926"/>
        <p:cNvGrpSpPr/>
        <p:nvPr/>
      </p:nvGrpSpPr>
      <p:grpSpPr>
        <a:xfrm>
          <a:off x="0" y="0"/>
          <a:ext cx="0" cy="0"/>
          <a:chOff x="0" y="0"/>
          <a:chExt cx="0" cy="0"/>
        </a:xfrm>
      </p:grpSpPr>
      <p:sp>
        <p:nvSpPr>
          <p:cNvPr id="1927" name="Google Shape;1927;p25"/>
          <p:cNvSpPr txBox="1">
            <a:spLocks noGrp="1"/>
          </p:cNvSpPr>
          <p:nvPr>
            <p:ph type="title"/>
          </p:nvPr>
        </p:nvSpPr>
        <p:spPr>
          <a:xfrm>
            <a:off x="3888975" y="2282635"/>
            <a:ext cx="4294800" cy="5727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928" name="Google Shape;1928;p25"/>
          <p:cNvSpPr txBox="1">
            <a:spLocks noGrp="1"/>
          </p:cNvSpPr>
          <p:nvPr>
            <p:ph type="subTitle" idx="1"/>
          </p:nvPr>
        </p:nvSpPr>
        <p:spPr>
          <a:xfrm>
            <a:off x="4767700" y="2998934"/>
            <a:ext cx="3416100" cy="7959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1929" name="Google Shape;1929;p25"/>
          <p:cNvGrpSpPr/>
          <p:nvPr/>
        </p:nvGrpSpPr>
        <p:grpSpPr>
          <a:xfrm flipH="1">
            <a:off x="4268145" y="1141731"/>
            <a:ext cx="1569488" cy="3430491"/>
            <a:chOff x="5214875" y="1199700"/>
            <a:chExt cx="337975" cy="738725"/>
          </a:xfrm>
        </p:grpSpPr>
        <p:sp>
          <p:nvSpPr>
            <p:cNvPr id="1930" name="Google Shape;1930;p25"/>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25"/>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25"/>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25"/>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25"/>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25"/>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25"/>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25"/>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25"/>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25"/>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25"/>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25"/>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25"/>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25"/>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25"/>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25"/>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25"/>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25"/>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25"/>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25"/>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25"/>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25"/>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25"/>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25"/>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25"/>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55" name="Google Shape;1955;p25"/>
          <p:cNvGrpSpPr/>
          <p:nvPr/>
        </p:nvGrpSpPr>
        <p:grpSpPr>
          <a:xfrm rot="2424745">
            <a:off x="5340035" y="-146421"/>
            <a:ext cx="3863476" cy="1874062"/>
            <a:chOff x="3545275" y="1138125"/>
            <a:chExt cx="1338875" cy="649450"/>
          </a:xfrm>
        </p:grpSpPr>
        <p:sp>
          <p:nvSpPr>
            <p:cNvPr id="1956" name="Google Shape;1956;p25"/>
            <p:cNvSpPr/>
            <p:nvPr/>
          </p:nvSpPr>
          <p:spPr>
            <a:xfrm>
              <a:off x="3545275" y="1138125"/>
              <a:ext cx="1338875" cy="508400"/>
            </a:xfrm>
            <a:custGeom>
              <a:avLst/>
              <a:gdLst/>
              <a:ahLst/>
              <a:cxnLst/>
              <a:rect l="l" t="t" r="r" b="b"/>
              <a:pathLst>
                <a:path w="53555" h="20336" extrusionOk="0">
                  <a:moveTo>
                    <a:pt x="53386" y="0"/>
                  </a:moveTo>
                  <a:lnTo>
                    <a:pt x="52081" y="1263"/>
                  </a:lnTo>
                  <a:lnTo>
                    <a:pt x="50734" y="2526"/>
                  </a:lnTo>
                  <a:lnTo>
                    <a:pt x="49344" y="3747"/>
                  </a:lnTo>
                  <a:lnTo>
                    <a:pt x="47913" y="4926"/>
                  </a:lnTo>
                  <a:lnTo>
                    <a:pt x="46481" y="6105"/>
                  </a:lnTo>
                  <a:lnTo>
                    <a:pt x="45008" y="7200"/>
                  </a:lnTo>
                  <a:lnTo>
                    <a:pt x="43492" y="8252"/>
                  </a:lnTo>
                  <a:lnTo>
                    <a:pt x="41976" y="9263"/>
                  </a:lnTo>
                  <a:lnTo>
                    <a:pt x="40419" y="10231"/>
                  </a:lnTo>
                  <a:lnTo>
                    <a:pt x="38861" y="11157"/>
                  </a:lnTo>
                  <a:lnTo>
                    <a:pt x="37261" y="12042"/>
                  </a:lnTo>
                  <a:lnTo>
                    <a:pt x="35619" y="12884"/>
                  </a:lnTo>
                  <a:lnTo>
                    <a:pt x="33977" y="13684"/>
                  </a:lnTo>
                  <a:lnTo>
                    <a:pt x="32293" y="14441"/>
                  </a:lnTo>
                  <a:lnTo>
                    <a:pt x="30609" y="15157"/>
                  </a:lnTo>
                  <a:lnTo>
                    <a:pt x="28883" y="15789"/>
                  </a:lnTo>
                  <a:lnTo>
                    <a:pt x="27156" y="16420"/>
                  </a:lnTo>
                  <a:lnTo>
                    <a:pt x="25430" y="17010"/>
                  </a:lnTo>
                  <a:lnTo>
                    <a:pt x="23662" y="17515"/>
                  </a:lnTo>
                  <a:lnTo>
                    <a:pt x="21894" y="17978"/>
                  </a:lnTo>
                  <a:lnTo>
                    <a:pt x="20125" y="18399"/>
                  </a:lnTo>
                  <a:lnTo>
                    <a:pt x="18315" y="18778"/>
                  </a:lnTo>
                  <a:lnTo>
                    <a:pt x="16504" y="19115"/>
                  </a:lnTo>
                  <a:lnTo>
                    <a:pt x="14694" y="19410"/>
                  </a:lnTo>
                  <a:lnTo>
                    <a:pt x="12884" y="19620"/>
                  </a:lnTo>
                  <a:lnTo>
                    <a:pt x="11031" y="19831"/>
                  </a:lnTo>
                  <a:lnTo>
                    <a:pt x="9221" y="19957"/>
                  </a:lnTo>
                  <a:lnTo>
                    <a:pt x="7368" y="20041"/>
                  </a:lnTo>
                  <a:lnTo>
                    <a:pt x="3705" y="20041"/>
                  </a:lnTo>
                  <a:lnTo>
                    <a:pt x="1853" y="19957"/>
                  </a:lnTo>
                  <a:lnTo>
                    <a:pt x="0" y="19831"/>
                  </a:lnTo>
                  <a:lnTo>
                    <a:pt x="0" y="20083"/>
                  </a:lnTo>
                  <a:lnTo>
                    <a:pt x="1347" y="20209"/>
                  </a:lnTo>
                  <a:lnTo>
                    <a:pt x="2695" y="20252"/>
                  </a:lnTo>
                  <a:lnTo>
                    <a:pt x="4042" y="20294"/>
                  </a:lnTo>
                  <a:lnTo>
                    <a:pt x="5389" y="20336"/>
                  </a:lnTo>
                  <a:lnTo>
                    <a:pt x="6863" y="20294"/>
                  </a:lnTo>
                  <a:lnTo>
                    <a:pt x="8337" y="20252"/>
                  </a:lnTo>
                  <a:lnTo>
                    <a:pt x="9852" y="20167"/>
                  </a:lnTo>
                  <a:lnTo>
                    <a:pt x="11326" y="20041"/>
                  </a:lnTo>
                  <a:lnTo>
                    <a:pt x="12841" y="19915"/>
                  </a:lnTo>
                  <a:lnTo>
                    <a:pt x="14315" y="19704"/>
                  </a:lnTo>
                  <a:lnTo>
                    <a:pt x="15831" y="19494"/>
                  </a:lnTo>
                  <a:lnTo>
                    <a:pt x="17304" y="19241"/>
                  </a:lnTo>
                  <a:lnTo>
                    <a:pt x="18778" y="18946"/>
                  </a:lnTo>
                  <a:lnTo>
                    <a:pt x="20252" y="18652"/>
                  </a:lnTo>
                  <a:lnTo>
                    <a:pt x="21725" y="18273"/>
                  </a:lnTo>
                  <a:lnTo>
                    <a:pt x="23199" y="17894"/>
                  </a:lnTo>
                  <a:lnTo>
                    <a:pt x="24672" y="17473"/>
                  </a:lnTo>
                  <a:lnTo>
                    <a:pt x="26104" y="17052"/>
                  </a:lnTo>
                  <a:lnTo>
                    <a:pt x="27535" y="16547"/>
                  </a:lnTo>
                  <a:lnTo>
                    <a:pt x="28967" y="16041"/>
                  </a:lnTo>
                  <a:lnTo>
                    <a:pt x="30735" y="15368"/>
                  </a:lnTo>
                  <a:lnTo>
                    <a:pt x="32419" y="14652"/>
                  </a:lnTo>
                  <a:lnTo>
                    <a:pt x="34145" y="13894"/>
                  </a:lnTo>
                  <a:lnTo>
                    <a:pt x="35787" y="13052"/>
                  </a:lnTo>
                  <a:lnTo>
                    <a:pt x="37471" y="12210"/>
                  </a:lnTo>
                  <a:lnTo>
                    <a:pt x="39071" y="11326"/>
                  </a:lnTo>
                  <a:lnTo>
                    <a:pt x="40671" y="10358"/>
                  </a:lnTo>
                  <a:lnTo>
                    <a:pt x="42229" y="9389"/>
                  </a:lnTo>
                  <a:lnTo>
                    <a:pt x="43787" y="8379"/>
                  </a:lnTo>
                  <a:lnTo>
                    <a:pt x="45260" y="7326"/>
                  </a:lnTo>
                  <a:lnTo>
                    <a:pt x="46734" y="6231"/>
                  </a:lnTo>
                  <a:lnTo>
                    <a:pt x="48208" y="5095"/>
                  </a:lnTo>
                  <a:lnTo>
                    <a:pt x="49597" y="3916"/>
                  </a:lnTo>
                  <a:lnTo>
                    <a:pt x="50944" y="2695"/>
                  </a:lnTo>
                  <a:lnTo>
                    <a:pt x="52292" y="1432"/>
                  </a:lnTo>
                  <a:lnTo>
                    <a:pt x="53555" y="169"/>
                  </a:lnTo>
                  <a:lnTo>
                    <a:pt x="5338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25"/>
            <p:cNvSpPr/>
            <p:nvPr/>
          </p:nvSpPr>
          <p:spPr>
            <a:xfrm>
              <a:off x="3545275" y="1138125"/>
              <a:ext cx="1338875" cy="508400"/>
            </a:xfrm>
            <a:custGeom>
              <a:avLst/>
              <a:gdLst/>
              <a:ahLst/>
              <a:cxnLst/>
              <a:rect l="l" t="t" r="r" b="b"/>
              <a:pathLst>
                <a:path w="53555" h="20336" fill="none" extrusionOk="0">
                  <a:moveTo>
                    <a:pt x="5389" y="20336"/>
                  </a:moveTo>
                  <a:lnTo>
                    <a:pt x="5389" y="20336"/>
                  </a:lnTo>
                  <a:lnTo>
                    <a:pt x="4042" y="20294"/>
                  </a:lnTo>
                  <a:lnTo>
                    <a:pt x="2695" y="20252"/>
                  </a:lnTo>
                  <a:lnTo>
                    <a:pt x="1347" y="20209"/>
                  </a:lnTo>
                  <a:lnTo>
                    <a:pt x="0" y="20083"/>
                  </a:lnTo>
                  <a:lnTo>
                    <a:pt x="0" y="19831"/>
                  </a:lnTo>
                  <a:lnTo>
                    <a:pt x="0" y="19831"/>
                  </a:lnTo>
                  <a:lnTo>
                    <a:pt x="1853" y="19957"/>
                  </a:lnTo>
                  <a:lnTo>
                    <a:pt x="3705" y="20041"/>
                  </a:lnTo>
                  <a:lnTo>
                    <a:pt x="5558" y="20041"/>
                  </a:lnTo>
                  <a:lnTo>
                    <a:pt x="7368" y="20041"/>
                  </a:lnTo>
                  <a:lnTo>
                    <a:pt x="9221" y="19957"/>
                  </a:lnTo>
                  <a:lnTo>
                    <a:pt x="11031" y="19831"/>
                  </a:lnTo>
                  <a:lnTo>
                    <a:pt x="12884" y="19620"/>
                  </a:lnTo>
                  <a:lnTo>
                    <a:pt x="14694" y="19410"/>
                  </a:lnTo>
                  <a:lnTo>
                    <a:pt x="16504" y="19115"/>
                  </a:lnTo>
                  <a:lnTo>
                    <a:pt x="18315" y="18778"/>
                  </a:lnTo>
                  <a:lnTo>
                    <a:pt x="20125" y="18399"/>
                  </a:lnTo>
                  <a:lnTo>
                    <a:pt x="21894" y="17978"/>
                  </a:lnTo>
                  <a:lnTo>
                    <a:pt x="23662" y="17515"/>
                  </a:lnTo>
                  <a:lnTo>
                    <a:pt x="25430" y="17010"/>
                  </a:lnTo>
                  <a:lnTo>
                    <a:pt x="27156" y="16420"/>
                  </a:lnTo>
                  <a:lnTo>
                    <a:pt x="28883" y="15789"/>
                  </a:lnTo>
                  <a:lnTo>
                    <a:pt x="30609" y="15157"/>
                  </a:lnTo>
                  <a:lnTo>
                    <a:pt x="32293" y="14441"/>
                  </a:lnTo>
                  <a:lnTo>
                    <a:pt x="33977" y="13684"/>
                  </a:lnTo>
                  <a:lnTo>
                    <a:pt x="35619" y="12884"/>
                  </a:lnTo>
                  <a:lnTo>
                    <a:pt x="37261" y="12042"/>
                  </a:lnTo>
                  <a:lnTo>
                    <a:pt x="38861" y="11157"/>
                  </a:lnTo>
                  <a:lnTo>
                    <a:pt x="40419" y="10231"/>
                  </a:lnTo>
                  <a:lnTo>
                    <a:pt x="41976" y="9263"/>
                  </a:lnTo>
                  <a:lnTo>
                    <a:pt x="43492" y="8252"/>
                  </a:lnTo>
                  <a:lnTo>
                    <a:pt x="45008" y="7200"/>
                  </a:lnTo>
                  <a:lnTo>
                    <a:pt x="46481" y="6105"/>
                  </a:lnTo>
                  <a:lnTo>
                    <a:pt x="47913" y="4926"/>
                  </a:lnTo>
                  <a:lnTo>
                    <a:pt x="49344" y="3747"/>
                  </a:lnTo>
                  <a:lnTo>
                    <a:pt x="50734" y="2526"/>
                  </a:lnTo>
                  <a:lnTo>
                    <a:pt x="52081" y="1263"/>
                  </a:lnTo>
                  <a:lnTo>
                    <a:pt x="53386" y="0"/>
                  </a:lnTo>
                  <a:lnTo>
                    <a:pt x="53555" y="169"/>
                  </a:lnTo>
                  <a:lnTo>
                    <a:pt x="53555" y="169"/>
                  </a:lnTo>
                  <a:lnTo>
                    <a:pt x="52292" y="1432"/>
                  </a:lnTo>
                  <a:lnTo>
                    <a:pt x="50944" y="2695"/>
                  </a:lnTo>
                  <a:lnTo>
                    <a:pt x="49597" y="3916"/>
                  </a:lnTo>
                  <a:lnTo>
                    <a:pt x="48208" y="5095"/>
                  </a:lnTo>
                  <a:lnTo>
                    <a:pt x="46734" y="6231"/>
                  </a:lnTo>
                  <a:lnTo>
                    <a:pt x="45260" y="7326"/>
                  </a:lnTo>
                  <a:lnTo>
                    <a:pt x="43787" y="8379"/>
                  </a:lnTo>
                  <a:lnTo>
                    <a:pt x="42229" y="9389"/>
                  </a:lnTo>
                  <a:lnTo>
                    <a:pt x="40671" y="10358"/>
                  </a:lnTo>
                  <a:lnTo>
                    <a:pt x="39071" y="11326"/>
                  </a:lnTo>
                  <a:lnTo>
                    <a:pt x="37471" y="12210"/>
                  </a:lnTo>
                  <a:lnTo>
                    <a:pt x="35787" y="13052"/>
                  </a:lnTo>
                  <a:lnTo>
                    <a:pt x="34145" y="13894"/>
                  </a:lnTo>
                  <a:lnTo>
                    <a:pt x="32419" y="14652"/>
                  </a:lnTo>
                  <a:lnTo>
                    <a:pt x="30735" y="15368"/>
                  </a:lnTo>
                  <a:lnTo>
                    <a:pt x="28967" y="16041"/>
                  </a:lnTo>
                  <a:lnTo>
                    <a:pt x="28967" y="16041"/>
                  </a:lnTo>
                  <a:lnTo>
                    <a:pt x="27535" y="16547"/>
                  </a:lnTo>
                  <a:lnTo>
                    <a:pt x="26104" y="17052"/>
                  </a:lnTo>
                  <a:lnTo>
                    <a:pt x="24672" y="17473"/>
                  </a:lnTo>
                  <a:lnTo>
                    <a:pt x="23199" y="17894"/>
                  </a:lnTo>
                  <a:lnTo>
                    <a:pt x="21725" y="18273"/>
                  </a:lnTo>
                  <a:lnTo>
                    <a:pt x="20252" y="18652"/>
                  </a:lnTo>
                  <a:lnTo>
                    <a:pt x="18778" y="18946"/>
                  </a:lnTo>
                  <a:lnTo>
                    <a:pt x="17304" y="19241"/>
                  </a:lnTo>
                  <a:lnTo>
                    <a:pt x="15831" y="19494"/>
                  </a:lnTo>
                  <a:lnTo>
                    <a:pt x="14315" y="19704"/>
                  </a:lnTo>
                  <a:lnTo>
                    <a:pt x="12841" y="19915"/>
                  </a:lnTo>
                  <a:lnTo>
                    <a:pt x="11326" y="20041"/>
                  </a:lnTo>
                  <a:lnTo>
                    <a:pt x="9852" y="20167"/>
                  </a:lnTo>
                  <a:lnTo>
                    <a:pt x="8337" y="20252"/>
                  </a:lnTo>
                  <a:lnTo>
                    <a:pt x="6863" y="20294"/>
                  </a:lnTo>
                  <a:lnTo>
                    <a:pt x="5389" y="2033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25"/>
            <p:cNvSpPr/>
            <p:nvPr/>
          </p:nvSpPr>
          <p:spPr>
            <a:xfrm>
              <a:off x="3848400" y="1583350"/>
              <a:ext cx="191600" cy="204225"/>
            </a:xfrm>
            <a:custGeom>
              <a:avLst/>
              <a:gdLst/>
              <a:ahLst/>
              <a:cxnLst/>
              <a:rect l="l" t="t" r="r" b="b"/>
              <a:pathLst>
                <a:path w="7664" h="8169" extrusionOk="0">
                  <a:moveTo>
                    <a:pt x="6990" y="1"/>
                  </a:moveTo>
                  <a:lnTo>
                    <a:pt x="464" y="1137"/>
                  </a:lnTo>
                  <a:lnTo>
                    <a:pt x="338" y="1179"/>
                  </a:lnTo>
                  <a:lnTo>
                    <a:pt x="211" y="1264"/>
                  </a:lnTo>
                  <a:lnTo>
                    <a:pt x="127" y="1390"/>
                  </a:lnTo>
                  <a:lnTo>
                    <a:pt x="43" y="1474"/>
                  </a:lnTo>
                  <a:lnTo>
                    <a:pt x="1" y="1601"/>
                  </a:lnTo>
                  <a:lnTo>
                    <a:pt x="1" y="1769"/>
                  </a:lnTo>
                  <a:lnTo>
                    <a:pt x="43" y="1895"/>
                  </a:lnTo>
                  <a:lnTo>
                    <a:pt x="127" y="2022"/>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63" y="548"/>
                  </a:lnTo>
                  <a:lnTo>
                    <a:pt x="7621" y="422"/>
                  </a:lnTo>
                  <a:lnTo>
                    <a:pt x="7579" y="295"/>
                  </a:lnTo>
                  <a:lnTo>
                    <a:pt x="7537" y="169"/>
                  </a:lnTo>
                  <a:lnTo>
                    <a:pt x="7411" y="85"/>
                  </a:lnTo>
                  <a:lnTo>
                    <a:pt x="728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25"/>
            <p:cNvSpPr/>
            <p:nvPr/>
          </p:nvSpPr>
          <p:spPr>
            <a:xfrm>
              <a:off x="3848400" y="1583350"/>
              <a:ext cx="191600" cy="204225"/>
            </a:xfrm>
            <a:custGeom>
              <a:avLst/>
              <a:gdLst/>
              <a:ahLst/>
              <a:cxnLst/>
              <a:rect l="l" t="t" r="r" b="b"/>
              <a:pathLst>
                <a:path w="7664" h="8169" fill="none" extrusionOk="0">
                  <a:moveTo>
                    <a:pt x="127" y="2022"/>
                  </a:moveTo>
                  <a:lnTo>
                    <a:pt x="4548" y="7916"/>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21" y="674"/>
                  </a:lnTo>
                  <a:lnTo>
                    <a:pt x="7663" y="548"/>
                  </a:lnTo>
                  <a:lnTo>
                    <a:pt x="7621" y="422"/>
                  </a:lnTo>
                  <a:lnTo>
                    <a:pt x="7579" y="295"/>
                  </a:lnTo>
                  <a:lnTo>
                    <a:pt x="7537" y="169"/>
                  </a:lnTo>
                  <a:lnTo>
                    <a:pt x="7411" y="85"/>
                  </a:lnTo>
                  <a:lnTo>
                    <a:pt x="7284" y="1"/>
                  </a:lnTo>
                  <a:lnTo>
                    <a:pt x="7158" y="1"/>
                  </a:lnTo>
                  <a:lnTo>
                    <a:pt x="6990" y="1"/>
                  </a:lnTo>
                  <a:lnTo>
                    <a:pt x="464" y="1137"/>
                  </a:lnTo>
                  <a:lnTo>
                    <a:pt x="464" y="1137"/>
                  </a:lnTo>
                  <a:lnTo>
                    <a:pt x="338" y="1179"/>
                  </a:lnTo>
                  <a:lnTo>
                    <a:pt x="211" y="1264"/>
                  </a:lnTo>
                  <a:lnTo>
                    <a:pt x="127" y="1390"/>
                  </a:lnTo>
                  <a:lnTo>
                    <a:pt x="43" y="1474"/>
                  </a:lnTo>
                  <a:lnTo>
                    <a:pt x="1" y="1601"/>
                  </a:lnTo>
                  <a:lnTo>
                    <a:pt x="1" y="1769"/>
                  </a:lnTo>
                  <a:lnTo>
                    <a:pt x="43" y="1895"/>
                  </a:lnTo>
                  <a:lnTo>
                    <a:pt x="127" y="202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25"/>
            <p:cNvSpPr/>
            <p:nvPr/>
          </p:nvSpPr>
          <p:spPr>
            <a:xfrm>
              <a:off x="3871575" y="1603350"/>
              <a:ext cx="36850" cy="62125"/>
            </a:xfrm>
            <a:custGeom>
              <a:avLst/>
              <a:gdLst/>
              <a:ahLst/>
              <a:cxnLst/>
              <a:rect l="l" t="t" r="r" b="b"/>
              <a:pathLst>
                <a:path w="1474" h="2485" extrusionOk="0">
                  <a:moveTo>
                    <a:pt x="0" y="2316"/>
                  </a:moveTo>
                  <a:lnTo>
                    <a:pt x="0" y="2316"/>
                  </a:lnTo>
                  <a:lnTo>
                    <a:pt x="126" y="2485"/>
                  </a:lnTo>
                  <a:lnTo>
                    <a:pt x="0" y="2316"/>
                  </a:lnTo>
                  <a:close/>
                  <a:moveTo>
                    <a:pt x="1474" y="1"/>
                  </a:moveTo>
                  <a:lnTo>
                    <a:pt x="968" y="85"/>
                  </a:lnTo>
                  <a:lnTo>
                    <a:pt x="1474" y="1"/>
                  </a:lnTo>
                  <a:lnTo>
                    <a:pt x="147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25"/>
            <p:cNvSpPr/>
            <p:nvPr/>
          </p:nvSpPr>
          <p:spPr>
            <a:xfrm>
              <a:off x="3871575" y="1661250"/>
              <a:ext cx="3175" cy="4225"/>
            </a:xfrm>
            <a:custGeom>
              <a:avLst/>
              <a:gdLst/>
              <a:ahLst/>
              <a:cxnLst/>
              <a:rect l="l" t="t" r="r" b="b"/>
              <a:pathLst>
                <a:path w="127" h="169" fill="none" extrusionOk="0">
                  <a:moveTo>
                    <a:pt x="0" y="0"/>
                  </a:moveTo>
                  <a:lnTo>
                    <a:pt x="0" y="0"/>
                  </a:lnTo>
                  <a:lnTo>
                    <a:pt x="126" y="16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25"/>
            <p:cNvSpPr/>
            <p:nvPr/>
          </p:nvSpPr>
          <p:spPr>
            <a:xfrm>
              <a:off x="3895775" y="1603350"/>
              <a:ext cx="12650" cy="2125"/>
            </a:xfrm>
            <a:custGeom>
              <a:avLst/>
              <a:gdLst/>
              <a:ahLst/>
              <a:cxnLst/>
              <a:rect l="l" t="t" r="r" b="b"/>
              <a:pathLst>
                <a:path w="506" h="85" fill="none" extrusionOk="0">
                  <a:moveTo>
                    <a:pt x="506" y="1"/>
                  </a:moveTo>
                  <a:lnTo>
                    <a:pt x="0" y="85"/>
                  </a:lnTo>
                  <a:lnTo>
                    <a:pt x="506" y="1"/>
                  </a:lnTo>
                  <a:lnTo>
                    <a:pt x="5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25"/>
            <p:cNvSpPr/>
            <p:nvPr/>
          </p:nvSpPr>
          <p:spPr>
            <a:xfrm>
              <a:off x="3871575" y="1603350"/>
              <a:ext cx="36850" cy="67400"/>
            </a:xfrm>
            <a:custGeom>
              <a:avLst/>
              <a:gdLst/>
              <a:ahLst/>
              <a:cxnLst/>
              <a:rect l="l" t="t" r="r" b="b"/>
              <a:pathLst>
                <a:path w="1474" h="2696" extrusionOk="0">
                  <a:moveTo>
                    <a:pt x="1474" y="1"/>
                  </a:moveTo>
                  <a:lnTo>
                    <a:pt x="968" y="85"/>
                  </a:lnTo>
                  <a:lnTo>
                    <a:pt x="0" y="2316"/>
                  </a:lnTo>
                  <a:lnTo>
                    <a:pt x="126" y="2485"/>
                  </a:lnTo>
                  <a:lnTo>
                    <a:pt x="295" y="2695"/>
                  </a:lnTo>
                  <a:lnTo>
                    <a:pt x="1474"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25"/>
            <p:cNvSpPr/>
            <p:nvPr/>
          </p:nvSpPr>
          <p:spPr>
            <a:xfrm>
              <a:off x="3871575" y="1603350"/>
              <a:ext cx="36850" cy="67400"/>
            </a:xfrm>
            <a:custGeom>
              <a:avLst/>
              <a:gdLst/>
              <a:ahLst/>
              <a:cxnLst/>
              <a:rect l="l" t="t" r="r" b="b"/>
              <a:pathLst>
                <a:path w="1474" h="2696" fill="none" extrusionOk="0">
                  <a:moveTo>
                    <a:pt x="1474" y="1"/>
                  </a:moveTo>
                  <a:lnTo>
                    <a:pt x="968" y="85"/>
                  </a:lnTo>
                  <a:lnTo>
                    <a:pt x="0" y="2316"/>
                  </a:lnTo>
                  <a:lnTo>
                    <a:pt x="126" y="2485"/>
                  </a:lnTo>
                  <a:lnTo>
                    <a:pt x="295" y="2695"/>
                  </a:lnTo>
                  <a:lnTo>
                    <a:pt x="14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25"/>
            <p:cNvSpPr/>
            <p:nvPr/>
          </p:nvSpPr>
          <p:spPr>
            <a:xfrm>
              <a:off x="3894725" y="1595975"/>
              <a:ext cx="53700" cy="102125"/>
            </a:xfrm>
            <a:custGeom>
              <a:avLst/>
              <a:gdLst/>
              <a:ahLst/>
              <a:cxnLst/>
              <a:rect l="l" t="t" r="r" b="b"/>
              <a:pathLst>
                <a:path w="2148" h="4085" extrusionOk="0">
                  <a:moveTo>
                    <a:pt x="0" y="3832"/>
                  </a:moveTo>
                  <a:lnTo>
                    <a:pt x="0" y="3832"/>
                  </a:lnTo>
                  <a:lnTo>
                    <a:pt x="169" y="4085"/>
                  </a:lnTo>
                  <a:lnTo>
                    <a:pt x="0" y="3832"/>
                  </a:lnTo>
                  <a:close/>
                  <a:moveTo>
                    <a:pt x="2147" y="1"/>
                  </a:moveTo>
                  <a:lnTo>
                    <a:pt x="1769" y="85"/>
                  </a:lnTo>
                  <a:lnTo>
                    <a:pt x="2147" y="1"/>
                  </a:lnTo>
                  <a:lnTo>
                    <a:pt x="2147" y="1"/>
                  </a:lnTo>
                  <a:lnTo>
                    <a:pt x="214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25"/>
            <p:cNvSpPr/>
            <p:nvPr/>
          </p:nvSpPr>
          <p:spPr>
            <a:xfrm>
              <a:off x="3894725" y="1691775"/>
              <a:ext cx="4225" cy="6325"/>
            </a:xfrm>
            <a:custGeom>
              <a:avLst/>
              <a:gdLst/>
              <a:ahLst/>
              <a:cxnLst/>
              <a:rect l="l" t="t" r="r" b="b"/>
              <a:pathLst>
                <a:path w="169" h="253" fill="none" extrusionOk="0">
                  <a:moveTo>
                    <a:pt x="0" y="0"/>
                  </a:moveTo>
                  <a:lnTo>
                    <a:pt x="0" y="0"/>
                  </a:lnTo>
                  <a:lnTo>
                    <a:pt x="169"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25"/>
            <p:cNvSpPr/>
            <p:nvPr/>
          </p:nvSpPr>
          <p:spPr>
            <a:xfrm>
              <a:off x="3938925" y="1595975"/>
              <a:ext cx="9500" cy="2150"/>
            </a:xfrm>
            <a:custGeom>
              <a:avLst/>
              <a:gdLst/>
              <a:ahLst/>
              <a:cxnLst/>
              <a:rect l="l" t="t" r="r" b="b"/>
              <a:pathLst>
                <a:path w="380" h="86" fill="none" extrusionOk="0">
                  <a:moveTo>
                    <a:pt x="379" y="1"/>
                  </a:moveTo>
                  <a:lnTo>
                    <a:pt x="1" y="85"/>
                  </a:lnTo>
                  <a:lnTo>
                    <a:pt x="379" y="1"/>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25"/>
            <p:cNvSpPr/>
            <p:nvPr/>
          </p:nvSpPr>
          <p:spPr>
            <a:xfrm>
              <a:off x="3894725" y="1595975"/>
              <a:ext cx="53700" cy="105300"/>
            </a:xfrm>
            <a:custGeom>
              <a:avLst/>
              <a:gdLst/>
              <a:ahLst/>
              <a:cxnLst/>
              <a:rect l="l" t="t" r="r" b="b"/>
              <a:pathLst>
                <a:path w="2148" h="4212" extrusionOk="0">
                  <a:moveTo>
                    <a:pt x="2147" y="1"/>
                  </a:moveTo>
                  <a:lnTo>
                    <a:pt x="1769" y="85"/>
                  </a:lnTo>
                  <a:lnTo>
                    <a:pt x="1684" y="85"/>
                  </a:lnTo>
                  <a:lnTo>
                    <a:pt x="1221" y="1180"/>
                  </a:lnTo>
                  <a:lnTo>
                    <a:pt x="758" y="2232"/>
                  </a:lnTo>
                  <a:lnTo>
                    <a:pt x="0" y="3832"/>
                  </a:lnTo>
                  <a:lnTo>
                    <a:pt x="169" y="4085"/>
                  </a:lnTo>
                  <a:lnTo>
                    <a:pt x="295" y="4211"/>
                  </a:lnTo>
                  <a:lnTo>
                    <a:pt x="1095" y="2401"/>
                  </a:lnTo>
                  <a:lnTo>
                    <a:pt x="1642" y="1222"/>
                  </a:lnTo>
                  <a:lnTo>
                    <a:pt x="214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25"/>
            <p:cNvSpPr/>
            <p:nvPr/>
          </p:nvSpPr>
          <p:spPr>
            <a:xfrm>
              <a:off x="3894725" y="1595975"/>
              <a:ext cx="53700" cy="105300"/>
            </a:xfrm>
            <a:custGeom>
              <a:avLst/>
              <a:gdLst/>
              <a:ahLst/>
              <a:cxnLst/>
              <a:rect l="l" t="t" r="r" b="b"/>
              <a:pathLst>
                <a:path w="2148" h="4212" fill="none" extrusionOk="0">
                  <a:moveTo>
                    <a:pt x="2147" y="1"/>
                  </a:moveTo>
                  <a:lnTo>
                    <a:pt x="1769" y="85"/>
                  </a:lnTo>
                  <a:lnTo>
                    <a:pt x="1684" y="85"/>
                  </a:lnTo>
                  <a:lnTo>
                    <a:pt x="1684" y="85"/>
                  </a:lnTo>
                  <a:lnTo>
                    <a:pt x="1221" y="1180"/>
                  </a:lnTo>
                  <a:lnTo>
                    <a:pt x="758" y="2232"/>
                  </a:lnTo>
                  <a:lnTo>
                    <a:pt x="0" y="3832"/>
                  </a:lnTo>
                  <a:lnTo>
                    <a:pt x="169" y="4085"/>
                  </a:lnTo>
                  <a:lnTo>
                    <a:pt x="295" y="4211"/>
                  </a:lnTo>
                  <a:lnTo>
                    <a:pt x="1095" y="2401"/>
                  </a:lnTo>
                  <a:lnTo>
                    <a:pt x="1095" y="2401"/>
                  </a:lnTo>
                  <a:lnTo>
                    <a:pt x="1642" y="1222"/>
                  </a:lnTo>
                  <a:lnTo>
                    <a:pt x="21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25"/>
            <p:cNvSpPr/>
            <p:nvPr/>
          </p:nvSpPr>
          <p:spPr>
            <a:xfrm>
              <a:off x="3919975" y="1590725"/>
              <a:ext cx="60025" cy="143175"/>
            </a:xfrm>
            <a:custGeom>
              <a:avLst/>
              <a:gdLst/>
              <a:ahLst/>
              <a:cxnLst/>
              <a:rect l="l" t="t" r="r" b="b"/>
              <a:pathLst>
                <a:path w="2401" h="5727" extrusionOk="0">
                  <a:moveTo>
                    <a:pt x="1" y="5389"/>
                  </a:moveTo>
                  <a:lnTo>
                    <a:pt x="1" y="5389"/>
                  </a:lnTo>
                  <a:lnTo>
                    <a:pt x="253" y="5726"/>
                  </a:lnTo>
                  <a:lnTo>
                    <a:pt x="1" y="5389"/>
                  </a:lnTo>
                  <a:close/>
                  <a:moveTo>
                    <a:pt x="2401" y="0"/>
                  </a:moveTo>
                  <a:lnTo>
                    <a:pt x="1937" y="85"/>
                  </a:lnTo>
                  <a:lnTo>
                    <a:pt x="1937" y="85"/>
                  </a:lnTo>
                  <a:lnTo>
                    <a:pt x="2401" y="0"/>
                  </a:lnTo>
                  <a:lnTo>
                    <a:pt x="2401" y="0"/>
                  </a:lnTo>
                  <a:lnTo>
                    <a:pt x="2401"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25"/>
            <p:cNvSpPr/>
            <p:nvPr/>
          </p:nvSpPr>
          <p:spPr>
            <a:xfrm>
              <a:off x="3919975" y="1725450"/>
              <a:ext cx="6350" cy="8450"/>
            </a:xfrm>
            <a:custGeom>
              <a:avLst/>
              <a:gdLst/>
              <a:ahLst/>
              <a:cxnLst/>
              <a:rect l="l" t="t" r="r" b="b"/>
              <a:pathLst>
                <a:path w="254" h="338" fill="none" extrusionOk="0">
                  <a:moveTo>
                    <a:pt x="1" y="0"/>
                  </a:moveTo>
                  <a:lnTo>
                    <a:pt x="1" y="0"/>
                  </a:lnTo>
                  <a:lnTo>
                    <a:pt x="253" y="337"/>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25"/>
            <p:cNvSpPr/>
            <p:nvPr/>
          </p:nvSpPr>
          <p:spPr>
            <a:xfrm>
              <a:off x="3968400" y="1590725"/>
              <a:ext cx="11600" cy="2125"/>
            </a:xfrm>
            <a:custGeom>
              <a:avLst/>
              <a:gdLst/>
              <a:ahLst/>
              <a:cxnLst/>
              <a:rect l="l" t="t" r="r" b="b"/>
              <a:pathLst>
                <a:path w="464" h="85" fill="none" extrusionOk="0">
                  <a:moveTo>
                    <a:pt x="464" y="0"/>
                  </a:moveTo>
                  <a:lnTo>
                    <a:pt x="0" y="85"/>
                  </a:lnTo>
                  <a:lnTo>
                    <a:pt x="0" y="85"/>
                  </a:lnTo>
                  <a:lnTo>
                    <a:pt x="464" y="0"/>
                  </a:lnTo>
                  <a:lnTo>
                    <a:pt x="464" y="0"/>
                  </a:lnTo>
                  <a:lnTo>
                    <a:pt x="4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25"/>
            <p:cNvSpPr/>
            <p:nvPr/>
          </p:nvSpPr>
          <p:spPr>
            <a:xfrm>
              <a:off x="3919975" y="1590725"/>
              <a:ext cx="60025" cy="144225"/>
            </a:xfrm>
            <a:custGeom>
              <a:avLst/>
              <a:gdLst/>
              <a:ahLst/>
              <a:cxnLst/>
              <a:rect l="l" t="t" r="r" b="b"/>
              <a:pathLst>
                <a:path w="2401" h="5769" extrusionOk="0">
                  <a:moveTo>
                    <a:pt x="2401" y="0"/>
                  </a:moveTo>
                  <a:lnTo>
                    <a:pt x="1937" y="85"/>
                  </a:lnTo>
                  <a:lnTo>
                    <a:pt x="1516" y="1432"/>
                  </a:lnTo>
                  <a:lnTo>
                    <a:pt x="1053" y="2779"/>
                  </a:lnTo>
                  <a:lnTo>
                    <a:pt x="548" y="4084"/>
                  </a:lnTo>
                  <a:lnTo>
                    <a:pt x="1" y="5389"/>
                  </a:lnTo>
                  <a:lnTo>
                    <a:pt x="253" y="5726"/>
                  </a:lnTo>
                  <a:lnTo>
                    <a:pt x="295" y="5768"/>
                  </a:lnTo>
                  <a:lnTo>
                    <a:pt x="885" y="4337"/>
                  </a:lnTo>
                  <a:lnTo>
                    <a:pt x="1432" y="2905"/>
                  </a:lnTo>
                  <a:lnTo>
                    <a:pt x="1937" y="1474"/>
                  </a:lnTo>
                  <a:lnTo>
                    <a:pt x="2401"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25"/>
            <p:cNvSpPr/>
            <p:nvPr/>
          </p:nvSpPr>
          <p:spPr>
            <a:xfrm>
              <a:off x="3919975" y="1590725"/>
              <a:ext cx="60025" cy="144225"/>
            </a:xfrm>
            <a:custGeom>
              <a:avLst/>
              <a:gdLst/>
              <a:ahLst/>
              <a:cxnLst/>
              <a:rect l="l" t="t" r="r" b="b"/>
              <a:pathLst>
                <a:path w="2401" h="5769" fill="none" extrusionOk="0">
                  <a:moveTo>
                    <a:pt x="2401" y="0"/>
                  </a:moveTo>
                  <a:lnTo>
                    <a:pt x="1937" y="85"/>
                  </a:lnTo>
                  <a:lnTo>
                    <a:pt x="1937" y="85"/>
                  </a:lnTo>
                  <a:lnTo>
                    <a:pt x="1516" y="1432"/>
                  </a:lnTo>
                  <a:lnTo>
                    <a:pt x="1053" y="2779"/>
                  </a:lnTo>
                  <a:lnTo>
                    <a:pt x="548" y="4084"/>
                  </a:lnTo>
                  <a:lnTo>
                    <a:pt x="1" y="5389"/>
                  </a:lnTo>
                  <a:lnTo>
                    <a:pt x="253" y="5726"/>
                  </a:lnTo>
                  <a:lnTo>
                    <a:pt x="295" y="5768"/>
                  </a:lnTo>
                  <a:lnTo>
                    <a:pt x="295" y="5768"/>
                  </a:lnTo>
                  <a:lnTo>
                    <a:pt x="885" y="4337"/>
                  </a:lnTo>
                  <a:lnTo>
                    <a:pt x="1432" y="2905"/>
                  </a:lnTo>
                  <a:lnTo>
                    <a:pt x="1937" y="1474"/>
                  </a:lnTo>
                  <a:lnTo>
                    <a:pt x="240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25"/>
            <p:cNvSpPr/>
            <p:nvPr/>
          </p:nvSpPr>
          <p:spPr>
            <a:xfrm>
              <a:off x="3943125" y="1583350"/>
              <a:ext cx="78975" cy="182125"/>
            </a:xfrm>
            <a:custGeom>
              <a:avLst/>
              <a:gdLst/>
              <a:ahLst/>
              <a:cxnLst/>
              <a:rect l="l" t="t" r="r" b="b"/>
              <a:pathLst>
                <a:path w="3159" h="7285" extrusionOk="0">
                  <a:moveTo>
                    <a:pt x="1" y="6905"/>
                  </a:moveTo>
                  <a:lnTo>
                    <a:pt x="1" y="6905"/>
                  </a:lnTo>
                  <a:lnTo>
                    <a:pt x="254" y="7284"/>
                  </a:lnTo>
                  <a:lnTo>
                    <a:pt x="254" y="7284"/>
                  </a:lnTo>
                  <a:lnTo>
                    <a:pt x="1" y="6905"/>
                  </a:lnTo>
                  <a:close/>
                  <a:moveTo>
                    <a:pt x="3159" y="1"/>
                  </a:moveTo>
                  <a:lnTo>
                    <a:pt x="2696" y="85"/>
                  </a:lnTo>
                  <a:lnTo>
                    <a:pt x="2696" y="85"/>
                  </a:lnTo>
                  <a:lnTo>
                    <a:pt x="3159" y="1"/>
                  </a:lnTo>
                  <a:lnTo>
                    <a:pt x="3159" y="1"/>
                  </a:lnTo>
                  <a:lnTo>
                    <a:pt x="3159"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25"/>
            <p:cNvSpPr/>
            <p:nvPr/>
          </p:nvSpPr>
          <p:spPr>
            <a:xfrm>
              <a:off x="3943125" y="1755975"/>
              <a:ext cx="6350" cy="9500"/>
            </a:xfrm>
            <a:custGeom>
              <a:avLst/>
              <a:gdLst/>
              <a:ahLst/>
              <a:cxnLst/>
              <a:rect l="l" t="t" r="r" b="b"/>
              <a:pathLst>
                <a:path w="254" h="380" fill="none" extrusionOk="0">
                  <a:moveTo>
                    <a:pt x="1" y="0"/>
                  </a:moveTo>
                  <a:lnTo>
                    <a:pt x="1" y="0"/>
                  </a:lnTo>
                  <a:lnTo>
                    <a:pt x="254" y="379"/>
                  </a:lnTo>
                  <a:lnTo>
                    <a:pt x="254"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25"/>
            <p:cNvSpPr/>
            <p:nvPr/>
          </p:nvSpPr>
          <p:spPr>
            <a:xfrm>
              <a:off x="4010500" y="1583350"/>
              <a:ext cx="11600" cy="2125"/>
            </a:xfrm>
            <a:custGeom>
              <a:avLst/>
              <a:gdLst/>
              <a:ahLst/>
              <a:cxnLst/>
              <a:rect l="l" t="t" r="r" b="b"/>
              <a:pathLst>
                <a:path w="464" h="85" fill="none" extrusionOk="0">
                  <a:moveTo>
                    <a:pt x="464" y="1"/>
                  </a:moveTo>
                  <a:lnTo>
                    <a:pt x="1" y="85"/>
                  </a:lnTo>
                  <a:lnTo>
                    <a:pt x="1" y="85"/>
                  </a:lnTo>
                  <a:lnTo>
                    <a:pt x="464" y="1"/>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25"/>
            <p:cNvSpPr/>
            <p:nvPr/>
          </p:nvSpPr>
          <p:spPr>
            <a:xfrm>
              <a:off x="3943125" y="1583350"/>
              <a:ext cx="78975" cy="182125"/>
            </a:xfrm>
            <a:custGeom>
              <a:avLst/>
              <a:gdLst/>
              <a:ahLst/>
              <a:cxnLst/>
              <a:rect l="l" t="t" r="r" b="b"/>
              <a:pathLst>
                <a:path w="3159" h="7285" extrusionOk="0">
                  <a:moveTo>
                    <a:pt x="3159" y="1"/>
                  </a:moveTo>
                  <a:lnTo>
                    <a:pt x="2696" y="85"/>
                  </a:lnTo>
                  <a:lnTo>
                    <a:pt x="2064" y="1811"/>
                  </a:lnTo>
                  <a:lnTo>
                    <a:pt x="1390" y="3495"/>
                  </a:lnTo>
                  <a:lnTo>
                    <a:pt x="717" y="5221"/>
                  </a:lnTo>
                  <a:lnTo>
                    <a:pt x="1" y="6905"/>
                  </a:lnTo>
                  <a:lnTo>
                    <a:pt x="254" y="7284"/>
                  </a:lnTo>
                  <a:lnTo>
                    <a:pt x="1054" y="5474"/>
                  </a:lnTo>
                  <a:lnTo>
                    <a:pt x="1769" y="3664"/>
                  </a:lnTo>
                  <a:lnTo>
                    <a:pt x="2485" y="1811"/>
                  </a:lnTo>
                  <a:lnTo>
                    <a:pt x="3159"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25"/>
            <p:cNvSpPr/>
            <p:nvPr/>
          </p:nvSpPr>
          <p:spPr>
            <a:xfrm>
              <a:off x="3943125" y="1583350"/>
              <a:ext cx="78975" cy="182125"/>
            </a:xfrm>
            <a:custGeom>
              <a:avLst/>
              <a:gdLst/>
              <a:ahLst/>
              <a:cxnLst/>
              <a:rect l="l" t="t" r="r" b="b"/>
              <a:pathLst>
                <a:path w="3159" h="7285" fill="none" extrusionOk="0">
                  <a:moveTo>
                    <a:pt x="3159" y="1"/>
                  </a:moveTo>
                  <a:lnTo>
                    <a:pt x="2696" y="85"/>
                  </a:lnTo>
                  <a:lnTo>
                    <a:pt x="2696" y="85"/>
                  </a:lnTo>
                  <a:lnTo>
                    <a:pt x="2064" y="1811"/>
                  </a:lnTo>
                  <a:lnTo>
                    <a:pt x="1390" y="3495"/>
                  </a:lnTo>
                  <a:lnTo>
                    <a:pt x="717" y="5221"/>
                  </a:lnTo>
                  <a:lnTo>
                    <a:pt x="1" y="6905"/>
                  </a:lnTo>
                  <a:lnTo>
                    <a:pt x="254" y="7284"/>
                  </a:lnTo>
                  <a:lnTo>
                    <a:pt x="254" y="7284"/>
                  </a:lnTo>
                  <a:lnTo>
                    <a:pt x="1054" y="5474"/>
                  </a:lnTo>
                  <a:lnTo>
                    <a:pt x="1769" y="3664"/>
                  </a:lnTo>
                  <a:lnTo>
                    <a:pt x="2485" y="1811"/>
                  </a:lnTo>
                  <a:lnTo>
                    <a:pt x="31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25"/>
            <p:cNvSpPr/>
            <p:nvPr/>
          </p:nvSpPr>
          <p:spPr>
            <a:xfrm>
              <a:off x="4065225" y="1530725"/>
              <a:ext cx="187400" cy="208425"/>
            </a:xfrm>
            <a:custGeom>
              <a:avLst/>
              <a:gdLst/>
              <a:ahLst/>
              <a:cxnLst/>
              <a:rect l="l" t="t" r="r" b="b"/>
              <a:pathLst>
                <a:path w="7496" h="8337" extrusionOk="0">
                  <a:moveTo>
                    <a:pt x="6821" y="1"/>
                  </a:moveTo>
                  <a:lnTo>
                    <a:pt x="422" y="1769"/>
                  </a:lnTo>
                  <a:lnTo>
                    <a:pt x="253" y="1853"/>
                  </a:lnTo>
                  <a:lnTo>
                    <a:pt x="169" y="1937"/>
                  </a:lnTo>
                  <a:lnTo>
                    <a:pt x="85" y="2021"/>
                  </a:lnTo>
                  <a:lnTo>
                    <a:pt x="43" y="2148"/>
                  </a:lnTo>
                  <a:lnTo>
                    <a:pt x="1" y="2316"/>
                  </a:lnTo>
                  <a:lnTo>
                    <a:pt x="1" y="2442"/>
                  </a:lnTo>
                  <a:lnTo>
                    <a:pt x="43" y="2569"/>
                  </a:lnTo>
                  <a:lnTo>
                    <a:pt x="127" y="2695"/>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506"/>
                  </a:lnTo>
                  <a:lnTo>
                    <a:pt x="7495" y="379"/>
                  </a:lnTo>
                  <a:lnTo>
                    <a:pt x="7411" y="253"/>
                  </a:lnTo>
                  <a:lnTo>
                    <a:pt x="7327" y="127"/>
                  </a:lnTo>
                  <a:lnTo>
                    <a:pt x="7243" y="43"/>
                  </a:lnTo>
                  <a:lnTo>
                    <a:pt x="7116"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25"/>
            <p:cNvSpPr/>
            <p:nvPr/>
          </p:nvSpPr>
          <p:spPr>
            <a:xfrm>
              <a:off x="4065225" y="1530725"/>
              <a:ext cx="187400" cy="208425"/>
            </a:xfrm>
            <a:custGeom>
              <a:avLst/>
              <a:gdLst/>
              <a:ahLst/>
              <a:cxnLst/>
              <a:rect l="l" t="t" r="r" b="b"/>
              <a:pathLst>
                <a:path w="7496" h="8337" fill="none" extrusionOk="0">
                  <a:moveTo>
                    <a:pt x="127" y="2695"/>
                  </a:moveTo>
                  <a:lnTo>
                    <a:pt x="5095" y="8168"/>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632"/>
                  </a:lnTo>
                  <a:lnTo>
                    <a:pt x="7495" y="506"/>
                  </a:lnTo>
                  <a:lnTo>
                    <a:pt x="7495" y="379"/>
                  </a:lnTo>
                  <a:lnTo>
                    <a:pt x="7411" y="253"/>
                  </a:lnTo>
                  <a:lnTo>
                    <a:pt x="7327" y="127"/>
                  </a:lnTo>
                  <a:lnTo>
                    <a:pt x="7243" y="43"/>
                  </a:lnTo>
                  <a:lnTo>
                    <a:pt x="7116" y="1"/>
                  </a:lnTo>
                  <a:lnTo>
                    <a:pt x="6948" y="1"/>
                  </a:lnTo>
                  <a:lnTo>
                    <a:pt x="6821" y="1"/>
                  </a:lnTo>
                  <a:lnTo>
                    <a:pt x="422" y="1769"/>
                  </a:lnTo>
                  <a:lnTo>
                    <a:pt x="422" y="1769"/>
                  </a:lnTo>
                  <a:lnTo>
                    <a:pt x="253" y="1853"/>
                  </a:lnTo>
                  <a:lnTo>
                    <a:pt x="169" y="1937"/>
                  </a:lnTo>
                  <a:lnTo>
                    <a:pt x="85" y="2021"/>
                  </a:lnTo>
                  <a:lnTo>
                    <a:pt x="43" y="2148"/>
                  </a:lnTo>
                  <a:lnTo>
                    <a:pt x="1" y="2316"/>
                  </a:lnTo>
                  <a:lnTo>
                    <a:pt x="1" y="2442"/>
                  </a:lnTo>
                  <a:lnTo>
                    <a:pt x="43" y="2569"/>
                  </a:lnTo>
                  <a:lnTo>
                    <a:pt x="127" y="26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25"/>
            <p:cNvSpPr/>
            <p:nvPr/>
          </p:nvSpPr>
          <p:spPr>
            <a:xfrm>
              <a:off x="4091550" y="1564400"/>
              <a:ext cx="22125" cy="67400"/>
            </a:xfrm>
            <a:custGeom>
              <a:avLst/>
              <a:gdLst/>
              <a:ahLst/>
              <a:cxnLst/>
              <a:rect l="l" t="t" r="r" b="b"/>
              <a:pathLst>
                <a:path w="885" h="2696" extrusionOk="0">
                  <a:moveTo>
                    <a:pt x="0" y="2359"/>
                  </a:moveTo>
                  <a:lnTo>
                    <a:pt x="0" y="2359"/>
                  </a:lnTo>
                  <a:lnTo>
                    <a:pt x="337" y="2695"/>
                  </a:lnTo>
                  <a:lnTo>
                    <a:pt x="0" y="2359"/>
                  </a:lnTo>
                  <a:close/>
                  <a:moveTo>
                    <a:pt x="885" y="1"/>
                  </a:moveTo>
                  <a:lnTo>
                    <a:pt x="758" y="43"/>
                  </a:lnTo>
                  <a:lnTo>
                    <a:pt x="885"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25"/>
            <p:cNvSpPr/>
            <p:nvPr/>
          </p:nvSpPr>
          <p:spPr>
            <a:xfrm>
              <a:off x="4091550" y="1623350"/>
              <a:ext cx="8450" cy="8450"/>
            </a:xfrm>
            <a:custGeom>
              <a:avLst/>
              <a:gdLst/>
              <a:ahLst/>
              <a:cxnLst/>
              <a:rect l="l" t="t" r="r" b="b"/>
              <a:pathLst>
                <a:path w="338" h="338" fill="none" extrusionOk="0">
                  <a:moveTo>
                    <a:pt x="0" y="1"/>
                  </a:moveTo>
                  <a:lnTo>
                    <a:pt x="0" y="1"/>
                  </a:lnTo>
                  <a:lnTo>
                    <a:pt x="337" y="33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25"/>
            <p:cNvSpPr/>
            <p:nvPr/>
          </p:nvSpPr>
          <p:spPr>
            <a:xfrm>
              <a:off x="4110500" y="1564400"/>
              <a:ext cx="3175" cy="1075"/>
            </a:xfrm>
            <a:custGeom>
              <a:avLst/>
              <a:gdLst/>
              <a:ahLst/>
              <a:cxnLst/>
              <a:rect l="l" t="t" r="r" b="b"/>
              <a:pathLst>
                <a:path w="127" h="43" fill="none" extrusionOk="0">
                  <a:moveTo>
                    <a:pt x="127" y="1"/>
                  </a:moveTo>
                  <a:lnTo>
                    <a:pt x="0"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25"/>
            <p:cNvSpPr/>
            <p:nvPr/>
          </p:nvSpPr>
          <p:spPr>
            <a:xfrm>
              <a:off x="4091550" y="1562300"/>
              <a:ext cx="31600" cy="69500"/>
            </a:xfrm>
            <a:custGeom>
              <a:avLst/>
              <a:gdLst/>
              <a:ahLst/>
              <a:cxnLst/>
              <a:rect l="l" t="t" r="r" b="b"/>
              <a:pathLst>
                <a:path w="1264" h="2780" extrusionOk="0">
                  <a:moveTo>
                    <a:pt x="1264" y="1"/>
                  </a:moveTo>
                  <a:lnTo>
                    <a:pt x="885" y="85"/>
                  </a:lnTo>
                  <a:lnTo>
                    <a:pt x="758" y="127"/>
                  </a:lnTo>
                  <a:lnTo>
                    <a:pt x="0" y="2443"/>
                  </a:lnTo>
                  <a:lnTo>
                    <a:pt x="337" y="2779"/>
                  </a:lnTo>
                  <a:lnTo>
                    <a:pt x="1264"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25"/>
            <p:cNvSpPr/>
            <p:nvPr/>
          </p:nvSpPr>
          <p:spPr>
            <a:xfrm>
              <a:off x="4091550" y="1562300"/>
              <a:ext cx="31600" cy="69500"/>
            </a:xfrm>
            <a:custGeom>
              <a:avLst/>
              <a:gdLst/>
              <a:ahLst/>
              <a:cxnLst/>
              <a:rect l="l" t="t" r="r" b="b"/>
              <a:pathLst>
                <a:path w="1264" h="2780" fill="none" extrusionOk="0">
                  <a:moveTo>
                    <a:pt x="1264" y="1"/>
                  </a:moveTo>
                  <a:lnTo>
                    <a:pt x="885" y="85"/>
                  </a:lnTo>
                  <a:lnTo>
                    <a:pt x="758" y="127"/>
                  </a:lnTo>
                  <a:lnTo>
                    <a:pt x="0" y="2443"/>
                  </a:lnTo>
                  <a:lnTo>
                    <a:pt x="337" y="2779"/>
                  </a:lnTo>
                  <a:lnTo>
                    <a:pt x="12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25"/>
            <p:cNvSpPr/>
            <p:nvPr/>
          </p:nvSpPr>
          <p:spPr>
            <a:xfrm>
              <a:off x="4117875" y="1651775"/>
              <a:ext cx="6325" cy="6325"/>
            </a:xfrm>
            <a:custGeom>
              <a:avLst/>
              <a:gdLst/>
              <a:ahLst/>
              <a:cxnLst/>
              <a:rect l="l" t="t" r="r" b="b"/>
              <a:pathLst>
                <a:path w="253" h="253" extrusionOk="0">
                  <a:moveTo>
                    <a:pt x="0" y="0"/>
                  </a:moveTo>
                  <a:lnTo>
                    <a:pt x="0" y="0"/>
                  </a:lnTo>
                  <a:lnTo>
                    <a:pt x="253" y="253"/>
                  </a:lnTo>
                  <a:lnTo>
                    <a:pt x="0"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25"/>
            <p:cNvSpPr/>
            <p:nvPr/>
          </p:nvSpPr>
          <p:spPr>
            <a:xfrm>
              <a:off x="4117875" y="1651775"/>
              <a:ext cx="6325" cy="6325"/>
            </a:xfrm>
            <a:custGeom>
              <a:avLst/>
              <a:gdLst/>
              <a:ahLst/>
              <a:cxnLst/>
              <a:rect l="l" t="t" r="r" b="b"/>
              <a:pathLst>
                <a:path w="253" h="253" fill="none" extrusionOk="0">
                  <a:moveTo>
                    <a:pt x="0" y="0"/>
                  </a:moveTo>
                  <a:lnTo>
                    <a:pt x="0" y="0"/>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25"/>
            <p:cNvSpPr/>
            <p:nvPr/>
          </p:nvSpPr>
          <p:spPr>
            <a:xfrm>
              <a:off x="4117875" y="1551775"/>
              <a:ext cx="44225" cy="108450"/>
            </a:xfrm>
            <a:custGeom>
              <a:avLst/>
              <a:gdLst/>
              <a:ahLst/>
              <a:cxnLst/>
              <a:rect l="l" t="t" r="r" b="b"/>
              <a:pathLst>
                <a:path w="1769" h="4338" extrusionOk="0">
                  <a:moveTo>
                    <a:pt x="1768" y="1"/>
                  </a:moveTo>
                  <a:lnTo>
                    <a:pt x="1305" y="127"/>
                  </a:lnTo>
                  <a:lnTo>
                    <a:pt x="926" y="1222"/>
                  </a:lnTo>
                  <a:lnTo>
                    <a:pt x="589" y="2316"/>
                  </a:lnTo>
                  <a:lnTo>
                    <a:pt x="0" y="4000"/>
                  </a:lnTo>
                  <a:lnTo>
                    <a:pt x="253" y="4253"/>
                  </a:lnTo>
                  <a:lnTo>
                    <a:pt x="295" y="4337"/>
                  </a:lnTo>
                  <a:lnTo>
                    <a:pt x="968" y="2442"/>
                  </a:lnTo>
                  <a:lnTo>
                    <a:pt x="1389" y="1222"/>
                  </a:lnTo>
                  <a:lnTo>
                    <a:pt x="1768"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25"/>
            <p:cNvSpPr/>
            <p:nvPr/>
          </p:nvSpPr>
          <p:spPr>
            <a:xfrm>
              <a:off x="4117875" y="1551775"/>
              <a:ext cx="44225" cy="108450"/>
            </a:xfrm>
            <a:custGeom>
              <a:avLst/>
              <a:gdLst/>
              <a:ahLst/>
              <a:cxnLst/>
              <a:rect l="l" t="t" r="r" b="b"/>
              <a:pathLst>
                <a:path w="1769" h="4338" fill="none" extrusionOk="0">
                  <a:moveTo>
                    <a:pt x="1768" y="1"/>
                  </a:moveTo>
                  <a:lnTo>
                    <a:pt x="1305" y="127"/>
                  </a:lnTo>
                  <a:lnTo>
                    <a:pt x="1305" y="127"/>
                  </a:lnTo>
                  <a:lnTo>
                    <a:pt x="926" y="1222"/>
                  </a:lnTo>
                  <a:lnTo>
                    <a:pt x="589" y="2316"/>
                  </a:lnTo>
                  <a:lnTo>
                    <a:pt x="0" y="4000"/>
                  </a:lnTo>
                  <a:lnTo>
                    <a:pt x="253" y="4253"/>
                  </a:lnTo>
                  <a:lnTo>
                    <a:pt x="295" y="4337"/>
                  </a:lnTo>
                  <a:lnTo>
                    <a:pt x="968" y="2442"/>
                  </a:lnTo>
                  <a:lnTo>
                    <a:pt x="968" y="2442"/>
                  </a:lnTo>
                  <a:lnTo>
                    <a:pt x="1389" y="1222"/>
                  </a:lnTo>
                  <a:lnTo>
                    <a:pt x="176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25"/>
            <p:cNvSpPr/>
            <p:nvPr/>
          </p:nvSpPr>
          <p:spPr>
            <a:xfrm>
              <a:off x="4146275" y="1542300"/>
              <a:ext cx="46350" cy="149500"/>
            </a:xfrm>
            <a:custGeom>
              <a:avLst/>
              <a:gdLst/>
              <a:ahLst/>
              <a:cxnLst/>
              <a:rect l="l" t="t" r="r" b="b"/>
              <a:pathLst>
                <a:path w="1854" h="5980" extrusionOk="0">
                  <a:moveTo>
                    <a:pt x="1" y="5600"/>
                  </a:moveTo>
                  <a:lnTo>
                    <a:pt x="1" y="5600"/>
                  </a:lnTo>
                  <a:lnTo>
                    <a:pt x="1" y="5600"/>
                  </a:lnTo>
                  <a:lnTo>
                    <a:pt x="295" y="5979"/>
                  </a:lnTo>
                  <a:lnTo>
                    <a:pt x="295" y="5979"/>
                  </a:lnTo>
                  <a:lnTo>
                    <a:pt x="1" y="5600"/>
                  </a:lnTo>
                  <a:close/>
                  <a:moveTo>
                    <a:pt x="1853" y="1"/>
                  </a:moveTo>
                  <a:lnTo>
                    <a:pt x="1727" y="43"/>
                  </a:lnTo>
                  <a:lnTo>
                    <a:pt x="1853" y="1"/>
                  </a:lnTo>
                  <a:lnTo>
                    <a:pt x="1853" y="1"/>
                  </a:lnTo>
                  <a:lnTo>
                    <a:pt x="1853"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25"/>
            <p:cNvSpPr/>
            <p:nvPr/>
          </p:nvSpPr>
          <p:spPr>
            <a:xfrm>
              <a:off x="4146275" y="1682300"/>
              <a:ext cx="7400" cy="9500"/>
            </a:xfrm>
            <a:custGeom>
              <a:avLst/>
              <a:gdLst/>
              <a:ahLst/>
              <a:cxnLst/>
              <a:rect l="l" t="t" r="r" b="b"/>
              <a:pathLst>
                <a:path w="296" h="380" fill="none" extrusionOk="0">
                  <a:moveTo>
                    <a:pt x="1" y="0"/>
                  </a:moveTo>
                  <a:lnTo>
                    <a:pt x="1" y="0"/>
                  </a:lnTo>
                  <a:lnTo>
                    <a:pt x="1" y="0"/>
                  </a:lnTo>
                  <a:lnTo>
                    <a:pt x="295" y="379"/>
                  </a:lnTo>
                  <a:lnTo>
                    <a:pt x="295"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25"/>
            <p:cNvSpPr/>
            <p:nvPr/>
          </p:nvSpPr>
          <p:spPr>
            <a:xfrm>
              <a:off x="4189425" y="1542300"/>
              <a:ext cx="3200" cy="1075"/>
            </a:xfrm>
            <a:custGeom>
              <a:avLst/>
              <a:gdLst/>
              <a:ahLst/>
              <a:cxnLst/>
              <a:rect l="l" t="t" r="r" b="b"/>
              <a:pathLst>
                <a:path w="128" h="43" fill="none" extrusionOk="0">
                  <a:moveTo>
                    <a:pt x="127" y="1"/>
                  </a:moveTo>
                  <a:lnTo>
                    <a:pt x="1" y="43"/>
                  </a:lnTo>
                  <a:lnTo>
                    <a:pt x="127" y="1"/>
                  </a:lnTo>
                  <a:lnTo>
                    <a:pt x="127" y="1"/>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25"/>
            <p:cNvSpPr/>
            <p:nvPr/>
          </p:nvSpPr>
          <p:spPr>
            <a:xfrm>
              <a:off x="4146275" y="1542300"/>
              <a:ext cx="46350" cy="149500"/>
            </a:xfrm>
            <a:custGeom>
              <a:avLst/>
              <a:gdLst/>
              <a:ahLst/>
              <a:cxnLst/>
              <a:rect l="l" t="t" r="r" b="b"/>
              <a:pathLst>
                <a:path w="1854" h="5980" extrusionOk="0">
                  <a:moveTo>
                    <a:pt x="1853" y="1"/>
                  </a:moveTo>
                  <a:lnTo>
                    <a:pt x="1727" y="43"/>
                  </a:lnTo>
                  <a:lnTo>
                    <a:pt x="1432" y="127"/>
                  </a:lnTo>
                  <a:lnTo>
                    <a:pt x="1138" y="1516"/>
                  </a:lnTo>
                  <a:lnTo>
                    <a:pt x="801" y="2906"/>
                  </a:lnTo>
                  <a:lnTo>
                    <a:pt x="422" y="4253"/>
                  </a:lnTo>
                  <a:lnTo>
                    <a:pt x="1" y="5600"/>
                  </a:lnTo>
                  <a:lnTo>
                    <a:pt x="295" y="5979"/>
                  </a:lnTo>
                  <a:lnTo>
                    <a:pt x="759" y="4506"/>
                  </a:lnTo>
                  <a:lnTo>
                    <a:pt x="1180" y="3032"/>
                  </a:lnTo>
                  <a:lnTo>
                    <a:pt x="1559" y="1516"/>
                  </a:lnTo>
                  <a:lnTo>
                    <a:pt x="1853"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25"/>
            <p:cNvSpPr/>
            <p:nvPr/>
          </p:nvSpPr>
          <p:spPr>
            <a:xfrm>
              <a:off x="4146275" y="1542300"/>
              <a:ext cx="46350" cy="149500"/>
            </a:xfrm>
            <a:custGeom>
              <a:avLst/>
              <a:gdLst/>
              <a:ahLst/>
              <a:cxnLst/>
              <a:rect l="l" t="t" r="r" b="b"/>
              <a:pathLst>
                <a:path w="1854" h="5980" fill="none" extrusionOk="0">
                  <a:moveTo>
                    <a:pt x="1853" y="1"/>
                  </a:moveTo>
                  <a:lnTo>
                    <a:pt x="1727" y="43"/>
                  </a:lnTo>
                  <a:lnTo>
                    <a:pt x="1432" y="127"/>
                  </a:lnTo>
                  <a:lnTo>
                    <a:pt x="1432" y="127"/>
                  </a:lnTo>
                  <a:lnTo>
                    <a:pt x="1138" y="1516"/>
                  </a:lnTo>
                  <a:lnTo>
                    <a:pt x="801" y="2906"/>
                  </a:lnTo>
                  <a:lnTo>
                    <a:pt x="422" y="4253"/>
                  </a:lnTo>
                  <a:lnTo>
                    <a:pt x="1" y="5600"/>
                  </a:lnTo>
                  <a:lnTo>
                    <a:pt x="295" y="5979"/>
                  </a:lnTo>
                  <a:lnTo>
                    <a:pt x="295" y="5979"/>
                  </a:lnTo>
                  <a:lnTo>
                    <a:pt x="759" y="4506"/>
                  </a:lnTo>
                  <a:lnTo>
                    <a:pt x="1180" y="3032"/>
                  </a:lnTo>
                  <a:lnTo>
                    <a:pt x="1559" y="1516"/>
                  </a:lnTo>
                  <a:lnTo>
                    <a:pt x="185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25"/>
            <p:cNvSpPr/>
            <p:nvPr/>
          </p:nvSpPr>
          <p:spPr>
            <a:xfrm>
              <a:off x="4172600" y="1531775"/>
              <a:ext cx="62125" cy="187375"/>
            </a:xfrm>
            <a:custGeom>
              <a:avLst/>
              <a:gdLst/>
              <a:ahLst/>
              <a:cxnLst/>
              <a:rect l="l" t="t" r="r" b="b"/>
              <a:pathLst>
                <a:path w="2485" h="7495" extrusionOk="0">
                  <a:moveTo>
                    <a:pt x="0" y="7242"/>
                  </a:moveTo>
                  <a:lnTo>
                    <a:pt x="253" y="7495"/>
                  </a:lnTo>
                  <a:lnTo>
                    <a:pt x="253" y="7495"/>
                  </a:lnTo>
                  <a:lnTo>
                    <a:pt x="0" y="7242"/>
                  </a:lnTo>
                  <a:close/>
                  <a:moveTo>
                    <a:pt x="2484" y="1"/>
                  </a:moveTo>
                  <a:lnTo>
                    <a:pt x="2021" y="127"/>
                  </a:lnTo>
                  <a:lnTo>
                    <a:pt x="2021" y="127"/>
                  </a:lnTo>
                  <a:lnTo>
                    <a:pt x="2484" y="1"/>
                  </a:lnTo>
                  <a:lnTo>
                    <a:pt x="2484" y="1"/>
                  </a:lnTo>
                  <a:lnTo>
                    <a:pt x="248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25"/>
            <p:cNvSpPr/>
            <p:nvPr/>
          </p:nvSpPr>
          <p:spPr>
            <a:xfrm>
              <a:off x="4172600" y="1712825"/>
              <a:ext cx="6325" cy="6325"/>
            </a:xfrm>
            <a:custGeom>
              <a:avLst/>
              <a:gdLst/>
              <a:ahLst/>
              <a:cxnLst/>
              <a:rect l="l" t="t" r="r" b="b"/>
              <a:pathLst>
                <a:path w="253" h="253" fill="none" extrusionOk="0">
                  <a:moveTo>
                    <a:pt x="0" y="0"/>
                  </a:moveTo>
                  <a:lnTo>
                    <a:pt x="253" y="253"/>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25"/>
            <p:cNvSpPr/>
            <p:nvPr/>
          </p:nvSpPr>
          <p:spPr>
            <a:xfrm>
              <a:off x="4223125" y="1531775"/>
              <a:ext cx="11600" cy="3175"/>
            </a:xfrm>
            <a:custGeom>
              <a:avLst/>
              <a:gdLst/>
              <a:ahLst/>
              <a:cxnLst/>
              <a:rect l="l" t="t" r="r" b="b"/>
              <a:pathLst>
                <a:path w="464" h="127" fill="none" extrusionOk="0">
                  <a:moveTo>
                    <a:pt x="463" y="1"/>
                  </a:moveTo>
                  <a:lnTo>
                    <a:pt x="0" y="127"/>
                  </a:lnTo>
                  <a:lnTo>
                    <a:pt x="0" y="127"/>
                  </a:lnTo>
                  <a:lnTo>
                    <a:pt x="463" y="1"/>
                  </a:lnTo>
                  <a:lnTo>
                    <a:pt x="463" y="1"/>
                  </a:lnTo>
                  <a:lnTo>
                    <a:pt x="46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25"/>
            <p:cNvSpPr/>
            <p:nvPr/>
          </p:nvSpPr>
          <p:spPr>
            <a:xfrm>
              <a:off x="4171550" y="1531775"/>
              <a:ext cx="63175" cy="187375"/>
            </a:xfrm>
            <a:custGeom>
              <a:avLst/>
              <a:gdLst/>
              <a:ahLst/>
              <a:cxnLst/>
              <a:rect l="l" t="t" r="r" b="b"/>
              <a:pathLst>
                <a:path w="2527" h="7495" extrusionOk="0">
                  <a:moveTo>
                    <a:pt x="2526" y="1"/>
                  </a:moveTo>
                  <a:lnTo>
                    <a:pt x="2063" y="127"/>
                  </a:lnTo>
                  <a:lnTo>
                    <a:pt x="1600" y="1895"/>
                  </a:lnTo>
                  <a:lnTo>
                    <a:pt x="1095" y="3664"/>
                  </a:lnTo>
                  <a:lnTo>
                    <a:pt x="548" y="5390"/>
                  </a:lnTo>
                  <a:lnTo>
                    <a:pt x="0" y="7158"/>
                  </a:lnTo>
                  <a:lnTo>
                    <a:pt x="42" y="7242"/>
                  </a:lnTo>
                  <a:lnTo>
                    <a:pt x="295" y="7495"/>
                  </a:lnTo>
                  <a:lnTo>
                    <a:pt x="926" y="5642"/>
                  </a:lnTo>
                  <a:lnTo>
                    <a:pt x="1474" y="3748"/>
                  </a:lnTo>
                  <a:lnTo>
                    <a:pt x="2021" y="1853"/>
                  </a:lnTo>
                  <a:lnTo>
                    <a:pt x="2526"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25"/>
            <p:cNvSpPr/>
            <p:nvPr/>
          </p:nvSpPr>
          <p:spPr>
            <a:xfrm>
              <a:off x="4171550" y="1531775"/>
              <a:ext cx="63175" cy="187375"/>
            </a:xfrm>
            <a:custGeom>
              <a:avLst/>
              <a:gdLst/>
              <a:ahLst/>
              <a:cxnLst/>
              <a:rect l="l" t="t" r="r" b="b"/>
              <a:pathLst>
                <a:path w="2527" h="7495" fill="none" extrusionOk="0">
                  <a:moveTo>
                    <a:pt x="2526" y="1"/>
                  </a:moveTo>
                  <a:lnTo>
                    <a:pt x="2063" y="127"/>
                  </a:lnTo>
                  <a:lnTo>
                    <a:pt x="2063" y="127"/>
                  </a:lnTo>
                  <a:lnTo>
                    <a:pt x="1600" y="1895"/>
                  </a:lnTo>
                  <a:lnTo>
                    <a:pt x="1095" y="3664"/>
                  </a:lnTo>
                  <a:lnTo>
                    <a:pt x="548" y="5390"/>
                  </a:lnTo>
                  <a:lnTo>
                    <a:pt x="0" y="7158"/>
                  </a:lnTo>
                  <a:lnTo>
                    <a:pt x="42" y="7242"/>
                  </a:lnTo>
                  <a:lnTo>
                    <a:pt x="295" y="7495"/>
                  </a:lnTo>
                  <a:lnTo>
                    <a:pt x="295" y="7495"/>
                  </a:lnTo>
                  <a:lnTo>
                    <a:pt x="926" y="5642"/>
                  </a:lnTo>
                  <a:lnTo>
                    <a:pt x="1474" y="3748"/>
                  </a:lnTo>
                  <a:lnTo>
                    <a:pt x="2021" y="1853"/>
                  </a:lnTo>
                  <a:lnTo>
                    <a:pt x="252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25"/>
            <p:cNvSpPr/>
            <p:nvPr/>
          </p:nvSpPr>
          <p:spPr>
            <a:xfrm>
              <a:off x="4279950" y="1446525"/>
              <a:ext cx="181075" cy="211575"/>
            </a:xfrm>
            <a:custGeom>
              <a:avLst/>
              <a:gdLst/>
              <a:ahLst/>
              <a:cxnLst/>
              <a:rect l="l" t="t" r="r" b="b"/>
              <a:pathLst>
                <a:path w="7243" h="8463" extrusionOk="0">
                  <a:moveTo>
                    <a:pt x="6611" y="0"/>
                  </a:moveTo>
                  <a:lnTo>
                    <a:pt x="6485" y="42"/>
                  </a:lnTo>
                  <a:lnTo>
                    <a:pt x="338" y="2611"/>
                  </a:lnTo>
                  <a:lnTo>
                    <a:pt x="211" y="2695"/>
                  </a:lnTo>
                  <a:lnTo>
                    <a:pt x="85" y="2779"/>
                  </a:lnTo>
                  <a:lnTo>
                    <a:pt x="43" y="2905"/>
                  </a:lnTo>
                  <a:lnTo>
                    <a:pt x="1" y="3032"/>
                  </a:lnTo>
                  <a:lnTo>
                    <a:pt x="1" y="3158"/>
                  </a:lnTo>
                  <a:lnTo>
                    <a:pt x="1" y="3284"/>
                  </a:lnTo>
                  <a:lnTo>
                    <a:pt x="85" y="3411"/>
                  </a:lnTo>
                  <a:lnTo>
                    <a:pt x="169" y="35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463"/>
                  </a:lnTo>
                  <a:lnTo>
                    <a:pt x="7200" y="295"/>
                  </a:lnTo>
                  <a:lnTo>
                    <a:pt x="7116" y="211"/>
                  </a:lnTo>
                  <a:lnTo>
                    <a:pt x="6990" y="127"/>
                  </a:lnTo>
                  <a:lnTo>
                    <a:pt x="6906" y="42"/>
                  </a:lnTo>
                  <a:lnTo>
                    <a:pt x="673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25"/>
            <p:cNvSpPr/>
            <p:nvPr/>
          </p:nvSpPr>
          <p:spPr>
            <a:xfrm>
              <a:off x="4279950" y="1446525"/>
              <a:ext cx="181075" cy="211575"/>
            </a:xfrm>
            <a:custGeom>
              <a:avLst/>
              <a:gdLst/>
              <a:ahLst/>
              <a:cxnLst/>
              <a:rect l="l" t="t" r="r" b="b"/>
              <a:pathLst>
                <a:path w="7243" h="8463" fill="none" extrusionOk="0">
                  <a:moveTo>
                    <a:pt x="169" y="3537"/>
                  </a:moveTo>
                  <a:lnTo>
                    <a:pt x="5769" y="83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590"/>
                  </a:lnTo>
                  <a:lnTo>
                    <a:pt x="7242" y="463"/>
                  </a:lnTo>
                  <a:lnTo>
                    <a:pt x="7200" y="295"/>
                  </a:lnTo>
                  <a:lnTo>
                    <a:pt x="7116" y="211"/>
                  </a:lnTo>
                  <a:lnTo>
                    <a:pt x="6990" y="127"/>
                  </a:lnTo>
                  <a:lnTo>
                    <a:pt x="6906" y="42"/>
                  </a:lnTo>
                  <a:lnTo>
                    <a:pt x="6737" y="0"/>
                  </a:lnTo>
                  <a:lnTo>
                    <a:pt x="6611" y="0"/>
                  </a:lnTo>
                  <a:lnTo>
                    <a:pt x="6485" y="42"/>
                  </a:lnTo>
                  <a:lnTo>
                    <a:pt x="338" y="2611"/>
                  </a:lnTo>
                  <a:lnTo>
                    <a:pt x="338" y="2611"/>
                  </a:lnTo>
                  <a:lnTo>
                    <a:pt x="211" y="2695"/>
                  </a:lnTo>
                  <a:lnTo>
                    <a:pt x="85" y="2779"/>
                  </a:lnTo>
                  <a:lnTo>
                    <a:pt x="43" y="2905"/>
                  </a:lnTo>
                  <a:lnTo>
                    <a:pt x="1" y="3032"/>
                  </a:lnTo>
                  <a:lnTo>
                    <a:pt x="1" y="3158"/>
                  </a:lnTo>
                  <a:lnTo>
                    <a:pt x="1" y="3284"/>
                  </a:lnTo>
                  <a:lnTo>
                    <a:pt x="85" y="3411"/>
                  </a:lnTo>
                  <a:lnTo>
                    <a:pt x="169" y="35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25"/>
            <p:cNvSpPr/>
            <p:nvPr/>
          </p:nvSpPr>
          <p:spPr>
            <a:xfrm>
              <a:off x="4322050" y="1492825"/>
              <a:ext cx="11625" cy="4250"/>
            </a:xfrm>
            <a:custGeom>
              <a:avLst/>
              <a:gdLst/>
              <a:ahLst/>
              <a:cxnLst/>
              <a:rect l="l" t="t" r="r" b="b"/>
              <a:pathLst>
                <a:path w="465" h="170" extrusionOk="0">
                  <a:moveTo>
                    <a:pt x="464" y="1"/>
                  </a:moveTo>
                  <a:lnTo>
                    <a:pt x="1" y="169"/>
                  </a:lnTo>
                  <a:lnTo>
                    <a:pt x="464" y="1"/>
                  </a:lnTo>
                  <a:lnTo>
                    <a:pt x="46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25"/>
            <p:cNvSpPr/>
            <p:nvPr/>
          </p:nvSpPr>
          <p:spPr>
            <a:xfrm>
              <a:off x="4322050" y="1492825"/>
              <a:ext cx="11625" cy="4250"/>
            </a:xfrm>
            <a:custGeom>
              <a:avLst/>
              <a:gdLst/>
              <a:ahLst/>
              <a:cxnLst/>
              <a:rect l="l" t="t" r="r" b="b"/>
              <a:pathLst>
                <a:path w="465" h="170" fill="none" extrusionOk="0">
                  <a:moveTo>
                    <a:pt x="464" y="1"/>
                  </a:moveTo>
                  <a:lnTo>
                    <a:pt x="1" y="169"/>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25"/>
            <p:cNvSpPr/>
            <p:nvPr/>
          </p:nvSpPr>
          <p:spPr>
            <a:xfrm>
              <a:off x="4310475" y="1492825"/>
              <a:ext cx="23200" cy="71600"/>
            </a:xfrm>
            <a:custGeom>
              <a:avLst/>
              <a:gdLst/>
              <a:ahLst/>
              <a:cxnLst/>
              <a:rect l="l" t="t" r="r" b="b"/>
              <a:pathLst>
                <a:path w="928" h="2864" extrusionOk="0">
                  <a:moveTo>
                    <a:pt x="927" y="1"/>
                  </a:moveTo>
                  <a:lnTo>
                    <a:pt x="464" y="169"/>
                  </a:lnTo>
                  <a:lnTo>
                    <a:pt x="1" y="2569"/>
                  </a:lnTo>
                  <a:lnTo>
                    <a:pt x="338" y="2864"/>
                  </a:lnTo>
                  <a:lnTo>
                    <a:pt x="92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25"/>
            <p:cNvSpPr/>
            <p:nvPr/>
          </p:nvSpPr>
          <p:spPr>
            <a:xfrm>
              <a:off x="4310475" y="1492825"/>
              <a:ext cx="23200" cy="71600"/>
            </a:xfrm>
            <a:custGeom>
              <a:avLst/>
              <a:gdLst/>
              <a:ahLst/>
              <a:cxnLst/>
              <a:rect l="l" t="t" r="r" b="b"/>
              <a:pathLst>
                <a:path w="928" h="2864" fill="none" extrusionOk="0">
                  <a:moveTo>
                    <a:pt x="927" y="1"/>
                  </a:moveTo>
                  <a:lnTo>
                    <a:pt x="464" y="169"/>
                  </a:lnTo>
                  <a:lnTo>
                    <a:pt x="1" y="2569"/>
                  </a:lnTo>
                  <a:lnTo>
                    <a:pt x="338" y="2864"/>
                  </a:lnTo>
                  <a:lnTo>
                    <a:pt x="9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25"/>
            <p:cNvSpPr/>
            <p:nvPr/>
          </p:nvSpPr>
          <p:spPr>
            <a:xfrm>
              <a:off x="4339950" y="1480200"/>
              <a:ext cx="23175" cy="103175"/>
            </a:xfrm>
            <a:custGeom>
              <a:avLst/>
              <a:gdLst/>
              <a:ahLst/>
              <a:cxnLst/>
              <a:rect l="l" t="t" r="r" b="b"/>
              <a:pathLst>
                <a:path w="927" h="4127" extrusionOk="0">
                  <a:moveTo>
                    <a:pt x="1" y="4085"/>
                  </a:moveTo>
                  <a:lnTo>
                    <a:pt x="1" y="4085"/>
                  </a:lnTo>
                  <a:lnTo>
                    <a:pt x="43" y="4127"/>
                  </a:lnTo>
                  <a:lnTo>
                    <a:pt x="1" y="4085"/>
                  </a:lnTo>
                  <a:close/>
                  <a:moveTo>
                    <a:pt x="927" y="1"/>
                  </a:moveTo>
                  <a:lnTo>
                    <a:pt x="801" y="43"/>
                  </a:lnTo>
                  <a:lnTo>
                    <a:pt x="801" y="43"/>
                  </a:lnTo>
                  <a:lnTo>
                    <a:pt x="92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25"/>
            <p:cNvSpPr/>
            <p:nvPr/>
          </p:nvSpPr>
          <p:spPr>
            <a:xfrm>
              <a:off x="4339950" y="1582300"/>
              <a:ext cx="1075" cy="1075"/>
            </a:xfrm>
            <a:custGeom>
              <a:avLst/>
              <a:gdLst/>
              <a:ahLst/>
              <a:cxnLst/>
              <a:rect l="l" t="t" r="r" b="b"/>
              <a:pathLst>
                <a:path w="43" h="43" fill="none" extrusionOk="0">
                  <a:moveTo>
                    <a:pt x="1" y="1"/>
                  </a:moveTo>
                  <a:lnTo>
                    <a:pt x="1" y="1"/>
                  </a:lnTo>
                  <a:lnTo>
                    <a:pt x="43" y="43"/>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25"/>
            <p:cNvSpPr/>
            <p:nvPr/>
          </p:nvSpPr>
          <p:spPr>
            <a:xfrm>
              <a:off x="4359950" y="1480200"/>
              <a:ext cx="3175" cy="1075"/>
            </a:xfrm>
            <a:custGeom>
              <a:avLst/>
              <a:gdLst/>
              <a:ahLst/>
              <a:cxnLst/>
              <a:rect l="l" t="t" r="r" b="b"/>
              <a:pathLst>
                <a:path w="127" h="43" fill="none" extrusionOk="0">
                  <a:moveTo>
                    <a:pt x="127" y="1"/>
                  </a:moveTo>
                  <a:lnTo>
                    <a:pt x="1" y="43"/>
                  </a:lnTo>
                  <a:lnTo>
                    <a:pt x="1"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25"/>
            <p:cNvSpPr/>
            <p:nvPr/>
          </p:nvSpPr>
          <p:spPr>
            <a:xfrm>
              <a:off x="4339950" y="1477050"/>
              <a:ext cx="31600" cy="112650"/>
            </a:xfrm>
            <a:custGeom>
              <a:avLst/>
              <a:gdLst/>
              <a:ahLst/>
              <a:cxnLst/>
              <a:rect l="l" t="t" r="r" b="b"/>
              <a:pathLst>
                <a:path w="1264" h="4506" extrusionOk="0">
                  <a:moveTo>
                    <a:pt x="1264" y="0"/>
                  </a:moveTo>
                  <a:lnTo>
                    <a:pt x="927" y="127"/>
                  </a:lnTo>
                  <a:lnTo>
                    <a:pt x="801" y="169"/>
                  </a:lnTo>
                  <a:lnTo>
                    <a:pt x="590" y="1348"/>
                  </a:lnTo>
                  <a:lnTo>
                    <a:pt x="337" y="2442"/>
                  </a:lnTo>
                  <a:lnTo>
                    <a:pt x="1" y="4211"/>
                  </a:lnTo>
                  <a:lnTo>
                    <a:pt x="43" y="4253"/>
                  </a:lnTo>
                  <a:lnTo>
                    <a:pt x="337" y="4505"/>
                  </a:lnTo>
                  <a:lnTo>
                    <a:pt x="758" y="2526"/>
                  </a:lnTo>
                  <a:lnTo>
                    <a:pt x="1011" y="1263"/>
                  </a:lnTo>
                  <a:lnTo>
                    <a:pt x="1264"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25"/>
            <p:cNvSpPr/>
            <p:nvPr/>
          </p:nvSpPr>
          <p:spPr>
            <a:xfrm>
              <a:off x="4339950" y="1477050"/>
              <a:ext cx="31600" cy="112650"/>
            </a:xfrm>
            <a:custGeom>
              <a:avLst/>
              <a:gdLst/>
              <a:ahLst/>
              <a:cxnLst/>
              <a:rect l="l" t="t" r="r" b="b"/>
              <a:pathLst>
                <a:path w="1264" h="4506" fill="none" extrusionOk="0">
                  <a:moveTo>
                    <a:pt x="1264" y="0"/>
                  </a:moveTo>
                  <a:lnTo>
                    <a:pt x="927" y="127"/>
                  </a:lnTo>
                  <a:lnTo>
                    <a:pt x="801" y="169"/>
                  </a:lnTo>
                  <a:lnTo>
                    <a:pt x="801" y="169"/>
                  </a:lnTo>
                  <a:lnTo>
                    <a:pt x="590" y="1348"/>
                  </a:lnTo>
                  <a:lnTo>
                    <a:pt x="337" y="2442"/>
                  </a:lnTo>
                  <a:lnTo>
                    <a:pt x="1" y="4211"/>
                  </a:lnTo>
                  <a:lnTo>
                    <a:pt x="43" y="4253"/>
                  </a:lnTo>
                  <a:lnTo>
                    <a:pt x="337" y="4505"/>
                  </a:lnTo>
                  <a:lnTo>
                    <a:pt x="758" y="2526"/>
                  </a:lnTo>
                  <a:lnTo>
                    <a:pt x="758" y="2526"/>
                  </a:lnTo>
                  <a:lnTo>
                    <a:pt x="1011" y="1263"/>
                  </a:lnTo>
                  <a:lnTo>
                    <a:pt x="12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25"/>
            <p:cNvSpPr/>
            <p:nvPr/>
          </p:nvSpPr>
          <p:spPr>
            <a:xfrm>
              <a:off x="4371525" y="1464425"/>
              <a:ext cx="29500" cy="152625"/>
            </a:xfrm>
            <a:custGeom>
              <a:avLst/>
              <a:gdLst/>
              <a:ahLst/>
              <a:cxnLst/>
              <a:rect l="l" t="t" r="r" b="b"/>
              <a:pathLst>
                <a:path w="1180" h="6105" extrusionOk="0">
                  <a:moveTo>
                    <a:pt x="1180" y="0"/>
                  </a:moveTo>
                  <a:lnTo>
                    <a:pt x="759" y="211"/>
                  </a:lnTo>
                  <a:lnTo>
                    <a:pt x="632" y="1600"/>
                  </a:lnTo>
                  <a:lnTo>
                    <a:pt x="464" y="2989"/>
                  </a:lnTo>
                  <a:lnTo>
                    <a:pt x="253" y="4421"/>
                  </a:lnTo>
                  <a:lnTo>
                    <a:pt x="1" y="5810"/>
                  </a:lnTo>
                  <a:lnTo>
                    <a:pt x="338" y="6105"/>
                  </a:lnTo>
                  <a:lnTo>
                    <a:pt x="632" y="4589"/>
                  </a:lnTo>
                  <a:lnTo>
                    <a:pt x="843" y="3074"/>
                  </a:lnTo>
                  <a:lnTo>
                    <a:pt x="1053" y="1558"/>
                  </a:lnTo>
                  <a:lnTo>
                    <a:pt x="1180"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25"/>
            <p:cNvSpPr/>
            <p:nvPr/>
          </p:nvSpPr>
          <p:spPr>
            <a:xfrm>
              <a:off x="4371525" y="1464425"/>
              <a:ext cx="29500" cy="152625"/>
            </a:xfrm>
            <a:custGeom>
              <a:avLst/>
              <a:gdLst/>
              <a:ahLst/>
              <a:cxnLst/>
              <a:rect l="l" t="t" r="r" b="b"/>
              <a:pathLst>
                <a:path w="1180" h="6105" fill="none" extrusionOk="0">
                  <a:moveTo>
                    <a:pt x="1180" y="0"/>
                  </a:moveTo>
                  <a:lnTo>
                    <a:pt x="759" y="211"/>
                  </a:lnTo>
                  <a:lnTo>
                    <a:pt x="759" y="211"/>
                  </a:lnTo>
                  <a:lnTo>
                    <a:pt x="632" y="1600"/>
                  </a:lnTo>
                  <a:lnTo>
                    <a:pt x="464" y="2989"/>
                  </a:lnTo>
                  <a:lnTo>
                    <a:pt x="253" y="4421"/>
                  </a:lnTo>
                  <a:lnTo>
                    <a:pt x="1" y="5810"/>
                  </a:lnTo>
                  <a:lnTo>
                    <a:pt x="338" y="6105"/>
                  </a:lnTo>
                  <a:lnTo>
                    <a:pt x="338" y="6105"/>
                  </a:lnTo>
                  <a:lnTo>
                    <a:pt x="632" y="4589"/>
                  </a:lnTo>
                  <a:lnTo>
                    <a:pt x="843" y="3074"/>
                  </a:lnTo>
                  <a:lnTo>
                    <a:pt x="1053" y="1558"/>
                  </a:lnTo>
                  <a:lnTo>
                    <a:pt x="118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25"/>
            <p:cNvSpPr/>
            <p:nvPr/>
          </p:nvSpPr>
          <p:spPr>
            <a:xfrm>
              <a:off x="4399950" y="1448625"/>
              <a:ext cx="41075" cy="192650"/>
            </a:xfrm>
            <a:custGeom>
              <a:avLst/>
              <a:gdLst/>
              <a:ahLst/>
              <a:cxnLst/>
              <a:rect l="l" t="t" r="r" b="b"/>
              <a:pathLst>
                <a:path w="1643" h="7706" extrusionOk="0">
                  <a:moveTo>
                    <a:pt x="1642" y="1"/>
                  </a:moveTo>
                  <a:lnTo>
                    <a:pt x="1179" y="169"/>
                  </a:lnTo>
                  <a:lnTo>
                    <a:pt x="927" y="1979"/>
                  </a:lnTo>
                  <a:lnTo>
                    <a:pt x="632" y="3790"/>
                  </a:lnTo>
                  <a:lnTo>
                    <a:pt x="337" y="5600"/>
                  </a:lnTo>
                  <a:lnTo>
                    <a:pt x="0" y="7411"/>
                  </a:lnTo>
                  <a:lnTo>
                    <a:pt x="379" y="7705"/>
                  </a:lnTo>
                  <a:lnTo>
                    <a:pt x="716" y="5811"/>
                  </a:lnTo>
                  <a:lnTo>
                    <a:pt x="1053" y="3874"/>
                  </a:lnTo>
                  <a:lnTo>
                    <a:pt x="1348" y="1937"/>
                  </a:lnTo>
                  <a:lnTo>
                    <a:pt x="1642"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25"/>
            <p:cNvSpPr/>
            <p:nvPr/>
          </p:nvSpPr>
          <p:spPr>
            <a:xfrm>
              <a:off x="4399950" y="1448625"/>
              <a:ext cx="41075" cy="192650"/>
            </a:xfrm>
            <a:custGeom>
              <a:avLst/>
              <a:gdLst/>
              <a:ahLst/>
              <a:cxnLst/>
              <a:rect l="l" t="t" r="r" b="b"/>
              <a:pathLst>
                <a:path w="1643" h="7706" fill="none" extrusionOk="0">
                  <a:moveTo>
                    <a:pt x="1642" y="1"/>
                  </a:moveTo>
                  <a:lnTo>
                    <a:pt x="1179" y="169"/>
                  </a:lnTo>
                  <a:lnTo>
                    <a:pt x="1179" y="169"/>
                  </a:lnTo>
                  <a:lnTo>
                    <a:pt x="927" y="1979"/>
                  </a:lnTo>
                  <a:lnTo>
                    <a:pt x="632" y="3790"/>
                  </a:lnTo>
                  <a:lnTo>
                    <a:pt x="337" y="5600"/>
                  </a:lnTo>
                  <a:lnTo>
                    <a:pt x="0" y="7411"/>
                  </a:lnTo>
                  <a:lnTo>
                    <a:pt x="379" y="7705"/>
                  </a:lnTo>
                  <a:lnTo>
                    <a:pt x="379" y="7705"/>
                  </a:lnTo>
                  <a:lnTo>
                    <a:pt x="716" y="5811"/>
                  </a:lnTo>
                  <a:lnTo>
                    <a:pt x="1053" y="3874"/>
                  </a:lnTo>
                  <a:lnTo>
                    <a:pt x="1348" y="1937"/>
                  </a:lnTo>
                  <a:lnTo>
                    <a:pt x="164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25"/>
            <p:cNvSpPr/>
            <p:nvPr/>
          </p:nvSpPr>
          <p:spPr>
            <a:xfrm>
              <a:off x="4468375" y="1336000"/>
              <a:ext cx="180000" cy="212650"/>
            </a:xfrm>
            <a:custGeom>
              <a:avLst/>
              <a:gdLst/>
              <a:ahLst/>
              <a:cxnLst/>
              <a:rect l="l" t="t" r="r" b="b"/>
              <a:pathLst>
                <a:path w="7200" h="8506" extrusionOk="0">
                  <a:moveTo>
                    <a:pt x="6400" y="1"/>
                  </a:moveTo>
                  <a:lnTo>
                    <a:pt x="6273" y="43"/>
                  </a:lnTo>
                  <a:lnTo>
                    <a:pt x="6105" y="85"/>
                  </a:lnTo>
                  <a:lnTo>
                    <a:pt x="295" y="3285"/>
                  </a:lnTo>
                  <a:lnTo>
                    <a:pt x="169" y="3369"/>
                  </a:lnTo>
                  <a:lnTo>
                    <a:pt x="84" y="3495"/>
                  </a:lnTo>
                  <a:lnTo>
                    <a:pt x="42" y="3621"/>
                  </a:lnTo>
                  <a:lnTo>
                    <a:pt x="0" y="3748"/>
                  </a:lnTo>
                  <a:lnTo>
                    <a:pt x="0" y="3874"/>
                  </a:lnTo>
                  <a:lnTo>
                    <a:pt x="42" y="4000"/>
                  </a:lnTo>
                  <a:lnTo>
                    <a:pt x="126" y="4127"/>
                  </a:lnTo>
                  <a:lnTo>
                    <a:pt x="253" y="421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05" y="422"/>
                  </a:lnTo>
                  <a:lnTo>
                    <a:pt x="6863" y="295"/>
                  </a:lnTo>
                  <a:lnTo>
                    <a:pt x="6779" y="169"/>
                  </a:lnTo>
                  <a:lnTo>
                    <a:pt x="6652" y="85"/>
                  </a:lnTo>
                  <a:lnTo>
                    <a:pt x="6526" y="43"/>
                  </a:lnTo>
                  <a:lnTo>
                    <a:pt x="640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25"/>
            <p:cNvSpPr/>
            <p:nvPr/>
          </p:nvSpPr>
          <p:spPr>
            <a:xfrm>
              <a:off x="4468375" y="1336000"/>
              <a:ext cx="180000" cy="212650"/>
            </a:xfrm>
            <a:custGeom>
              <a:avLst/>
              <a:gdLst/>
              <a:ahLst/>
              <a:cxnLst/>
              <a:rect l="l" t="t" r="r" b="b"/>
              <a:pathLst>
                <a:path w="7200" h="8506" fill="none" extrusionOk="0">
                  <a:moveTo>
                    <a:pt x="253" y="4211"/>
                  </a:moveTo>
                  <a:lnTo>
                    <a:pt x="6316" y="842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47" y="548"/>
                  </a:lnTo>
                  <a:lnTo>
                    <a:pt x="6905" y="422"/>
                  </a:lnTo>
                  <a:lnTo>
                    <a:pt x="6863" y="295"/>
                  </a:lnTo>
                  <a:lnTo>
                    <a:pt x="6779" y="169"/>
                  </a:lnTo>
                  <a:lnTo>
                    <a:pt x="6652" y="85"/>
                  </a:lnTo>
                  <a:lnTo>
                    <a:pt x="6526" y="43"/>
                  </a:lnTo>
                  <a:lnTo>
                    <a:pt x="6400" y="1"/>
                  </a:lnTo>
                  <a:lnTo>
                    <a:pt x="6273" y="43"/>
                  </a:lnTo>
                  <a:lnTo>
                    <a:pt x="6105" y="85"/>
                  </a:lnTo>
                  <a:lnTo>
                    <a:pt x="295" y="3285"/>
                  </a:lnTo>
                  <a:lnTo>
                    <a:pt x="295" y="3285"/>
                  </a:lnTo>
                  <a:lnTo>
                    <a:pt x="169" y="3369"/>
                  </a:lnTo>
                  <a:lnTo>
                    <a:pt x="84" y="3495"/>
                  </a:lnTo>
                  <a:lnTo>
                    <a:pt x="42" y="3621"/>
                  </a:lnTo>
                  <a:lnTo>
                    <a:pt x="0" y="3748"/>
                  </a:lnTo>
                  <a:lnTo>
                    <a:pt x="0" y="3874"/>
                  </a:lnTo>
                  <a:lnTo>
                    <a:pt x="42" y="4000"/>
                  </a:lnTo>
                  <a:lnTo>
                    <a:pt x="126" y="4127"/>
                  </a:lnTo>
                  <a:lnTo>
                    <a:pt x="253" y="421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25"/>
            <p:cNvSpPr/>
            <p:nvPr/>
          </p:nvSpPr>
          <p:spPr>
            <a:xfrm>
              <a:off x="4502050" y="1460200"/>
              <a:ext cx="9500" cy="7400"/>
            </a:xfrm>
            <a:custGeom>
              <a:avLst/>
              <a:gdLst/>
              <a:ahLst/>
              <a:cxnLst/>
              <a:rect l="l" t="t" r="r" b="b"/>
              <a:pathLst>
                <a:path w="380" h="296" extrusionOk="0">
                  <a:moveTo>
                    <a:pt x="0" y="1"/>
                  </a:moveTo>
                  <a:lnTo>
                    <a:pt x="0" y="1"/>
                  </a:lnTo>
                  <a:lnTo>
                    <a:pt x="379" y="295"/>
                  </a:lnTo>
                  <a:lnTo>
                    <a:pt x="0"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25"/>
            <p:cNvSpPr/>
            <p:nvPr/>
          </p:nvSpPr>
          <p:spPr>
            <a:xfrm>
              <a:off x="4502050" y="1460200"/>
              <a:ext cx="9500" cy="7400"/>
            </a:xfrm>
            <a:custGeom>
              <a:avLst/>
              <a:gdLst/>
              <a:ahLst/>
              <a:cxnLst/>
              <a:rect l="l" t="t" r="r" b="b"/>
              <a:pathLst>
                <a:path w="380" h="296" fill="none" extrusionOk="0">
                  <a:moveTo>
                    <a:pt x="0" y="1"/>
                  </a:moveTo>
                  <a:lnTo>
                    <a:pt x="0" y="1"/>
                  </a:lnTo>
                  <a:lnTo>
                    <a:pt x="379" y="29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25"/>
            <p:cNvSpPr/>
            <p:nvPr/>
          </p:nvSpPr>
          <p:spPr>
            <a:xfrm>
              <a:off x="4502050" y="1394950"/>
              <a:ext cx="16875" cy="72650"/>
            </a:xfrm>
            <a:custGeom>
              <a:avLst/>
              <a:gdLst/>
              <a:ahLst/>
              <a:cxnLst/>
              <a:rect l="l" t="t" r="r" b="b"/>
              <a:pathLst>
                <a:path w="675" h="2906" extrusionOk="0">
                  <a:moveTo>
                    <a:pt x="674" y="0"/>
                  </a:moveTo>
                  <a:lnTo>
                    <a:pt x="211" y="211"/>
                  </a:lnTo>
                  <a:lnTo>
                    <a:pt x="0" y="2611"/>
                  </a:lnTo>
                  <a:lnTo>
                    <a:pt x="379" y="2905"/>
                  </a:lnTo>
                  <a:lnTo>
                    <a:pt x="674"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25"/>
            <p:cNvSpPr/>
            <p:nvPr/>
          </p:nvSpPr>
          <p:spPr>
            <a:xfrm>
              <a:off x="4502050" y="1394950"/>
              <a:ext cx="16875" cy="72650"/>
            </a:xfrm>
            <a:custGeom>
              <a:avLst/>
              <a:gdLst/>
              <a:ahLst/>
              <a:cxnLst/>
              <a:rect l="l" t="t" r="r" b="b"/>
              <a:pathLst>
                <a:path w="675" h="2906" fill="none" extrusionOk="0">
                  <a:moveTo>
                    <a:pt x="674" y="0"/>
                  </a:moveTo>
                  <a:lnTo>
                    <a:pt x="211" y="211"/>
                  </a:lnTo>
                  <a:lnTo>
                    <a:pt x="0" y="2611"/>
                  </a:lnTo>
                  <a:lnTo>
                    <a:pt x="379" y="2905"/>
                  </a:lnTo>
                  <a:lnTo>
                    <a:pt x="67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25"/>
            <p:cNvSpPr/>
            <p:nvPr/>
          </p:nvSpPr>
          <p:spPr>
            <a:xfrm>
              <a:off x="4533625" y="1482300"/>
              <a:ext cx="4225" cy="2125"/>
            </a:xfrm>
            <a:custGeom>
              <a:avLst/>
              <a:gdLst/>
              <a:ahLst/>
              <a:cxnLst/>
              <a:rect l="l" t="t" r="r" b="b"/>
              <a:pathLst>
                <a:path w="169" h="85" extrusionOk="0">
                  <a:moveTo>
                    <a:pt x="1" y="1"/>
                  </a:moveTo>
                  <a:lnTo>
                    <a:pt x="1" y="1"/>
                  </a:lnTo>
                  <a:lnTo>
                    <a:pt x="169" y="85"/>
                  </a:lnTo>
                  <a:lnTo>
                    <a:pt x="1"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25"/>
            <p:cNvSpPr/>
            <p:nvPr/>
          </p:nvSpPr>
          <p:spPr>
            <a:xfrm>
              <a:off x="4533625" y="1482300"/>
              <a:ext cx="4225" cy="2125"/>
            </a:xfrm>
            <a:custGeom>
              <a:avLst/>
              <a:gdLst/>
              <a:ahLst/>
              <a:cxnLst/>
              <a:rect l="l" t="t" r="r" b="b"/>
              <a:pathLst>
                <a:path w="169" h="85" fill="none" extrusionOk="0">
                  <a:moveTo>
                    <a:pt x="1" y="1"/>
                  </a:moveTo>
                  <a:lnTo>
                    <a:pt x="1" y="1"/>
                  </a:lnTo>
                  <a:lnTo>
                    <a:pt x="169" y="85"/>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25"/>
            <p:cNvSpPr/>
            <p:nvPr/>
          </p:nvSpPr>
          <p:spPr>
            <a:xfrm>
              <a:off x="4533625" y="1374950"/>
              <a:ext cx="21075" cy="114750"/>
            </a:xfrm>
            <a:custGeom>
              <a:avLst/>
              <a:gdLst/>
              <a:ahLst/>
              <a:cxnLst/>
              <a:rect l="l" t="t" r="r" b="b"/>
              <a:pathLst>
                <a:path w="843" h="4590" extrusionOk="0">
                  <a:moveTo>
                    <a:pt x="843" y="0"/>
                  </a:moveTo>
                  <a:lnTo>
                    <a:pt x="422" y="211"/>
                  </a:lnTo>
                  <a:lnTo>
                    <a:pt x="295" y="1390"/>
                  </a:lnTo>
                  <a:lnTo>
                    <a:pt x="211" y="2526"/>
                  </a:lnTo>
                  <a:lnTo>
                    <a:pt x="1" y="4295"/>
                  </a:lnTo>
                  <a:lnTo>
                    <a:pt x="169" y="4379"/>
                  </a:lnTo>
                  <a:lnTo>
                    <a:pt x="422" y="4590"/>
                  </a:lnTo>
                  <a:lnTo>
                    <a:pt x="590" y="2569"/>
                  </a:lnTo>
                  <a:lnTo>
                    <a:pt x="716" y="1306"/>
                  </a:lnTo>
                  <a:lnTo>
                    <a:pt x="843"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25"/>
            <p:cNvSpPr/>
            <p:nvPr/>
          </p:nvSpPr>
          <p:spPr>
            <a:xfrm>
              <a:off x="4533625" y="1374950"/>
              <a:ext cx="21075" cy="114750"/>
            </a:xfrm>
            <a:custGeom>
              <a:avLst/>
              <a:gdLst/>
              <a:ahLst/>
              <a:cxnLst/>
              <a:rect l="l" t="t" r="r" b="b"/>
              <a:pathLst>
                <a:path w="843" h="4590" fill="none" extrusionOk="0">
                  <a:moveTo>
                    <a:pt x="843" y="0"/>
                  </a:moveTo>
                  <a:lnTo>
                    <a:pt x="422" y="211"/>
                  </a:lnTo>
                  <a:lnTo>
                    <a:pt x="422" y="211"/>
                  </a:lnTo>
                  <a:lnTo>
                    <a:pt x="295" y="1390"/>
                  </a:lnTo>
                  <a:lnTo>
                    <a:pt x="211" y="2526"/>
                  </a:lnTo>
                  <a:lnTo>
                    <a:pt x="1" y="4295"/>
                  </a:lnTo>
                  <a:lnTo>
                    <a:pt x="169" y="4379"/>
                  </a:lnTo>
                  <a:lnTo>
                    <a:pt x="422" y="4590"/>
                  </a:lnTo>
                  <a:lnTo>
                    <a:pt x="590" y="2569"/>
                  </a:lnTo>
                  <a:lnTo>
                    <a:pt x="590" y="2569"/>
                  </a:lnTo>
                  <a:lnTo>
                    <a:pt x="716" y="1306"/>
                  </a:lnTo>
                  <a:lnTo>
                    <a:pt x="84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25"/>
            <p:cNvSpPr/>
            <p:nvPr/>
          </p:nvSpPr>
          <p:spPr>
            <a:xfrm>
              <a:off x="4568350" y="1359150"/>
              <a:ext cx="13725" cy="149500"/>
            </a:xfrm>
            <a:custGeom>
              <a:avLst/>
              <a:gdLst/>
              <a:ahLst/>
              <a:cxnLst/>
              <a:rect l="l" t="t" r="r" b="b"/>
              <a:pathLst>
                <a:path w="549" h="5980" extrusionOk="0">
                  <a:moveTo>
                    <a:pt x="1" y="5895"/>
                  </a:moveTo>
                  <a:lnTo>
                    <a:pt x="1" y="5895"/>
                  </a:lnTo>
                  <a:lnTo>
                    <a:pt x="127" y="5979"/>
                  </a:lnTo>
                  <a:lnTo>
                    <a:pt x="1" y="5895"/>
                  </a:lnTo>
                  <a:close/>
                  <a:moveTo>
                    <a:pt x="548" y="1"/>
                  </a:moveTo>
                  <a:lnTo>
                    <a:pt x="169" y="253"/>
                  </a:lnTo>
                  <a:lnTo>
                    <a:pt x="169" y="253"/>
                  </a:lnTo>
                  <a:lnTo>
                    <a:pt x="548" y="1"/>
                  </a:lnTo>
                  <a:lnTo>
                    <a:pt x="548"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25"/>
            <p:cNvSpPr/>
            <p:nvPr/>
          </p:nvSpPr>
          <p:spPr>
            <a:xfrm>
              <a:off x="4568350" y="1506525"/>
              <a:ext cx="3200" cy="2125"/>
            </a:xfrm>
            <a:custGeom>
              <a:avLst/>
              <a:gdLst/>
              <a:ahLst/>
              <a:cxnLst/>
              <a:rect l="l" t="t" r="r" b="b"/>
              <a:pathLst>
                <a:path w="128" h="85" fill="none" extrusionOk="0">
                  <a:moveTo>
                    <a:pt x="1" y="0"/>
                  </a:moveTo>
                  <a:lnTo>
                    <a:pt x="1" y="0"/>
                  </a:lnTo>
                  <a:lnTo>
                    <a:pt x="127" y="84"/>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25"/>
            <p:cNvSpPr/>
            <p:nvPr/>
          </p:nvSpPr>
          <p:spPr>
            <a:xfrm>
              <a:off x="4572575" y="1359150"/>
              <a:ext cx="9500" cy="6350"/>
            </a:xfrm>
            <a:custGeom>
              <a:avLst/>
              <a:gdLst/>
              <a:ahLst/>
              <a:cxnLst/>
              <a:rect l="l" t="t" r="r" b="b"/>
              <a:pathLst>
                <a:path w="380" h="254" fill="none" extrusionOk="0">
                  <a:moveTo>
                    <a:pt x="379" y="1"/>
                  </a:moveTo>
                  <a:lnTo>
                    <a:pt x="0" y="253"/>
                  </a:lnTo>
                  <a:lnTo>
                    <a:pt x="0" y="253"/>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25"/>
            <p:cNvSpPr/>
            <p:nvPr/>
          </p:nvSpPr>
          <p:spPr>
            <a:xfrm>
              <a:off x="4568350" y="1359150"/>
              <a:ext cx="14775" cy="153700"/>
            </a:xfrm>
            <a:custGeom>
              <a:avLst/>
              <a:gdLst/>
              <a:ahLst/>
              <a:cxnLst/>
              <a:rect l="l" t="t" r="r" b="b"/>
              <a:pathLst>
                <a:path w="591" h="6148" extrusionOk="0">
                  <a:moveTo>
                    <a:pt x="548" y="1"/>
                  </a:moveTo>
                  <a:lnTo>
                    <a:pt x="169" y="253"/>
                  </a:lnTo>
                  <a:lnTo>
                    <a:pt x="169" y="1643"/>
                  </a:lnTo>
                  <a:lnTo>
                    <a:pt x="169" y="3074"/>
                  </a:lnTo>
                  <a:lnTo>
                    <a:pt x="127" y="4464"/>
                  </a:lnTo>
                  <a:lnTo>
                    <a:pt x="1" y="5895"/>
                  </a:lnTo>
                  <a:lnTo>
                    <a:pt x="127" y="5979"/>
                  </a:lnTo>
                  <a:lnTo>
                    <a:pt x="422" y="6148"/>
                  </a:lnTo>
                  <a:lnTo>
                    <a:pt x="506" y="4632"/>
                  </a:lnTo>
                  <a:lnTo>
                    <a:pt x="590" y="3074"/>
                  </a:lnTo>
                  <a:lnTo>
                    <a:pt x="590" y="1559"/>
                  </a:lnTo>
                  <a:lnTo>
                    <a:pt x="548"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25"/>
            <p:cNvSpPr/>
            <p:nvPr/>
          </p:nvSpPr>
          <p:spPr>
            <a:xfrm>
              <a:off x="4568350" y="1359150"/>
              <a:ext cx="14775" cy="153700"/>
            </a:xfrm>
            <a:custGeom>
              <a:avLst/>
              <a:gdLst/>
              <a:ahLst/>
              <a:cxnLst/>
              <a:rect l="l" t="t" r="r" b="b"/>
              <a:pathLst>
                <a:path w="591" h="6148" fill="none" extrusionOk="0">
                  <a:moveTo>
                    <a:pt x="548" y="1"/>
                  </a:moveTo>
                  <a:lnTo>
                    <a:pt x="169" y="253"/>
                  </a:lnTo>
                  <a:lnTo>
                    <a:pt x="169" y="253"/>
                  </a:lnTo>
                  <a:lnTo>
                    <a:pt x="169" y="1643"/>
                  </a:lnTo>
                  <a:lnTo>
                    <a:pt x="169" y="3074"/>
                  </a:lnTo>
                  <a:lnTo>
                    <a:pt x="127" y="4464"/>
                  </a:lnTo>
                  <a:lnTo>
                    <a:pt x="1" y="5895"/>
                  </a:lnTo>
                  <a:lnTo>
                    <a:pt x="127" y="5979"/>
                  </a:lnTo>
                  <a:lnTo>
                    <a:pt x="422" y="6148"/>
                  </a:lnTo>
                  <a:lnTo>
                    <a:pt x="422" y="6148"/>
                  </a:lnTo>
                  <a:lnTo>
                    <a:pt x="506" y="4632"/>
                  </a:lnTo>
                  <a:lnTo>
                    <a:pt x="590" y="3074"/>
                  </a:lnTo>
                  <a:lnTo>
                    <a:pt x="590" y="1559"/>
                  </a:lnTo>
                  <a:lnTo>
                    <a:pt x="54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25"/>
            <p:cNvSpPr/>
            <p:nvPr/>
          </p:nvSpPr>
          <p:spPr>
            <a:xfrm>
              <a:off x="4609400" y="1339150"/>
              <a:ext cx="10550" cy="5300"/>
            </a:xfrm>
            <a:custGeom>
              <a:avLst/>
              <a:gdLst/>
              <a:ahLst/>
              <a:cxnLst/>
              <a:rect l="l" t="t" r="r" b="b"/>
              <a:pathLst>
                <a:path w="422" h="212" extrusionOk="0">
                  <a:moveTo>
                    <a:pt x="422" y="1"/>
                  </a:moveTo>
                  <a:lnTo>
                    <a:pt x="1" y="211"/>
                  </a:lnTo>
                  <a:lnTo>
                    <a:pt x="1" y="211"/>
                  </a:lnTo>
                  <a:lnTo>
                    <a:pt x="422" y="1"/>
                  </a:lnTo>
                  <a:lnTo>
                    <a:pt x="422" y="1"/>
                  </a:lnTo>
                  <a:lnTo>
                    <a:pt x="422"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25"/>
            <p:cNvSpPr/>
            <p:nvPr/>
          </p:nvSpPr>
          <p:spPr>
            <a:xfrm>
              <a:off x="4609400" y="1339150"/>
              <a:ext cx="10550" cy="5300"/>
            </a:xfrm>
            <a:custGeom>
              <a:avLst/>
              <a:gdLst/>
              <a:ahLst/>
              <a:cxnLst/>
              <a:rect l="l" t="t" r="r" b="b"/>
              <a:pathLst>
                <a:path w="422" h="212" fill="none" extrusionOk="0">
                  <a:moveTo>
                    <a:pt x="422" y="1"/>
                  </a:moveTo>
                  <a:lnTo>
                    <a:pt x="1" y="211"/>
                  </a:lnTo>
                  <a:lnTo>
                    <a:pt x="1" y="211"/>
                  </a:lnTo>
                  <a:lnTo>
                    <a:pt x="422" y="1"/>
                  </a:lnTo>
                  <a:lnTo>
                    <a:pt x="422" y="1"/>
                  </a:lnTo>
                  <a:lnTo>
                    <a:pt x="42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3" name="Google Shape;2033;p25"/>
            <p:cNvSpPr/>
            <p:nvPr/>
          </p:nvSpPr>
          <p:spPr>
            <a:xfrm>
              <a:off x="4599925" y="1339150"/>
              <a:ext cx="20025" cy="195800"/>
            </a:xfrm>
            <a:custGeom>
              <a:avLst/>
              <a:gdLst/>
              <a:ahLst/>
              <a:cxnLst/>
              <a:rect l="l" t="t" r="r" b="b"/>
              <a:pathLst>
                <a:path w="801" h="7832" extrusionOk="0">
                  <a:moveTo>
                    <a:pt x="801" y="1"/>
                  </a:moveTo>
                  <a:lnTo>
                    <a:pt x="380" y="211"/>
                  </a:lnTo>
                  <a:lnTo>
                    <a:pt x="338" y="2064"/>
                  </a:lnTo>
                  <a:lnTo>
                    <a:pt x="254" y="3874"/>
                  </a:lnTo>
                  <a:lnTo>
                    <a:pt x="127" y="5727"/>
                  </a:lnTo>
                  <a:lnTo>
                    <a:pt x="1" y="7537"/>
                  </a:lnTo>
                  <a:lnTo>
                    <a:pt x="380" y="7832"/>
                  </a:lnTo>
                  <a:lnTo>
                    <a:pt x="548" y="5853"/>
                  </a:lnTo>
                  <a:lnTo>
                    <a:pt x="675" y="3916"/>
                  </a:lnTo>
                  <a:lnTo>
                    <a:pt x="759" y="1938"/>
                  </a:lnTo>
                  <a:lnTo>
                    <a:pt x="801"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4" name="Google Shape;2034;p25"/>
            <p:cNvSpPr/>
            <p:nvPr/>
          </p:nvSpPr>
          <p:spPr>
            <a:xfrm>
              <a:off x="4599925" y="1339150"/>
              <a:ext cx="20025" cy="195800"/>
            </a:xfrm>
            <a:custGeom>
              <a:avLst/>
              <a:gdLst/>
              <a:ahLst/>
              <a:cxnLst/>
              <a:rect l="l" t="t" r="r" b="b"/>
              <a:pathLst>
                <a:path w="801" h="7832" fill="none" extrusionOk="0">
                  <a:moveTo>
                    <a:pt x="801" y="1"/>
                  </a:moveTo>
                  <a:lnTo>
                    <a:pt x="380" y="211"/>
                  </a:lnTo>
                  <a:lnTo>
                    <a:pt x="380" y="211"/>
                  </a:lnTo>
                  <a:lnTo>
                    <a:pt x="338" y="2064"/>
                  </a:lnTo>
                  <a:lnTo>
                    <a:pt x="254" y="3874"/>
                  </a:lnTo>
                  <a:lnTo>
                    <a:pt x="127" y="5727"/>
                  </a:lnTo>
                  <a:lnTo>
                    <a:pt x="1" y="7537"/>
                  </a:lnTo>
                  <a:lnTo>
                    <a:pt x="380" y="7832"/>
                  </a:lnTo>
                  <a:lnTo>
                    <a:pt x="380" y="7832"/>
                  </a:lnTo>
                  <a:lnTo>
                    <a:pt x="548" y="5853"/>
                  </a:lnTo>
                  <a:lnTo>
                    <a:pt x="675" y="3916"/>
                  </a:lnTo>
                  <a:lnTo>
                    <a:pt x="759" y="1938"/>
                  </a:lnTo>
                  <a:lnTo>
                    <a:pt x="80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ext 3">
  <p:cSld name="CUSTOM_4">
    <p:spTree>
      <p:nvGrpSpPr>
        <p:cNvPr id="1" name="Shape 2035"/>
        <p:cNvGrpSpPr/>
        <p:nvPr/>
      </p:nvGrpSpPr>
      <p:grpSpPr>
        <a:xfrm>
          <a:off x="0" y="0"/>
          <a:ext cx="0" cy="0"/>
          <a:chOff x="0" y="0"/>
          <a:chExt cx="0" cy="0"/>
        </a:xfrm>
      </p:grpSpPr>
      <p:sp>
        <p:nvSpPr>
          <p:cNvPr id="2036" name="Google Shape;2036;p26"/>
          <p:cNvSpPr txBox="1">
            <a:spLocks noGrp="1"/>
          </p:cNvSpPr>
          <p:nvPr>
            <p:ph type="title"/>
          </p:nvPr>
        </p:nvSpPr>
        <p:spPr>
          <a:xfrm>
            <a:off x="872400" y="2285064"/>
            <a:ext cx="43794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2037" name="Google Shape;2037;p26"/>
          <p:cNvSpPr txBox="1">
            <a:spLocks noGrp="1"/>
          </p:cNvSpPr>
          <p:nvPr>
            <p:ph type="subTitle" idx="1"/>
          </p:nvPr>
        </p:nvSpPr>
        <p:spPr>
          <a:xfrm>
            <a:off x="872400" y="3103609"/>
            <a:ext cx="3527100" cy="813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2038" name="Google Shape;2038;p26"/>
          <p:cNvGrpSpPr/>
          <p:nvPr/>
        </p:nvGrpSpPr>
        <p:grpSpPr>
          <a:xfrm flipH="1">
            <a:off x="3552870" y="1141731"/>
            <a:ext cx="1569488" cy="3430491"/>
            <a:chOff x="5214875" y="1199700"/>
            <a:chExt cx="337975" cy="738725"/>
          </a:xfrm>
        </p:grpSpPr>
        <p:sp>
          <p:nvSpPr>
            <p:cNvPr id="2039" name="Google Shape;2039;p26"/>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26"/>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1" name="Google Shape;2041;p26"/>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26"/>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26"/>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26"/>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26"/>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26"/>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26"/>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26"/>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26"/>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26"/>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26"/>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26"/>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26"/>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26"/>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5" name="Google Shape;2055;p26"/>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6" name="Google Shape;2056;p26"/>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26"/>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26"/>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26"/>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26"/>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26"/>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26"/>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26"/>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64" name="Google Shape;2064;p26"/>
          <p:cNvGrpSpPr/>
          <p:nvPr/>
        </p:nvGrpSpPr>
        <p:grpSpPr>
          <a:xfrm>
            <a:off x="-87364" y="-83843"/>
            <a:ext cx="3863458" cy="1874053"/>
            <a:chOff x="3545275" y="1138125"/>
            <a:chExt cx="1338875" cy="649450"/>
          </a:xfrm>
        </p:grpSpPr>
        <p:sp>
          <p:nvSpPr>
            <p:cNvPr id="2065" name="Google Shape;2065;p26"/>
            <p:cNvSpPr/>
            <p:nvPr/>
          </p:nvSpPr>
          <p:spPr>
            <a:xfrm>
              <a:off x="3545275" y="1138125"/>
              <a:ext cx="1338875" cy="508400"/>
            </a:xfrm>
            <a:custGeom>
              <a:avLst/>
              <a:gdLst/>
              <a:ahLst/>
              <a:cxnLst/>
              <a:rect l="l" t="t" r="r" b="b"/>
              <a:pathLst>
                <a:path w="53555" h="20336" extrusionOk="0">
                  <a:moveTo>
                    <a:pt x="53386" y="0"/>
                  </a:moveTo>
                  <a:lnTo>
                    <a:pt x="52081" y="1263"/>
                  </a:lnTo>
                  <a:lnTo>
                    <a:pt x="50734" y="2526"/>
                  </a:lnTo>
                  <a:lnTo>
                    <a:pt x="49344" y="3747"/>
                  </a:lnTo>
                  <a:lnTo>
                    <a:pt x="47913" y="4926"/>
                  </a:lnTo>
                  <a:lnTo>
                    <a:pt x="46481" y="6105"/>
                  </a:lnTo>
                  <a:lnTo>
                    <a:pt x="45008" y="7200"/>
                  </a:lnTo>
                  <a:lnTo>
                    <a:pt x="43492" y="8252"/>
                  </a:lnTo>
                  <a:lnTo>
                    <a:pt x="41976" y="9263"/>
                  </a:lnTo>
                  <a:lnTo>
                    <a:pt x="40419" y="10231"/>
                  </a:lnTo>
                  <a:lnTo>
                    <a:pt x="38861" y="11157"/>
                  </a:lnTo>
                  <a:lnTo>
                    <a:pt x="37261" y="12042"/>
                  </a:lnTo>
                  <a:lnTo>
                    <a:pt x="35619" y="12884"/>
                  </a:lnTo>
                  <a:lnTo>
                    <a:pt x="33977" y="13684"/>
                  </a:lnTo>
                  <a:lnTo>
                    <a:pt x="32293" y="14441"/>
                  </a:lnTo>
                  <a:lnTo>
                    <a:pt x="30609" y="15157"/>
                  </a:lnTo>
                  <a:lnTo>
                    <a:pt x="28883" y="15789"/>
                  </a:lnTo>
                  <a:lnTo>
                    <a:pt x="27156" y="16420"/>
                  </a:lnTo>
                  <a:lnTo>
                    <a:pt x="25430" y="17010"/>
                  </a:lnTo>
                  <a:lnTo>
                    <a:pt x="23662" y="17515"/>
                  </a:lnTo>
                  <a:lnTo>
                    <a:pt x="21894" y="17978"/>
                  </a:lnTo>
                  <a:lnTo>
                    <a:pt x="20125" y="18399"/>
                  </a:lnTo>
                  <a:lnTo>
                    <a:pt x="18315" y="18778"/>
                  </a:lnTo>
                  <a:lnTo>
                    <a:pt x="16504" y="19115"/>
                  </a:lnTo>
                  <a:lnTo>
                    <a:pt x="14694" y="19410"/>
                  </a:lnTo>
                  <a:lnTo>
                    <a:pt x="12884" y="19620"/>
                  </a:lnTo>
                  <a:lnTo>
                    <a:pt x="11031" y="19831"/>
                  </a:lnTo>
                  <a:lnTo>
                    <a:pt x="9221" y="19957"/>
                  </a:lnTo>
                  <a:lnTo>
                    <a:pt x="7368" y="20041"/>
                  </a:lnTo>
                  <a:lnTo>
                    <a:pt x="3705" y="20041"/>
                  </a:lnTo>
                  <a:lnTo>
                    <a:pt x="1853" y="19957"/>
                  </a:lnTo>
                  <a:lnTo>
                    <a:pt x="0" y="19831"/>
                  </a:lnTo>
                  <a:lnTo>
                    <a:pt x="0" y="20083"/>
                  </a:lnTo>
                  <a:lnTo>
                    <a:pt x="1347" y="20209"/>
                  </a:lnTo>
                  <a:lnTo>
                    <a:pt x="2695" y="20252"/>
                  </a:lnTo>
                  <a:lnTo>
                    <a:pt x="4042" y="20294"/>
                  </a:lnTo>
                  <a:lnTo>
                    <a:pt x="5389" y="20336"/>
                  </a:lnTo>
                  <a:lnTo>
                    <a:pt x="6863" y="20294"/>
                  </a:lnTo>
                  <a:lnTo>
                    <a:pt x="8337" y="20252"/>
                  </a:lnTo>
                  <a:lnTo>
                    <a:pt x="9852" y="20167"/>
                  </a:lnTo>
                  <a:lnTo>
                    <a:pt x="11326" y="20041"/>
                  </a:lnTo>
                  <a:lnTo>
                    <a:pt x="12841" y="19915"/>
                  </a:lnTo>
                  <a:lnTo>
                    <a:pt x="14315" y="19704"/>
                  </a:lnTo>
                  <a:lnTo>
                    <a:pt x="15831" y="19494"/>
                  </a:lnTo>
                  <a:lnTo>
                    <a:pt x="17304" y="19241"/>
                  </a:lnTo>
                  <a:lnTo>
                    <a:pt x="18778" y="18946"/>
                  </a:lnTo>
                  <a:lnTo>
                    <a:pt x="20252" y="18652"/>
                  </a:lnTo>
                  <a:lnTo>
                    <a:pt x="21725" y="18273"/>
                  </a:lnTo>
                  <a:lnTo>
                    <a:pt x="23199" y="17894"/>
                  </a:lnTo>
                  <a:lnTo>
                    <a:pt x="24672" y="17473"/>
                  </a:lnTo>
                  <a:lnTo>
                    <a:pt x="26104" y="17052"/>
                  </a:lnTo>
                  <a:lnTo>
                    <a:pt x="27535" y="16547"/>
                  </a:lnTo>
                  <a:lnTo>
                    <a:pt x="28967" y="16041"/>
                  </a:lnTo>
                  <a:lnTo>
                    <a:pt x="30735" y="15368"/>
                  </a:lnTo>
                  <a:lnTo>
                    <a:pt x="32419" y="14652"/>
                  </a:lnTo>
                  <a:lnTo>
                    <a:pt x="34145" y="13894"/>
                  </a:lnTo>
                  <a:lnTo>
                    <a:pt x="35787" y="13052"/>
                  </a:lnTo>
                  <a:lnTo>
                    <a:pt x="37471" y="12210"/>
                  </a:lnTo>
                  <a:lnTo>
                    <a:pt x="39071" y="11326"/>
                  </a:lnTo>
                  <a:lnTo>
                    <a:pt x="40671" y="10358"/>
                  </a:lnTo>
                  <a:lnTo>
                    <a:pt x="42229" y="9389"/>
                  </a:lnTo>
                  <a:lnTo>
                    <a:pt x="43787" y="8379"/>
                  </a:lnTo>
                  <a:lnTo>
                    <a:pt x="45260" y="7326"/>
                  </a:lnTo>
                  <a:lnTo>
                    <a:pt x="46734" y="6231"/>
                  </a:lnTo>
                  <a:lnTo>
                    <a:pt x="48208" y="5095"/>
                  </a:lnTo>
                  <a:lnTo>
                    <a:pt x="49597" y="3916"/>
                  </a:lnTo>
                  <a:lnTo>
                    <a:pt x="50944" y="2695"/>
                  </a:lnTo>
                  <a:lnTo>
                    <a:pt x="52292" y="1432"/>
                  </a:lnTo>
                  <a:lnTo>
                    <a:pt x="53555" y="169"/>
                  </a:lnTo>
                  <a:lnTo>
                    <a:pt x="5338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6" name="Google Shape;2066;p26"/>
            <p:cNvSpPr/>
            <p:nvPr/>
          </p:nvSpPr>
          <p:spPr>
            <a:xfrm>
              <a:off x="3545275" y="1138125"/>
              <a:ext cx="1338875" cy="508400"/>
            </a:xfrm>
            <a:custGeom>
              <a:avLst/>
              <a:gdLst/>
              <a:ahLst/>
              <a:cxnLst/>
              <a:rect l="l" t="t" r="r" b="b"/>
              <a:pathLst>
                <a:path w="53555" h="20336" fill="none" extrusionOk="0">
                  <a:moveTo>
                    <a:pt x="5389" y="20336"/>
                  </a:moveTo>
                  <a:lnTo>
                    <a:pt x="5389" y="20336"/>
                  </a:lnTo>
                  <a:lnTo>
                    <a:pt x="4042" y="20294"/>
                  </a:lnTo>
                  <a:lnTo>
                    <a:pt x="2695" y="20252"/>
                  </a:lnTo>
                  <a:lnTo>
                    <a:pt x="1347" y="20209"/>
                  </a:lnTo>
                  <a:lnTo>
                    <a:pt x="0" y="20083"/>
                  </a:lnTo>
                  <a:lnTo>
                    <a:pt x="0" y="19831"/>
                  </a:lnTo>
                  <a:lnTo>
                    <a:pt x="0" y="19831"/>
                  </a:lnTo>
                  <a:lnTo>
                    <a:pt x="1853" y="19957"/>
                  </a:lnTo>
                  <a:lnTo>
                    <a:pt x="3705" y="20041"/>
                  </a:lnTo>
                  <a:lnTo>
                    <a:pt x="5558" y="20041"/>
                  </a:lnTo>
                  <a:lnTo>
                    <a:pt x="7368" y="20041"/>
                  </a:lnTo>
                  <a:lnTo>
                    <a:pt x="9221" y="19957"/>
                  </a:lnTo>
                  <a:lnTo>
                    <a:pt x="11031" y="19831"/>
                  </a:lnTo>
                  <a:lnTo>
                    <a:pt x="12884" y="19620"/>
                  </a:lnTo>
                  <a:lnTo>
                    <a:pt x="14694" y="19410"/>
                  </a:lnTo>
                  <a:lnTo>
                    <a:pt x="16504" y="19115"/>
                  </a:lnTo>
                  <a:lnTo>
                    <a:pt x="18315" y="18778"/>
                  </a:lnTo>
                  <a:lnTo>
                    <a:pt x="20125" y="18399"/>
                  </a:lnTo>
                  <a:lnTo>
                    <a:pt x="21894" y="17978"/>
                  </a:lnTo>
                  <a:lnTo>
                    <a:pt x="23662" y="17515"/>
                  </a:lnTo>
                  <a:lnTo>
                    <a:pt x="25430" y="17010"/>
                  </a:lnTo>
                  <a:lnTo>
                    <a:pt x="27156" y="16420"/>
                  </a:lnTo>
                  <a:lnTo>
                    <a:pt x="28883" y="15789"/>
                  </a:lnTo>
                  <a:lnTo>
                    <a:pt x="30609" y="15157"/>
                  </a:lnTo>
                  <a:lnTo>
                    <a:pt x="32293" y="14441"/>
                  </a:lnTo>
                  <a:lnTo>
                    <a:pt x="33977" y="13684"/>
                  </a:lnTo>
                  <a:lnTo>
                    <a:pt x="35619" y="12884"/>
                  </a:lnTo>
                  <a:lnTo>
                    <a:pt x="37261" y="12042"/>
                  </a:lnTo>
                  <a:lnTo>
                    <a:pt x="38861" y="11157"/>
                  </a:lnTo>
                  <a:lnTo>
                    <a:pt x="40419" y="10231"/>
                  </a:lnTo>
                  <a:lnTo>
                    <a:pt x="41976" y="9263"/>
                  </a:lnTo>
                  <a:lnTo>
                    <a:pt x="43492" y="8252"/>
                  </a:lnTo>
                  <a:lnTo>
                    <a:pt x="45008" y="7200"/>
                  </a:lnTo>
                  <a:lnTo>
                    <a:pt x="46481" y="6105"/>
                  </a:lnTo>
                  <a:lnTo>
                    <a:pt x="47913" y="4926"/>
                  </a:lnTo>
                  <a:lnTo>
                    <a:pt x="49344" y="3747"/>
                  </a:lnTo>
                  <a:lnTo>
                    <a:pt x="50734" y="2526"/>
                  </a:lnTo>
                  <a:lnTo>
                    <a:pt x="52081" y="1263"/>
                  </a:lnTo>
                  <a:lnTo>
                    <a:pt x="53386" y="0"/>
                  </a:lnTo>
                  <a:lnTo>
                    <a:pt x="53555" y="169"/>
                  </a:lnTo>
                  <a:lnTo>
                    <a:pt x="53555" y="169"/>
                  </a:lnTo>
                  <a:lnTo>
                    <a:pt x="52292" y="1432"/>
                  </a:lnTo>
                  <a:lnTo>
                    <a:pt x="50944" y="2695"/>
                  </a:lnTo>
                  <a:lnTo>
                    <a:pt x="49597" y="3916"/>
                  </a:lnTo>
                  <a:lnTo>
                    <a:pt x="48208" y="5095"/>
                  </a:lnTo>
                  <a:lnTo>
                    <a:pt x="46734" y="6231"/>
                  </a:lnTo>
                  <a:lnTo>
                    <a:pt x="45260" y="7326"/>
                  </a:lnTo>
                  <a:lnTo>
                    <a:pt x="43787" y="8379"/>
                  </a:lnTo>
                  <a:lnTo>
                    <a:pt x="42229" y="9389"/>
                  </a:lnTo>
                  <a:lnTo>
                    <a:pt x="40671" y="10358"/>
                  </a:lnTo>
                  <a:lnTo>
                    <a:pt x="39071" y="11326"/>
                  </a:lnTo>
                  <a:lnTo>
                    <a:pt x="37471" y="12210"/>
                  </a:lnTo>
                  <a:lnTo>
                    <a:pt x="35787" y="13052"/>
                  </a:lnTo>
                  <a:lnTo>
                    <a:pt x="34145" y="13894"/>
                  </a:lnTo>
                  <a:lnTo>
                    <a:pt x="32419" y="14652"/>
                  </a:lnTo>
                  <a:lnTo>
                    <a:pt x="30735" y="15368"/>
                  </a:lnTo>
                  <a:lnTo>
                    <a:pt x="28967" y="16041"/>
                  </a:lnTo>
                  <a:lnTo>
                    <a:pt x="28967" y="16041"/>
                  </a:lnTo>
                  <a:lnTo>
                    <a:pt x="27535" y="16547"/>
                  </a:lnTo>
                  <a:lnTo>
                    <a:pt x="26104" y="17052"/>
                  </a:lnTo>
                  <a:lnTo>
                    <a:pt x="24672" y="17473"/>
                  </a:lnTo>
                  <a:lnTo>
                    <a:pt x="23199" y="17894"/>
                  </a:lnTo>
                  <a:lnTo>
                    <a:pt x="21725" y="18273"/>
                  </a:lnTo>
                  <a:lnTo>
                    <a:pt x="20252" y="18652"/>
                  </a:lnTo>
                  <a:lnTo>
                    <a:pt x="18778" y="18946"/>
                  </a:lnTo>
                  <a:lnTo>
                    <a:pt x="17304" y="19241"/>
                  </a:lnTo>
                  <a:lnTo>
                    <a:pt x="15831" y="19494"/>
                  </a:lnTo>
                  <a:lnTo>
                    <a:pt x="14315" y="19704"/>
                  </a:lnTo>
                  <a:lnTo>
                    <a:pt x="12841" y="19915"/>
                  </a:lnTo>
                  <a:lnTo>
                    <a:pt x="11326" y="20041"/>
                  </a:lnTo>
                  <a:lnTo>
                    <a:pt x="9852" y="20167"/>
                  </a:lnTo>
                  <a:lnTo>
                    <a:pt x="8337" y="20252"/>
                  </a:lnTo>
                  <a:lnTo>
                    <a:pt x="6863" y="20294"/>
                  </a:lnTo>
                  <a:lnTo>
                    <a:pt x="5389" y="2033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7" name="Google Shape;2067;p26"/>
            <p:cNvSpPr/>
            <p:nvPr/>
          </p:nvSpPr>
          <p:spPr>
            <a:xfrm>
              <a:off x="3848400" y="1583350"/>
              <a:ext cx="191600" cy="204225"/>
            </a:xfrm>
            <a:custGeom>
              <a:avLst/>
              <a:gdLst/>
              <a:ahLst/>
              <a:cxnLst/>
              <a:rect l="l" t="t" r="r" b="b"/>
              <a:pathLst>
                <a:path w="7664" h="8169" extrusionOk="0">
                  <a:moveTo>
                    <a:pt x="6990" y="1"/>
                  </a:moveTo>
                  <a:lnTo>
                    <a:pt x="464" y="1137"/>
                  </a:lnTo>
                  <a:lnTo>
                    <a:pt x="338" y="1179"/>
                  </a:lnTo>
                  <a:lnTo>
                    <a:pt x="211" y="1264"/>
                  </a:lnTo>
                  <a:lnTo>
                    <a:pt x="127" y="1390"/>
                  </a:lnTo>
                  <a:lnTo>
                    <a:pt x="43" y="1474"/>
                  </a:lnTo>
                  <a:lnTo>
                    <a:pt x="1" y="1601"/>
                  </a:lnTo>
                  <a:lnTo>
                    <a:pt x="1" y="1769"/>
                  </a:lnTo>
                  <a:lnTo>
                    <a:pt x="43" y="1895"/>
                  </a:lnTo>
                  <a:lnTo>
                    <a:pt x="127" y="2022"/>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63" y="548"/>
                  </a:lnTo>
                  <a:lnTo>
                    <a:pt x="7621" y="422"/>
                  </a:lnTo>
                  <a:lnTo>
                    <a:pt x="7579" y="295"/>
                  </a:lnTo>
                  <a:lnTo>
                    <a:pt x="7537" y="169"/>
                  </a:lnTo>
                  <a:lnTo>
                    <a:pt x="7411" y="85"/>
                  </a:lnTo>
                  <a:lnTo>
                    <a:pt x="728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8" name="Google Shape;2068;p26"/>
            <p:cNvSpPr/>
            <p:nvPr/>
          </p:nvSpPr>
          <p:spPr>
            <a:xfrm>
              <a:off x="3848400" y="1583350"/>
              <a:ext cx="191600" cy="204225"/>
            </a:xfrm>
            <a:custGeom>
              <a:avLst/>
              <a:gdLst/>
              <a:ahLst/>
              <a:cxnLst/>
              <a:rect l="l" t="t" r="r" b="b"/>
              <a:pathLst>
                <a:path w="7664" h="8169" fill="none" extrusionOk="0">
                  <a:moveTo>
                    <a:pt x="127" y="2022"/>
                  </a:moveTo>
                  <a:lnTo>
                    <a:pt x="4548" y="7916"/>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21" y="674"/>
                  </a:lnTo>
                  <a:lnTo>
                    <a:pt x="7663" y="548"/>
                  </a:lnTo>
                  <a:lnTo>
                    <a:pt x="7621" y="422"/>
                  </a:lnTo>
                  <a:lnTo>
                    <a:pt x="7579" y="295"/>
                  </a:lnTo>
                  <a:lnTo>
                    <a:pt x="7537" y="169"/>
                  </a:lnTo>
                  <a:lnTo>
                    <a:pt x="7411" y="85"/>
                  </a:lnTo>
                  <a:lnTo>
                    <a:pt x="7284" y="1"/>
                  </a:lnTo>
                  <a:lnTo>
                    <a:pt x="7158" y="1"/>
                  </a:lnTo>
                  <a:lnTo>
                    <a:pt x="6990" y="1"/>
                  </a:lnTo>
                  <a:lnTo>
                    <a:pt x="464" y="1137"/>
                  </a:lnTo>
                  <a:lnTo>
                    <a:pt x="464" y="1137"/>
                  </a:lnTo>
                  <a:lnTo>
                    <a:pt x="338" y="1179"/>
                  </a:lnTo>
                  <a:lnTo>
                    <a:pt x="211" y="1264"/>
                  </a:lnTo>
                  <a:lnTo>
                    <a:pt x="127" y="1390"/>
                  </a:lnTo>
                  <a:lnTo>
                    <a:pt x="43" y="1474"/>
                  </a:lnTo>
                  <a:lnTo>
                    <a:pt x="1" y="1601"/>
                  </a:lnTo>
                  <a:lnTo>
                    <a:pt x="1" y="1769"/>
                  </a:lnTo>
                  <a:lnTo>
                    <a:pt x="43" y="1895"/>
                  </a:lnTo>
                  <a:lnTo>
                    <a:pt x="127" y="202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9" name="Google Shape;2069;p26"/>
            <p:cNvSpPr/>
            <p:nvPr/>
          </p:nvSpPr>
          <p:spPr>
            <a:xfrm>
              <a:off x="3871575" y="1603350"/>
              <a:ext cx="36850" cy="62125"/>
            </a:xfrm>
            <a:custGeom>
              <a:avLst/>
              <a:gdLst/>
              <a:ahLst/>
              <a:cxnLst/>
              <a:rect l="l" t="t" r="r" b="b"/>
              <a:pathLst>
                <a:path w="1474" h="2485" extrusionOk="0">
                  <a:moveTo>
                    <a:pt x="0" y="2316"/>
                  </a:moveTo>
                  <a:lnTo>
                    <a:pt x="0" y="2316"/>
                  </a:lnTo>
                  <a:lnTo>
                    <a:pt x="126" y="2485"/>
                  </a:lnTo>
                  <a:lnTo>
                    <a:pt x="0" y="2316"/>
                  </a:lnTo>
                  <a:close/>
                  <a:moveTo>
                    <a:pt x="1474" y="1"/>
                  </a:moveTo>
                  <a:lnTo>
                    <a:pt x="968" y="85"/>
                  </a:lnTo>
                  <a:lnTo>
                    <a:pt x="1474" y="1"/>
                  </a:lnTo>
                  <a:lnTo>
                    <a:pt x="147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26"/>
            <p:cNvSpPr/>
            <p:nvPr/>
          </p:nvSpPr>
          <p:spPr>
            <a:xfrm>
              <a:off x="3871575" y="1661250"/>
              <a:ext cx="3175" cy="4225"/>
            </a:xfrm>
            <a:custGeom>
              <a:avLst/>
              <a:gdLst/>
              <a:ahLst/>
              <a:cxnLst/>
              <a:rect l="l" t="t" r="r" b="b"/>
              <a:pathLst>
                <a:path w="127" h="169" fill="none" extrusionOk="0">
                  <a:moveTo>
                    <a:pt x="0" y="0"/>
                  </a:moveTo>
                  <a:lnTo>
                    <a:pt x="0" y="0"/>
                  </a:lnTo>
                  <a:lnTo>
                    <a:pt x="126" y="16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1" name="Google Shape;2071;p26"/>
            <p:cNvSpPr/>
            <p:nvPr/>
          </p:nvSpPr>
          <p:spPr>
            <a:xfrm>
              <a:off x="3895775" y="1603350"/>
              <a:ext cx="12650" cy="2125"/>
            </a:xfrm>
            <a:custGeom>
              <a:avLst/>
              <a:gdLst/>
              <a:ahLst/>
              <a:cxnLst/>
              <a:rect l="l" t="t" r="r" b="b"/>
              <a:pathLst>
                <a:path w="506" h="85" fill="none" extrusionOk="0">
                  <a:moveTo>
                    <a:pt x="506" y="1"/>
                  </a:moveTo>
                  <a:lnTo>
                    <a:pt x="0" y="85"/>
                  </a:lnTo>
                  <a:lnTo>
                    <a:pt x="506" y="1"/>
                  </a:lnTo>
                  <a:lnTo>
                    <a:pt x="5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2" name="Google Shape;2072;p26"/>
            <p:cNvSpPr/>
            <p:nvPr/>
          </p:nvSpPr>
          <p:spPr>
            <a:xfrm>
              <a:off x="3871575" y="1603350"/>
              <a:ext cx="36850" cy="67400"/>
            </a:xfrm>
            <a:custGeom>
              <a:avLst/>
              <a:gdLst/>
              <a:ahLst/>
              <a:cxnLst/>
              <a:rect l="l" t="t" r="r" b="b"/>
              <a:pathLst>
                <a:path w="1474" h="2696" extrusionOk="0">
                  <a:moveTo>
                    <a:pt x="1474" y="1"/>
                  </a:moveTo>
                  <a:lnTo>
                    <a:pt x="968" y="85"/>
                  </a:lnTo>
                  <a:lnTo>
                    <a:pt x="0" y="2316"/>
                  </a:lnTo>
                  <a:lnTo>
                    <a:pt x="126" y="2485"/>
                  </a:lnTo>
                  <a:lnTo>
                    <a:pt x="295" y="2695"/>
                  </a:lnTo>
                  <a:lnTo>
                    <a:pt x="1474"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3" name="Google Shape;2073;p26"/>
            <p:cNvSpPr/>
            <p:nvPr/>
          </p:nvSpPr>
          <p:spPr>
            <a:xfrm>
              <a:off x="3871575" y="1603350"/>
              <a:ext cx="36850" cy="67400"/>
            </a:xfrm>
            <a:custGeom>
              <a:avLst/>
              <a:gdLst/>
              <a:ahLst/>
              <a:cxnLst/>
              <a:rect l="l" t="t" r="r" b="b"/>
              <a:pathLst>
                <a:path w="1474" h="2696" fill="none" extrusionOk="0">
                  <a:moveTo>
                    <a:pt x="1474" y="1"/>
                  </a:moveTo>
                  <a:lnTo>
                    <a:pt x="968" y="85"/>
                  </a:lnTo>
                  <a:lnTo>
                    <a:pt x="0" y="2316"/>
                  </a:lnTo>
                  <a:lnTo>
                    <a:pt x="126" y="2485"/>
                  </a:lnTo>
                  <a:lnTo>
                    <a:pt x="295" y="2695"/>
                  </a:lnTo>
                  <a:lnTo>
                    <a:pt x="14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26"/>
            <p:cNvSpPr/>
            <p:nvPr/>
          </p:nvSpPr>
          <p:spPr>
            <a:xfrm>
              <a:off x="3894725" y="1595975"/>
              <a:ext cx="53700" cy="102125"/>
            </a:xfrm>
            <a:custGeom>
              <a:avLst/>
              <a:gdLst/>
              <a:ahLst/>
              <a:cxnLst/>
              <a:rect l="l" t="t" r="r" b="b"/>
              <a:pathLst>
                <a:path w="2148" h="4085" extrusionOk="0">
                  <a:moveTo>
                    <a:pt x="0" y="3832"/>
                  </a:moveTo>
                  <a:lnTo>
                    <a:pt x="0" y="3832"/>
                  </a:lnTo>
                  <a:lnTo>
                    <a:pt x="169" y="4085"/>
                  </a:lnTo>
                  <a:lnTo>
                    <a:pt x="0" y="3832"/>
                  </a:lnTo>
                  <a:close/>
                  <a:moveTo>
                    <a:pt x="2147" y="1"/>
                  </a:moveTo>
                  <a:lnTo>
                    <a:pt x="1769" y="85"/>
                  </a:lnTo>
                  <a:lnTo>
                    <a:pt x="2147" y="1"/>
                  </a:lnTo>
                  <a:lnTo>
                    <a:pt x="2147" y="1"/>
                  </a:lnTo>
                  <a:lnTo>
                    <a:pt x="214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26"/>
            <p:cNvSpPr/>
            <p:nvPr/>
          </p:nvSpPr>
          <p:spPr>
            <a:xfrm>
              <a:off x="3894725" y="1691775"/>
              <a:ext cx="4225" cy="6325"/>
            </a:xfrm>
            <a:custGeom>
              <a:avLst/>
              <a:gdLst/>
              <a:ahLst/>
              <a:cxnLst/>
              <a:rect l="l" t="t" r="r" b="b"/>
              <a:pathLst>
                <a:path w="169" h="253" fill="none" extrusionOk="0">
                  <a:moveTo>
                    <a:pt x="0" y="0"/>
                  </a:moveTo>
                  <a:lnTo>
                    <a:pt x="0" y="0"/>
                  </a:lnTo>
                  <a:lnTo>
                    <a:pt x="169"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6" name="Google Shape;2076;p26"/>
            <p:cNvSpPr/>
            <p:nvPr/>
          </p:nvSpPr>
          <p:spPr>
            <a:xfrm>
              <a:off x="3938925" y="1595975"/>
              <a:ext cx="9500" cy="2150"/>
            </a:xfrm>
            <a:custGeom>
              <a:avLst/>
              <a:gdLst/>
              <a:ahLst/>
              <a:cxnLst/>
              <a:rect l="l" t="t" r="r" b="b"/>
              <a:pathLst>
                <a:path w="380" h="86" fill="none" extrusionOk="0">
                  <a:moveTo>
                    <a:pt x="379" y="1"/>
                  </a:moveTo>
                  <a:lnTo>
                    <a:pt x="1" y="85"/>
                  </a:lnTo>
                  <a:lnTo>
                    <a:pt x="379" y="1"/>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26"/>
            <p:cNvSpPr/>
            <p:nvPr/>
          </p:nvSpPr>
          <p:spPr>
            <a:xfrm>
              <a:off x="3894725" y="1595975"/>
              <a:ext cx="53700" cy="105300"/>
            </a:xfrm>
            <a:custGeom>
              <a:avLst/>
              <a:gdLst/>
              <a:ahLst/>
              <a:cxnLst/>
              <a:rect l="l" t="t" r="r" b="b"/>
              <a:pathLst>
                <a:path w="2148" h="4212" extrusionOk="0">
                  <a:moveTo>
                    <a:pt x="2147" y="1"/>
                  </a:moveTo>
                  <a:lnTo>
                    <a:pt x="1769" y="85"/>
                  </a:lnTo>
                  <a:lnTo>
                    <a:pt x="1684" y="85"/>
                  </a:lnTo>
                  <a:lnTo>
                    <a:pt x="1221" y="1180"/>
                  </a:lnTo>
                  <a:lnTo>
                    <a:pt x="758" y="2232"/>
                  </a:lnTo>
                  <a:lnTo>
                    <a:pt x="0" y="3832"/>
                  </a:lnTo>
                  <a:lnTo>
                    <a:pt x="169" y="4085"/>
                  </a:lnTo>
                  <a:lnTo>
                    <a:pt x="295" y="4211"/>
                  </a:lnTo>
                  <a:lnTo>
                    <a:pt x="1095" y="2401"/>
                  </a:lnTo>
                  <a:lnTo>
                    <a:pt x="1642" y="1222"/>
                  </a:lnTo>
                  <a:lnTo>
                    <a:pt x="214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26"/>
            <p:cNvSpPr/>
            <p:nvPr/>
          </p:nvSpPr>
          <p:spPr>
            <a:xfrm>
              <a:off x="3894725" y="1595975"/>
              <a:ext cx="53700" cy="105300"/>
            </a:xfrm>
            <a:custGeom>
              <a:avLst/>
              <a:gdLst/>
              <a:ahLst/>
              <a:cxnLst/>
              <a:rect l="l" t="t" r="r" b="b"/>
              <a:pathLst>
                <a:path w="2148" h="4212" fill="none" extrusionOk="0">
                  <a:moveTo>
                    <a:pt x="2147" y="1"/>
                  </a:moveTo>
                  <a:lnTo>
                    <a:pt x="1769" y="85"/>
                  </a:lnTo>
                  <a:lnTo>
                    <a:pt x="1684" y="85"/>
                  </a:lnTo>
                  <a:lnTo>
                    <a:pt x="1684" y="85"/>
                  </a:lnTo>
                  <a:lnTo>
                    <a:pt x="1221" y="1180"/>
                  </a:lnTo>
                  <a:lnTo>
                    <a:pt x="758" y="2232"/>
                  </a:lnTo>
                  <a:lnTo>
                    <a:pt x="0" y="3832"/>
                  </a:lnTo>
                  <a:lnTo>
                    <a:pt x="169" y="4085"/>
                  </a:lnTo>
                  <a:lnTo>
                    <a:pt x="295" y="4211"/>
                  </a:lnTo>
                  <a:lnTo>
                    <a:pt x="1095" y="2401"/>
                  </a:lnTo>
                  <a:lnTo>
                    <a:pt x="1095" y="2401"/>
                  </a:lnTo>
                  <a:lnTo>
                    <a:pt x="1642" y="1222"/>
                  </a:lnTo>
                  <a:lnTo>
                    <a:pt x="21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26"/>
            <p:cNvSpPr/>
            <p:nvPr/>
          </p:nvSpPr>
          <p:spPr>
            <a:xfrm>
              <a:off x="3919975" y="1590725"/>
              <a:ext cx="60025" cy="143175"/>
            </a:xfrm>
            <a:custGeom>
              <a:avLst/>
              <a:gdLst/>
              <a:ahLst/>
              <a:cxnLst/>
              <a:rect l="l" t="t" r="r" b="b"/>
              <a:pathLst>
                <a:path w="2401" h="5727" extrusionOk="0">
                  <a:moveTo>
                    <a:pt x="1" y="5389"/>
                  </a:moveTo>
                  <a:lnTo>
                    <a:pt x="1" y="5389"/>
                  </a:lnTo>
                  <a:lnTo>
                    <a:pt x="253" y="5726"/>
                  </a:lnTo>
                  <a:lnTo>
                    <a:pt x="1" y="5389"/>
                  </a:lnTo>
                  <a:close/>
                  <a:moveTo>
                    <a:pt x="2401" y="0"/>
                  </a:moveTo>
                  <a:lnTo>
                    <a:pt x="1937" y="85"/>
                  </a:lnTo>
                  <a:lnTo>
                    <a:pt x="1937" y="85"/>
                  </a:lnTo>
                  <a:lnTo>
                    <a:pt x="2401" y="0"/>
                  </a:lnTo>
                  <a:lnTo>
                    <a:pt x="2401" y="0"/>
                  </a:lnTo>
                  <a:lnTo>
                    <a:pt x="2401"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26"/>
            <p:cNvSpPr/>
            <p:nvPr/>
          </p:nvSpPr>
          <p:spPr>
            <a:xfrm>
              <a:off x="3919975" y="1725450"/>
              <a:ext cx="6350" cy="8450"/>
            </a:xfrm>
            <a:custGeom>
              <a:avLst/>
              <a:gdLst/>
              <a:ahLst/>
              <a:cxnLst/>
              <a:rect l="l" t="t" r="r" b="b"/>
              <a:pathLst>
                <a:path w="254" h="338" fill="none" extrusionOk="0">
                  <a:moveTo>
                    <a:pt x="1" y="0"/>
                  </a:moveTo>
                  <a:lnTo>
                    <a:pt x="1" y="0"/>
                  </a:lnTo>
                  <a:lnTo>
                    <a:pt x="253" y="337"/>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1" name="Google Shape;2081;p26"/>
            <p:cNvSpPr/>
            <p:nvPr/>
          </p:nvSpPr>
          <p:spPr>
            <a:xfrm>
              <a:off x="3968400" y="1590725"/>
              <a:ext cx="11600" cy="2125"/>
            </a:xfrm>
            <a:custGeom>
              <a:avLst/>
              <a:gdLst/>
              <a:ahLst/>
              <a:cxnLst/>
              <a:rect l="l" t="t" r="r" b="b"/>
              <a:pathLst>
                <a:path w="464" h="85" fill="none" extrusionOk="0">
                  <a:moveTo>
                    <a:pt x="464" y="0"/>
                  </a:moveTo>
                  <a:lnTo>
                    <a:pt x="0" y="85"/>
                  </a:lnTo>
                  <a:lnTo>
                    <a:pt x="0" y="85"/>
                  </a:lnTo>
                  <a:lnTo>
                    <a:pt x="464" y="0"/>
                  </a:lnTo>
                  <a:lnTo>
                    <a:pt x="464" y="0"/>
                  </a:lnTo>
                  <a:lnTo>
                    <a:pt x="4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2" name="Google Shape;2082;p26"/>
            <p:cNvSpPr/>
            <p:nvPr/>
          </p:nvSpPr>
          <p:spPr>
            <a:xfrm>
              <a:off x="3919975" y="1590725"/>
              <a:ext cx="60025" cy="144225"/>
            </a:xfrm>
            <a:custGeom>
              <a:avLst/>
              <a:gdLst/>
              <a:ahLst/>
              <a:cxnLst/>
              <a:rect l="l" t="t" r="r" b="b"/>
              <a:pathLst>
                <a:path w="2401" h="5769" extrusionOk="0">
                  <a:moveTo>
                    <a:pt x="2401" y="0"/>
                  </a:moveTo>
                  <a:lnTo>
                    <a:pt x="1937" y="85"/>
                  </a:lnTo>
                  <a:lnTo>
                    <a:pt x="1516" y="1432"/>
                  </a:lnTo>
                  <a:lnTo>
                    <a:pt x="1053" y="2779"/>
                  </a:lnTo>
                  <a:lnTo>
                    <a:pt x="548" y="4084"/>
                  </a:lnTo>
                  <a:lnTo>
                    <a:pt x="1" y="5389"/>
                  </a:lnTo>
                  <a:lnTo>
                    <a:pt x="253" y="5726"/>
                  </a:lnTo>
                  <a:lnTo>
                    <a:pt x="295" y="5768"/>
                  </a:lnTo>
                  <a:lnTo>
                    <a:pt x="885" y="4337"/>
                  </a:lnTo>
                  <a:lnTo>
                    <a:pt x="1432" y="2905"/>
                  </a:lnTo>
                  <a:lnTo>
                    <a:pt x="1937" y="1474"/>
                  </a:lnTo>
                  <a:lnTo>
                    <a:pt x="2401"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3" name="Google Shape;2083;p26"/>
            <p:cNvSpPr/>
            <p:nvPr/>
          </p:nvSpPr>
          <p:spPr>
            <a:xfrm>
              <a:off x="3919975" y="1590725"/>
              <a:ext cx="60025" cy="144225"/>
            </a:xfrm>
            <a:custGeom>
              <a:avLst/>
              <a:gdLst/>
              <a:ahLst/>
              <a:cxnLst/>
              <a:rect l="l" t="t" r="r" b="b"/>
              <a:pathLst>
                <a:path w="2401" h="5769" fill="none" extrusionOk="0">
                  <a:moveTo>
                    <a:pt x="2401" y="0"/>
                  </a:moveTo>
                  <a:lnTo>
                    <a:pt x="1937" y="85"/>
                  </a:lnTo>
                  <a:lnTo>
                    <a:pt x="1937" y="85"/>
                  </a:lnTo>
                  <a:lnTo>
                    <a:pt x="1516" y="1432"/>
                  </a:lnTo>
                  <a:lnTo>
                    <a:pt x="1053" y="2779"/>
                  </a:lnTo>
                  <a:lnTo>
                    <a:pt x="548" y="4084"/>
                  </a:lnTo>
                  <a:lnTo>
                    <a:pt x="1" y="5389"/>
                  </a:lnTo>
                  <a:lnTo>
                    <a:pt x="253" y="5726"/>
                  </a:lnTo>
                  <a:lnTo>
                    <a:pt x="295" y="5768"/>
                  </a:lnTo>
                  <a:lnTo>
                    <a:pt x="295" y="5768"/>
                  </a:lnTo>
                  <a:lnTo>
                    <a:pt x="885" y="4337"/>
                  </a:lnTo>
                  <a:lnTo>
                    <a:pt x="1432" y="2905"/>
                  </a:lnTo>
                  <a:lnTo>
                    <a:pt x="1937" y="1474"/>
                  </a:lnTo>
                  <a:lnTo>
                    <a:pt x="240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26"/>
            <p:cNvSpPr/>
            <p:nvPr/>
          </p:nvSpPr>
          <p:spPr>
            <a:xfrm>
              <a:off x="3943125" y="1583350"/>
              <a:ext cx="78975" cy="182125"/>
            </a:xfrm>
            <a:custGeom>
              <a:avLst/>
              <a:gdLst/>
              <a:ahLst/>
              <a:cxnLst/>
              <a:rect l="l" t="t" r="r" b="b"/>
              <a:pathLst>
                <a:path w="3159" h="7285" extrusionOk="0">
                  <a:moveTo>
                    <a:pt x="1" y="6905"/>
                  </a:moveTo>
                  <a:lnTo>
                    <a:pt x="1" y="6905"/>
                  </a:lnTo>
                  <a:lnTo>
                    <a:pt x="254" y="7284"/>
                  </a:lnTo>
                  <a:lnTo>
                    <a:pt x="254" y="7284"/>
                  </a:lnTo>
                  <a:lnTo>
                    <a:pt x="1" y="6905"/>
                  </a:lnTo>
                  <a:close/>
                  <a:moveTo>
                    <a:pt x="3159" y="1"/>
                  </a:moveTo>
                  <a:lnTo>
                    <a:pt x="2696" y="85"/>
                  </a:lnTo>
                  <a:lnTo>
                    <a:pt x="2696" y="85"/>
                  </a:lnTo>
                  <a:lnTo>
                    <a:pt x="3159" y="1"/>
                  </a:lnTo>
                  <a:lnTo>
                    <a:pt x="3159" y="1"/>
                  </a:lnTo>
                  <a:lnTo>
                    <a:pt x="3159"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5" name="Google Shape;2085;p26"/>
            <p:cNvSpPr/>
            <p:nvPr/>
          </p:nvSpPr>
          <p:spPr>
            <a:xfrm>
              <a:off x="3943125" y="1755975"/>
              <a:ext cx="6350" cy="9500"/>
            </a:xfrm>
            <a:custGeom>
              <a:avLst/>
              <a:gdLst/>
              <a:ahLst/>
              <a:cxnLst/>
              <a:rect l="l" t="t" r="r" b="b"/>
              <a:pathLst>
                <a:path w="254" h="380" fill="none" extrusionOk="0">
                  <a:moveTo>
                    <a:pt x="1" y="0"/>
                  </a:moveTo>
                  <a:lnTo>
                    <a:pt x="1" y="0"/>
                  </a:lnTo>
                  <a:lnTo>
                    <a:pt x="254" y="379"/>
                  </a:lnTo>
                  <a:lnTo>
                    <a:pt x="254"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6" name="Google Shape;2086;p26"/>
            <p:cNvSpPr/>
            <p:nvPr/>
          </p:nvSpPr>
          <p:spPr>
            <a:xfrm>
              <a:off x="4010500" y="1583350"/>
              <a:ext cx="11600" cy="2125"/>
            </a:xfrm>
            <a:custGeom>
              <a:avLst/>
              <a:gdLst/>
              <a:ahLst/>
              <a:cxnLst/>
              <a:rect l="l" t="t" r="r" b="b"/>
              <a:pathLst>
                <a:path w="464" h="85" fill="none" extrusionOk="0">
                  <a:moveTo>
                    <a:pt x="464" y="1"/>
                  </a:moveTo>
                  <a:lnTo>
                    <a:pt x="1" y="85"/>
                  </a:lnTo>
                  <a:lnTo>
                    <a:pt x="1" y="85"/>
                  </a:lnTo>
                  <a:lnTo>
                    <a:pt x="464" y="1"/>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2087;p26"/>
            <p:cNvSpPr/>
            <p:nvPr/>
          </p:nvSpPr>
          <p:spPr>
            <a:xfrm>
              <a:off x="3943125" y="1583350"/>
              <a:ext cx="78975" cy="182125"/>
            </a:xfrm>
            <a:custGeom>
              <a:avLst/>
              <a:gdLst/>
              <a:ahLst/>
              <a:cxnLst/>
              <a:rect l="l" t="t" r="r" b="b"/>
              <a:pathLst>
                <a:path w="3159" h="7285" extrusionOk="0">
                  <a:moveTo>
                    <a:pt x="3159" y="1"/>
                  </a:moveTo>
                  <a:lnTo>
                    <a:pt x="2696" y="85"/>
                  </a:lnTo>
                  <a:lnTo>
                    <a:pt x="2064" y="1811"/>
                  </a:lnTo>
                  <a:lnTo>
                    <a:pt x="1390" y="3495"/>
                  </a:lnTo>
                  <a:lnTo>
                    <a:pt x="717" y="5221"/>
                  </a:lnTo>
                  <a:lnTo>
                    <a:pt x="1" y="6905"/>
                  </a:lnTo>
                  <a:lnTo>
                    <a:pt x="254" y="7284"/>
                  </a:lnTo>
                  <a:lnTo>
                    <a:pt x="1054" y="5474"/>
                  </a:lnTo>
                  <a:lnTo>
                    <a:pt x="1769" y="3664"/>
                  </a:lnTo>
                  <a:lnTo>
                    <a:pt x="2485" y="1811"/>
                  </a:lnTo>
                  <a:lnTo>
                    <a:pt x="3159"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8" name="Google Shape;2088;p26"/>
            <p:cNvSpPr/>
            <p:nvPr/>
          </p:nvSpPr>
          <p:spPr>
            <a:xfrm>
              <a:off x="3943125" y="1583350"/>
              <a:ext cx="78975" cy="182125"/>
            </a:xfrm>
            <a:custGeom>
              <a:avLst/>
              <a:gdLst/>
              <a:ahLst/>
              <a:cxnLst/>
              <a:rect l="l" t="t" r="r" b="b"/>
              <a:pathLst>
                <a:path w="3159" h="7285" fill="none" extrusionOk="0">
                  <a:moveTo>
                    <a:pt x="3159" y="1"/>
                  </a:moveTo>
                  <a:lnTo>
                    <a:pt x="2696" y="85"/>
                  </a:lnTo>
                  <a:lnTo>
                    <a:pt x="2696" y="85"/>
                  </a:lnTo>
                  <a:lnTo>
                    <a:pt x="2064" y="1811"/>
                  </a:lnTo>
                  <a:lnTo>
                    <a:pt x="1390" y="3495"/>
                  </a:lnTo>
                  <a:lnTo>
                    <a:pt x="717" y="5221"/>
                  </a:lnTo>
                  <a:lnTo>
                    <a:pt x="1" y="6905"/>
                  </a:lnTo>
                  <a:lnTo>
                    <a:pt x="254" y="7284"/>
                  </a:lnTo>
                  <a:lnTo>
                    <a:pt x="254" y="7284"/>
                  </a:lnTo>
                  <a:lnTo>
                    <a:pt x="1054" y="5474"/>
                  </a:lnTo>
                  <a:lnTo>
                    <a:pt x="1769" y="3664"/>
                  </a:lnTo>
                  <a:lnTo>
                    <a:pt x="2485" y="1811"/>
                  </a:lnTo>
                  <a:lnTo>
                    <a:pt x="31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9" name="Google Shape;2089;p26"/>
            <p:cNvSpPr/>
            <p:nvPr/>
          </p:nvSpPr>
          <p:spPr>
            <a:xfrm>
              <a:off x="4065225" y="1530725"/>
              <a:ext cx="187400" cy="208425"/>
            </a:xfrm>
            <a:custGeom>
              <a:avLst/>
              <a:gdLst/>
              <a:ahLst/>
              <a:cxnLst/>
              <a:rect l="l" t="t" r="r" b="b"/>
              <a:pathLst>
                <a:path w="7496" h="8337" extrusionOk="0">
                  <a:moveTo>
                    <a:pt x="6821" y="1"/>
                  </a:moveTo>
                  <a:lnTo>
                    <a:pt x="422" y="1769"/>
                  </a:lnTo>
                  <a:lnTo>
                    <a:pt x="253" y="1853"/>
                  </a:lnTo>
                  <a:lnTo>
                    <a:pt x="169" y="1937"/>
                  </a:lnTo>
                  <a:lnTo>
                    <a:pt x="85" y="2021"/>
                  </a:lnTo>
                  <a:lnTo>
                    <a:pt x="43" y="2148"/>
                  </a:lnTo>
                  <a:lnTo>
                    <a:pt x="1" y="2316"/>
                  </a:lnTo>
                  <a:lnTo>
                    <a:pt x="1" y="2442"/>
                  </a:lnTo>
                  <a:lnTo>
                    <a:pt x="43" y="2569"/>
                  </a:lnTo>
                  <a:lnTo>
                    <a:pt x="127" y="2695"/>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506"/>
                  </a:lnTo>
                  <a:lnTo>
                    <a:pt x="7495" y="379"/>
                  </a:lnTo>
                  <a:lnTo>
                    <a:pt x="7411" y="253"/>
                  </a:lnTo>
                  <a:lnTo>
                    <a:pt x="7327" y="127"/>
                  </a:lnTo>
                  <a:lnTo>
                    <a:pt x="7243" y="43"/>
                  </a:lnTo>
                  <a:lnTo>
                    <a:pt x="7116"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0" name="Google Shape;2090;p26"/>
            <p:cNvSpPr/>
            <p:nvPr/>
          </p:nvSpPr>
          <p:spPr>
            <a:xfrm>
              <a:off x="4065225" y="1530725"/>
              <a:ext cx="187400" cy="208425"/>
            </a:xfrm>
            <a:custGeom>
              <a:avLst/>
              <a:gdLst/>
              <a:ahLst/>
              <a:cxnLst/>
              <a:rect l="l" t="t" r="r" b="b"/>
              <a:pathLst>
                <a:path w="7496" h="8337" fill="none" extrusionOk="0">
                  <a:moveTo>
                    <a:pt x="127" y="2695"/>
                  </a:moveTo>
                  <a:lnTo>
                    <a:pt x="5095" y="8168"/>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632"/>
                  </a:lnTo>
                  <a:lnTo>
                    <a:pt x="7495" y="506"/>
                  </a:lnTo>
                  <a:lnTo>
                    <a:pt x="7495" y="379"/>
                  </a:lnTo>
                  <a:lnTo>
                    <a:pt x="7411" y="253"/>
                  </a:lnTo>
                  <a:lnTo>
                    <a:pt x="7327" y="127"/>
                  </a:lnTo>
                  <a:lnTo>
                    <a:pt x="7243" y="43"/>
                  </a:lnTo>
                  <a:lnTo>
                    <a:pt x="7116" y="1"/>
                  </a:lnTo>
                  <a:lnTo>
                    <a:pt x="6948" y="1"/>
                  </a:lnTo>
                  <a:lnTo>
                    <a:pt x="6821" y="1"/>
                  </a:lnTo>
                  <a:lnTo>
                    <a:pt x="422" y="1769"/>
                  </a:lnTo>
                  <a:lnTo>
                    <a:pt x="422" y="1769"/>
                  </a:lnTo>
                  <a:lnTo>
                    <a:pt x="253" y="1853"/>
                  </a:lnTo>
                  <a:lnTo>
                    <a:pt x="169" y="1937"/>
                  </a:lnTo>
                  <a:lnTo>
                    <a:pt x="85" y="2021"/>
                  </a:lnTo>
                  <a:lnTo>
                    <a:pt x="43" y="2148"/>
                  </a:lnTo>
                  <a:lnTo>
                    <a:pt x="1" y="2316"/>
                  </a:lnTo>
                  <a:lnTo>
                    <a:pt x="1" y="2442"/>
                  </a:lnTo>
                  <a:lnTo>
                    <a:pt x="43" y="2569"/>
                  </a:lnTo>
                  <a:lnTo>
                    <a:pt x="127" y="26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1" name="Google Shape;2091;p26"/>
            <p:cNvSpPr/>
            <p:nvPr/>
          </p:nvSpPr>
          <p:spPr>
            <a:xfrm>
              <a:off x="4091550" y="1564400"/>
              <a:ext cx="22125" cy="67400"/>
            </a:xfrm>
            <a:custGeom>
              <a:avLst/>
              <a:gdLst/>
              <a:ahLst/>
              <a:cxnLst/>
              <a:rect l="l" t="t" r="r" b="b"/>
              <a:pathLst>
                <a:path w="885" h="2696" extrusionOk="0">
                  <a:moveTo>
                    <a:pt x="0" y="2359"/>
                  </a:moveTo>
                  <a:lnTo>
                    <a:pt x="0" y="2359"/>
                  </a:lnTo>
                  <a:lnTo>
                    <a:pt x="337" y="2695"/>
                  </a:lnTo>
                  <a:lnTo>
                    <a:pt x="0" y="2359"/>
                  </a:lnTo>
                  <a:close/>
                  <a:moveTo>
                    <a:pt x="885" y="1"/>
                  </a:moveTo>
                  <a:lnTo>
                    <a:pt x="758" y="43"/>
                  </a:lnTo>
                  <a:lnTo>
                    <a:pt x="885"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2" name="Google Shape;2092;p26"/>
            <p:cNvSpPr/>
            <p:nvPr/>
          </p:nvSpPr>
          <p:spPr>
            <a:xfrm>
              <a:off x="4091550" y="1623350"/>
              <a:ext cx="8450" cy="8450"/>
            </a:xfrm>
            <a:custGeom>
              <a:avLst/>
              <a:gdLst/>
              <a:ahLst/>
              <a:cxnLst/>
              <a:rect l="l" t="t" r="r" b="b"/>
              <a:pathLst>
                <a:path w="338" h="338" fill="none" extrusionOk="0">
                  <a:moveTo>
                    <a:pt x="0" y="1"/>
                  </a:moveTo>
                  <a:lnTo>
                    <a:pt x="0" y="1"/>
                  </a:lnTo>
                  <a:lnTo>
                    <a:pt x="337" y="33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3" name="Google Shape;2093;p26"/>
            <p:cNvSpPr/>
            <p:nvPr/>
          </p:nvSpPr>
          <p:spPr>
            <a:xfrm>
              <a:off x="4110500" y="1564400"/>
              <a:ext cx="3175" cy="1075"/>
            </a:xfrm>
            <a:custGeom>
              <a:avLst/>
              <a:gdLst/>
              <a:ahLst/>
              <a:cxnLst/>
              <a:rect l="l" t="t" r="r" b="b"/>
              <a:pathLst>
                <a:path w="127" h="43" fill="none" extrusionOk="0">
                  <a:moveTo>
                    <a:pt x="127" y="1"/>
                  </a:moveTo>
                  <a:lnTo>
                    <a:pt x="0"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4" name="Google Shape;2094;p26"/>
            <p:cNvSpPr/>
            <p:nvPr/>
          </p:nvSpPr>
          <p:spPr>
            <a:xfrm>
              <a:off x="4091550" y="1562300"/>
              <a:ext cx="31600" cy="69500"/>
            </a:xfrm>
            <a:custGeom>
              <a:avLst/>
              <a:gdLst/>
              <a:ahLst/>
              <a:cxnLst/>
              <a:rect l="l" t="t" r="r" b="b"/>
              <a:pathLst>
                <a:path w="1264" h="2780" extrusionOk="0">
                  <a:moveTo>
                    <a:pt x="1264" y="1"/>
                  </a:moveTo>
                  <a:lnTo>
                    <a:pt x="885" y="85"/>
                  </a:lnTo>
                  <a:lnTo>
                    <a:pt x="758" y="127"/>
                  </a:lnTo>
                  <a:lnTo>
                    <a:pt x="0" y="2443"/>
                  </a:lnTo>
                  <a:lnTo>
                    <a:pt x="337" y="2779"/>
                  </a:lnTo>
                  <a:lnTo>
                    <a:pt x="1264"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5" name="Google Shape;2095;p26"/>
            <p:cNvSpPr/>
            <p:nvPr/>
          </p:nvSpPr>
          <p:spPr>
            <a:xfrm>
              <a:off x="4091550" y="1562300"/>
              <a:ext cx="31600" cy="69500"/>
            </a:xfrm>
            <a:custGeom>
              <a:avLst/>
              <a:gdLst/>
              <a:ahLst/>
              <a:cxnLst/>
              <a:rect l="l" t="t" r="r" b="b"/>
              <a:pathLst>
                <a:path w="1264" h="2780" fill="none" extrusionOk="0">
                  <a:moveTo>
                    <a:pt x="1264" y="1"/>
                  </a:moveTo>
                  <a:lnTo>
                    <a:pt x="885" y="85"/>
                  </a:lnTo>
                  <a:lnTo>
                    <a:pt x="758" y="127"/>
                  </a:lnTo>
                  <a:lnTo>
                    <a:pt x="0" y="2443"/>
                  </a:lnTo>
                  <a:lnTo>
                    <a:pt x="337" y="2779"/>
                  </a:lnTo>
                  <a:lnTo>
                    <a:pt x="12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26"/>
            <p:cNvSpPr/>
            <p:nvPr/>
          </p:nvSpPr>
          <p:spPr>
            <a:xfrm>
              <a:off x="4117875" y="1651775"/>
              <a:ext cx="6325" cy="6325"/>
            </a:xfrm>
            <a:custGeom>
              <a:avLst/>
              <a:gdLst/>
              <a:ahLst/>
              <a:cxnLst/>
              <a:rect l="l" t="t" r="r" b="b"/>
              <a:pathLst>
                <a:path w="253" h="253" extrusionOk="0">
                  <a:moveTo>
                    <a:pt x="0" y="0"/>
                  </a:moveTo>
                  <a:lnTo>
                    <a:pt x="0" y="0"/>
                  </a:lnTo>
                  <a:lnTo>
                    <a:pt x="253" y="253"/>
                  </a:lnTo>
                  <a:lnTo>
                    <a:pt x="0"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7" name="Google Shape;2097;p26"/>
            <p:cNvSpPr/>
            <p:nvPr/>
          </p:nvSpPr>
          <p:spPr>
            <a:xfrm>
              <a:off x="4117875" y="1651775"/>
              <a:ext cx="6325" cy="6325"/>
            </a:xfrm>
            <a:custGeom>
              <a:avLst/>
              <a:gdLst/>
              <a:ahLst/>
              <a:cxnLst/>
              <a:rect l="l" t="t" r="r" b="b"/>
              <a:pathLst>
                <a:path w="253" h="253" fill="none" extrusionOk="0">
                  <a:moveTo>
                    <a:pt x="0" y="0"/>
                  </a:moveTo>
                  <a:lnTo>
                    <a:pt x="0" y="0"/>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8" name="Google Shape;2098;p26"/>
            <p:cNvSpPr/>
            <p:nvPr/>
          </p:nvSpPr>
          <p:spPr>
            <a:xfrm>
              <a:off x="4117875" y="1551775"/>
              <a:ext cx="44225" cy="108450"/>
            </a:xfrm>
            <a:custGeom>
              <a:avLst/>
              <a:gdLst/>
              <a:ahLst/>
              <a:cxnLst/>
              <a:rect l="l" t="t" r="r" b="b"/>
              <a:pathLst>
                <a:path w="1769" h="4338" extrusionOk="0">
                  <a:moveTo>
                    <a:pt x="1768" y="1"/>
                  </a:moveTo>
                  <a:lnTo>
                    <a:pt x="1305" y="127"/>
                  </a:lnTo>
                  <a:lnTo>
                    <a:pt x="926" y="1222"/>
                  </a:lnTo>
                  <a:lnTo>
                    <a:pt x="589" y="2316"/>
                  </a:lnTo>
                  <a:lnTo>
                    <a:pt x="0" y="4000"/>
                  </a:lnTo>
                  <a:lnTo>
                    <a:pt x="253" y="4253"/>
                  </a:lnTo>
                  <a:lnTo>
                    <a:pt x="295" y="4337"/>
                  </a:lnTo>
                  <a:lnTo>
                    <a:pt x="968" y="2442"/>
                  </a:lnTo>
                  <a:lnTo>
                    <a:pt x="1389" y="1222"/>
                  </a:lnTo>
                  <a:lnTo>
                    <a:pt x="1768"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9" name="Google Shape;2099;p26"/>
            <p:cNvSpPr/>
            <p:nvPr/>
          </p:nvSpPr>
          <p:spPr>
            <a:xfrm>
              <a:off x="4117875" y="1551775"/>
              <a:ext cx="44225" cy="108450"/>
            </a:xfrm>
            <a:custGeom>
              <a:avLst/>
              <a:gdLst/>
              <a:ahLst/>
              <a:cxnLst/>
              <a:rect l="l" t="t" r="r" b="b"/>
              <a:pathLst>
                <a:path w="1769" h="4338" fill="none" extrusionOk="0">
                  <a:moveTo>
                    <a:pt x="1768" y="1"/>
                  </a:moveTo>
                  <a:lnTo>
                    <a:pt x="1305" y="127"/>
                  </a:lnTo>
                  <a:lnTo>
                    <a:pt x="1305" y="127"/>
                  </a:lnTo>
                  <a:lnTo>
                    <a:pt x="926" y="1222"/>
                  </a:lnTo>
                  <a:lnTo>
                    <a:pt x="589" y="2316"/>
                  </a:lnTo>
                  <a:lnTo>
                    <a:pt x="0" y="4000"/>
                  </a:lnTo>
                  <a:lnTo>
                    <a:pt x="253" y="4253"/>
                  </a:lnTo>
                  <a:lnTo>
                    <a:pt x="295" y="4337"/>
                  </a:lnTo>
                  <a:lnTo>
                    <a:pt x="968" y="2442"/>
                  </a:lnTo>
                  <a:lnTo>
                    <a:pt x="968" y="2442"/>
                  </a:lnTo>
                  <a:lnTo>
                    <a:pt x="1389" y="1222"/>
                  </a:lnTo>
                  <a:lnTo>
                    <a:pt x="176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0" name="Google Shape;2100;p26"/>
            <p:cNvSpPr/>
            <p:nvPr/>
          </p:nvSpPr>
          <p:spPr>
            <a:xfrm>
              <a:off x="4146275" y="1542300"/>
              <a:ext cx="46350" cy="149500"/>
            </a:xfrm>
            <a:custGeom>
              <a:avLst/>
              <a:gdLst/>
              <a:ahLst/>
              <a:cxnLst/>
              <a:rect l="l" t="t" r="r" b="b"/>
              <a:pathLst>
                <a:path w="1854" h="5980" extrusionOk="0">
                  <a:moveTo>
                    <a:pt x="1" y="5600"/>
                  </a:moveTo>
                  <a:lnTo>
                    <a:pt x="1" y="5600"/>
                  </a:lnTo>
                  <a:lnTo>
                    <a:pt x="1" y="5600"/>
                  </a:lnTo>
                  <a:lnTo>
                    <a:pt x="295" y="5979"/>
                  </a:lnTo>
                  <a:lnTo>
                    <a:pt x="295" y="5979"/>
                  </a:lnTo>
                  <a:lnTo>
                    <a:pt x="1" y="5600"/>
                  </a:lnTo>
                  <a:close/>
                  <a:moveTo>
                    <a:pt x="1853" y="1"/>
                  </a:moveTo>
                  <a:lnTo>
                    <a:pt x="1727" y="43"/>
                  </a:lnTo>
                  <a:lnTo>
                    <a:pt x="1853" y="1"/>
                  </a:lnTo>
                  <a:lnTo>
                    <a:pt x="1853" y="1"/>
                  </a:lnTo>
                  <a:lnTo>
                    <a:pt x="1853"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1" name="Google Shape;2101;p26"/>
            <p:cNvSpPr/>
            <p:nvPr/>
          </p:nvSpPr>
          <p:spPr>
            <a:xfrm>
              <a:off x="4146275" y="1682300"/>
              <a:ext cx="7400" cy="9500"/>
            </a:xfrm>
            <a:custGeom>
              <a:avLst/>
              <a:gdLst/>
              <a:ahLst/>
              <a:cxnLst/>
              <a:rect l="l" t="t" r="r" b="b"/>
              <a:pathLst>
                <a:path w="296" h="380" fill="none" extrusionOk="0">
                  <a:moveTo>
                    <a:pt x="1" y="0"/>
                  </a:moveTo>
                  <a:lnTo>
                    <a:pt x="1" y="0"/>
                  </a:lnTo>
                  <a:lnTo>
                    <a:pt x="1" y="0"/>
                  </a:lnTo>
                  <a:lnTo>
                    <a:pt x="295" y="379"/>
                  </a:lnTo>
                  <a:lnTo>
                    <a:pt x="295"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p26"/>
            <p:cNvSpPr/>
            <p:nvPr/>
          </p:nvSpPr>
          <p:spPr>
            <a:xfrm>
              <a:off x="4189425" y="1542300"/>
              <a:ext cx="3200" cy="1075"/>
            </a:xfrm>
            <a:custGeom>
              <a:avLst/>
              <a:gdLst/>
              <a:ahLst/>
              <a:cxnLst/>
              <a:rect l="l" t="t" r="r" b="b"/>
              <a:pathLst>
                <a:path w="128" h="43" fill="none" extrusionOk="0">
                  <a:moveTo>
                    <a:pt x="127" y="1"/>
                  </a:moveTo>
                  <a:lnTo>
                    <a:pt x="1" y="43"/>
                  </a:lnTo>
                  <a:lnTo>
                    <a:pt x="127" y="1"/>
                  </a:lnTo>
                  <a:lnTo>
                    <a:pt x="127" y="1"/>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26"/>
            <p:cNvSpPr/>
            <p:nvPr/>
          </p:nvSpPr>
          <p:spPr>
            <a:xfrm>
              <a:off x="4146275" y="1542300"/>
              <a:ext cx="46350" cy="149500"/>
            </a:xfrm>
            <a:custGeom>
              <a:avLst/>
              <a:gdLst/>
              <a:ahLst/>
              <a:cxnLst/>
              <a:rect l="l" t="t" r="r" b="b"/>
              <a:pathLst>
                <a:path w="1854" h="5980" extrusionOk="0">
                  <a:moveTo>
                    <a:pt x="1853" y="1"/>
                  </a:moveTo>
                  <a:lnTo>
                    <a:pt x="1727" y="43"/>
                  </a:lnTo>
                  <a:lnTo>
                    <a:pt x="1432" y="127"/>
                  </a:lnTo>
                  <a:lnTo>
                    <a:pt x="1138" y="1516"/>
                  </a:lnTo>
                  <a:lnTo>
                    <a:pt x="801" y="2906"/>
                  </a:lnTo>
                  <a:lnTo>
                    <a:pt x="422" y="4253"/>
                  </a:lnTo>
                  <a:lnTo>
                    <a:pt x="1" y="5600"/>
                  </a:lnTo>
                  <a:lnTo>
                    <a:pt x="295" y="5979"/>
                  </a:lnTo>
                  <a:lnTo>
                    <a:pt x="759" y="4506"/>
                  </a:lnTo>
                  <a:lnTo>
                    <a:pt x="1180" y="3032"/>
                  </a:lnTo>
                  <a:lnTo>
                    <a:pt x="1559" y="1516"/>
                  </a:lnTo>
                  <a:lnTo>
                    <a:pt x="1853"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26"/>
            <p:cNvSpPr/>
            <p:nvPr/>
          </p:nvSpPr>
          <p:spPr>
            <a:xfrm>
              <a:off x="4146275" y="1542300"/>
              <a:ext cx="46350" cy="149500"/>
            </a:xfrm>
            <a:custGeom>
              <a:avLst/>
              <a:gdLst/>
              <a:ahLst/>
              <a:cxnLst/>
              <a:rect l="l" t="t" r="r" b="b"/>
              <a:pathLst>
                <a:path w="1854" h="5980" fill="none" extrusionOk="0">
                  <a:moveTo>
                    <a:pt x="1853" y="1"/>
                  </a:moveTo>
                  <a:lnTo>
                    <a:pt x="1727" y="43"/>
                  </a:lnTo>
                  <a:lnTo>
                    <a:pt x="1432" y="127"/>
                  </a:lnTo>
                  <a:lnTo>
                    <a:pt x="1432" y="127"/>
                  </a:lnTo>
                  <a:lnTo>
                    <a:pt x="1138" y="1516"/>
                  </a:lnTo>
                  <a:lnTo>
                    <a:pt x="801" y="2906"/>
                  </a:lnTo>
                  <a:lnTo>
                    <a:pt x="422" y="4253"/>
                  </a:lnTo>
                  <a:lnTo>
                    <a:pt x="1" y="5600"/>
                  </a:lnTo>
                  <a:lnTo>
                    <a:pt x="295" y="5979"/>
                  </a:lnTo>
                  <a:lnTo>
                    <a:pt x="295" y="5979"/>
                  </a:lnTo>
                  <a:lnTo>
                    <a:pt x="759" y="4506"/>
                  </a:lnTo>
                  <a:lnTo>
                    <a:pt x="1180" y="3032"/>
                  </a:lnTo>
                  <a:lnTo>
                    <a:pt x="1559" y="1516"/>
                  </a:lnTo>
                  <a:lnTo>
                    <a:pt x="185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26"/>
            <p:cNvSpPr/>
            <p:nvPr/>
          </p:nvSpPr>
          <p:spPr>
            <a:xfrm>
              <a:off x="4172600" y="1531775"/>
              <a:ext cx="62125" cy="187375"/>
            </a:xfrm>
            <a:custGeom>
              <a:avLst/>
              <a:gdLst/>
              <a:ahLst/>
              <a:cxnLst/>
              <a:rect l="l" t="t" r="r" b="b"/>
              <a:pathLst>
                <a:path w="2485" h="7495" extrusionOk="0">
                  <a:moveTo>
                    <a:pt x="0" y="7242"/>
                  </a:moveTo>
                  <a:lnTo>
                    <a:pt x="253" y="7495"/>
                  </a:lnTo>
                  <a:lnTo>
                    <a:pt x="253" y="7495"/>
                  </a:lnTo>
                  <a:lnTo>
                    <a:pt x="0" y="7242"/>
                  </a:lnTo>
                  <a:close/>
                  <a:moveTo>
                    <a:pt x="2484" y="1"/>
                  </a:moveTo>
                  <a:lnTo>
                    <a:pt x="2021" y="127"/>
                  </a:lnTo>
                  <a:lnTo>
                    <a:pt x="2021" y="127"/>
                  </a:lnTo>
                  <a:lnTo>
                    <a:pt x="2484" y="1"/>
                  </a:lnTo>
                  <a:lnTo>
                    <a:pt x="2484" y="1"/>
                  </a:lnTo>
                  <a:lnTo>
                    <a:pt x="248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26"/>
            <p:cNvSpPr/>
            <p:nvPr/>
          </p:nvSpPr>
          <p:spPr>
            <a:xfrm>
              <a:off x="4172600" y="1712825"/>
              <a:ext cx="6325" cy="6325"/>
            </a:xfrm>
            <a:custGeom>
              <a:avLst/>
              <a:gdLst/>
              <a:ahLst/>
              <a:cxnLst/>
              <a:rect l="l" t="t" r="r" b="b"/>
              <a:pathLst>
                <a:path w="253" h="253" fill="none" extrusionOk="0">
                  <a:moveTo>
                    <a:pt x="0" y="0"/>
                  </a:moveTo>
                  <a:lnTo>
                    <a:pt x="253" y="253"/>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26"/>
            <p:cNvSpPr/>
            <p:nvPr/>
          </p:nvSpPr>
          <p:spPr>
            <a:xfrm>
              <a:off x="4223125" y="1531775"/>
              <a:ext cx="11600" cy="3175"/>
            </a:xfrm>
            <a:custGeom>
              <a:avLst/>
              <a:gdLst/>
              <a:ahLst/>
              <a:cxnLst/>
              <a:rect l="l" t="t" r="r" b="b"/>
              <a:pathLst>
                <a:path w="464" h="127" fill="none" extrusionOk="0">
                  <a:moveTo>
                    <a:pt x="463" y="1"/>
                  </a:moveTo>
                  <a:lnTo>
                    <a:pt x="0" y="127"/>
                  </a:lnTo>
                  <a:lnTo>
                    <a:pt x="0" y="127"/>
                  </a:lnTo>
                  <a:lnTo>
                    <a:pt x="463" y="1"/>
                  </a:lnTo>
                  <a:lnTo>
                    <a:pt x="463" y="1"/>
                  </a:lnTo>
                  <a:lnTo>
                    <a:pt x="46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26"/>
            <p:cNvSpPr/>
            <p:nvPr/>
          </p:nvSpPr>
          <p:spPr>
            <a:xfrm>
              <a:off x="4171550" y="1531775"/>
              <a:ext cx="63175" cy="187375"/>
            </a:xfrm>
            <a:custGeom>
              <a:avLst/>
              <a:gdLst/>
              <a:ahLst/>
              <a:cxnLst/>
              <a:rect l="l" t="t" r="r" b="b"/>
              <a:pathLst>
                <a:path w="2527" h="7495" extrusionOk="0">
                  <a:moveTo>
                    <a:pt x="2526" y="1"/>
                  </a:moveTo>
                  <a:lnTo>
                    <a:pt x="2063" y="127"/>
                  </a:lnTo>
                  <a:lnTo>
                    <a:pt x="1600" y="1895"/>
                  </a:lnTo>
                  <a:lnTo>
                    <a:pt x="1095" y="3664"/>
                  </a:lnTo>
                  <a:lnTo>
                    <a:pt x="548" y="5390"/>
                  </a:lnTo>
                  <a:lnTo>
                    <a:pt x="0" y="7158"/>
                  </a:lnTo>
                  <a:lnTo>
                    <a:pt x="42" y="7242"/>
                  </a:lnTo>
                  <a:lnTo>
                    <a:pt x="295" y="7495"/>
                  </a:lnTo>
                  <a:lnTo>
                    <a:pt x="926" y="5642"/>
                  </a:lnTo>
                  <a:lnTo>
                    <a:pt x="1474" y="3748"/>
                  </a:lnTo>
                  <a:lnTo>
                    <a:pt x="2021" y="1853"/>
                  </a:lnTo>
                  <a:lnTo>
                    <a:pt x="2526"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26"/>
            <p:cNvSpPr/>
            <p:nvPr/>
          </p:nvSpPr>
          <p:spPr>
            <a:xfrm>
              <a:off x="4171550" y="1531775"/>
              <a:ext cx="63175" cy="187375"/>
            </a:xfrm>
            <a:custGeom>
              <a:avLst/>
              <a:gdLst/>
              <a:ahLst/>
              <a:cxnLst/>
              <a:rect l="l" t="t" r="r" b="b"/>
              <a:pathLst>
                <a:path w="2527" h="7495" fill="none" extrusionOk="0">
                  <a:moveTo>
                    <a:pt x="2526" y="1"/>
                  </a:moveTo>
                  <a:lnTo>
                    <a:pt x="2063" y="127"/>
                  </a:lnTo>
                  <a:lnTo>
                    <a:pt x="2063" y="127"/>
                  </a:lnTo>
                  <a:lnTo>
                    <a:pt x="1600" y="1895"/>
                  </a:lnTo>
                  <a:lnTo>
                    <a:pt x="1095" y="3664"/>
                  </a:lnTo>
                  <a:lnTo>
                    <a:pt x="548" y="5390"/>
                  </a:lnTo>
                  <a:lnTo>
                    <a:pt x="0" y="7158"/>
                  </a:lnTo>
                  <a:lnTo>
                    <a:pt x="42" y="7242"/>
                  </a:lnTo>
                  <a:lnTo>
                    <a:pt x="295" y="7495"/>
                  </a:lnTo>
                  <a:lnTo>
                    <a:pt x="295" y="7495"/>
                  </a:lnTo>
                  <a:lnTo>
                    <a:pt x="926" y="5642"/>
                  </a:lnTo>
                  <a:lnTo>
                    <a:pt x="1474" y="3748"/>
                  </a:lnTo>
                  <a:lnTo>
                    <a:pt x="2021" y="1853"/>
                  </a:lnTo>
                  <a:lnTo>
                    <a:pt x="252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0" name="Google Shape;2110;p26"/>
            <p:cNvSpPr/>
            <p:nvPr/>
          </p:nvSpPr>
          <p:spPr>
            <a:xfrm>
              <a:off x="4279950" y="1446525"/>
              <a:ext cx="181075" cy="211575"/>
            </a:xfrm>
            <a:custGeom>
              <a:avLst/>
              <a:gdLst/>
              <a:ahLst/>
              <a:cxnLst/>
              <a:rect l="l" t="t" r="r" b="b"/>
              <a:pathLst>
                <a:path w="7243" h="8463" extrusionOk="0">
                  <a:moveTo>
                    <a:pt x="6611" y="0"/>
                  </a:moveTo>
                  <a:lnTo>
                    <a:pt x="6485" y="42"/>
                  </a:lnTo>
                  <a:lnTo>
                    <a:pt x="338" y="2611"/>
                  </a:lnTo>
                  <a:lnTo>
                    <a:pt x="211" y="2695"/>
                  </a:lnTo>
                  <a:lnTo>
                    <a:pt x="85" y="2779"/>
                  </a:lnTo>
                  <a:lnTo>
                    <a:pt x="43" y="2905"/>
                  </a:lnTo>
                  <a:lnTo>
                    <a:pt x="1" y="3032"/>
                  </a:lnTo>
                  <a:lnTo>
                    <a:pt x="1" y="3158"/>
                  </a:lnTo>
                  <a:lnTo>
                    <a:pt x="1" y="3284"/>
                  </a:lnTo>
                  <a:lnTo>
                    <a:pt x="85" y="3411"/>
                  </a:lnTo>
                  <a:lnTo>
                    <a:pt x="169" y="35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463"/>
                  </a:lnTo>
                  <a:lnTo>
                    <a:pt x="7200" y="295"/>
                  </a:lnTo>
                  <a:lnTo>
                    <a:pt x="7116" y="211"/>
                  </a:lnTo>
                  <a:lnTo>
                    <a:pt x="6990" y="127"/>
                  </a:lnTo>
                  <a:lnTo>
                    <a:pt x="6906" y="42"/>
                  </a:lnTo>
                  <a:lnTo>
                    <a:pt x="673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26"/>
            <p:cNvSpPr/>
            <p:nvPr/>
          </p:nvSpPr>
          <p:spPr>
            <a:xfrm>
              <a:off x="4279950" y="1446525"/>
              <a:ext cx="181075" cy="211575"/>
            </a:xfrm>
            <a:custGeom>
              <a:avLst/>
              <a:gdLst/>
              <a:ahLst/>
              <a:cxnLst/>
              <a:rect l="l" t="t" r="r" b="b"/>
              <a:pathLst>
                <a:path w="7243" h="8463" fill="none" extrusionOk="0">
                  <a:moveTo>
                    <a:pt x="169" y="3537"/>
                  </a:moveTo>
                  <a:lnTo>
                    <a:pt x="5769" y="83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590"/>
                  </a:lnTo>
                  <a:lnTo>
                    <a:pt x="7242" y="463"/>
                  </a:lnTo>
                  <a:lnTo>
                    <a:pt x="7200" y="295"/>
                  </a:lnTo>
                  <a:lnTo>
                    <a:pt x="7116" y="211"/>
                  </a:lnTo>
                  <a:lnTo>
                    <a:pt x="6990" y="127"/>
                  </a:lnTo>
                  <a:lnTo>
                    <a:pt x="6906" y="42"/>
                  </a:lnTo>
                  <a:lnTo>
                    <a:pt x="6737" y="0"/>
                  </a:lnTo>
                  <a:lnTo>
                    <a:pt x="6611" y="0"/>
                  </a:lnTo>
                  <a:lnTo>
                    <a:pt x="6485" y="42"/>
                  </a:lnTo>
                  <a:lnTo>
                    <a:pt x="338" y="2611"/>
                  </a:lnTo>
                  <a:lnTo>
                    <a:pt x="338" y="2611"/>
                  </a:lnTo>
                  <a:lnTo>
                    <a:pt x="211" y="2695"/>
                  </a:lnTo>
                  <a:lnTo>
                    <a:pt x="85" y="2779"/>
                  </a:lnTo>
                  <a:lnTo>
                    <a:pt x="43" y="2905"/>
                  </a:lnTo>
                  <a:lnTo>
                    <a:pt x="1" y="3032"/>
                  </a:lnTo>
                  <a:lnTo>
                    <a:pt x="1" y="3158"/>
                  </a:lnTo>
                  <a:lnTo>
                    <a:pt x="1" y="3284"/>
                  </a:lnTo>
                  <a:lnTo>
                    <a:pt x="85" y="3411"/>
                  </a:lnTo>
                  <a:lnTo>
                    <a:pt x="169" y="35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2" name="Google Shape;2112;p26"/>
            <p:cNvSpPr/>
            <p:nvPr/>
          </p:nvSpPr>
          <p:spPr>
            <a:xfrm>
              <a:off x="4322050" y="1492825"/>
              <a:ext cx="11625" cy="4250"/>
            </a:xfrm>
            <a:custGeom>
              <a:avLst/>
              <a:gdLst/>
              <a:ahLst/>
              <a:cxnLst/>
              <a:rect l="l" t="t" r="r" b="b"/>
              <a:pathLst>
                <a:path w="465" h="170" extrusionOk="0">
                  <a:moveTo>
                    <a:pt x="464" y="1"/>
                  </a:moveTo>
                  <a:lnTo>
                    <a:pt x="1" y="169"/>
                  </a:lnTo>
                  <a:lnTo>
                    <a:pt x="464" y="1"/>
                  </a:lnTo>
                  <a:lnTo>
                    <a:pt x="46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3" name="Google Shape;2113;p26"/>
            <p:cNvSpPr/>
            <p:nvPr/>
          </p:nvSpPr>
          <p:spPr>
            <a:xfrm>
              <a:off x="4322050" y="1492825"/>
              <a:ext cx="11625" cy="4250"/>
            </a:xfrm>
            <a:custGeom>
              <a:avLst/>
              <a:gdLst/>
              <a:ahLst/>
              <a:cxnLst/>
              <a:rect l="l" t="t" r="r" b="b"/>
              <a:pathLst>
                <a:path w="465" h="170" fill="none" extrusionOk="0">
                  <a:moveTo>
                    <a:pt x="464" y="1"/>
                  </a:moveTo>
                  <a:lnTo>
                    <a:pt x="1" y="169"/>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4" name="Google Shape;2114;p26"/>
            <p:cNvSpPr/>
            <p:nvPr/>
          </p:nvSpPr>
          <p:spPr>
            <a:xfrm>
              <a:off x="4310475" y="1492825"/>
              <a:ext cx="23200" cy="71600"/>
            </a:xfrm>
            <a:custGeom>
              <a:avLst/>
              <a:gdLst/>
              <a:ahLst/>
              <a:cxnLst/>
              <a:rect l="l" t="t" r="r" b="b"/>
              <a:pathLst>
                <a:path w="928" h="2864" extrusionOk="0">
                  <a:moveTo>
                    <a:pt x="927" y="1"/>
                  </a:moveTo>
                  <a:lnTo>
                    <a:pt x="464" y="169"/>
                  </a:lnTo>
                  <a:lnTo>
                    <a:pt x="1" y="2569"/>
                  </a:lnTo>
                  <a:lnTo>
                    <a:pt x="338" y="2864"/>
                  </a:lnTo>
                  <a:lnTo>
                    <a:pt x="92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5" name="Google Shape;2115;p26"/>
            <p:cNvSpPr/>
            <p:nvPr/>
          </p:nvSpPr>
          <p:spPr>
            <a:xfrm>
              <a:off x="4310475" y="1492825"/>
              <a:ext cx="23200" cy="71600"/>
            </a:xfrm>
            <a:custGeom>
              <a:avLst/>
              <a:gdLst/>
              <a:ahLst/>
              <a:cxnLst/>
              <a:rect l="l" t="t" r="r" b="b"/>
              <a:pathLst>
                <a:path w="928" h="2864" fill="none" extrusionOk="0">
                  <a:moveTo>
                    <a:pt x="927" y="1"/>
                  </a:moveTo>
                  <a:lnTo>
                    <a:pt x="464" y="169"/>
                  </a:lnTo>
                  <a:lnTo>
                    <a:pt x="1" y="2569"/>
                  </a:lnTo>
                  <a:lnTo>
                    <a:pt x="338" y="2864"/>
                  </a:lnTo>
                  <a:lnTo>
                    <a:pt x="9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6" name="Google Shape;2116;p26"/>
            <p:cNvSpPr/>
            <p:nvPr/>
          </p:nvSpPr>
          <p:spPr>
            <a:xfrm>
              <a:off x="4339950" y="1480200"/>
              <a:ext cx="23175" cy="103175"/>
            </a:xfrm>
            <a:custGeom>
              <a:avLst/>
              <a:gdLst/>
              <a:ahLst/>
              <a:cxnLst/>
              <a:rect l="l" t="t" r="r" b="b"/>
              <a:pathLst>
                <a:path w="927" h="4127" extrusionOk="0">
                  <a:moveTo>
                    <a:pt x="1" y="4085"/>
                  </a:moveTo>
                  <a:lnTo>
                    <a:pt x="1" y="4085"/>
                  </a:lnTo>
                  <a:lnTo>
                    <a:pt x="43" y="4127"/>
                  </a:lnTo>
                  <a:lnTo>
                    <a:pt x="1" y="4085"/>
                  </a:lnTo>
                  <a:close/>
                  <a:moveTo>
                    <a:pt x="927" y="1"/>
                  </a:moveTo>
                  <a:lnTo>
                    <a:pt x="801" y="43"/>
                  </a:lnTo>
                  <a:lnTo>
                    <a:pt x="801" y="43"/>
                  </a:lnTo>
                  <a:lnTo>
                    <a:pt x="92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7" name="Google Shape;2117;p26"/>
            <p:cNvSpPr/>
            <p:nvPr/>
          </p:nvSpPr>
          <p:spPr>
            <a:xfrm>
              <a:off x="4339950" y="1582300"/>
              <a:ext cx="1075" cy="1075"/>
            </a:xfrm>
            <a:custGeom>
              <a:avLst/>
              <a:gdLst/>
              <a:ahLst/>
              <a:cxnLst/>
              <a:rect l="l" t="t" r="r" b="b"/>
              <a:pathLst>
                <a:path w="43" h="43" fill="none" extrusionOk="0">
                  <a:moveTo>
                    <a:pt x="1" y="1"/>
                  </a:moveTo>
                  <a:lnTo>
                    <a:pt x="1" y="1"/>
                  </a:lnTo>
                  <a:lnTo>
                    <a:pt x="43" y="43"/>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8" name="Google Shape;2118;p26"/>
            <p:cNvSpPr/>
            <p:nvPr/>
          </p:nvSpPr>
          <p:spPr>
            <a:xfrm>
              <a:off x="4359950" y="1480200"/>
              <a:ext cx="3175" cy="1075"/>
            </a:xfrm>
            <a:custGeom>
              <a:avLst/>
              <a:gdLst/>
              <a:ahLst/>
              <a:cxnLst/>
              <a:rect l="l" t="t" r="r" b="b"/>
              <a:pathLst>
                <a:path w="127" h="43" fill="none" extrusionOk="0">
                  <a:moveTo>
                    <a:pt x="127" y="1"/>
                  </a:moveTo>
                  <a:lnTo>
                    <a:pt x="1" y="43"/>
                  </a:lnTo>
                  <a:lnTo>
                    <a:pt x="1"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9" name="Google Shape;2119;p26"/>
            <p:cNvSpPr/>
            <p:nvPr/>
          </p:nvSpPr>
          <p:spPr>
            <a:xfrm>
              <a:off x="4339950" y="1477050"/>
              <a:ext cx="31600" cy="112650"/>
            </a:xfrm>
            <a:custGeom>
              <a:avLst/>
              <a:gdLst/>
              <a:ahLst/>
              <a:cxnLst/>
              <a:rect l="l" t="t" r="r" b="b"/>
              <a:pathLst>
                <a:path w="1264" h="4506" extrusionOk="0">
                  <a:moveTo>
                    <a:pt x="1264" y="0"/>
                  </a:moveTo>
                  <a:lnTo>
                    <a:pt x="927" y="127"/>
                  </a:lnTo>
                  <a:lnTo>
                    <a:pt x="801" y="169"/>
                  </a:lnTo>
                  <a:lnTo>
                    <a:pt x="590" y="1348"/>
                  </a:lnTo>
                  <a:lnTo>
                    <a:pt x="337" y="2442"/>
                  </a:lnTo>
                  <a:lnTo>
                    <a:pt x="1" y="4211"/>
                  </a:lnTo>
                  <a:lnTo>
                    <a:pt x="43" y="4253"/>
                  </a:lnTo>
                  <a:lnTo>
                    <a:pt x="337" y="4505"/>
                  </a:lnTo>
                  <a:lnTo>
                    <a:pt x="758" y="2526"/>
                  </a:lnTo>
                  <a:lnTo>
                    <a:pt x="1011" y="1263"/>
                  </a:lnTo>
                  <a:lnTo>
                    <a:pt x="1264"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0" name="Google Shape;2120;p26"/>
            <p:cNvSpPr/>
            <p:nvPr/>
          </p:nvSpPr>
          <p:spPr>
            <a:xfrm>
              <a:off x="4339950" y="1477050"/>
              <a:ext cx="31600" cy="112650"/>
            </a:xfrm>
            <a:custGeom>
              <a:avLst/>
              <a:gdLst/>
              <a:ahLst/>
              <a:cxnLst/>
              <a:rect l="l" t="t" r="r" b="b"/>
              <a:pathLst>
                <a:path w="1264" h="4506" fill="none" extrusionOk="0">
                  <a:moveTo>
                    <a:pt x="1264" y="0"/>
                  </a:moveTo>
                  <a:lnTo>
                    <a:pt x="927" y="127"/>
                  </a:lnTo>
                  <a:lnTo>
                    <a:pt x="801" y="169"/>
                  </a:lnTo>
                  <a:lnTo>
                    <a:pt x="801" y="169"/>
                  </a:lnTo>
                  <a:lnTo>
                    <a:pt x="590" y="1348"/>
                  </a:lnTo>
                  <a:lnTo>
                    <a:pt x="337" y="2442"/>
                  </a:lnTo>
                  <a:lnTo>
                    <a:pt x="1" y="4211"/>
                  </a:lnTo>
                  <a:lnTo>
                    <a:pt x="43" y="4253"/>
                  </a:lnTo>
                  <a:lnTo>
                    <a:pt x="337" y="4505"/>
                  </a:lnTo>
                  <a:lnTo>
                    <a:pt x="758" y="2526"/>
                  </a:lnTo>
                  <a:lnTo>
                    <a:pt x="758" y="2526"/>
                  </a:lnTo>
                  <a:lnTo>
                    <a:pt x="1011" y="1263"/>
                  </a:lnTo>
                  <a:lnTo>
                    <a:pt x="12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1" name="Google Shape;2121;p26"/>
            <p:cNvSpPr/>
            <p:nvPr/>
          </p:nvSpPr>
          <p:spPr>
            <a:xfrm>
              <a:off x="4371525" y="1464425"/>
              <a:ext cx="29500" cy="152625"/>
            </a:xfrm>
            <a:custGeom>
              <a:avLst/>
              <a:gdLst/>
              <a:ahLst/>
              <a:cxnLst/>
              <a:rect l="l" t="t" r="r" b="b"/>
              <a:pathLst>
                <a:path w="1180" h="6105" extrusionOk="0">
                  <a:moveTo>
                    <a:pt x="1180" y="0"/>
                  </a:moveTo>
                  <a:lnTo>
                    <a:pt x="759" y="211"/>
                  </a:lnTo>
                  <a:lnTo>
                    <a:pt x="632" y="1600"/>
                  </a:lnTo>
                  <a:lnTo>
                    <a:pt x="464" y="2989"/>
                  </a:lnTo>
                  <a:lnTo>
                    <a:pt x="253" y="4421"/>
                  </a:lnTo>
                  <a:lnTo>
                    <a:pt x="1" y="5810"/>
                  </a:lnTo>
                  <a:lnTo>
                    <a:pt x="338" y="6105"/>
                  </a:lnTo>
                  <a:lnTo>
                    <a:pt x="632" y="4589"/>
                  </a:lnTo>
                  <a:lnTo>
                    <a:pt x="843" y="3074"/>
                  </a:lnTo>
                  <a:lnTo>
                    <a:pt x="1053" y="1558"/>
                  </a:lnTo>
                  <a:lnTo>
                    <a:pt x="1180"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2" name="Google Shape;2122;p26"/>
            <p:cNvSpPr/>
            <p:nvPr/>
          </p:nvSpPr>
          <p:spPr>
            <a:xfrm>
              <a:off x="4371525" y="1464425"/>
              <a:ext cx="29500" cy="152625"/>
            </a:xfrm>
            <a:custGeom>
              <a:avLst/>
              <a:gdLst/>
              <a:ahLst/>
              <a:cxnLst/>
              <a:rect l="l" t="t" r="r" b="b"/>
              <a:pathLst>
                <a:path w="1180" h="6105" fill="none" extrusionOk="0">
                  <a:moveTo>
                    <a:pt x="1180" y="0"/>
                  </a:moveTo>
                  <a:lnTo>
                    <a:pt x="759" y="211"/>
                  </a:lnTo>
                  <a:lnTo>
                    <a:pt x="759" y="211"/>
                  </a:lnTo>
                  <a:lnTo>
                    <a:pt x="632" y="1600"/>
                  </a:lnTo>
                  <a:lnTo>
                    <a:pt x="464" y="2989"/>
                  </a:lnTo>
                  <a:lnTo>
                    <a:pt x="253" y="4421"/>
                  </a:lnTo>
                  <a:lnTo>
                    <a:pt x="1" y="5810"/>
                  </a:lnTo>
                  <a:lnTo>
                    <a:pt x="338" y="6105"/>
                  </a:lnTo>
                  <a:lnTo>
                    <a:pt x="338" y="6105"/>
                  </a:lnTo>
                  <a:lnTo>
                    <a:pt x="632" y="4589"/>
                  </a:lnTo>
                  <a:lnTo>
                    <a:pt x="843" y="3074"/>
                  </a:lnTo>
                  <a:lnTo>
                    <a:pt x="1053" y="1558"/>
                  </a:lnTo>
                  <a:lnTo>
                    <a:pt x="118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3" name="Google Shape;2123;p26"/>
            <p:cNvSpPr/>
            <p:nvPr/>
          </p:nvSpPr>
          <p:spPr>
            <a:xfrm>
              <a:off x="4399950" y="1448625"/>
              <a:ext cx="41075" cy="192650"/>
            </a:xfrm>
            <a:custGeom>
              <a:avLst/>
              <a:gdLst/>
              <a:ahLst/>
              <a:cxnLst/>
              <a:rect l="l" t="t" r="r" b="b"/>
              <a:pathLst>
                <a:path w="1643" h="7706" extrusionOk="0">
                  <a:moveTo>
                    <a:pt x="1642" y="1"/>
                  </a:moveTo>
                  <a:lnTo>
                    <a:pt x="1179" y="169"/>
                  </a:lnTo>
                  <a:lnTo>
                    <a:pt x="927" y="1979"/>
                  </a:lnTo>
                  <a:lnTo>
                    <a:pt x="632" y="3790"/>
                  </a:lnTo>
                  <a:lnTo>
                    <a:pt x="337" y="5600"/>
                  </a:lnTo>
                  <a:lnTo>
                    <a:pt x="0" y="7411"/>
                  </a:lnTo>
                  <a:lnTo>
                    <a:pt x="379" y="7705"/>
                  </a:lnTo>
                  <a:lnTo>
                    <a:pt x="716" y="5811"/>
                  </a:lnTo>
                  <a:lnTo>
                    <a:pt x="1053" y="3874"/>
                  </a:lnTo>
                  <a:lnTo>
                    <a:pt x="1348" y="1937"/>
                  </a:lnTo>
                  <a:lnTo>
                    <a:pt x="1642"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4" name="Google Shape;2124;p26"/>
            <p:cNvSpPr/>
            <p:nvPr/>
          </p:nvSpPr>
          <p:spPr>
            <a:xfrm>
              <a:off x="4399950" y="1448625"/>
              <a:ext cx="41075" cy="192650"/>
            </a:xfrm>
            <a:custGeom>
              <a:avLst/>
              <a:gdLst/>
              <a:ahLst/>
              <a:cxnLst/>
              <a:rect l="l" t="t" r="r" b="b"/>
              <a:pathLst>
                <a:path w="1643" h="7706" fill="none" extrusionOk="0">
                  <a:moveTo>
                    <a:pt x="1642" y="1"/>
                  </a:moveTo>
                  <a:lnTo>
                    <a:pt x="1179" y="169"/>
                  </a:lnTo>
                  <a:lnTo>
                    <a:pt x="1179" y="169"/>
                  </a:lnTo>
                  <a:lnTo>
                    <a:pt x="927" y="1979"/>
                  </a:lnTo>
                  <a:lnTo>
                    <a:pt x="632" y="3790"/>
                  </a:lnTo>
                  <a:lnTo>
                    <a:pt x="337" y="5600"/>
                  </a:lnTo>
                  <a:lnTo>
                    <a:pt x="0" y="7411"/>
                  </a:lnTo>
                  <a:lnTo>
                    <a:pt x="379" y="7705"/>
                  </a:lnTo>
                  <a:lnTo>
                    <a:pt x="379" y="7705"/>
                  </a:lnTo>
                  <a:lnTo>
                    <a:pt x="716" y="5811"/>
                  </a:lnTo>
                  <a:lnTo>
                    <a:pt x="1053" y="3874"/>
                  </a:lnTo>
                  <a:lnTo>
                    <a:pt x="1348" y="1937"/>
                  </a:lnTo>
                  <a:lnTo>
                    <a:pt x="164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5" name="Google Shape;2125;p26"/>
            <p:cNvSpPr/>
            <p:nvPr/>
          </p:nvSpPr>
          <p:spPr>
            <a:xfrm>
              <a:off x="4468375" y="1336000"/>
              <a:ext cx="180000" cy="212650"/>
            </a:xfrm>
            <a:custGeom>
              <a:avLst/>
              <a:gdLst/>
              <a:ahLst/>
              <a:cxnLst/>
              <a:rect l="l" t="t" r="r" b="b"/>
              <a:pathLst>
                <a:path w="7200" h="8506" extrusionOk="0">
                  <a:moveTo>
                    <a:pt x="6400" y="1"/>
                  </a:moveTo>
                  <a:lnTo>
                    <a:pt x="6273" y="43"/>
                  </a:lnTo>
                  <a:lnTo>
                    <a:pt x="6105" y="85"/>
                  </a:lnTo>
                  <a:lnTo>
                    <a:pt x="295" y="3285"/>
                  </a:lnTo>
                  <a:lnTo>
                    <a:pt x="169" y="3369"/>
                  </a:lnTo>
                  <a:lnTo>
                    <a:pt x="84" y="3495"/>
                  </a:lnTo>
                  <a:lnTo>
                    <a:pt x="42" y="3621"/>
                  </a:lnTo>
                  <a:lnTo>
                    <a:pt x="0" y="3748"/>
                  </a:lnTo>
                  <a:lnTo>
                    <a:pt x="0" y="3874"/>
                  </a:lnTo>
                  <a:lnTo>
                    <a:pt x="42" y="4000"/>
                  </a:lnTo>
                  <a:lnTo>
                    <a:pt x="126" y="4127"/>
                  </a:lnTo>
                  <a:lnTo>
                    <a:pt x="253" y="421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05" y="422"/>
                  </a:lnTo>
                  <a:lnTo>
                    <a:pt x="6863" y="295"/>
                  </a:lnTo>
                  <a:lnTo>
                    <a:pt x="6779" y="169"/>
                  </a:lnTo>
                  <a:lnTo>
                    <a:pt x="6652" y="85"/>
                  </a:lnTo>
                  <a:lnTo>
                    <a:pt x="6526" y="43"/>
                  </a:lnTo>
                  <a:lnTo>
                    <a:pt x="640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6" name="Google Shape;2126;p26"/>
            <p:cNvSpPr/>
            <p:nvPr/>
          </p:nvSpPr>
          <p:spPr>
            <a:xfrm>
              <a:off x="4468375" y="1336000"/>
              <a:ext cx="180000" cy="212650"/>
            </a:xfrm>
            <a:custGeom>
              <a:avLst/>
              <a:gdLst/>
              <a:ahLst/>
              <a:cxnLst/>
              <a:rect l="l" t="t" r="r" b="b"/>
              <a:pathLst>
                <a:path w="7200" h="8506" fill="none" extrusionOk="0">
                  <a:moveTo>
                    <a:pt x="253" y="4211"/>
                  </a:moveTo>
                  <a:lnTo>
                    <a:pt x="6316" y="842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47" y="548"/>
                  </a:lnTo>
                  <a:lnTo>
                    <a:pt x="6905" y="422"/>
                  </a:lnTo>
                  <a:lnTo>
                    <a:pt x="6863" y="295"/>
                  </a:lnTo>
                  <a:lnTo>
                    <a:pt x="6779" y="169"/>
                  </a:lnTo>
                  <a:lnTo>
                    <a:pt x="6652" y="85"/>
                  </a:lnTo>
                  <a:lnTo>
                    <a:pt x="6526" y="43"/>
                  </a:lnTo>
                  <a:lnTo>
                    <a:pt x="6400" y="1"/>
                  </a:lnTo>
                  <a:lnTo>
                    <a:pt x="6273" y="43"/>
                  </a:lnTo>
                  <a:lnTo>
                    <a:pt x="6105" y="85"/>
                  </a:lnTo>
                  <a:lnTo>
                    <a:pt x="295" y="3285"/>
                  </a:lnTo>
                  <a:lnTo>
                    <a:pt x="295" y="3285"/>
                  </a:lnTo>
                  <a:lnTo>
                    <a:pt x="169" y="3369"/>
                  </a:lnTo>
                  <a:lnTo>
                    <a:pt x="84" y="3495"/>
                  </a:lnTo>
                  <a:lnTo>
                    <a:pt x="42" y="3621"/>
                  </a:lnTo>
                  <a:lnTo>
                    <a:pt x="0" y="3748"/>
                  </a:lnTo>
                  <a:lnTo>
                    <a:pt x="0" y="3874"/>
                  </a:lnTo>
                  <a:lnTo>
                    <a:pt x="42" y="4000"/>
                  </a:lnTo>
                  <a:lnTo>
                    <a:pt x="126" y="4127"/>
                  </a:lnTo>
                  <a:lnTo>
                    <a:pt x="253" y="421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7" name="Google Shape;2127;p26"/>
            <p:cNvSpPr/>
            <p:nvPr/>
          </p:nvSpPr>
          <p:spPr>
            <a:xfrm>
              <a:off x="4502050" y="1460200"/>
              <a:ext cx="9500" cy="7400"/>
            </a:xfrm>
            <a:custGeom>
              <a:avLst/>
              <a:gdLst/>
              <a:ahLst/>
              <a:cxnLst/>
              <a:rect l="l" t="t" r="r" b="b"/>
              <a:pathLst>
                <a:path w="380" h="296" extrusionOk="0">
                  <a:moveTo>
                    <a:pt x="0" y="1"/>
                  </a:moveTo>
                  <a:lnTo>
                    <a:pt x="0" y="1"/>
                  </a:lnTo>
                  <a:lnTo>
                    <a:pt x="379" y="295"/>
                  </a:lnTo>
                  <a:lnTo>
                    <a:pt x="0"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26"/>
            <p:cNvSpPr/>
            <p:nvPr/>
          </p:nvSpPr>
          <p:spPr>
            <a:xfrm>
              <a:off x="4502050" y="1460200"/>
              <a:ext cx="9500" cy="7400"/>
            </a:xfrm>
            <a:custGeom>
              <a:avLst/>
              <a:gdLst/>
              <a:ahLst/>
              <a:cxnLst/>
              <a:rect l="l" t="t" r="r" b="b"/>
              <a:pathLst>
                <a:path w="380" h="296" fill="none" extrusionOk="0">
                  <a:moveTo>
                    <a:pt x="0" y="1"/>
                  </a:moveTo>
                  <a:lnTo>
                    <a:pt x="0" y="1"/>
                  </a:lnTo>
                  <a:lnTo>
                    <a:pt x="379" y="29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26"/>
            <p:cNvSpPr/>
            <p:nvPr/>
          </p:nvSpPr>
          <p:spPr>
            <a:xfrm>
              <a:off x="4502050" y="1394950"/>
              <a:ext cx="16875" cy="72650"/>
            </a:xfrm>
            <a:custGeom>
              <a:avLst/>
              <a:gdLst/>
              <a:ahLst/>
              <a:cxnLst/>
              <a:rect l="l" t="t" r="r" b="b"/>
              <a:pathLst>
                <a:path w="675" h="2906" extrusionOk="0">
                  <a:moveTo>
                    <a:pt x="674" y="0"/>
                  </a:moveTo>
                  <a:lnTo>
                    <a:pt x="211" y="211"/>
                  </a:lnTo>
                  <a:lnTo>
                    <a:pt x="0" y="2611"/>
                  </a:lnTo>
                  <a:lnTo>
                    <a:pt x="379" y="2905"/>
                  </a:lnTo>
                  <a:lnTo>
                    <a:pt x="674"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26"/>
            <p:cNvSpPr/>
            <p:nvPr/>
          </p:nvSpPr>
          <p:spPr>
            <a:xfrm>
              <a:off x="4502050" y="1394950"/>
              <a:ext cx="16875" cy="72650"/>
            </a:xfrm>
            <a:custGeom>
              <a:avLst/>
              <a:gdLst/>
              <a:ahLst/>
              <a:cxnLst/>
              <a:rect l="l" t="t" r="r" b="b"/>
              <a:pathLst>
                <a:path w="675" h="2906" fill="none" extrusionOk="0">
                  <a:moveTo>
                    <a:pt x="674" y="0"/>
                  </a:moveTo>
                  <a:lnTo>
                    <a:pt x="211" y="211"/>
                  </a:lnTo>
                  <a:lnTo>
                    <a:pt x="0" y="2611"/>
                  </a:lnTo>
                  <a:lnTo>
                    <a:pt x="379" y="2905"/>
                  </a:lnTo>
                  <a:lnTo>
                    <a:pt x="67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26"/>
            <p:cNvSpPr/>
            <p:nvPr/>
          </p:nvSpPr>
          <p:spPr>
            <a:xfrm>
              <a:off x="4533625" y="1482300"/>
              <a:ext cx="4225" cy="2125"/>
            </a:xfrm>
            <a:custGeom>
              <a:avLst/>
              <a:gdLst/>
              <a:ahLst/>
              <a:cxnLst/>
              <a:rect l="l" t="t" r="r" b="b"/>
              <a:pathLst>
                <a:path w="169" h="85" extrusionOk="0">
                  <a:moveTo>
                    <a:pt x="1" y="1"/>
                  </a:moveTo>
                  <a:lnTo>
                    <a:pt x="1" y="1"/>
                  </a:lnTo>
                  <a:lnTo>
                    <a:pt x="169" y="85"/>
                  </a:lnTo>
                  <a:lnTo>
                    <a:pt x="1"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26"/>
            <p:cNvSpPr/>
            <p:nvPr/>
          </p:nvSpPr>
          <p:spPr>
            <a:xfrm>
              <a:off x="4533625" y="1482300"/>
              <a:ext cx="4225" cy="2125"/>
            </a:xfrm>
            <a:custGeom>
              <a:avLst/>
              <a:gdLst/>
              <a:ahLst/>
              <a:cxnLst/>
              <a:rect l="l" t="t" r="r" b="b"/>
              <a:pathLst>
                <a:path w="169" h="85" fill="none" extrusionOk="0">
                  <a:moveTo>
                    <a:pt x="1" y="1"/>
                  </a:moveTo>
                  <a:lnTo>
                    <a:pt x="1" y="1"/>
                  </a:lnTo>
                  <a:lnTo>
                    <a:pt x="169" y="85"/>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26"/>
            <p:cNvSpPr/>
            <p:nvPr/>
          </p:nvSpPr>
          <p:spPr>
            <a:xfrm>
              <a:off x="4533625" y="1374950"/>
              <a:ext cx="21075" cy="114750"/>
            </a:xfrm>
            <a:custGeom>
              <a:avLst/>
              <a:gdLst/>
              <a:ahLst/>
              <a:cxnLst/>
              <a:rect l="l" t="t" r="r" b="b"/>
              <a:pathLst>
                <a:path w="843" h="4590" extrusionOk="0">
                  <a:moveTo>
                    <a:pt x="843" y="0"/>
                  </a:moveTo>
                  <a:lnTo>
                    <a:pt x="422" y="211"/>
                  </a:lnTo>
                  <a:lnTo>
                    <a:pt x="295" y="1390"/>
                  </a:lnTo>
                  <a:lnTo>
                    <a:pt x="211" y="2526"/>
                  </a:lnTo>
                  <a:lnTo>
                    <a:pt x="1" y="4295"/>
                  </a:lnTo>
                  <a:lnTo>
                    <a:pt x="169" y="4379"/>
                  </a:lnTo>
                  <a:lnTo>
                    <a:pt x="422" y="4590"/>
                  </a:lnTo>
                  <a:lnTo>
                    <a:pt x="590" y="2569"/>
                  </a:lnTo>
                  <a:lnTo>
                    <a:pt x="716" y="1306"/>
                  </a:lnTo>
                  <a:lnTo>
                    <a:pt x="843"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4" name="Google Shape;2134;p26"/>
            <p:cNvSpPr/>
            <p:nvPr/>
          </p:nvSpPr>
          <p:spPr>
            <a:xfrm>
              <a:off x="4533625" y="1374950"/>
              <a:ext cx="21075" cy="114750"/>
            </a:xfrm>
            <a:custGeom>
              <a:avLst/>
              <a:gdLst/>
              <a:ahLst/>
              <a:cxnLst/>
              <a:rect l="l" t="t" r="r" b="b"/>
              <a:pathLst>
                <a:path w="843" h="4590" fill="none" extrusionOk="0">
                  <a:moveTo>
                    <a:pt x="843" y="0"/>
                  </a:moveTo>
                  <a:lnTo>
                    <a:pt x="422" y="211"/>
                  </a:lnTo>
                  <a:lnTo>
                    <a:pt x="422" y="211"/>
                  </a:lnTo>
                  <a:lnTo>
                    <a:pt x="295" y="1390"/>
                  </a:lnTo>
                  <a:lnTo>
                    <a:pt x="211" y="2526"/>
                  </a:lnTo>
                  <a:lnTo>
                    <a:pt x="1" y="4295"/>
                  </a:lnTo>
                  <a:lnTo>
                    <a:pt x="169" y="4379"/>
                  </a:lnTo>
                  <a:lnTo>
                    <a:pt x="422" y="4590"/>
                  </a:lnTo>
                  <a:lnTo>
                    <a:pt x="590" y="2569"/>
                  </a:lnTo>
                  <a:lnTo>
                    <a:pt x="590" y="2569"/>
                  </a:lnTo>
                  <a:lnTo>
                    <a:pt x="716" y="1306"/>
                  </a:lnTo>
                  <a:lnTo>
                    <a:pt x="84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26"/>
            <p:cNvSpPr/>
            <p:nvPr/>
          </p:nvSpPr>
          <p:spPr>
            <a:xfrm>
              <a:off x="4568350" y="1359150"/>
              <a:ext cx="13725" cy="149500"/>
            </a:xfrm>
            <a:custGeom>
              <a:avLst/>
              <a:gdLst/>
              <a:ahLst/>
              <a:cxnLst/>
              <a:rect l="l" t="t" r="r" b="b"/>
              <a:pathLst>
                <a:path w="549" h="5980" extrusionOk="0">
                  <a:moveTo>
                    <a:pt x="1" y="5895"/>
                  </a:moveTo>
                  <a:lnTo>
                    <a:pt x="1" y="5895"/>
                  </a:lnTo>
                  <a:lnTo>
                    <a:pt x="127" y="5979"/>
                  </a:lnTo>
                  <a:lnTo>
                    <a:pt x="1" y="5895"/>
                  </a:lnTo>
                  <a:close/>
                  <a:moveTo>
                    <a:pt x="548" y="1"/>
                  </a:moveTo>
                  <a:lnTo>
                    <a:pt x="169" y="253"/>
                  </a:lnTo>
                  <a:lnTo>
                    <a:pt x="169" y="253"/>
                  </a:lnTo>
                  <a:lnTo>
                    <a:pt x="548" y="1"/>
                  </a:lnTo>
                  <a:lnTo>
                    <a:pt x="548"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26"/>
            <p:cNvSpPr/>
            <p:nvPr/>
          </p:nvSpPr>
          <p:spPr>
            <a:xfrm>
              <a:off x="4568350" y="1506525"/>
              <a:ext cx="3200" cy="2125"/>
            </a:xfrm>
            <a:custGeom>
              <a:avLst/>
              <a:gdLst/>
              <a:ahLst/>
              <a:cxnLst/>
              <a:rect l="l" t="t" r="r" b="b"/>
              <a:pathLst>
                <a:path w="128" h="85" fill="none" extrusionOk="0">
                  <a:moveTo>
                    <a:pt x="1" y="0"/>
                  </a:moveTo>
                  <a:lnTo>
                    <a:pt x="1" y="0"/>
                  </a:lnTo>
                  <a:lnTo>
                    <a:pt x="127" y="84"/>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26"/>
            <p:cNvSpPr/>
            <p:nvPr/>
          </p:nvSpPr>
          <p:spPr>
            <a:xfrm>
              <a:off x="4572575" y="1359150"/>
              <a:ext cx="9500" cy="6350"/>
            </a:xfrm>
            <a:custGeom>
              <a:avLst/>
              <a:gdLst/>
              <a:ahLst/>
              <a:cxnLst/>
              <a:rect l="l" t="t" r="r" b="b"/>
              <a:pathLst>
                <a:path w="380" h="254" fill="none" extrusionOk="0">
                  <a:moveTo>
                    <a:pt x="379" y="1"/>
                  </a:moveTo>
                  <a:lnTo>
                    <a:pt x="0" y="253"/>
                  </a:lnTo>
                  <a:lnTo>
                    <a:pt x="0" y="253"/>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8" name="Google Shape;2138;p26"/>
            <p:cNvSpPr/>
            <p:nvPr/>
          </p:nvSpPr>
          <p:spPr>
            <a:xfrm>
              <a:off x="4568350" y="1359150"/>
              <a:ext cx="14775" cy="153700"/>
            </a:xfrm>
            <a:custGeom>
              <a:avLst/>
              <a:gdLst/>
              <a:ahLst/>
              <a:cxnLst/>
              <a:rect l="l" t="t" r="r" b="b"/>
              <a:pathLst>
                <a:path w="591" h="6148" extrusionOk="0">
                  <a:moveTo>
                    <a:pt x="548" y="1"/>
                  </a:moveTo>
                  <a:lnTo>
                    <a:pt x="169" y="253"/>
                  </a:lnTo>
                  <a:lnTo>
                    <a:pt x="169" y="1643"/>
                  </a:lnTo>
                  <a:lnTo>
                    <a:pt x="169" y="3074"/>
                  </a:lnTo>
                  <a:lnTo>
                    <a:pt x="127" y="4464"/>
                  </a:lnTo>
                  <a:lnTo>
                    <a:pt x="1" y="5895"/>
                  </a:lnTo>
                  <a:lnTo>
                    <a:pt x="127" y="5979"/>
                  </a:lnTo>
                  <a:lnTo>
                    <a:pt x="422" y="6148"/>
                  </a:lnTo>
                  <a:lnTo>
                    <a:pt x="506" y="4632"/>
                  </a:lnTo>
                  <a:lnTo>
                    <a:pt x="590" y="3074"/>
                  </a:lnTo>
                  <a:lnTo>
                    <a:pt x="590" y="1559"/>
                  </a:lnTo>
                  <a:lnTo>
                    <a:pt x="548"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26"/>
            <p:cNvSpPr/>
            <p:nvPr/>
          </p:nvSpPr>
          <p:spPr>
            <a:xfrm>
              <a:off x="4568350" y="1359150"/>
              <a:ext cx="14775" cy="153700"/>
            </a:xfrm>
            <a:custGeom>
              <a:avLst/>
              <a:gdLst/>
              <a:ahLst/>
              <a:cxnLst/>
              <a:rect l="l" t="t" r="r" b="b"/>
              <a:pathLst>
                <a:path w="591" h="6148" fill="none" extrusionOk="0">
                  <a:moveTo>
                    <a:pt x="548" y="1"/>
                  </a:moveTo>
                  <a:lnTo>
                    <a:pt x="169" y="253"/>
                  </a:lnTo>
                  <a:lnTo>
                    <a:pt x="169" y="253"/>
                  </a:lnTo>
                  <a:lnTo>
                    <a:pt x="169" y="1643"/>
                  </a:lnTo>
                  <a:lnTo>
                    <a:pt x="169" y="3074"/>
                  </a:lnTo>
                  <a:lnTo>
                    <a:pt x="127" y="4464"/>
                  </a:lnTo>
                  <a:lnTo>
                    <a:pt x="1" y="5895"/>
                  </a:lnTo>
                  <a:lnTo>
                    <a:pt x="127" y="5979"/>
                  </a:lnTo>
                  <a:lnTo>
                    <a:pt x="422" y="6148"/>
                  </a:lnTo>
                  <a:lnTo>
                    <a:pt x="422" y="6148"/>
                  </a:lnTo>
                  <a:lnTo>
                    <a:pt x="506" y="4632"/>
                  </a:lnTo>
                  <a:lnTo>
                    <a:pt x="590" y="3074"/>
                  </a:lnTo>
                  <a:lnTo>
                    <a:pt x="590" y="1559"/>
                  </a:lnTo>
                  <a:lnTo>
                    <a:pt x="54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26"/>
            <p:cNvSpPr/>
            <p:nvPr/>
          </p:nvSpPr>
          <p:spPr>
            <a:xfrm>
              <a:off x="4609400" y="1339150"/>
              <a:ext cx="10550" cy="5300"/>
            </a:xfrm>
            <a:custGeom>
              <a:avLst/>
              <a:gdLst/>
              <a:ahLst/>
              <a:cxnLst/>
              <a:rect l="l" t="t" r="r" b="b"/>
              <a:pathLst>
                <a:path w="422" h="212" extrusionOk="0">
                  <a:moveTo>
                    <a:pt x="422" y="1"/>
                  </a:moveTo>
                  <a:lnTo>
                    <a:pt x="1" y="211"/>
                  </a:lnTo>
                  <a:lnTo>
                    <a:pt x="1" y="211"/>
                  </a:lnTo>
                  <a:lnTo>
                    <a:pt x="422" y="1"/>
                  </a:lnTo>
                  <a:lnTo>
                    <a:pt x="422" y="1"/>
                  </a:lnTo>
                  <a:lnTo>
                    <a:pt x="422"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26"/>
            <p:cNvSpPr/>
            <p:nvPr/>
          </p:nvSpPr>
          <p:spPr>
            <a:xfrm>
              <a:off x="4609400" y="1339150"/>
              <a:ext cx="10550" cy="5300"/>
            </a:xfrm>
            <a:custGeom>
              <a:avLst/>
              <a:gdLst/>
              <a:ahLst/>
              <a:cxnLst/>
              <a:rect l="l" t="t" r="r" b="b"/>
              <a:pathLst>
                <a:path w="422" h="212" fill="none" extrusionOk="0">
                  <a:moveTo>
                    <a:pt x="422" y="1"/>
                  </a:moveTo>
                  <a:lnTo>
                    <a:pt x="1" y="211"/>
                  </a:lnTo>
                  <a:lnTo>
                    <a:pt x="1" y="211"/>
                  </a:lnTo>
                  <a:lnTo>
                    <a:pt x="422" y="1"/>
                  </a:lnTo>
                  <a:lnTo>
                    <a:pt x="422" y="1"/>
                  </a:lnTo>
                  <a:lnTo>
                    <a:pt x="42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26"/>
            <p:cNvSpPr/>
            <p:nvPr/>
          </p:nvSpPr>
          <p:spPr>
            <a:xfrm>
              <a:off x="4599925" y="1339150"/>
              <a:ext cx="20025" cy="195800"/>
            </a:xfrm>
            <a:custGeom>
              <a:avLst/>
              <a:gdLst/>
              <a:ahLst/>
              <a:cxnLst/>
              <a:rect l="l" t="t" r="r" b="b"/>
              <a:pathLst>
                <a:path w="801" h="7832" extrusionOk="0">
                  <a:moveTo>
                    <a:pt x="801" y="1"/>
                  </a:moveTo>
                  <a:lnTo>
                    <a:pt x="380" y="211"/>
                  </a:lnTo>
                  <a:lnTo>
                    <a:pt x="338" y="2064"/>
                  </a:lnTo>
                  <a:lnTo>
                    <a:pt x="254" y="3874"/>
                  </a:lnTo>
                  <a:lnTo>
                    <a:pt x="127" y="5727"/>
                  </a:lnTo>
                  <a:lnTo>
                    <a:pt x="1" y="7537"/>
                  </a:lnTo>
                  <a:lnTo>
                    <a:pt x="380" y="7832"/>
                  </a:lnTo>
                  <a:lnTo>
                    <a:pt x="548" y="5853"/>
                  </a:lnTo>
                  <a:lnTo>
                    <a:pt x="675" y="3916"/>
                  </a:lnTo>
                  <a:lnTo>
                    <a:pt x="759" y="1938"/>
                  </a:lnTo>
                  <a:lnTo>
                    <a:pt x="801"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26"/>
            <p:cNvSpPr/>
            <p:nvPr/>
          </p:nvSpPr>
          <p:spPr>
            <a:xfrm>
              <a:off x="4599925" y="1339150"/>
              <a:ext cx="20025" cy="195800"/>
            </a:xfrm>
            <a:custGeom>
              <a:avLst/>
              <a:gdLst/>
              <a:ahLst/>
              <a:cxnLst/>
              <a:rect l="l" t="t" r="r" b="b"/>
              <a:pathLst>
                <a:path w="801" h="7832" fill="none" extrusionOk="0">
                  <a:moveTo>
                    <a:pt x="801" y="1"/>
                  </a:moveTo>
                  <a:lnTo>
                    <a:pt x="380" y="211"/>
                  </a:lnTo>
                  <a:lnTo>
                    <a:pt x="380" y="211"/>
                  </a:lnTo>
                  <a:lnTo>
                    <a:pt x="338" y="2064"/>
                  </a:lnTo>
                  <a:lnTo>
                    <a:pt x="254" y="3874"/>
                  </a:lnTo>
                  <a:lnTo>
                    <a:pt x="127" y="5727"/>
                  </a:lnTo>
                  <a:lnTo>
                    <a:pt x="1" y="7537"/>
                  </a:lnTo>
                  <a:lnTo>
                    <a:pt x="380" y="7832"/>
                  </a:lnTo>
                  <a:lnTo>
                    <a:pt x="380" y="7832"/>
                  </a:lnTo>
                  <a:lnTo>
                    <a:pt x="548" y="5853"/>
                  </a:lnTo>
                  <a:lnTo>
                    <a:pt x="675" y="3916"/>
                  </a:lnTo>
                  <a:lnTo>
                    <a:pt x="759" y="1938"/>
                  </a:lnTo>
                  <a:lnTo>
                    <a:pt x="80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ext 5">
  <p:cSld name="CUSTOM_14_1">
    <p:bg>
      <p:bgPr>
        <a:blipFill>
          <a:blip r:embed="rId2">
            <a:alphaModFix/>
          </a:blip>
          <a:stretch>
            <a:fillRect/>
          </a:stretch>
        </a:blipFill>
        <a:effectLst/>
      </p:bgPr>
    </p:bg>
    <p:spTree>
      <p:nvGrpSpPr>
        <p:cNvPr id="1" name="Shape 2144"/>
        <p:cNvGrpSpPr/>
        <p:nvPr/>
      </p:nvGrpSpPr>
      <p:grpSpPr>
        <a:xfrm>
          <a:off x="0" y="0"/>
          <a:ext cx="0" cy="0"/>
          <a:chOff x="0" y="0"/>
          <a:chExt cx="0" cy="0"/>
        </a:xfrm>
      </p:grpSpPr>
      <p:sp>
        <p:nvSpPr>
          <p:cNvPr id="2145" name="Google Shape;2145;p27"/>
          <p:cNvSpPr txBox="1">
            <a:spLocks noGrp="1"/>
          </p:cNvSpPr>
          <p:nvPr>
            <p:ph type="title"/>
          </p:nvPr>
        </p:nvSpPr>
        <p:spPr>
          <a:xfrm>
            <a:off x="720000" y="5212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2146" name="Google Shape;2146;p27"/>
          <p:cNvSpPr txBox="1">
            <a:spLocks noGrp="1"/>
          </p:cNvSpPr>
          <p:nvPr>
            <p:ph type="body" idx="1"/>
          </p:nvPr>
        </p:nvSpPr>
        <p:spPr>
          <a:xfrm>
            <a:off x="4647238" y="1745800"/>
            <a:ext cx="3642600" cy="22368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a:lvl1pPr>
            <a:lvl2pPr marL="914400" lvl="1" indent="-317500" rtl="0">
              <a:spcBef>
                <a:spcPts val="10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grpSp>
        <p:nvGrpSpPr>
          <p:cNvPr id="2147" name="Google Shape;2147;p27"/>
          <p:cNvGrpSpPr/>
          <p:nvPr/>
        </p:nvGrpSpPr>
        <p:grpSpPr>
          <a:xfrm flipH="1">
            <a:off x="6233436" y="-744668"/>
            <a:ext cx="3863458" cy="1874053"/>
            <a:chOff x="3545275" y="1138125"/>
            <a:chExt cx="1338875" cy="649450"/>
          </a:xfrm>
        </p:grpSpPr>
        <p:sp>
          <p:nvSpPr>
            <p:cNvPr id="2148" name="Google Shape;2148;p27"/>
            <p:cNvSpPr/>
            <p:nvPr/>
          </p:nvSpPr>
          <p:spPr>
            <a:xfrm>
              <a:off x="3545275" y="1138125"/>
              <a:ext cx="1338875" cy="508400"/>
            </a:xfrm>
            <a:custGeom>
              <a:avLst/>
              <a:gdLst/>
              <a:ahLst/>
              <a:cxnLst/>
              <a:rect l="l" t="t" r="r" b="b"/>
              <a:pathLst>
                <a:path w="53555" h="20336" extrusionOk="0">
                  <a:moveTo>
                    <a:pt x="53386" y="0"/>
                  </a:moveTo>
                  <a:lnTo>
                    <a:pt x="52081" y="1263"/>
                  </a:lnTo>
                  <a:lnTo>
                    <a:pt x="50734" y="2526"/>
                  </a:lnTo>
                  <a:lnTo>
                    <a:pt x="49344" y="3747"/>
                  </a:lnTo>
                  <a:lnTo>
                    <a:pt x="47913" y="4926"/>
                  </a:lnTo>
                  <a:lnTo>
                    <a:pt x="46481" y="6105"/>
                  </a:lnTo>
                  <a:lnTo>
                    <a:pt x="45008" y="7200"/>
                  </a:lnTo>
                  <a:lnTo>
                    <a:pt x="43492" y="8252"/>
                  </a:lnTo>
                  <a:lnTo>
                    <a:pt x="41976" y="9263"/>
                  </a:lnTo>
                  <a:lnTo>
                    <a:pt x="40419" y="10231"/>
                  </a:lnTo>
                  <a:lnTo>
                    <a:pt x="38861" y="11157"/>
                  </a:lnTo>
                  <a:lnTo>
                    <a:pt x="37261" y="12042"/>
                  </a:lnTo>
                  <a:lnTo>
                    <a:pt x="35619" y="12884"/>
                  </a:lnTo>
                  <a:lnTo>
                    <a:pt x="33977" y="13684"/>
                  </a:lnTo>
                  <a:lnTo>
                    <a:pt x="32293" y="14441"/>
                  </a:lnTo>
                  <a:lnTo>
                    <a:pt x="30609" y="15157"/>
                  </a:lnTo>
                  <a:lnTo>
                    <a:pt x="28883" y="15789"/>
                  </a:lnTo>
                  <a:lnTo>
                    <a:pt x="27156" y="16420"/>
                  </a:lnTo>
                  <a:lnTo>
                    <a:pt x="25430" y="17010"/>
                  </a:lnTo>
                  <a:lnTo>
                    <a:pt x="23662" y="17515"/>
                  </a:lnTo>
                  <a:lnTo>
                    <a:pt x="21894" y="17978"/>
                  </a:lnTo>
                  <a:lnTo>
                    <a:pt x="20125" y="18399"/>
                  </a:lnTo>
                  <a:lnTo>
                    <a:pt x="18315" y="18778"/>
                  </a:lnTo>
                  <a:lnTo>
                    <a:pt x="16504" y="19115"/>
                  </a:lnTo>
                  <a:lnTo>
                    <a:pt x="14694" y="19410"/>
                  </a:lnTo>
                  <a:lnTo>
                    <a:pt x="12884" y="19620"/>
                  </a:lnTo>
                  <a:lnTo>
                    <a:pt x="11031" y="19831"/>
                  </a:lnTo>
                  <a:lnTo>
                    <a:pt x="9221" y="19957"/>
                  </a:lnTo>
                  <a:lnTo>
                    <a:pt x="7368" y="20041"/>
                  </a:lnTo>
                  <a:lnTo>
                    <a:pt x="3705" y="20041"/>
                  </a:lnTo>
                  <a:lnTo>
                    <a:pt x="1853" y="19957"/>
                  </a:lnTo>
                  <a:lnTo>
                    <a:pt x="0" y="19831"/>
                  </a:lnTo>
                  <a:lnTo>
                    <a:pt x="0" y="20083"/>
                  </a:lnTo>
                  <a:lnTo>
                    <a:pt x="1347" y="20209"/>
                  </a:lnTo>
                  <a:lnTo>
                    <a:pt x="2695" y="20252"/>
                  </a:lnTo>
                  <a:lnTo>
                    <a:pt x="4042" y="20294"/>
                  </a:lnTo>
                  <a:lnTo>
                    <a:pt x="5389" y="20336"/>
                  </a:lnTo>
                  <a:lnTo>
                    <a:pt x="6863" y="20294"/>
                  </a:lnTo>
                  <a:lnTo>
                    <a:pt x="8337" y="20252"/>
                  </a:lnTo>
                  <a:lnTo>
                    <a:pt x="9852" y="20167"/>
                  </a:lnTo>
                  <a:lnTo>
                    <a:pt x="11326" y="20041"/>
                  </a:lnTo>
                  <a:lnTo>
                    <a:pt x="12841" y="19915"/>
                  </a:lnTo>
                  <a:lnTo>
                    <a:pt x="14315" y="19704"/>
                  </a:lnTo>
                  <a:lnTo>
                    <a:pt x="15831" y="19494"/>
                  </a:lnTo>
                  <a:lnTo>
                    <a:pt x="17304" y="19241"/>
                  </a:lnTo>
                  <a:lnTo>
                    <a:pt x="18778" y="18946"/>
                  </a:lnTo>
                  <a:lnTo>
                    <a:pt x="20252" y="18652"/>
                  </a:lnTo>
                  <a:lnTo>
                    <a:pt x="21725" y="18273"/>
                  </a:lnTo>
                  <a:lnTo>
                    <a:pt x="23199" y="17894"/>
                  </a:lnTo>
                  <a:lnTo>
                    <a:pt x="24672" y="17473"/>
                  </a:lnTo>
                  <a:lnTo>
                    <a:pt x="26104" y="17052"/>
                  </a:lnTo>
                  <a:lnTo>
                    <a:pt x="27535" y="16547"/>
                  </a:lnTo>
                  <a:lnTo>
                    <a:pt x="28967" y="16041"/>
                  </a:lnTo>
                  <a:lnTo>
                    <a:pt x="30735" y="15368"/>
                  </a:lnTo>
                  <a:lnTo>
                    <a:pt x="32419" y="14652"/>
                  </a:lnTo>
                  <a:lnTo>
                    <a:pt x="34145" y="13894"/>
                  </a:lnTo>
                  <a:lnTo>
                    <a:pt x="35787" y="13052"/>
                  </a:lnTo>
                  <a:lnTo>
                    <a:pt x="37471" y="12210"/>
                  </a:lnTo>
                  <a:lnTo>
                    <a:pt x="39071" y="11326"/>
                  </a:lnTo>
                  <a:lnTo>
                    <a:pt x="40671" y="10358"/>
                  </a:lnTo>
                  <a:lnTo>
                    <a:pt x="42229" y="9389"/>
                  </a:lnTo>
                  <a:lnTo>
                    <a:pt x="43787" y="8379"/>
                  </a:lnTo>
                  <a:lnTo>
                    <a:pt x="45260" y="7326"/>
                  </a:lnTo>
                  <a:lnTo>
                    <a:pt x="46734" y="6231"/>
                  </a:lnTo>
                  <a:lnTo>
                    <a:pt x="48208" y="5095"/>
                  </a:lnTo>
                  <a:lnTo>
                    <a:pt x="49597" y="3916"/>
                  </a:lnTo>
                  <a:lnTo>
                    <a:pt x="50944" y="2695"/>
                  </a:lnTo>
                  <a:lnTo>
                    <a:pt x="52292" y="1432"/>
                  </a:lnTo>
                  <a:lnTo>
                    <a:pt x="53555" y="169"/>
                  </a:lnTo>
                  <a:lnTo>
                    <a:pt x="5338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27"/>
            <p:cNvSpPr/>
            <p:nvPr/>
          </p:nvSpPr>
          <p:spPr>
            <a:xfrm>
              <a:off x="3545275" y="1138125"/>
              <a:ext cx="1338875" cy="508400"/>
            </a:xfrm>
            <a:custGeom>
              <a:avLst/>
              <a:gdLst/>
              <a:ahLst/>
              <a:cxnLst/>
              <a:rect l="l" t="t" r="r" b="b"/>
              <a:pathLst>
                <a:path w="53555" h="20336" fill="none" extrusionOk="0">
                  <a:moveTo>
                    <a:pt x="5389" y="20336"/>
                  </a:moveTo>
                  <a:lnTo>
                    <a:pt x="5389" y="20336"/>
                  </a:lnTo>
                  <a:lnTo>
                    <a:pt x="4042" y="20294"/>
                  </a:lnTo>
                  <a:lnTo>
                    <a:pt x="2695" y="20252"/>
                  </a:lnTo>
                  <a:lnTo>
                    <a:pt x="1347" y="20209"/>
                  </a:lnTo>
                  <a:lnTo>
                    <a:pt x="0" y="20083"/>
                  </a:lnTo>
                  <a:lnTo>
                    <a:pt x="0" y="19831"/>
                  </a:lnTo>
                  <a:lnTo>
                    <a:pt x="0" y="19831"/>
                  </a:lnTo>
                  <a:lnTo>
                    <a:pt x="1853" y="19957"/>
                  </a:lnTo>
                  <a:lnTo>
                    <a:pt x="3705" y="20041"/>
                  </a:lnTo>
                  <a:lnTo>
                    <a:pt x="5558" y="20041"/>
                  </a:lnTo>
                  <a:lnTo>
                    <a:pt x="7368" y="20041"/>
                  </a:lnTo>
                  <a:lnTo>
                    <a:pt x="9221" y="19957"/>
                  </a:lnTo>
                  <a:lnTo>
                    <a:pt x="11031" y="19831"/>
                  </a:lnTo>
                  <a:lnTo>
                    <a:pt x="12884" y="19620"/>
                  </a:lnTo>
                  <a:lnTo>
                    <a:pt x="14694" y="19410"/>
                  </a:lnTo>
                  <a:lnTo>
                    <a:pt x="16504" y="19115"/>
                  </a:lnTo>
                  <a:lnTo>
                    <a:pt x="18315" y="18778"/>
                  </a:lnTo>
                  <a:lnTo>
                    <a:pt x="20125" y="18399"/>
                  </a:lnTo>
                  <a:lnTo>
                    <a:pt x="21894" y="17978"/>
                  </a:lnTo>
                  <a:lnTo>
                    <a:pt x="23662" y="17515"/>
                  </a:lnTo>
                  <a:lnTo>
                    <a:pt x="25430" y="17010"/>
                  </a:lnTo>
                  <a:lnTo>
                    <a:pt x="27156" y="16420"/>
                  </a:lnTo>
                  <a:lnTo>
                    <a:pt x="28883" y="15789"/>
                  </a:lnTo>
                  <a:lnTo>
                    <a:pt x="30609" y="15157"/>
                  </a:lnTo>
                  <a:lnTo>
                    <a:pt x="32293" y="14441"/>
                  </a:lnTo>
                  <a:lnTo>
                    <a:pt x="33977" y="13684"/>
                  </a:lnTo>
                  <a:lnTo>
                    <a:pt x="35619" y="12884"/>
                  </a:lnTo>
                  <a:lnTo>
                    <a:pt x="37261" y="12042"/>
                  </a:lnTo>
                  <a:lnTo>
                    <a:pt x="38861" y="11157"/>
                  </a:lnTo>
                  <a:lnTo>
                    <a:pt x="40419" y="10231"/>
                  </a:lnTo>
                  <a:lnTo>
                    <a:pt x="41976" y="9263"/>
                  </a:lnTo>
                  <a:lnTo>
                    <a:pt x="43492" y="8252"/>
                  </a:lnTo>
                  <a:lnTo>
                    <a:pt x="45008" y="7200"/>
                  </a:lnTo>
                  <a:lnTo>
                    <a:pt x="46481" y="6105"/>
                  </a:lnTo>
                  <a:lnTo>
                    <a:pt x="47913" y="4926"/>
                  </a:lnTo>
                  <a:lnTo>
                    <a:pt x="49344" y="3747"/>
                  </a:lnTo>
                  <a:lnTo>
                    <a:pt x="50734" y="2526"/>
                  </a:lnTo>
                  <a:lnTo>
                    <a:pt x="52081" y="1263"/>
                  </a:lnTo>
                  <a:lnTo>
                    <a:pt x="53386" y="0"/>
                  </a:lnTo>
                  <a:lnTo>
                    <a:pt x="53555" y="169"/>
                  </a:lnTo>
                  <a:lnTo>
                    <a:pt x="53555" y="169"/>
                  </a:lnTo>
                  <a:lnTo>
                    <a:pt x="52292" y="1432"/>
                  </a:lnTo>
                  <a:lnTo>
                    <a:pt x="50944" y="2695"/>
                  </a:lnTo>
                  <a:lnTo>
                    <a:pt x="49597" y="3916"/>
                  </a:lnTo>
                  <a:lnTo>
                    <a:pt x="48208" y="5095"/>
                  </a:lnTo>
                  <a:lnTo>
                    <a:pt x="46734" y="6231"/>
                  </a:lnTo>
                  <a:lnTo>
                    <a:pt x="45260" y="7326"/>
                  </a:lnTo>
                  <a:lnTo>
                    <a:pt x="43787" y="8379"/>
                  </a:lnTo>
                  <a:lnTo>
                    <a:pt x="42229" y="9389"/>
                  </a:lnTo>
                  <a:lnTo>
                    <a:pt x="40671" y="10358"/>
                  </a:lnTo>
                  <a:lnTo>
                    <a:pt x="39071" y="11326"/>
                  </a:lnTo>
                  <a:lnTo>
                    <a:pt x="37471" y="12210"/>
                  </a:lnTo>
                  <a:lnTo>
                    <a:pt x="35787" y="13052"/>
                  </a:lnTo>
                  <a:lnTo>
                    <a:pt x="34145" y="13894"/>
                  </a:lnTo>
                  <a:lnTo>
                    <a:pt x="32419" y="14652"/>
                  </a:lnTo>
                  <a:lnTo>
                    <a:pt x="30735" y="15368"/>
                  </a:lnTo>
                  <a:lnTo>
                    <a:pt x="28967" y="16041"/>
                  </a:lnTo>
                  <a:lnTo>
                    <a:pt x="28967" y="16041"/>
                  </a:lnTo>
                  <a:lnTo>
                    <a:pt x="27535" y="16547"/>
                  </a:lnTo>
                  <a:lnTo>
                    <a:pt x="26104" y="17052"/>
                  </a:lnTo>
                  <a:lnTo>
                    <a:pt x="24672" y="17473"/>
                  </a:lnTo>
                  <a:lnTo>
                    <a:pt x="23199" y="17894"/>
                  </a:lnTo>
                  <a:lnTo>
                    <a:pt x="21725" y="18273"/>
                  </a:lnTo>
                  <a:lnTo>
                    <a:pt x="20252" y="18652"/>
                  </a:lnTo>
                  <a:lnTo>
                    <a:pt x="18778" y="18946"/>
                  </a:lnTo>
                  <a:lnTo>
                    <a:pt x="17304" y="19241"/>
                  </a:lnTo>
                  <a:lnTo>
                    <a:pt x="15831" y="19494"/>
                  </a:lnTo>
                  <a:lnTo>
                    <a:pt x="14315" y="19704"/>
                  </a:lnTo>
                  <a:lnTo>
                    <a:pt x="12841" y="19915"/>
                  </a:lnTo>
                  <a:lnTo>
                    <a:pt x="11326" y="20041"/>
                  </a:lnTo>
                  <a:lnTo>
                    <a:pt x="9852" y="20167"/>
                  </a:lnTo>
                  <a:lnTo>
                    <a:pt x="8337" y="20252"/>
                  </a:lnTo>
                  <a:lnTo>
                    <a:pt x="6863" y="20294"/>
                  </a:lnTo>
                  <a:lnTo>
                    <a:pt x="5389" y="2033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27"/>
            <p:cNvSpPr/>
            <p:nvPr/>
          </p:nvSpPr>
          <p:spPr>
            <a:xfrm>
              <a:off x="3848400" y="1583350"/>
              <a:ext cx="191600" cy="204225"/>
            </a:xfrm>
            <a:custGeom>
              <a:avLst/>
              <a:gdLst/>
              <a:ahLst/>
              <a:cxnLst/>
              <a:rect l="l" t="t" r="r" b="b"/>
              <a:pathLst>
                <a:path w="7664" h="8169" extrusionOk="0">
                  <a:moveTo>
                    <a:pt x="6990" y="1"/>
                  </a:moveTo>
                  <a:lnTo>
                    <a:pt x="464" y="1137"/>
                  </a:lnTo>
                  <a:lnTo>
                    <a:pt x="338" y="1179"/>
                  </a:lnTo>
                  <a:lnTo>
                    <a:pt x="211" y="1264"/>
                  </a:lnTo>
                  <a:lnTo>
                    <a:pt x="127" y="1390"/>
                  </a:lnTo>
                  <a:lnTo>
                    <a:pt x="43" y="1474"/>
                  </a:lnTo>
                  <a:lnTo>
                    <a:pt x="1" y="1601"/>
                  </a:lnTo>
                  <a:lnTo>
                    <a:pt x="1" y="1769"/>
                  </a:lnTo>
                  <a:lnTo>
                    <a:pt x="43" y="1895"/>
                  </a:lnTo>
                  <a:lnTo>
                    <a:pt x="127" y="2022"/>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63" y="548"/>
                  </a:lnTo>
                  <a:lnTo>
                    <a:pt x="7621" y="422"/>
                  </a:lnTo>
                  <a:lnTo>
                    <a:pt x="7579" y="295"/>
                  </a:lnTo>
                  <a:lnTo>
                    <a:pt x="7537" y="169"/>
                  </a:lnTo>
                  <a:lnTo>
                    <a:pt x="7411" y="85"/>
                  </a:lnTo>
                  <a:lnTo>
                    <a:pt x="728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27"/>
            <p:cNvSpPr/>
            <p:nvPr/>
          </p:nvSpPr>
          <p:spPr>
            <a:xfrm>
              <a:off x="3848400" y="1583350"/>
              <a:ext cx="191600" cy="204225"/>
            </a:xfrm>
            <a:custGeom>
              <a:avLst/>
              <a:gdLst/>
              <a:ahLst/>
              <a:cxnLst/>
              <a:rect l="l" t="t" r="r" b="b"/>
              <a:pathLst>
                <a:path w="7664" h="8169" fill="none" extrusionOk="0">
                  <a:moveTo>
                    <a:pt x="127" y="2022"/>
                  </a:moveTo>
                  <a:lnTo>
                    <a:pt x="4548" y="7916"/>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21" y="674"/>
                  </a:lnTo>
                  <a:lnTo>
                    <a:pt x="7663" y="548"/>
                  </a:lnTo>
                  <a:lnTo>
                    <a:pt x="7621" y="422"/>
                  </a:lnTo>
                  <a:lnTo>
                    <a:pt x="7579" y="295"/>
                  </a:lnTo>
                  <a:lnTo>
                    <a:pt x="7537" y="169"/>
                  </a:lnTo>
                  <a:lnTo>
                    <a:pt x="7411" y="85"/>
                  </a:lnTo>
                  <a:lnTo>
                    <a:pt x="7284" y="1"/>
                  </a:lnTo>
                  <a:lnTo>
                    <a:pt x="7158" y="1"/>
                  </a:lnTo>
                  <a:lnTo>
                    <a:pt x="6990" y="1"/>
                  </a:lnTo>
                  <a:lnTo>
                    <a:pt x="464" y="1137"/>
                  </a:lnTo>
                  <a:lnTo>
                    <a:pt x="464" y="1137"/>
                  </a:lnTo>
                  <a:lnTo>
                    <a:pt x="338" y="1179"/>
                  </a:lnTo>
                  <a:lnTo>
                    <a:pt x="211" y="1264"/>
                  </a:lnTo>
                  <a:lnTo>
                    <a:pt x="127" y="1390"/>
                  </a:lnTo>
                  <a:lnTo>
                    <a:pt x="43" y="1474"/>
                  </a:lnTo>
                  <a:lnTo>
                    <a:pt x="1" y="1601"/>
                  </a:lnTo>
                  <a:lnTo>
                    <a:pt x="1" y="1769"/>
                  </a:lnTo>
                  <a:lnTo>
                    <a:pt x="43" y="1895"/>
                  </a:lnTo>
                  <a:lnTo>
                    <a:pt x="127" y="202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27"/>
            <p:cNvSpPr/>
            <p:nvPr/>
          </p:nvSpPr>
          <p:spPr>
            <a:xfrm>
              <a:off x="3871575" y="1603350"/>
              <a:ext cx="36850" cy="62125"/>
            </a:xfrm>
            <a:custGeom>
              <a:avLst/>
              <a:gdLst/>
              <a:ahLst/>
              <a:cxnLst/>
              <a:rect l="l" t="t" r="r" b="b"/>
              <a:pathLst>
                <a:path w="1474" h="2485" extrusionOk="0">
                  <a:moveTo>
                    <a:pt x="0" y="2316"/>
                  </a:moveTo>
                  <a:lnTo>
                    <a:pt x="0" y="2316"/>
                  </a:lnTo>
                  <a:lnTo>
                    <a:pt x="126" y="2485"/>
                  </a:lnTo>
                  <a:lnTo>
                    <a:pt x="0" y="2316"/>
                  </a:lnTo>
                  <a:close/>
                  <a:moveTo>
                    <a:pt x="1474" y="1"/>
                  </a:moveTo>
                  <a:lnTo>
                    <a:pt x="968" y="85"/>
                  </a:lnTo>
                  <a:lnTo>
                    <a:pt x="1474" y="1"/>
                  </a:lnTo>
                  <a:lnTo>
                    <a:pt x="147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27"/>
            <p:cNvSpPr/>
            <p:nvPr/>
          </p:nvSpPr>
          <p:spPr>
            <a:xfrm>
              <a:off x="3871575" y="1661250"/>
              <a:ext cx="3175" cy="4225"/>
            </a:xfrm>
            <a:custGeom>
              <a:avLst/>
              <a:gdLst/>
              <a:ahLst/>
              <a:cxnLst/>
              <a:rect l="l" t="t" r="r" b="b"/>
              <a:pathLst>
                <a:path w="127" h="169" fill="none" extrusionOk="0">
                  <a:moveTo>
                    <a:pt x="0" y="0"/>
                  </a:moveTo>
                  <a:lnTo>
                    <a:pt x="0" y="0"/>
                  </a:lnTo>
                  <a:lnTo>
                    <a:pt x="126" y="16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27"/>
            <p:cNvSpPr/>
            <p:nvPr/>
          </p:nvSpPr>
          <p:spPr>
            <a:xfrm>
              <a:off x="3895775" y="1603350"/>
              <a:ext cx="12650" cy="2125"/>
            </a:xfrm>
            <a:custGeom>
              <a:avLst/>
              <a:gdLst/>
              <a:ahLst/>
              <a:cxnLst/>
              <a:rect l="l" t="t" r="r" b="b"/>
              <a:pathLst>
                <a:path w="506" h="85" fill="none" extrusionOk="0">
                  <a:moveTo>
                    <a:pt x="506" y="1"/>
                  </a:moveTo>
                  <a:lnTo>
                    <a:pt x="0" y="85"/>
                  </a:lnTo>
                  <a:lnTo>
                    <a:pt x="506" y="1"/>
                  </a:lnTo>
                  <a:lnTo>
                    <a:pt x="5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27"/>
            <p:cNvSpPr/>
            <p:nvPr/>
          </p:nvSpPr>
          <p:spPr>
            <a:xfrm>
              <a:off x="3871575" y="1603350"/>
              <a:ext cx="36850" cy="67400"/>
            </a:xfrm>
            <a:custGeom>
              <a:avLst/>
              <a:gdLst/>
              <a:ahLst/>
              <a:cxnLst/>
              <a:rect l="l" t="t" r="r" b="b"/>
              <a:pathLst>
                <a:path w="1474" h="2696" extrusionOk="0">
                  <a:moveTo>
                    <a:pt x="1474" y="1"/>
                  </a:moveTo>
                  <a:lnTo>
                    <a:pt x="968" y="85"/>
                  </a:lnTo>
                  <a:lnTo>
                    <a:pt x="0" y="2316"/>
                  </a:lnTo>
                  <a:lnTo>
                    <a:pt x="126" y="2485"/>
                  </a:lnTo>
                  <a:lnTo>
                    <a:pt x="295" y="2695"/>
                  </a:lnTo>
                  <a:lnTo>
                    <a:pt x="1474"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27"/>
            <p:cNvSpPr/>
            <p:nvPr/>
          </p:nvSpPr>
          <p:spPr>
            <a:xfrm>
              <a:off x="3871575" y="1603350"/>
              <a:ext cx="36850" cy="67400"/>
            </a:xfrm>
            <a:custGeom>
              <a:avLst/>
              <a:gdLst/>
              <a:ahLst/>
              <a:cxnLst/>
              <a:rect l="l" t="t" r="r" b="b"/>
              <a:pathLst>
                <a:path w="1474" h="2696" fill="none" extrusionOk="0">
                  <a:moveTo>
                    <a:pt x="1474" y="1"/>
                  </a:moveTo>
                  <a:lnTo>
                    <a:pt x="968" y="85"/>
                  </a:lnTo>
                  <a:lnTo>
                    <a:pt x="0" y="2316"/>
                  </a:lnTo>
                  <a:lnTo>
                    <a:pt x="126" y="2485"/>
                  </a:lnTo>
                  <a:lnTo>
                    <a:pt x="295" y="2695"/>
                  </a:lnTo>
                  <a:lnTo>
                    <a:pt x="14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27"/>
            <p:cNvSpPr/>
            <p:nvPr/>
          </p:nvSpPr>
          <p:spPr>
            <a:xfrm>
              <a:off x="3894725" y="1595975"/>
              <a:ext cx="53700" cy="102125"/>
            </a:xfrm>
            <a:custGeom>
              <a:avLst/>
              <a:gdLst/>
              <a:ahLst/>
              <a:cxnLst/>
              <a:rect l="l" t="t" r="r" b="b"/>
              <a:pathLst>
                <a:path w="2148" h="4085" extrusionOk="0">
                  <a:moveTo>
                    <a:pt x="0" y="3832"/>
                  </a:moveTo>
                  <a:lnTo>
                    <a:pt x="0" y="3832"/>
                  </a:lnTo>
                  <a:lnTo>
                    <a:pt x="169" y="4085"/>
                  </a:lnTo>
                  <a:lnTo>
                    <a:pt x="0" y="3832"/>
                  </a:lnTo>
                  <a:close/>
                  <a:moveTo>
                    <a:pt x="2147" y="1"/>
                  </a:moveTo>
                  <a:lnTo>
                    <a:pt x="1769" y="85"/>
                  </a:lnTo>
                  <a:lnTo>
                    <a:pt x="2147" y="1"/>
                  </a:lnTo>
                  <a:lnTo>
                    <a:pt x="2147" y="1"/>
                  </a:lnTo>
                  <a:lnTo>
                    <a:pt x="214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27"/>
            <p:cNvSpPr/>
            <p:nvPr/>
          </p:nvSpPr>
          <p:spPr>
            <a:xfrm>
              <a:off x="3894725" y="1691775"/>
              <a:ext cx="4225" cy="6325"/>
            </a:xfrm>
            <a:custGeom>
              <a:avLst/>
              <a:gdLst/>
              <a:ahLst/>
              <a:cxnLst/>
              <a:rect l="l" t="t" r="r" b="b"/>
              <a:pathLst>
                <a:path w="169" h="253" fill="none" extrusionOk="0">
                  <a:moveTo>
                    <a:pt x="0" y="0"/>
                  </a:moveTo>
                  <a:lnTo>
                    <a:pt x="0" y="0"/>
                  </a:lnTo>
                  <a:lnTo>
                    <a:pt x="169"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27"/>
            <p:cNvSpPr/>
            <p:nvPr/>
          </p:nvSpPr>
          <p:spPr>
            <a:xfrm>
              <a:off x="3938925" y="1595975"/>
              <a:ext cx="9500" cy="2150"/>
            </a:xfrm>
            <a:custGeom>
              <a:avLst/>
              <a:gdLst/>
              <a:ahLst/>
              <a:cxnLst/>
              <a:rect l="l" t="t" r="r" b="b"/>
              <a:pathLst>
                <a:path w="380" h="86" fill="none" extrusionOk="0">
                  <a:moveTo>
                    <a:pt x="379" y="1"/>
                  </a:moveTo>
                  <a:lnTo>
                    <a:pt x="1" y="85"/>
                  </a:lnTo>
                  <a:lnTo>
                    <a:pt x="379" y="1"/>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27"/>
            <p:cNvSpPr/>
            <p:nvPr/>
          </p:nvSpPr>
          <p:spPr>
            <a:xfrm>
              <a:off x="3894725" y="1595975"/>
              <a:ext cx="53700" cy="105300"/>
            </a:xfrm>
            <a:custGeom>
              <a:avLst/>
              <a:gdLst/>
              <a:ahLst/>
              <a:cxnLst/>
              <a:rect l="l" t="t" r="r" b="b"/>
              <a:pathLst>
                <a:path w="2148" h="4212" extrusionOk="0">
                  <a:moveTo>
                    <a:pt x="2147" y="1"/>
                  </a:moveTo>
                  <a:lnTo>
                    <a:pt x="1769" y="85"/>
                  </a:lnTo>
                  <a:lnTo>
                    <a:pt x="1684" y="85"/>
                  </a:lnTo>
                  <a:lnTo>
                    <a:pt x="1221" y="1180"/>
                  </a:lnTo>
                  <a:lnTo>
                    <a:pt x="758" y="2232"/>
                  </a:lnTo>
                  <a:lnTo>
                    <a:pt x="0" y="3832"/>
                  </a:lnTo>
                  <a:lnTo>
                    <a:pt x="169" y="4085"/>
                  </a:lnTo>
                  <a:lnTo>
                    <a:pt x="295" y="4211"/>
                  </a:lnTo>
                  <a:lnTo>
                    <a:pt x="1095" y="2401"/>
                  </a:lnTo>
                  <a:lnTo>
                    <a:pt x="1642" y="1222"/>
                  </a:lnTo>
                  <a:lnTo>
                    <a:pt x="214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27"/>
            <p:cNvSpPr/>
            <p:nvPr/>
          </p:nvSpPr>
          <p:spPr>
            <a:xfrm>
              <a:off x="3894725" y="1595975"/>
              <a:ext cx="53700" cy="105300"/>
            </a:xfrm>
            <a:custGeom>
              <a:avLst/>
              <a:gdLst/>
              <a:ahLst/>
              <a:cxnLst/>
              <a:rect l="l" t="t" r="r" b="b"/>
              <a:pathLst>
                <a:path w="2148" h="4212" fill="none" extrusionOk="0">
                  <a:moveTo>
                    <a:pt x="2147" y="1"/>
                  </a:moveTo>
                  <a:lnTo>
                    <a:pt x="1769" y="85"/>
                  </a:lnTo>
                  <a:lnTo>
                    <a:pt x="1684" y="85"/>
                  </a:lnTo>
                  <a:lnTo>
                    <a:pt x="1684" y="85"/>
                  </a:lnTo>
                  <a:lnTo>
                    <a:pt x="1221" y="1180"/>
                  </a:lnTo>
                  <a:lnTo>
                    <a:pt x="758" y="2232"/>
                  </a:lnTo>
                  <a:lnTo>
                    <a:pt x="0" y="3832"/>
                  </a:lnTo>
                  <a:lnTo>
                    <a:pt x="169" y="4085"/>
                  </a:lnTo>
                  <a:lnTo>
                    <a:pt x="295" y="4211"/>
                  </a:lnTo>
                  <a:lnTo>
                    <a:pt x="1095" y="2401"/>
                  </a:lnTo>
                  <a:lnTo>
                    <a:pt x="1095" y="2401"/>
                  </a:lnTo>
                  <a:lnTo>
                    <a:pt x="1642" y="1222"/>
                  </a:lnTo>
                  <a:lnTo>
                    <a:pt x="21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27"/>
            <p:cNvSpPr/>
            <p:nvPr/>
          </p:nvSpPr>
          <p:spPr>
            <a:xfrm>
              <a:off x="3919975" y="1590725"/>
              <a:ext cx="60025" cy="143175"/>
            </a:xfrm>
            <a:custGeom>
              <a:avLst/>
              <a:gdLst/>
              <a:ahLst/>
              <a:cxnLst/>
              <a:rect l="l" t="t" r="r" b="b"/>
              <a:pathLst>
                <a:path w="2401" h="5727" extrusionOk="0">
                  <a:moveTo>
                    <a:pt x="1" y="5389"/>
                  </a:moveTo>
                  <a:lnTo>
                    <a:pt x="1" y="5389"/>
                  </a:lnTo>
                  <a:lnTo>
                    <a:pt x="253" y="5726"/>
                  </a:lnTo>
                  <a:lnTo>
                    <a:pt x="1" y="5389"/>
                  </a:lnTo>
                  <a:close/>
                  <a:moveTo>
                    <a:pt x="2401" y="0"/>
                  </a:moveTo>
                  <a:lnTo>
                    <a:pt x="1937" y="85"/>
                  </a:lnTo>
                  <a:lnTo>
                    <a:pt x="1937" y="85"/>
                  </a:lnTo>
                  <a:lnTo>
                    <a:pt x="2401" y="0"/>
                  </a:lnTo>
                  <a:lnTo>
                    <a:pt x="2401" y="0"/>
                  </a:lnTo>
                  <a:lnTo>
                    <a:pt x="2401"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27"/>
            <p:cNvSpPr/>
            <p:nvPr/>
          </p:nvSpPr>
          <p:spPr>
            <a:xfrm>
              <a:off x="3919975" y="1725450"/>
              <a:ext cx="6350" cy="8450"/>
            </a:xfrm>
            <a:custGeom>
              <a:avLst/>
              <a:gdLst/>
              <a:ahLst/>
              <a:cxnLst/>
              <a:rect l="l" t="t" r="r" b="b"/>
              <a:pathLst>
                <a:path w="254" h="338" fill="none" extrusionOk="0">
                  <a:moveTo>
                    <a:pt x="1" y="0"/>
                  </a:moveTo>
                  <a:lnTo>
                    <a:pt x="1" y="0"/>
                  </a:lnTo>
                  <a:lnTo>
                    <a:pt x="253" y="337"/>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27"/>
            <p:cNvSpPr/>
            <p:nvPr/>
          </p:nvSpPr>
          <p:spPr>
            <a:xfrm>
              <a:off x="3968400" y="1590725"/>
              <a:ext cx="11600" cy="2125"/>
            </a:xfrm>
            <a:custGeom>
              <a:avLst/>
              <a:gdLst/>
              <a:ahLst/>
              <a:cxnLst/>
              <a:rect l="l" t="t" r="r" b="b"/>
              <a:pathLst>
                <a:path w="464" h="85" fill="none" extrusionOk="0">
                  <a:moveTo>
                    <a:pt x="464" y="0"/>
                  </a:moveTo>
                  <a:lnTo>
                    <a:pt x="0" y="85"/>
                  </a:lnTo>
                  <a:lnTo>
                    <a:pt x="0" y="85"/>
                  </a:lnTo>
                  <a:lnTo>
                    <a:pt x="464" y="0"/>
                  </a:lnTo>
                  <a:lnTo>
                    <a:pt x="464" y="0"/>
                  </a:lnTo>
                  <a:lnTo>
                    <a:pt x="4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27"/>
            <p:cNvSpPr/>
            <p:nvPr/>
          </p:nvSpPr>
          <p:spPr>
            <a:xfrm>
              <a:off x="3919975" y="1590725"/>
              <a:ext cx="60025" cy="144225"/>
            </a:xfrm>
            <a:custGeom>
              <a:avLst/>
              <a:gdLst/>
              <a:ahLst/>
              <a:cxnLst/>
              <a:rect l="l" t="t" r="r" b="b"/>
              <a:pathLst>
                <a:path w="2401" h="5769" extrusionOk="0">
                  <a:moveTo>
                    <a:pt x="2401" y="0"/>
                  </a:moveTo>
                  <a:lnTo>
                    <a:pt x="1937" y="85"/>
                  </a:lnTo>
                  <a:lnTo>
                    <a:pt x="1516" y="1432"/>
                  </a:lnTo>
                  <a:lnTo>
                    <a:pt x="1053" y="2779"/>
                  </a:lnTo>
                  <a:lnTo>
                    <a:pt x="548" y="4084"/>
                  </a:lnTo>
                  <a:lnTo>
                    <a:pt x="1" y="5389"/>
                  </a:lnTo>
                  <a:lnTo>
                    <a:pt x="253" y="5726"/>
                  </a:lnTo>
                  <a:lnTo>
                    <a:pt x="295" y="5768"/>
                  </a:lnTo>
                  <a:lnTo>
                    <a:pt x="885" y="4337"/>
                  </a:lnTo>
                  <a:lnTo>
                    <a:pt x="1432" y="2905"/>
                  </a:lnTo>
                  <a:lnTo>
                    <a:pt x="1937" y="1474"/>
                  </a:lnTo>
                  <a:lnTo>
                    <a:pt x="2401"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27"/>
            <p:cNvSpPr/>
            <p:nvPr/>
          </p:nvSpPr>
          <p:spPr>
            <a:xfrm>
              <a:off x="3919975" y="1590725"/>
              <a:ext cx="60025" cy="144225"/>
            </a:xfrm>
            <a:custGeom>
              <a:avLst/>
              <a:gdLst/>
              <a:ahLst/>
              <a:cxnLst/>
              <a:rect l="l" t="t" r="r" b="b"/>
              <a:pathLst>
                <a:path w="2401" h="5769" fill="none" extrusionOk="0">
                  <a:moveTo>
                    <a:pt x="2401" y="0"/>
                  </a:moveTo>
                  <a:lnTo>
                    <a:pt x="1937" y="85"/>
                  </a:lnTo>
                  <a:lnTo>
                    <a:pt x="1937" y="85"/>
                  </a:lnTo>
                  <a:lnTo>
                    <a:pt x="1516" y="1432"/>
                  </a:lnTo>
                  <a:lnTo>
                    <a:pt x="1053" y="2779"/>
                  </a:lnTo>
                  <a:lnTo>
                    <a:pt x="548" y="4084"/>
                  </a:lnTo>
                  <a:lnTo>
                    <a:pt x="1" y="5389"/>
                  </a:lnTo>
                  <a:lnTo>
                    <a:pt x="253" y="5726"/>
                  </a:lnTo>
                  <a:lnTo>
                    <a:pt x="295" y="5768"/>
                  </a:lnTo>
                  <a:lnTo>
                    <a:pt x="295" y="5768"/>
                  </a:lnTo>
                  <a:lnTo>
                    <a:pt x="885" y="4337"/>
                  </a:lnTo>
                  <a:lnTo>
                    <a:pt x="1432" y="2905"/>
                  </a:lnTo>
                  <a:lnTo>
                    <a:pt x="1937" y="1474"/>
                  </a:lnTo>
                  <a:lnTo>
                    <a:pt x="240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27"/>
            <p:cNvSpPr/>
            <p:nvPr/>
          </p:nvSpPr>
          <p:spPr>
            <a:xfrm>
              <a:off x="3943125" y="1583350"/>
              <a:ext cx="78975" cy="182125"/>
            </a:xfrm>
            <a:custGeom>
              <a:avLst/>
              <a:gdLst/>
              <a:ahLst/>
              <a:cxnLst/>
              <a:rect l="l" t="t" r="r" b="b"/>
              <a:pathLst>
                <a:path w="3159" h="7285" extrusionOk="0">
                  <a:moveTo>
                    <a:pt x="1" y="6905"/>
                  </a:moveTo>
                  <a:lnTo>
                    <a:pt x="1" y="6905"/>
                  </a:lnTo>
                  <a:lnTo>
                    <a:pt x="254" y="7284"/>
                  </a:lnTo>
                  <a:lnTo>
                    <a:pt x="254" y="7284"/>
                  </a:lnTo>
                  <a:lnTo>
                    <a:pt x="1" y="6905"/>
                  </a:lnTo>
                  <a:close/>
                  <a:moveTo>
                    <a:pt x="3159" y="1"/>
                  </a:moveTo>
                  <a:lnTo>
                    <a:pt x="2696" y="85"/>
                  </a:lnTo>
                  <a:lnTo>
                    <a:pt x="2696" y="85"/>
                  </a:lnTo>
                  <a:lnTo>
                    <a:pt x="3159" y="1"/>
                  </a:lnTo>
                  <a:lnTo>
                    <a:pt x="3159" y="1"/>
                  </a:lnTo>
                  <a:lnTo>
                    <a:pt x="3159"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27"/>
            <p:cNvSpPr/>
            <p:nvPr/>
          </p:nvSpPr>
          <p:spPr>
            <a:xfrm>
              <a:off x="3943125" y="1755975"/>
              <a:ext cx="6350" cy="9500"/>
            </a:xfrm>
            <a:custGeom>
              <a:avLst/>
              <a:gdLst/>
              <a:ahLst/>
              <a:cxnLst/>
              <a:rect l="l" t="t" r="r" b="b"/>
              <a:pathLst>
                <a:path w="254" h="380" fill="none" extrusionOk="0">
                  <a:moveTo>
                    <a:pt x="1" y="0"/>
                  </a:moveTo>
                  <a:lnTo>
                    <a:pt x="1" y="0"/>
                  </a:lnTo>
                  <a:lnTo>
                    <a:pt x="254" y="379"/>
                  </a:lnTo>
                  <a:lnTo>
                    <a:pt x="254"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27"/>
            <p:cNvSpPr/>
            <p:nvPr/>
          </p:nvSpPr>
          <p:spPr>
            <a:xfrm>
              <a:off x="4010500" y="1583350"/>
              <a:ext cx="11600" cy="2125"/>
            </a:xfrm>
            <a:custGeom>
              <a:avLst/>
              <a:gdLst/>
              <a:ahLst/>
              <a:cxnLst/>
              <a:rect l="l" t="t" r="r" b="b"/>
              <a:pathLst>
                <a:path w="464" h="85" fill="none" extrusionOk="0">
                  <a:moveTo>
                    <a:pt x="464" y="1"/>
                  </a:moveTo>
                  <a:lnTo>
                    <a:pt x="1" y="85"/>
                  </a:lnTo>
                  <a:lnTo>
                    <a:pt x="1" y="85"/>
                  </a:lnTo>
                  <a:lnTo>
                    <a:pt x="464" y="1"/>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27"/>
            <p:cNvSpPr/>
            <p:nvPr/>
          </p:nvSpPr>
          <p:spPr>
            <a:xfrm>
              <a:off x="3943125" y="1583350"/>
              <a:ext cx="78975" cy="182125"/>
            </a:xfrm>
            <a:custGeom>
              <a:avLst/>
              <a:gdLst/>
              <a:ahLst/>
              <a:cxnLst/>
              <a:rect l="l" t="t" r="r" b="b"/>
              <a:pathLst>
                <a:path w="3159" h="7285" extrusionOk="0">
                  <a:moveTo>
                    <a:pt x="3159" y="1"/>
                  </a:moveTo>
                  <a:lnTo>
                    <a:pt x="2696" y="85"/>
                  </a:lnTo>
                  <a:lnTo>
                    <a:pt x="2064" y="1811"/>
                  </a:lnTo>
                  <a:lnTo>
                    <a:pt x="1390" y="3495"/>
                  </a:lnTo>
                  <a:lnTo>
                    <a:pt x="717" y="5221"/>
                  </a:lnTo>
                  <a:lnTo>
                    <a:pt x="1" y="6905"/>
                  </a:lnTo>
                  <a:lnTo>
                    <a:pt x="254" y="7284"/>
                  </a:lnTo>
                  <a:lnTo>
                    <a:pt x="1054" y="5474"/>
                  </a:lnTo>
                  <a:lnTo>
                    <a:pt x="1769" y="3664"/>
                  </a:lnTo>
                  <a:lnTo>
                    <a:pt x="2485" y="1811"/>
                  </a:lnTo>
                  <a:lnTo>
                    <a:pt x="3159"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27"/>
            <p:cNvSpPr/>
            <p:nvPr/>
          </p:nvSpPr>
          <p:spPr>
            <a:xfrm>
              <a:off x="3943125" y="1583350"/>
              <a:ext cx="78975" cy="182125"/>
            </a:xfrm>
            <a:custGeom>
              <a:avLst/>
              <a:gdLst/>
              <a:ahLst/>
              <a:cxnLst/>
              <a:rect l="l" t="t" r="r" b="b"/>
              <a:pathLst>
                <a:path w="3159" h="7285" fill="none" extrusionOk="0">
                  <a:moveTo>
                    <a:pt x="3159" y="1"/>
                  </a:moveTo>
                  <a:lnTo>
                    <a:pt x="2696" y="85"/>
                  </a:lnTo>
                  <a:lnTo>
                    <a:pt x="2696" y="85"/>
                  </a:lnTo>
                  <a:lnTo>
                    <a:pt x="2064" y="1811"/>
                  </a:lnTo>
                  <a:lnTo>
                    <a:pt x="1390" y="3495"/>
                  </a:lnTo>
                  <a:lnTo>
                    <a:pt x="717" y="5221"/>
                  </a:lnTo>
                  <a:lnTo>
                    <a:pt x="1" y="6905"/>
                  </a:lnTo>
                  <a:lnTo>
                    <a:pt x="254" y="7284"/>
                  </a:lnTo>
                  <a:lnTo>
                    <a:pt x="254" y="7284"/>
                  </a:lnTo>
                  <a:lnTo>
                    <a:pt x="1054" y="5474"/>
                  </a:lnTo>
                  <a:lnTo>
                    <a:pt x="1769" y="3664"/>
                  </a:lnTo>
                  <a:lnTo>
                    <a:pt x="2485" y="1811"/>
                  </a:lnTo>
                  <a:lnTo>
                    <a:pt x="31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27"/>
            <p:cNvSpPr/>
            <p:nvPr/>
          </p:nvSpPr>
          <p:spPr>
            <a:xfrm>
              <a:off x="4065225" y="1530725"/>
              <a:ext cx="187400" cy="208425"/>
            </a:xfrm>
            <a:custGeom>
              <a:avLst/>
              <a:gdLst/>
              <a:ahLst/>
              <a:cxnLst/>
              <a:rect l="l" t="t" r="r" b="b"/>
              <a:pathLst>
                <a:path w="7496" h="8337" extrusionOk="0">
                  <a:moveTo>
                    <a:pt x="6821" y="1"/>
                  </a:moveTo>
                  <a:lnTo>
                    <a:pt x="422" y="1769"/>
                  </a:lnTo>
                  <a:lnTo>
                    <a:pt x="253" y="1853"/>
                  </a:lnTo>
                  <a:lnTo>
                    <a:pt x="169" y="1937"/>
                  </a:lnTo>
                  <a:lnTo>
                    <a:pt x="85" y="2021"/>
                  </a:lnTo>
                  <a:lnTo>
                    <a:pt x="43" y="2148"/>
                  </a:lnTo>
                  <a:lnTo>
                    <a:pt x="1" y="2316"/>
                  </a:lnTo>
                  <a:lnTo>
                    <a:pt x="1" y="2442"/>
                  </a:lnTo>
                  <a:lnTo>
                    <a:pt x="43" y="2569"/>
                  </a:lnTo>
                  <a:lnTo>
                    <a:pt x="127" y="2695"/>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506"/>
                  </a:lnTo>
                  <a:lnTo>
                    <a:pt x="7495" y="379"/>
                  </a:lnTo>
                  <a:lnTo>
                    <a:pt x="7411" y="253"/>
                  </a:lnTo>
                  <a:lnTo>
                    <a:pt x="7327" y="127"/>
                  </a:lnTo>
                  <a:lnTo>
                    <a:pt x="7243" y="43"/>
                  </a:lnTo>
                  <a:lnTo>
                    <a:pt x="7116"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27"/>
            <p:cNvSpPr/>
            <p:nvPr/>
          </p:nvSpPr>
          <p:spPr>
            <a:xfrm>
              <a:off x="4065225" y="1530725"/>
              <a:ext cx="187400" cy="208425"/>
            </a:xfrm>
            <a:custGeom>
              <a:avLst/>
              <a:gdLst/>
              <a:ahLst/>
              <a:cxnLst/>
              <a:rect l="l" t="t" r="r" b="b"/>
              <a:pathLst>
                <a:path w="7496" h="8337" fill="none" extrusionOk="0">
                  <a:moveTo>
                    <a:pt x="127" y="2695"/>
                  </a:moveTo>
                  <a:lnTo>
                    <a:pt x="5095" y="8168"/>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632"/>
                  </a:lnTo>
                  <a:lnTo>
                    <a:pt x="7495" y="506"/>
                  </a:lnTo>
                  <a:lnTo>
                    <a:pt x="7495" y="379"/>
                  </a:lnTo>
                  <a:lnTo>
                    <a:pt x="7411" y="253"/>
                  </a:lnTo>
                  <a:lnTo>
                    <a:pt x="7327" y="127"/>
                  </a:lnTo>
                  <a:lnTo>
                    <a:pt x="7243" y="43"/>
                  </a:lnTo>
                  <a:lnTo>
                    <a:pt x="7116" y="1"/>
                  </a:lnTo>
                  <a:lnTo>
                    <a:pt x="6948" y="1"/>
                  </a:lnTo>
                  <a:lnTo>
                    <a:pt x="6821" y="1"/>
                  </a:lnTo>
                  <a:lnTo>
                    <a:pt x="422" y="1769"/>
                  </a:lnTo>
                  <a:lnTo>
                    <a:pt x="422" y="1769"/>
                  </a:lnTo>
                  <a:lnTo>
                    <a:pt x="253" y="1853"/>
                  </a:lnTo>
                  <a:lnTo>
                    <a:pt x="169" y="1937"/>
                  </a:lnTo>
                  <a:lnTo>
                    <a:pt x="85" y="2021"/>
                  </a:lnTo>
                  <a:lnTo>
                    <a:pt x="43" y="2148"/>
                  </a:lnTo>
                  <a:lnTo>
                    <a:pt x="1" y="2316"/>
                  </a:lnTo>
                  <a:lnTo>
                    <a:pt x="1" y="2442"/>
                  </a:lnTo>
                  <a:lnTo>
                    <a:pt x="43" y="2569"/>
                  </a:lnTo>
                  <a:lnTo>
                    <a:pt x="127" y="26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27"/>
            <p:cNvSpPr/>
            <p:nvPr/>
          </p:nvSpPr>
          <p:spPr>
            <a:xfrm>
              <a:off x="4091550" y="1564400"/>
              <a:ext cx="22125" cy="67400"/>
            </a:xfrm>
            <a:custGeom>
              <a:avLst/>
              <a:gdLst/>
              <a:ahLst/>
              <a:cxnLst/>
              <a:rect l="l" t="t" r="r" b="b"/>
              <a:pathLst>
                <a:path w="885" h="2696" extrusionOk="0">
                  <a:moveTo>
                    <a:pt x="0" y="2359"/>
                  </a:moveTo>
                  <a:lnTo>
                    <a:pt x="0" y="2359"/>
                  </a:lnTo>
                  <a:lnTo>
                    <a:pt x="337" y="2695"/>
                  </a:lnTo>
                  <a:lnTo>
                    <a:pt x="0" y="2359"/>
                  </a:lnTo>
                  <a:close/>
                  <a:moveTo>
                    <a:pt x="885" y="1"/>
                  </a:moveTo>
                  <a:lnTo>
                    <a:pt x="758" y="43"/>
                  </a:lnTo>
                  <a:lnTo>
                    <a:pt x="885"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27"/>
            <p:cNvSpPr/>
            <p:nvPr/>
          </p:nvSpPr>
          <p:spPr>
            <a:xfrm>
              <a:off x="4091550" y="1623350"/>
              <a:ext cx="8450" cy="8450"/>
            </a:xfrm>
            <a:custGeom>
              <a:avLst/>
              <a:gdLst/>
              <a:ahLst/>
              <a:cxnLst/>
              <a:rect l="l" t="t" r="r" b="b"/>
              <a:pathLst>
                <a:path w="338" h="338" fill="none" extrusionOk="0">
                  <a:moveTo>
                    <a:pt x="0" y="1"/>
                  </a:moveTo>
                  <a:lnTo>
                    <a:pt x="0" y="1"/>
                  </a:lnTo>
                  <a:lnTo>
                    <a:pt x="337" y="33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27"/>
            <p:cNvSpPr/>
            <p:nvPr/>
          </p:nvSpPr>
          <p:spPr>
            <a:xfrm>
              <a:off x="4110500" y="1564400"/>
              <a:ext cx="3175" cy="1075"/>
            </a:xfrm>
            <a:custGeom>
              <a:avLst/>
              <a:gdLst/>
              <a:ahLst/>
              <a:cxnLst/>
              <a:rect l="l" t="t" r="r" b="b"/>
              <a:pathLst>
                <a:path w="127" h="43" fill="none" extrusionOk="0">
                  <a:moveTo>
                    <a:pt x="127" y="1"/>
                  </a:moveTo>
                  <a:lnTo>
                    <a:pt x="0"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27"/>
            <p:cNvSpPr/>
            <p:nvPr/>
          </p:nvSpPr>
          <p:spPr>
            <a:xfrm>
              <a:off x="4091550" y="1562300"/>
              <a:ext cx="31600" cy="69500"/>
            </a:xfrm>
            <a:custGeom>
              <a:avLst/>
              <a:gdLst/>
              <a:ahLst/>
              <a:cxnLst/>
              <a:rect l="l" t="t" r="r" b="b"/>
              <a:pathLst>
                <a:path w="1264" h="2780" extrusionOk="0">
                  <a:moveTo>
                    <a:pt x="1264" y="1"/>
                  </a:moveTo>
                  <a:lnTo>
                    <a:pt x="885" y="85"/>
                  </a:lnTo>
                  <a:lnTo>
                    <a:pt x="758" y="127"/>
                  </a:lnTo>
                  <a:lnTo>
                    <a:pt x="0" y="2443"/>
                  </a:lnTo>
                  <a:lnTo>
                    <a:pt x="337" y="2779"/>
                  </a:lnTo>
                  <a:lnTo>
                    <a:pt x="1264"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27"/>
            <p:cNvSpPr/>
            <p:nvPr/>
          </p:nvSpPr>
          <p:spPr>
            <a:xfrm>
              <a:off x="4091550" y="1562300"/>
              <a:ext cx="31600" cy="69500"/>
            </a:xfrm>
            <a:custGeom>
              <a:avLst/>
              <a:gdLst/>
              <a:ahLst/>
              <a:cxnLst/>
              <a:rect l="l" t="t" r="r" b="b"/>
              <a:pathLst>
                <a:path w="1264" h="2780" fill="none" extrusionOk="0">
                  <a:moveTo>
                    <a:pt x="1264" y="1"/>
                  </a:moveTo>
                  <a:lnTo>
                    <a:pt x="885" y="85"/>
                  </a:lnTo>
                  <a:lnTo>
                    <a:pt x="758" y="127"/>
                  </a:lnTo>
                  <a:lnTo>
                    <a:pt x="0" y="2443"/>
                  </a:lnTo>
                  <a:lnTo>
                    <a:pt x="337" y="2779"/>
                  </a:lnTo>
                  <a:lnTo>
                    <a:pt x="12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27"/>
            <p:cNvSpPr/>
            <p:nvPr/>
          </p:nvSpPr>
          <p:spPr>
            <a:xfrm>
              <a:off x="4117875" y="1651775"/>
              <a:ext cx="6325" cy="6325"/>
            </a:xfrm>
            <a:custGeom>
              <a:avLst/>
              <a:gdLst/>
              <a:ahLst/>
              <a:cxnLst/>
              <a:rect l="l" t="t" r="r" b="b"/>
              <a:pathLst>
                <a:path w="253" h="253" extrusionOk="0">
                  <a:moveTo>
                    <a:pt x="0" y="0"/>
                  </a:moveTo>
                  <a:lnTo>
                    <a:pt x="0" y="0"/>
                  </a:lnTo>
                  <a:lnTo>
                    <a:pt x="253" y="253"/>
                  </a:lnTo>
                  <a:lnTo>
                    <a:pt x="0"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27"/>
            <p:cNvSpPr/>
            <p:nvPr/>
          </p:nvSpPr>
          <p:spPr>
            <a:xfrm>
              <a:off x="4117875" y="1651775"/>
              <a:ext cx="6325" cy="6325"/>
            </a:xfrm>
            <a:custGeom>
              <a:avLst/>
              <a:gdLst/>
              <a:ahLst/>
              <a:cxnLst/>
              <a:rect l="l" t="t" r="r" b="b"/>
              <a:pathLst>
                <a:path w="253" h="253" fill="none" extrusionOk="0">
                  <a:moveTo>
                    <a:pt x="0" y="0"/>
                  </a:moveTo>
                  <a:lnTo>
                    <a:pt x="0" y="0"/>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27"/>
            <p:cNvSpPr/>
            <p:nvPr/>
          </p:nvSpPr>
          <p:spPr>
            <a:xfrm>
              <a:off x="4117875" y="1551775"/>
              <a:ext cx="44225" cy="108450"/>
            </a:xfrm>
            <a:custGeom>
              <a:avLst/>
              <a:gdLst/>
              <a:ahLst/>
              <a:cxnLst/>
              <a:rect l="l" t="t" r="r" b="b"/>
              <a:pathLst>
                <a:path w="1769" h="4338" extrusionOk="0">
                  <a:moveTo>
                    <a:pt x="1768" y="1"/>
                  </a:moveTo>
                  <a:lnTo>
                    <a:pt x="1305" y="127"/>
                  </a:lnTo>
                  <a:lnTo>
                    <a:pt x="926" y="1222"/>
                  </a:lnTo>
                  <a:lnTo>
                    <a:pt x="589" y="2316"/>
                  </a:lnTo>
                  <a:lnTo>
                    <a:pt x="0" y="4000"/>
                  </a:lnTo>
                  <a:lnTo>
                    <a:pt x="253" y="4253"/>
                  </a:lnTo>
                  <a:lnTo>
                    <a:pt x="295" y="4337"/>
                  </a:lnTo>
                  <a:lnTo>
                    <a:pt x="968" y="2442"/>
                  </a:lnTo>
                  <a:lnTo>
                    <a:pt x="1389" y="1222"/>
                  </a:lnTo>
                  <a:lnTo>
                    <a:pt x="1768"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27"/>
            <p:cNvSpPr/>
            <p:nvPr/>
          </p:nvSpPr>
          <p:spPr>
            <a:xfrm>
              <a:off x="4117875" y="1551775"/>
              <a:ext cx="44225" cy="108450"/>
            </a:xfrm>
            <a:custGeom>
              <a:avLst/>
              <a:gdLst/>
              <a:ahLst/>
              <a:cxnLst/>
              <a:rect l="l" t="t" r="r" b="b"/>
              <a:pathLst>
                <a:path w="1769" h="4338" fill="none" extrusionOk="0">
                  <a:moveTo>
                    <a:pt x="1768" y="1"/>
                  </a:moveTo>
                  <a:lnTo>
                    <a:pt x="1305" y="127"/>
                  </a:lnTo>
                  <a:lnTo>
                    <a:pt x="1305" y="127"/>
                  </a:lnTo>
                  <a:lnTo>
                    <a:pt x="926" y="1222"/>
                  </a:lnTo>
                  <a:lnTo>
                    <a:pt x="589" y="2316"/>
                  </a:lnTo>
                  <a:lnTo>
                    <a:pt x="0" y="4000"/>
                  </a:lnTo>
                  <a:lnTo>
                    <a:pt x="253" y="4253"/>
                  </a:lnTo>
                  <a:lnTo>
                    <a:pt x="295" y="4337"/>
                  </a:lnTo>
                  <a:lnTo>
                    <a:pt x="968" y="2442"/>
                  </a:lnTo>
                  <a:lnTo>
                    <a:pt x="968" y="2442"/>
                  </a:lnTo>
                  <a:lnTo>
                    <a:pt x="1389" y="1222"/>
                  </a:lnTo>
                  <a:lnTo>
                    <a:pt x="176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27"/>
            <p:cNvSpPr/>
            <p:nvPr/>
          </p:nvSpPr>
          <p:spPr>
            <a:xfrm>
              <a:off x="4146275" y="1542300"/>
              <a:ext cx="46350" cy="149500"/>
            </a:xfrm>
            <a:custGeom>
              <a:avLst/>
              <a:gdLst/>
              <a:ahLst/>
              <a:cxnLst/>
              <a:rect l="l" t="t" r="r" b="b"/>
              <a:pathLst>
                <a:path w="1854" h="5980" extrusionOk="0">
                  <a:moveTo>
                    <a:pt x="1" y="5600"/>
                  </a:moveTo>
                  <a:lnTo>
                    <a:pt x="1" y="5600"/>
                  </a:lnTo>
                  <a:lnTo>
                    <a:pt x="1" y="5600"/>
                  </a:lnTo>
                  <a:lnTo>
                    <a:pt x="295" y="5979"/>
                  </a:lnTo>
                  <a:lnTo>
                    <a:pt x="295" y="5979"/>
                  </a:lnTo>
                  <a:lnTo>
                    <a:pt x="1" y="5600"/>
                  </a:lnTo>
                  <a:close/>
                  <a:moveTo>
                    <a:pt x="1853" y="1"/>
                  </a:moveTo>
                  <a:lnTo>
                    <a:pt x="1727" y="43"/>
                  </a:lnTo>
                  <a:lnTo>
                    <a:pt x="1853" y="1"/>
                  </a:lnTo>
                  <a:lnTo>
                    <a:pt x="1853" y="1"/>
                  </a:lnTo>
                  <a:lnTo>
                    <a:pt x="1853"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27"/>
            <p:cNvSpPr/>
            <p:nvPr/>
          </p:nvSpPr>
          <p:spPr>
            <a:xfrm>
              <a:off x="4146275" y="1682300"/>
              <a:ext cx="7400" cy="9500"/>
            </a:xfrm>
            <a:custGeom>
              <a:avLst/>
              <a:gdLst/>
              <a:ahLst/>
              <a:cxnLst/>
              <a:rect l="l" t="t" r="r" b="b"/>
              <a:pathLst>
                <a:path w="296" h="380" fill="none" extrusionOk="0">
                  <a:moveTo>
                    <a:pt x="1" y="0"/>
                  </a:moveTo>
                  <a:lnTo>
                    <a:pt x="1" y="0"/>
                  </a:lnTo>
                  <a:lnTo>
                    <a:pt x="1" y="0"/>
                  </a:lnTo>
                  <a:lnTo>
                    <a:pt x="295" y="379"/>
                  </a:lnTo>
                  <a:lnTo>
                    <a:pt x="295"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2185;p27"/>
            <p:cNvSpPr/>
            <p:nvPr/>
          </p:nvSpPr>
          <p:spPr>
            <a:xfrm>
              <a:off x="4189425" y="1542300"/>
              <a:ext cx="3200" cy="1075"/>
            </a:xfrm>
            <a:custGeom>
              <a:avLst/>
              <a:gdLst/>
              <a:ahLst/>
              <a:cxnLst/>
              <a:rect l="l" t="t" r="r" b="b"/>
              <a:pathLst>
                <a:path w="128" h="43" fill="none" extrusionOk="0">
                  <a:moveTo>
                    <a:pt x="127" y="1"/>
                  </a:moveTo>
                  <a:lnTo>
                    <a:pt x="1" y="43"/>
                  </a:lnTo>
                  <a:lnTo>
                    <a:pt x="127" y="1"/>
                  </a:lnTo>
                  <a:lnTo>
                    <a:pt x="127" y="1"/>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6" name="Google Shape;2186;p27"/>
            <p:cNvSpPr/>
            <p:nvPr/>
          </p:nvSpPr>
          <p:spPr>
            <a:xfrm>
              <a:off x="4146275" y="1542300"/>
              <a:ext cx="46350" cy="149500"/>
            </a:xfrm>
            <a:custGeom>
              <a:avLst/>
              <a:gdLst/>
              <a:ahLst/>
              <a:cxnLst/>
              <a:rect l="l" t="t" r="r" b="b"/>
              <a:pathLst>
                <a:path w="1854" h="5980" extrusionOk="0">
                  <a:moveTo>
                    <a:pt x="1853" y="1"/>
                  </a:moveTo>
                  <a:lnTo>
                    <a:pt x="1727" y="43"/>
                  </a:lnTo>
                  <a:lnTo>
                    <a:pt x="1432" y="127"/>
                  </a:lnTo>
                  <a:lnTo>
                    <a:pt x="1138" y="1516"/>
                  </a:lnTo>
                  <a:lnTo>
                    <a:pt x="801" y="2906"/>
                  </a:lnTo>
                  <a:lnTo>
                    <a:pt x="422" y="4253"/>
                  </a:lnTo>
                  <a:lnTo>
                    <a:pt x="1" y="5600"/>
                  </a:lnTo>
                  <a:lnTo>
                    <a:pt x="295" y="5979"/>
                  </a:lnTo>
                  <a:lnTo>
                    <a:pt x="759" y="4506"/>
                  </a:lnTo>
                  <a:lnTo>
                    <a:pt x="1180" y="3032"/>
                  </a:lnTo>
                  <a:lnTo>
                    <a:pt x="1559" y="1516"/>
                  </a:lnTo>
                  <a:lnTo>
                    <a:pt x="1853"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27"/>
            <p:cNvSpPr/>
            <p:nvPr/>
          </p:nvSpPr>
          <p:spPr>
            <a:xfrm>
              <a:off x="4146275" y="1542300"/>
              <a:ext cx="46350" cy="149500"/>
            </a:xfrm>
            <a:custGeom>
              <a:avLst/>
              <a:gdLst/>
              <a:ahLst/>
              <a:cxnLst/>
              <a:rect l="l" t="t" r="r" b="b"/>
              <a:pathLst>
                <a:path w="1854" h="5980" fill="none" extrusionOk="0">
                  <a:moveTo>
                    <a:pt x="1853" y="1"/>
                  </a:moveTo>
                  <a:lnTo>
                    <a:pt x="1727" y="43"/>
                  </a:lnTo>
                  <a:lnTo>
                    <a:pt x="1432" y="127"/>
                  </a:lnTo>
                  <a:lnTo>
                    <a:pt x="1432" y="127"/>
                  </a:lnTo>
                  <a:lnTo>
                    <a:pt x="1138" y="1516"/>
                  </a:lnTo>
                  <a:lnTo>
                    <a:pt x="801" y="2906"/>
                  </a:lnTo>
                  <a:lnTo>
                    <a:pt x="422" y="4253"/>
                  </a:lnTo>
                  <a:lnTo>
                    <a:pt x="1" y="5600"/>
                  </a:lnTo>
                  <a:lnTo>
                    <a:pt x="295" y="5979"/>
                  </a:lnTo>
                  <a:lnTo>
                    <a:pt x="295" y="5979"/>
                  </a:lnTo>
                  <a:lnTo>
                    <a:pt x="759" y="4506"/>
                  </a:lnTo>
                  <a:lnTo>
                    <a:pt x="1180" y="3032"/>
                  </a:lnTo>
                  <a:lnTo>
                    <a:pt x="1559" y="1516"/>
                  </a:lnTo>
                  <a:lnTo>
                    <a:pt x="185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27"/>
            <p:cNvSpPr/>
            <p:nvPr/>
          </p:nvSpPr>
          <p:spPr>
            <a:xfrm>
              <a:off x="4172600" y="1531775"/>
              <a:ext cx="62125" cy="187375"/>
            </a:xfrm>
            <a:custGeom>
              <a:avLst/>
              <a:gdLst/>
              <a:ahLst/>
              <a:cxnLst/>
              <a:rect l="l" t="t" r="r" b="b"/>
              <a:pathLst>
                <a:path w="2485" h="7495" extrusionOk="0">
                  <a:moveTo>
                    <a:pt x="0" y="7242"/>
                  </a:moveTo>
                  <a:lnTo>
                    <a:pt x="253" y="7495"/>
                  </a:lnTo>
                  <a:lnTo>
                    <a:pt x="253" y="7495"/>
                  </a:lnTo>
                  <a:lnTo>
                    <a:pt x="0" y="7242"/>
                  </a:lnTo>
                  <a:close/>
                  <a:moveTo>
                    <a:pt x="2484" y="1"/>
                  </a:moveTo>
                  <a:lnTo>
                    <a:pt x="2021" y="127"/>
                  </a:lnTo>
                  <a:lnTo>
                    <a:pt x="2021" y="127"/>
                  </a:lnTo>
                  <a:lnTo>
                    <a:pt x="2484" y="1"/>
                  </a:lnTo>
                  <a:lnTo>
                    <a:pt x="2484" y="1"/>
                  </a:lnTo>
                  <a:lnTo>
                    <a:pt x="248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27"/>
            <p:cNvSpPr/>
            <p:nvPr/>
          </p:nvSpPr>
          <p:spPr>
            <a:xfrm>
              <a:off x="4172600" y="1712825"/>
              <a:ext cx="6325" cy="6325"/>
            </a:xfrm>
            <a:custGeom>
              <a:avLst/>
              <a:gdLst/>
              <a:ahLst/>
              <a:cxnLst/>
              <a:rect l="l" t="t" r="r" b="b"/>
              <a:pathLst>
                <a:path w="253" h="253" fill="none" extrusionOk="0">
                  <a:moveTo>
                    <a:pt x="0" y="0"/>
                  </a:moveTo>
                  <a:lnTo>
                    <a:pt x="253" y="253"/>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27"/>
            <p:cNvSpPr/>
            <p:nvPr/>
          </p:nvSpPr>
          <p:spPr>
            <a:xfrm>
              <a:off x="4223125" y="1531775"/>
              <a:ext cx="11600" cy="3175"/>
            </a:xfrm>
            <a:custGeom>
              <a:avLst/>
              <a:gdLst/>
              <a:ahLst/>
              <a:cxnLst/>
              <a:rect l="l" t="t" r="r" b="b"/>
              <a:pathLst>
                <a:path w="464" h="127" fill="none" extrusionOk="0">
                  <a:moveTo>
                    <a:pt x="463" y="1"/>
                  </a:moveTo>
                  <a:lnTo>
                    <a:pt x="0" y="127"/>
                  </a:lnTo>
                  <a:lnTo>
                    <a:pt x="0" y="127"/>
                  </a:lnTo>
                  <a:lnTo>
                    <a:pt x="463" y="1"/>
                  </a:lnTo>
                  <a:lnTo>
                    <a:pt x="463" y="1"/>
                  </a:lnTo>
                  <a:lnTo>
                    <a:pt x="46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27"/>
            <p:cNvSpPr/>
            <p:nvPr/>
          </p:nvSpPr>
          <p:spPr>
            <a:xfrm>
              <a:off x="4171550" y="1531775"/>
              <a:ext cx="63175" cy="187375"/>
            </a:xfrm>
            <a:custGeom>
              <a:avLst/>
              <a:gdLst/>
              <a:ahLst/>
              <a:cxnLst/>
              <a:rect l="l" t="t" r="r" b="b"/>
              <a:pathLst>
                <a:path w="2527" h="7495" extrusionOk="0">
                  <a:moveTo>
                    <a:pt x="2526" y="1"/>
                  </a:moveTo>
                  <a:lnTo>
                    <a:pt x="2063" y="127"/>
                  </a:lnTo>
                  <a:lnTo>
                    <a:pt x="1600" y="1895"/>
                  </a:lnTo>
                  <a:lnTo>
                    <a:pt x="1095" y="3664"/>
                  </a:lnTo>
                  <a:lnTo>
                    <a:pt x="548" y="5390"/>
                  </a:lnTo>
                  <a:lnTo>
                    <a:pt x="0" y="7158"/>
                  </a:lnTo>
                  <a:lnTo>
                    <a:pt x="42" y="7242"/>
                  </a:lnTo>
                  <a:lnTo>
                    <a:pt x="295" y="7495"/>
                  </a:lnTo>
                  <a:lnTo>
                    <a:pt x="926" y="5642"/>
                  </a:lnTo>
                  <a:lnTo>
                    <a:pt x="1474" y="3748"/>
                  </a:lnTo>
                  <a:lnTo>
                    <a:pt x="2021" y="1853"/>
                  </a:lnTo>
                  <a:lnTo>
                    <a:pt x="2526"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27"/>
            <p:cNvSpPr/>
            <p:nvPr/>
          </p:nvSpPr>
          <p:spPr>
            <a:xfrm>
              <a:off x="4171550" y="1531775"/>
              <a:ext cx="63175" cy="187375"/>
            </a:xfrm>
            <a:custGeom>
              <a:avLst/>
              <a:gdLst/>
              <a:ahLst/>
              <a:cxnLst/>
              <a:rect l="l" t="t" r="r" b="b"/>
              <a:pathLst>
                <a:path w="2527" h="7495" fill="none" extrusionOk="0">
                  <a:moveTo>
                    <a:pt x="2526" y="1"/>
                  </a:moveTo>
                  <a:lnTo>
                    <a:pt x="2063" y="127"/>
                  </a:lnTo>
                  <a:lnTo>
                    <a:pt x="2063" y="127"/>
                  </a:lnTo>
                  <a:lnTo>
                    <a:pt x="1600" y="1895"/>
                  </a:lnTo>
                  <a:lnTo>
                    <a:pt x="1095" y="3664"/>
                  </a:lnTo>
                  <a:lnTo>
                    <a:pt x="548" y="5390"/>
                  </a:lnTo>
                  <a:lnTo>
                    <a:pt x="0" y="7158"/>
                  </a:lnTo>
                  <a:lnTo>
                    <a:pt x="42" y="7242"/>
                  </a:lnTo>
                  <a:lnTo>
                    <a:pt x="295" y="7495"/>
                  </a:lnTo>
                  <a:lnTo>
                    <a:pt x="295" y="7495"/>
                  </a:lnTo>
                  <a:lnTo>
                    <a:pt x="926" y="5642"/>
                  </a:lnTo>
                  <a:lnTo>
                    <a:pt x="1474" y="3748"/>
                  </a:lnTo>
                  <a:lnTo>
                    <a:pt x="2021" y="1853"/>
                  </a:lnTo>
                  <a:lnTo>
                    <a:pt x="252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27"/>
            <p:cNvSpPr/>
            <p:nvPr/>
          </p:nvSpPr>
          <p:spPr>
            <a:xfrm>
              <a:off x="4279950" y="1446525"/>
              <a:ext cx="181075" cy="211575"/>
            </a:xfrm>
            <a:custGeom>
              <a:avLst/>
              <a:gdLst/>
              <a:ahLst/>
              <a:cxnLst/>
              <a:rect l="l" t="t" r="r" b="b"/>
              <a:pathLst>
                <a:path w="7243" h="8463" extrusionOk="0">
                  <a:moveTo>
                    <a:pt x="6611" y="0"/>
                  </a:moveTo>
                  <a:lnTo>
                    <a:pt x="6485" y="42"/>
                  </a:lnTo>
                  <a:lnTo>
                    <a:pt x="338" y="2611"/>
                  </a:lnTo>
                  <a:lnTo>
                    <a:pt x="211" y="2695"/>
                  </a:lnTo>
                  <a:lnTo>
                    <a:pt x="85" y="2779"/>
                  </a:lnTo>
                  <a:lnTo>
                    <a:pt x="43" y="2905"/>
                  </a:lnTo>
                  <a:lnTo>
                    <a:pt x="1" y="3032"/>
                  </a:lnTo>
                  <a:lnTo>
                    <a:pt x="1" y="3158"/>
                  </a:lnTo>
                  <a:lnTo>
                    <a:pt x="1" y="3284"/>
                  </a:lnTo>
                  <a:lnTo>
                    <a:pt x="85" y="3411"/>
                  </a:lnTo>
                  <a:lnTo>
                    <a:pt x="169" y="35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463"/>
                  </a:lnTo>
                  <a:lnTo>
                    <a:pt x="7200" y="295"/>
                  </a:lnTo>
                  <a:lnTo>
                    <a:pt x="7116" y="211"/>
                  </a:lnTo>
                  <a:lnTo>
                    <a:pt x="6990" y="127"/>
                  </a:lnTo>
                  <a:lnTo>
                    <a:pt x="6906" y="42"/>
                  </a:lnTo>
                  <a:lnTo>
                    <a:pt x="673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27"/>
            <p:cNvSpPr/>
            <p:nvPr/>
          </p:nvSpPr>
          <p:spPr>
            <a:xfrm>
              <a:off x="4279950" y="1446525"/>
              <a:ext cx="181075" cy="211575"/>
            </a:xfrm>
            <a:custGeom>
              <a:avLst/>
              <a:gdLst/>
              <a:ahLst/>
              <a:cxnLst/>
              <a:rect l="l" t="t" r="r" b="b"/>
              <a:pathLst>
                <a:path w="7243" h="8463" fill="none" extrusionOk="0">
                  <a:moveTo>
                    <a:pt x="169" y="3537"/>
                  </a:moveTo>
                  <a:lnTo>
                    <a:pt x="5769" y="83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590"/>
                  </a:lnTo>
                  <a:lnTo>
                    <a:pt x="7242" y="463"/>
                  </a:lnTo>
                  <a:lnTo>
                    <a:pt x="7200" y="295"/>
                  </a:lnTo>
                  <a:lnTo>
                    <a:pt x="7116" y="211"/>
                  </a:lnTo>
                  <a:lnTo>
                    <a:pt x="6990" y="127"/>
                  </a:lnTo>
                  <a:lnTo>
                    <a:pt x="6906" y="42"/>
                  </a:lnTo>
                  <a:lnTo>
                    <a:pt x="6737" y="0"/>
                  </a:lnTo>
                  <a:lnTo>
                    <a:pt x="6611" y="0"/>
                  </a:lnTo>
                  <a:lnTo>
                    <a:pt x="6485" y="42"/>
                  </a:lnTo>
                  <a:lnTo>
                    <a:pt x="338" y="2611"/>
                  </a:lnTo>
                  <a:lnTo>
                    <a:pt x="338" y="2611"/>
                  </a:lnTo>
                  <a:lnTo>
                    <a:pt x="211" y="2695"/>
                  </a:lnTo>
                  <a:lnTo>
                    <a:pt x="85" y="2779"/>
                  </a:lnTo>
                  <a:lnTo>
                    <a:pt x="43" y="2905"/>
                  </a:lnTo>
                  <a:lnTo>
                    <a:pt x="1" y="3032"/>
                  </a:lnTo>
                  <a:lnTo>
                    <a:pt x="1" y="3158"/>
                  </a:lnTo>
                  <a:lnTo>
                    <a:pt x="1" y="3284"/>
                  </a:lnTo>
                  <a:lnTo>
                    <a:pt x="85" y="3411"/>
                  </a:lnTo>
                  <a:lnTo>
                    <a:pt x="169" y="35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27"/>
            <p:cNvSpPr/>
            <p:nvPr/>
          </p:nvSpPr>
          <p:spPr>
            <a:xfrm>
              <a:off x="4322050" y="1492825"/>
              <a:ext cx="11625" cy="4250"/>
            </a:xfrm>
            <a:custGeom>
              <a:avLst/>
              <a:gdLst/>
              <a:ahLst/>
              <a:cxnLst/>
              <a:rect l="l" t="t" r="r" b="b"/>
              <a:pathLst>
                <a:path w="465" h="170" extrusionOk="0">
                  <a:moveTo>
                    <a:pt x="464" y="1"/>
                  </a:moveTo>
                  <a:lnTo>
                    <a:pt x="1" y="169"/>
                  </a:lnTo>
                  <a:lnTo>
                    <a:pt x="464" y="1"/>
                  </a:lnTo>
                  <a:lnTo>
                    <a:pt x="46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27"/>
            <p:cNvSpPr/>
            <p:nvPr/>
          </p:nvSpPr>
          <p:spPr>
            <a:xfrm>
              <a:off x="4322050" y="1492825"/>
              <a:ext cx="11625" cy="4250"/>
            </a:xfrm>
            <a:custGeom>
              <a:avLst/>
              <a:gdLst/>
              <a:ahLst/>
              <a:cxnLst/>
              <a:rect l="l" t="t" r="r" b="b"/>
              <a:pathLst>
                <a:path w="465" h="170" fill="none" extrusionOk="0">
                  <a:moveTo>
                    <a:pt x="464" y="1"/>
                  </a:moveTo>
                  <a:lnTo>
                    <a:pt x="1" y="169"/>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27"/>
            <p:cNvSpPr/>
            <p:nvPr/>
          </p:nvSpPr>
          <p:spPr>
            <a:xfrm>
              <a:off x="4310475" y="1492825"/>
              <a:ext cx="23200" cy="71600"/>
            </a:xfrm>
            <a:custGeom>
              <a:avLst/>
              <a:gdLst/>
              <a:ahLst/>
              <a:cxnLst/>
              <a:rect l="l" t="t" r="r" b="b"/>
              <a:pathLst>
                <a:path w="928" h="2864" extrusionOk="0">
                  <a:moveTo>
                    <a:pt x="927" y="1"/>
                  </a:moveTo>
                  <a:lnTo>
                    <a:pt x="464" y="169"/>
                  </a:lnTo>
                  <a:lnTo>
                    <a:pt x="1" y="2569"/>
                  </a:lnTo>
                  <a:lnTo>
                    <a:pt x="338" y="2864"/>
                  </a:lnTo>
                  <a:lnTo>
                    <a:pt x="92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27"/>
            <p:cNvSpPr/>
            <p:nvPr/>
          </p:nvSpPr>
          <p:spPr>
            <a:xfrm>
              <a:off x="4310475" y="1492825"/>
              <a:ext cx="23200" cy="71600"/>
            </a:xfrm>
            <a:custGeom>
              <a:avLst/>
              <a:gdLst/>
              <a:ahLst/>
              <a:cxnLst/>
              <a:rect l="l" t="t" r="r" b="b"/>
              <a:pathLst>
                <a:path w="928" h="2864" fill="none" extrusionOk="0">
                  <a:moveTo>
                    <a:pt x="927" y="1"/>
                  </a:moveTo>
                  <a:lnTo>
                    <a:pt x="464" y="169"/>
                  </a:lnTo>
                  <a:lnTo>
                    <a:pt x="1" y="2569"/>
                  </a:lnTo>
                  <a:lnTo>
                    <a:pt x="338" y="2864"/>
                  </a:lnTo>
                  <a:lnTo>
                    <a:pt x="9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27"/>
            <p:cNvSpPr/>
            <p:nvPr/>
          </p:nvSpPr>
          <p:spPr>
            <a:xfrm>
              <a:off x="4339950" y="1480200"/>
              <a:ext cx="23175" cy="103175"/>
            </a:xfrm>
            <a:custGeom>
              <a:avLst/>
              <a:gdLst/>
              <a:ahLst/>
              <a:cxnLst/>
              <a:rect l="l" t="t" r="r" b="b"/>
              <a:pathLst>
                <a:path w="927" h="4127" extrusionOk="0">
                  <a:moveTo>
                    <a:pt x="1" y="4085"/>
                  </a:moveTo>
                  <a:lnTo>
                    <a:pt x="1" y="4085"/>
                  </a:lnTo>
                  <a:lnTo>
                    <a:pt x="43" y="4127"/>
                  </a:lnTo>
                  <a:lnTo>
                    <a:pt x="1" y="4085"/>
                  </a:lnTo>
                  <a:close/>
                  <a:moveTo>
                    <a:pt x="927" y="1"/>
                  </a:moveTo>
                  <a:lnTo>
                    <a:pt x="801" y="43"/>
                  </a:lnTo>
                  <a:lnTo>
                    <a:pt x="801" y="43"/>
                  </a:lnTo>
                  <a:lnTo>
                    <a:pt x="92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27"/>
            <p:cNvSpPr/>
            <p:nvPr/>
          </p:nvSpPr>
          <p:spPr>
            <a:xfrm>
              <a:off x="4339950" y="1582300"/>
              <a:ext cx="1075" cy="1075"/>
            </a:xfrm>
            <a:custGeom>
              <a:avLst/>
              <a:gdLst/>
              <a:ahLst/>
              <a:cxnLst/>
              <a:rect l="l" t="t" r="r" b="b"/>
              <a:pathLst>
                <a:path w="43" h="43" fill="none" extrusionOk="0">
                  <a:moveTo>
                    <a:pt x="1" y="1"/>
                  </a:moveTo>
                  <a:lnTo>
                    <a:pt x="1" y="1"/>
                  </a:lnTo>
                  <a:lnTo>
                    <a:pt x="43" y="43"/>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27"/>
            <p:cNvSpPr/>
            <p:nvPr/>
          </p:nvSpPr>
          <p:spPr>
            <a:xfrm>
              <a:off x="4359950" y="1480200"/>
              <a:ext cx="3175" cy="1075"/>
            </a:xfrm>
            <a:custGeom>
              <a:avLst/>
              <a:gdLst/>
              <a:ahLst/>
              <a:cxnLst/>
              <a:rect l="l" t="t" r="r" b="b"/>
              <a:pathLst>
                <a:path w="127" h="43" fill="none" extrusionOk="0">
                  <a:moveTo>
                    <a:pt x="127" y="1"/>
                  </a:moveTo>
                  <a:lnTo>
                    <a:pt x="1" y="43"/>
                  </a:lnTo>
                  <a:lnTo>
                    <a:pt x="1"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27"/>
            <p:cNvSpPr/>
            <p:nvPr/>
          </p:nvSpPr>
          <p:spPr>
            <a:xfrm>
              <a:off x="4339950" y="1477050"/>
              <a:ext cx="31600" cy="112650"/>
            </a:xfrm>
            <a:custGeom>
              <a:avLst/>
              <a:gdLst/>
              <a:ahLst/>
              <a:cxnLst/>
              <a:rect l="l" t="t" r="r" b="b"/>
              <a:pathLst>
                <a:path w="1264" h="4506" extrusionOk="0">
                  <a:moveTo>
                    <a:pt x="1264" y="0"/>
                  </a:moveTo>
                  <a:lnTo>
                    <a:pt x="927" y="127"/>
                  </a:lnTo>
                  <a:lnTo>
                    <a:pt x="801" y="169"/>
                  </a:lnTo>
                  <a:lnTo>
                    <a:pt x="590" y="1348"/>
                  </a:lnTo>
                  <a:lnTo>
                    <a:pt x="337" y="2442"/>
                  </a:lnTo>
                  <a:lnTo>
                    <a:pt x="1" y="4211"/>
                  </a:lnTo>
                  <a:lnTo>
                    <a:pt x="43" y="4253"/>
                  </a:lnTo>
                  <a:lnTo>
                    <a:pt x="337" y="4505"/>
                  </a:lnTo>
                  <a:lnTo>
                    <a:pt x="758" y="2526"/>
                  </a:lnTo>
                  <a:lnTo>
                    <a:pt x="1011" y="1263"/>
                  </a:lnTo>
                  <a:lnTo>
                    <a:pt x="1264"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27"/>
            <p:cNvSpPr/>
            <p:nvPr/>
          </p:nvSpPr>
          <p:spPr>
            <a:xfrm>
              <a:off x="4339950" y="1477050"/>
              <a:ext cx="31600" cy="112650"/>
            </a:xfrm>
            <a:custGeom>
              <a:avLst/>
              <a:gdLst/>
              <a:ahLst/>
              <a:cxnLst/>
              <a:rect l="l" t="t" r="r" b="b"/>
              <a:pathLst>
                <a:path w="1264" h="4506" fill="none" extrusionOk="0">
                  <a:moveTo>
                    <a:pt x="1264" y="0"/>
                  </a:moveTo>
                  <a:lnTo>
                    <a:pt x="927" y="127"/>
                  </a:lnTo>
                  <a:lnTo>
                    <a:pt x="801" y="169"/>
                  </a:lnTo>
                  <a:lnTo>
                    <a:pt x="801" y="169"/>
                  </a:lnTo>
                  <a:lnTo>
                    <a:pt x="590" y="1348"/>
                  </a:lnTo>
                  <a:lnTo>
                    <a:pt x="337" y="2442"/>
                  </a:lnTo>
                  <a:lnTo>
                    <a:pt x="1" y="4211"/>
                  </a:lnTo>
                  <a:lnTo>
                    <a:pt x="43" y="4253"/>
                  </a:lnTo>
                  <a:lnTo>
                    <a:pt x="337" y="4505"/>
                  </a:lnTo>
                  <a:lnTo>
                    <a:pt x="758" y="2526"/>
                  </a:lnTo>
                  <a:lnTo>
                    <a:pt x="758" y="2526"/>
                  </a:lnTo>
                  <a:lnTo>
                    <a:pt x="1011" y="1263"/>
                  </a:lnTo>
                  <a:lnTo>
                    <a:pt x="12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27"/>
            <p:cNvSpPr/>
            <p:nvPr/>
          </p:nvSpPr>
          <p:spPr>
            <a:xfrm>
              <a:off x="4371525" y="1464425"/>
              <a:ext cx="29500" cy="152625"/>
            </a:xfrm>
            <a:custGeom>
              <a:avLst/>
              <a:gdLst/>
              <a:ahLst/>
              <a:cxnLst/>
              <a:rect l="l" t="t" r="r" b="b"/>
              <a:pathLst>
                <a:path w="1180" h="6105" extrusionOk="0">
                  <a:moveTo>
                    <a:pt x="1180" y="0"/>
                  </a:moveTo>
                  <a:lnTo>
                    <a:pt x="759" y="211"/>
                  </a:lnTo>
                  <a:lnTo>
                    <a:pt x="632" y="1600"/>
                  </a:lnTo>
                  <a:lnTo>
                    <a:pt x="464" y="2989"/>
                  </a:lnTo>
                  <a:lnTo>
                    <a:pt x="253" y="4421"/>
                  </a:lnTo>
                  <a:lnTo>
                    <a:pt x="1" y="5810"/>
                  </a:lnTo>
                  <a:lnTo>
                    <a:pt x="338" y="6105"/>
                  </a:lnTo>
                  <a:lnTo>
                    <a:pt x="632" y="4589"/>
                  </a:lnTo>
                  <a:lnTo>
                    <a:pt x="843" y="3074"/>
                  </a:lnTo>
                  <a:lnTo>
                    <a:pt x="1053" y="1558"/>
                  </a:lnTo>
                  <a:lnTo>
                    <a:pt x="1180"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27"/>
            <p:cNvSpPr/>
            <p:nvPr/>
          </p:nvSpPr>
          <p:spPr>
            <a:xfrm>
              <a:off x="4371525" y="1464425"/>
              <a:ext cx="29500" cy="152625"/>
            </a:xfrm>
            <a:custGeom>
              <a:avLst/>
              <a:gdLst/>
              <a:ahLst/>
              <a:cxnLst/>
              <a:rect l="l" t="t" r="r" b="b"/>
              <a:pathLst>
                <a:path w="1180" h="6105" fill="none" extrusionOk="0">
                  <a:moveTo>
                    <a:pt x="1180" y="0"/>
                  </a:moveTo>
                  <a:lnTo>
                    <a:pt x="759" y="211"/>
                  </a:lnTo>
                  <a:lnTo>
                    <a:pt x="759" y="211"/>
                  </a:lnTo>
                  <a:lnTo>
                    <a:pt x="632" y="1600"/>
                  </a:lnTo>
                  <a:lnTo>
                    <a:pt x="464" y="2989"/>
                  </a:lnTo>
                  <a:lnTo>
                    <a:pt x="253" y="4421"/>
                  </a:lnTo>
                  <a:lnTo>
                    <a:pt x="1" y="5810"/>
                  </a:lnTo>
                  <a:lnTo>
                    <a:pt x="338" y="6105"/>
                  </a:lnTo>
                  <a:lnTo>
                    <a:pt x="338" y="6105"/>
                  </a:lnTo>
                  <a:lnTo>
                    <a:pt x="632" y="4589"/>
                  </a:lnTo>
                  <a:lnTo>
                    <a:pt x="843" y="3074"/>
                  </a:lnTo>
                  <a:lnTo>
                    <a:pt x="1053" y="1558"/>
                  </a:lnTo>
                  <a:lnTo>
                    <a:pt x="118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27"/>
            <p:cNvSpPr/>
            <p:nvPr/>
          </p:nvSpPr>
          <p:spPr>
            <a:xfrm>
              <a:off x="4399950" y="1448625"/>
              <a:ext cx="41075" cy="192650"/>
            </a:xfrm>
            <a:custGeom>
              <a:avLst/>
              <a:gdLst/>
              <a:ahLst/>
              <a:cxnLst/>
              <a:rect l="l" t="t" r="r" b="b"/>
              <a:pathLst>
                <a:path w="1643" h="7706" extrusionOk="0">
                  <a:moveTo>
                    <a:pt x="1642" y="1"/>
                  </a:moveTo>
                  <a:lnTo>
                    <a:pt x="1179" y="169"/>
                  </a:lnTo>
                  <a:lnTo>
                    <a:pt x="927" y="1979"/>
                  </a:lnTo>
                  <a:lnTo>
                    <a:pt x="632" y="3790"/>
                  </a:lnTo>
                  <a:lnTo>
                    <a:pt x="337" y="5600"/>
                  </a:lnTo>
                  <a:lnTo>
                    <a:pt x="0" y="7411"/>
                  </a:lnTo>
                  <a:lnTo>
                    <a:pt x="379" y="7705"/>
                  </a:lnTo>
                  <a:lnTo>
                    <a:pt x="716" y="5811"/>
                  </a:lnTo>
                  <a:lnTo>
                    <a:pt x="1053" y="3874"/>
                  </a:lnTo>
                  <a:lnTo>
                    <a:pt x="1348" y="1937"/>
                  </a:lnTo>
                  <a:lnTo>
                    <a:pt x="1642"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27"/>
            <p:cNvSpPr/>
            <p:nvPr/>
          </p:nvSpPr>
          <p:spPr>
            <a:xfrm>
              <a:off x="4399950" y="1448625"/>
              <a:ext cx="41075" cy="192650"/>
            </a:xfrm>
            <a:custGeom>
              <a:avLst/>
              <a:gdLst/>
              <a:ahLst/>
              <a:cxnLst/>
              <a:rect l="l" t="t" r="r" b="b"/>
              <a:pathLst>
                <a:path w="1643" h="7706" fill="none" extrusionOk="0">
                  <a:moveTo>
                    <a:pt x="1642" y="1"/>
                  </a:moveTo>
                  <a:lnTo>
                    <a:pt x="1179" y="169"/>
                  </a:lnTo>
                  <a:lnTo>
                    <a:pt x="1179" y="169"/>
                  </a:lnTo>
                  <a:lnTo>
                    <a:pt x="927" y="1979"/>
                  </a:lnTo>
                  <a:lnTo>
                    <a:pt x="632" y="3790"/>
                  </a:lnTo>
                  <a:lnTo>
                    <a:pt x="337" y="5600"/>
                  </a:lnTo>
                  <a:lnTo>
                    <a:pt x="0" y="7411"/>
                  </a:lnTo>
                  <a:lnTo>
                    <a:pt x="379" y="7705"/>
                  </a:lnTo>
                  <a:lnTo>
                    <a:pt x="379" y="7705"/>
                  </a:lnTo>
                  <a:lnTo>
                    <a:pt x="716" y="5811"/>
                  </a:lnTo>
                  <a:lnTo>
                    <a:pt x="1053" y="3874"/>
                  </a:lnTo>
                  <a:lnTo>
                    <a:pt x="1348" y="1937"/>
                  </a:lnTo>
                  <a:lnTo>
                    <a:pt x="164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27"/>
            <p:cNvSpPr/>
            <p:nvPr/>
          </p:nvSpPr>
          <p:spPr>
            <a:xfrm>
              <a:off x="4468375" y="1336000"/>
              <a:ext cx="180000" cy="212650"/>
            </a:xfrm>
            <a:custGeom>
              <a:avLst/>
              <a:gdLst/>
              <a:ahLst/>
              <a:cxnLst/>
              <a:rect l="l" t="t" r="r" b="b"/>
              <a:pathLst>
                <a:path w="7200" h="8506" extrusionOk="0">
                  <a:moveTo>
                    <a:pt x="6400" y="1"/>
                  </a:moveTo>
                  <a:lnTo>
                    <a:pt x="6273" y="43"/>
                  </a:lnTo>
                  <a:lnTo>
                    <a:pt x="6105" y="85"/>
                  </a:lnTo>
                  <a:lnTo>
                    <a:pt x="295" y="3285"/>
                  </a:lnTo>
                  <a:lnTo>
                    <a:pt x="169" y="3369"/>
                  </a:lnTo>
                  <a:lnTo>
                    <a:pt x="84" y="3495"/>
                  </a:lnTo>
                  <a:lnTo>
                    <a:pt x="42" y="3621"/>
                  </a:lnTo>
                  <a:lnTo>
                    <a:pt x="0" y="3748"/>
                  </a:lnTo>
                  <a:lnTo>
                    <a:pt x="0" y="3874"/>
                  </a:lnTo>
                  <a:lnTo>
                    <a:pt x="42" y="4000"/>
                  </a:lnTo>
                  <a:lnTo>
                    <a:pt x="126" y="4127"/>
                  </a:lnTo>
                  <a:lnTo>
                    <a:pt x="253" y="421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05" y="422"/>
                  </a:lnTo>
                  <a:lnTo>
                    <a:pt x="6863" y="295"/>
                  </a:lnTo>
                  <a:lnTo>
                    <a:pt x="6779" y="169"/>
                  </a:lnTo>
                  <a:lnTo>
                    <a:pt x="6652" y="85"/>
                  </a:lnTo>
                  <a:lnTo>
                    <a:pt x="6526" y="43"/>
                  </a:lnTo>
                  <a:lnTo>
                    <a:pt x="640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27"/>
            <p:cNvSpPr/>
            <p:nvPr/>
          </p:nvSpPr>
          <p:spPr>
            <a:xfrm>
              <a:off x="4468375" y="1336000"/>
              <a:ext cx="180000" cy="212650"/>
            </a:xfrm>
            <a:custGeom>
              <a:avLst/>
              <a:gdLst/>
              <a:ahLst/>
              <a:cxnLst/>
              <a:rect l="l" t="t" r="r" b="b"/>
              <a:pathLst>
                <a:path w="7200" h="8506" fill="none" extrusionOk="0">
                  <a:moveTo>
                    <a:pt x="253" y="4211"/>
                  </a:moveTo>
                  <a:lnTo>
                    <a:pt x="6316" y="842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47" y="548"/>
                  </a:lnTo>
                  <a:lnTo>
                    <a:pt x="6905" y="422"/>
                  </a:lnTo>
                  <a:lnTo>
                    <a:pt x="6863" y="295"/>
                  </a:lnTo>
                  <a:lnTo>
                    <a:pt x="6779" y="169"/>
                  </a:lnTo>
                  <a:lnTo>
                    <a:pt x="6652" y="85"/>
                  </a:lnTo>
                  <a:lnTo>
                    <a:pt x="6526" y="43"/>
                  </a:lnTo>
                  <a:lnTo>
                    <a:pt x="6400" y="1"/>
                  </a:lnTo>
                  <a:lnTo>
                    <a:pt x="6273" y="43"/>
                  </a:lnTo>
                  <a:lnTo>
                    <a:pt x="6105" y="85"/>
                  </a:lnTo>
                  <a:lnTo>
                    <a:pt x="295" y="3285"/>
                  </a:lnTo>
                  <a:lnTo>
                    <a:pt x="295" y="3285"/>
                  </a:lnTo>
                  <a:lnTo>
                    <a:pt x="169" y="3369"/>
                  </a:lnTo>
                  <a:lnTo>
                    <a:pt x="84" y="3495"/>
                  </a:lnTo>
                  <a:lnTo>
                    <a:pt x="42" y="3621"/>
                  </a:lnTo>
                  <a:lnTo>
                    <a:pt x="0" y="3748"/>
                  </a:lnTo>
                  <a:lnTo>
                    <a:pt x="0" y="3874"/>
                  </a:lnTo>
                  <a:lnTo>
                    <a:pt x="42" y="4000"/>
                  </a:lnTo>
                  <a:lnTo>
                    <a:pt x="126" y="4127"/>
                  </a:lnTo>
                  <a:lnTo>
                    <a:pt x="253" y="421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27"/>
            <p:cNvSpPr/>
            <p:nvPr/>
          </p:nvSpPr>
          <p:spPr>
            <a:xfrm>
              <a:off x="4502050" y="1460200"/>
              <a:ext cx="9500" cy="7400"/>
            </a:xfrm>
            <a:custGeom>
              <a:avLst/>
              <a:gdLst/>
              <a:ahLst/>
              <a:cxnLst/>
              <a:rect l="l" t="t" r="r" b="b"/>
              <a:pathLst>
                <a:path w="380" h="296" extrusionOk="0">
                  <a:moveTo>
                    <a:pt x="0" y="1"/>
                  </a:moveTo>
                  <a:lnTo>
                    <a:pt x="0" y="1"/>
                  </a:lnTo>
                  <a:lnTo>
                    <a:pt x="379" y="295"/>
                  </a:lnTo>
                  <a:lnTo>
                    <a:pt x="0"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27"/>
            <p:cNvSpPr/>
            <p:nvPr/>
          </p:nvSpPr>
          <p:spPr>
            <a:xfrm>
              <a:off x="4502050" y="1460200"/>
              <a:ext cx="9500" cy="7400"/>
            </a:xfrm>
            <a:custGeom>
              <a:avLst/>
              <a:gdLst/>
              <a:ahLst/>
              <a:cxnLst/>
              <a:rect l="l" t="t" r="r" b="b"/>
              <a:pathLst>
                <a:path w="380" h="296" fill="none" extrusionOk="0">
                  <a:moveTo>
                    <a:pt x="0" y="1"/>
                  </a:moveTo>
                  <a:lnTo>
                    <a:pt x="0" y="1"/>
                  </a:lnTo>
                  <a:lnTo>
                    <a:pt x="379" y="29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27"/>
            <p:cNvSpPr/>
            <p:nvPr/>
          </p:nvSpPr>
          <p:spPr>
            <a:xfrm>
              <a:off x="4502050" y="1394950"/>
              <a:ext cx="16875" cy="72650"/>
            </a:xfrm>
            <a:custGeom>
              <a:avLst/>
              <a:gdLst/>
              <a:ahLst/>
              <a:cxnLst/>
              <a:rect l="l" t="t" r="r" b="b"/>
              <a:pathLst>
                <a:path w="675" h="2906" extrusionOk="0">
                  <a:moveTo>
                    <a:pt x="674" y="0"/>
                  </a:moveTo>
                  <a:lnTo>
                    <a:pt x="211" y="211"/>
                  </a:lnTo>
                  <a:lnTo>
                    <a:pt x="0" y="2611"/>
                  </a:lnTo>
                  <a:lnTo>
                    <a:pt x="379" y="2905"/>
                  </a:lnTo>
                  <a:lnTo>
                    <a:pt x="674"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27"/>
            <p:cNvSpPr/>
            <p:nvPr/>
          </p:nvSpPr>
          <p:spPr>
            <a:xfrm>
              <a:off x="4502050" y="1394950"/>
              <a:ext cx="16875" cy="72650"/>
            </a:xfrm>
            <a:custGeom>
              <a:avLst/>
              <a:gdLst/>
              <a:ahLst/>
              <a:cxnLst/>
              <a:rect l="l" t="t" r="r" b="b"/>
              <a:pathLst>
                <a:path w="675" h="2906" fill="none" extrusionOk="0">
                  <a:moveTo>
                    <a:pt x="674" y="0"/>
                  </a:moveTo>
                  <a:lnTo>
                    <a:pt x="211" y="211"/>
                  </a:lnTo>
                  <a:lnTo>
                    <a:pt x="0" y="2611"/>
                  </a:lnTo>
                  <a:lnTo>
                    <a:pt x="379" y="2905"/>
                  </a:lnTo>
                  <a:lnTo>
                    <a:pt x="67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27"/>
            <p:cNvSpPr/>
            <p:nvPr/>
          </p:nvSpPr>
          <p:spPr>
            <a:xfrm>
              <a:off x="4533625" y="1482300"/>
              <a:ext cx="4225" cy="2125"/>
            </a:xfrm>
            <a:custGeom>
              <a:avLst/>
              <a:gdLst/>
              <a:ahLst/>
              <a:cxnLst/>
              <a:rect l="l" t="t" r="r" b="b"/>
              <a:pathLst>
                <a:path w="169" h="85" extrusionOk="0">
                  <a:moveTo>
                    <a:pt x="1" y="1"/>
                  </a:moveTo>
                  <a:lnTo>
                    <a:pt x="1" y="1"/>
                  </a:lnTo>
                  <a:lnTo>
                    <a:pt x="169" y="85"/>
                  </a:lnTo>
                  <a:lnTo>
                    <a:pt x="1"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27"/>
            <p:cNvSpPr/>
            <p:nvPr/>
          </p:nvSpPr>
          <p:spPr>
            <a:xfrm>
              <a:off x="4533625" y="1482300"/>
              <a:ext cx="4225" cy="2125"/>
            </a:xfrm>
            <a:custGeom>
              <a:avLst/>
              <a:gdLst/>
              <a:ahLst/>
              <a:cxnLst/>
              <a:rect l="l" t="t" r="r" b="b"/>
              <a:pathLst>
                <a:path w="169" h="85" fill="none" extrusionOk="0">
                  <a:moveTo>
                    <a:pt x="1" y="1"/>
                  </a:moveTo>
                  <a:lnTo>
                    <a:pt x="1" y="1"/>
                  </a:lnTo>
                  <a:lnTo>
                    <a:pt x="169" y="85"/>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27"/>
            <p:cNvSpPr/>
            <p:nvPr/>
          </p:nvSpPr>
          <p:spPr>
            <a:xfrm>
              <a:off x="4533625" y="1374950"/>
              <a:ext cx="21075" cy="114750"/>
            </a:xfrm>
            <a:custGeom>
              <a:avLst/>
              <a:gdLst/>
              <a:ahLst/>
              <a:cxnLst/>
              <a:rect l="l" t="t" r="r" b="b"/>
              <a:pathLst>
                <a:path w="843" h="4590" extrusionOk="0">
                  <a:moveTo>
                    <a:pt x="843" y="0"/>
                  </a:moveTo>
                  <a:lnTo>
                    <a:pt x="422" y="211"/>
                  </a:lnTo>
                  <a:lnTo>
                    <a:pt x="295" y="1390"/>
                  </a:lnTo>
                  <a:lnTo>
                    <a:pt x="211" y="2526"/>
                  </a:lnTo>
                  <a:lnTo>
                    <a:pt x="1" y="4295"/>
                  </a:lnTo>
                  <a:lnTo>
                    <a:pt x="169" y="4379"/>
                  </a:lnTo>
                  <a:lnTo>
                    <a:pt x="422" y="4590"/>
                  </a:lnTo>
                  <a:lnTo>
                    <a:pt x="590" y="2569"/>
                  </a:lnTo>
                  <a:lnTo>
                    <a:pt x="716" y="1306"/>
                  </a:lnTo>
                  <a:lnTo>
                    <a:pt x="843"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27"/>
            <p:cNvSpPr/>
            <p:nvPr/>
          </p:nvSpPr>
          <p:spPr>
            <a:xfrm>
              <a:off x="4533625" y="1374950"/>
              <a:ext cx="21075" cy="114750"/>
            </a:xfrm>
            <a:custGeom>
              <a:avLst/>
              <a:gdLst/>
              <a:ahLst/>
              <a:cxnLst/>
              <a:rect l="l" t="t" r="r" b="b"/>
              <a:pathLst>
                <a:path w="843" h="4590" fill="none" extrusionOk="0">
                  <a:moveTo>
                    <a:pt x="843" y="0"/>
                  </a:moveTo>
                  <a:lnTo>
                    <a:pt x="422" y="211"/>
                  </a:lnTo>
                  <a:lnTo>
                    <a:pt x="422" y="211"/>
                  </a:lnTo>
                  <a:lnTo>
                    <a:pt x="295" y="1390"/>
                  </a:lnTo>
                  <a:lnTo>
                    <a:pt x="211" y="2526"/>
                  </a:lnTo>
                  <a:lnTo>
                    <a:pt x="1" y="4295"/>
                  </a:lnTo>
                  <a:lnTo>
                    <a:pt x="169" y="4379"/>
                  </a:lnTo>
                  <a:lnTo>
                    <a:pt x="422" y="4590"/>
                  </a:lnTo>
                  <a:lnTo>
                    <a:pt x="590" y="2569"/>
                  </a:lnTo>
                  <a:lnTo>
                    <a:pt x="590" y="2569"/>
                  </a:lnTo>
                  <a:lnTo>
                    <a:pt x="716" y="1306"/>
                  </a:lnTo>
                  <a:lnTo>
                    <a:pt x="84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27"/>
            <p:cNvSpPr/>
            <p:nvPr/>
          </p:nvSpPr>
          <p:spPr>
            <a:xfrm>
              <a:off x="4568350" y="1359150"/>
              <a:ext cx="13725" cy="149500"/>
            </a:xfrm>
            <a:custGeom>
              <a:avLst/>
              <a:gdLst/>
              <a:ahLst/>
              <a:cxnLst/>
              <a:rect l="l" t="t" r="r" b="b"/>
              <a:pathLst>
                <a:path w="549" h="5980" extrusionOk="0">
                  <a:moveTo>
                    <a:pt x="1" y="5895"/>
                  </a:moveTo>
                  <a:lnTo>
                    <a:pt x="1" y="5895"/>
                  </a:lnTo>
                  <a:lnTo>
                    <a:pt x="127" y="5979"/>
                  </a:lnTo>
                  <a:lnTo>
                    <a:pt x="1" y="5895"/>
                  </a:lnTo>
                  <a:close/>
                  <a:moveTo>
                    <a:pt x="548" y="1"/>
                  </a:moveTo>
                  <a:lnTo>
                    <a:pt x="169" y="253"/>
                  </a:lnTo>
                  <a:lnTo>
                    <a:pt x="169" y="253"/>
                  </a:lnTo>
                  <a:lnTo>
                    <a:pt x="548" y="1"/>
                  </a:lnTo>
                  <a:lnTo>
                    <a:pt x="548"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27"/>
            <p:cNvSpPr/>
            <p:nvPr/>
          </p:nvSpPr>
          <p:spPr>
            <a:xfrm>
              <a:off x="4568350" y="1506525"/>
              <a:ext cx="3200" cy="2125"/>
            </a:xfrm>
            <a:custGeom>
              <a:avLst/>
              <a:gdLst/>
              <a:ahLst/>
              <a:cxnLst/>
              <a:rect l="l" t="t" r="r" b="b"/>
              <a:pathLst>
                <a:path w="128" h="85" fill="none" extrusionOk="0">
                  <a:moveTo>
                    <a:pt x="1" y="0"/>
                  </a:moveTo>
                  <a:lnTo>
                    <a:pt x="1" y="0"/>
                  </a:lnTo>
                  <a:lnTo>
                    <a:pt x="127" y="84"/>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27"/>
            <p:cNvSpPr/>
            <p:nvPr/>
          </p:nvSpPr>
          <p:spPr>
            <a:xfrm>
              <a:off x="4572575" y="1359150"/>
              <a:ext cx="9500" cy="6350"/>
            </a:xfrm>
            <a:custGeom>
              <a:avLst/>
              <a:gdLst/>
              <a:ahLst/>
              <a:cxnLst/>
              <a:rect l="l" t="t" r="r" b="b"/>
              <a:pathLst>
                <a:path w="380" h="254" fill="none" extrusionOk="0">
                  <a:moveTo>
                    <a:pt x="379" y="1"/>
                  </a:moveTo>
                  <a:lnTo>
                    <a:pt x="0" y="253"/>
                  </a:lnTo>
                  <a:lnTo>
                    <a:pt x="0" y="253"/>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27"/>
            <p:cNvSpPr/>
            <p:nvPr/>
          </p:nvSpPr>
          <p:spPr>
            <a:xfrm>
              <a:off x="4568350" y="1359150"/>
              <a:ext cx="14775" cy="153700"/>
            </a:xfrm>
            <a:custGeom>
              <a:avLst/>
              <a:gdLst/>
              <a:ahLst/>
              <a:cxnLst/>
              <a:rect l="l" t="t" r="r" b="b"/>
              <a:pathLst>
                <a:path w="591" h="6148" extrusionOk="0">
                  <a:moveTo>
                    <a:pt x="548" y="1"/>
                  </a:moveTo>
                  <a:lnTo>
                    <a:pt x="169" y="253"/>
                  </a:lnTo>
                  <a:lnTo>
                    <a:pt x="169" y="1643"/>
                  </a:lnTo>
                  <a:lnTo>
                    <a:pt x="169" y="3074"/>
                  </a:lnTo>
                  <a:lnTo>
                    <a:pt x="127" y="4464"/>
                  </a:lnTo>
                  <a:lnTo>
                    <a:pt x="1" y="5895"/>
                  </a:lnTo>
                  <a:lnTo>
                    <a:pt x="127" y="5979"/>
                  </a:lnTo>
                  <a:lnTo>
                    <a:pt x="422" y="6148"/>
                  </a:lnTo>
                  <a:lnTo>
                    <a:pt x="506" y="4632"/>
                  </a:lnTo>
                  <a:lnTo>
                    <a:pt x="590" y="3074"/>
                  </a:lnTo>
                  <a:lnTo>
                    <a:pt x="590" y="1559"/>
                  </a:lnTo>
                  <a:lnTo>
                    <a:pt x="548"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27"/>
            <p:cNvSpPr/>
            <p:nvPr/>
          </p:nvSpPr>
          <p:spPr>
            <a:xfrm>
              <a:off x="4568350" y="1359150"/>
              <a:ext cx="14775" cy="153700"/>
            </a:xfrm>
            <a:custGeom>
              <a:avLst/>
              <a:gdLst/>
              <a:ahLst/>
              <a:cxnLst/>
              <a:rect l="l" t="t" r="r" b="b"/>
              <a:pathLst>
                <a:path w="591" h="6148" fill="none" extrusionOk="0">
                  <a:moveTo>
                    <a:pt x="548" y="1"/>
                  </a:moveTo>
                  <a:lnTo>
                    <a:pt x="169" y="253"/>
                  </a:lnTo>
                  <a:lnTo>
                    <a:pt x="169" y="253"/>
                  </a:lnTo>
                  <a:lnTo>
                    <a:pt x="169" y="1643"/>
                  </a:lnTo>
                  <a:lnTo>
                    <a:pt x="169" y="3074"/>
                  </a:lnTo>
                  <a:lnTo>
                    <a:pt x="127" y="4464"/>
                  </a:lnTo>
                  <a:lnTo>
                    <a:pt x="1" y="5895"/>
                  </a:lnTo>
                  <a:lnTo>
                    <a:pt x="127" y="5979"/>
                  </a:lnTo>
                  <a:lnTo>
                    <a:pt x="422" y="6148"/>
                  </a:lnTo>
                  <a:lnTo>
                    <a:pt x="422" y="6148"/>
                  </a:lnTo>
                  <a:lnTo>
                    <a:pt x="506" y="4632"/>
                  </a:lnTo>
                  <a:lnTo>
                    <a:pt x="590" y="3074"/>
                  </a:lnTo>
                  <a:lnTo>
                    <a:pt x="590" y="1559"/>
                  </a:lnTo>
                  <a:lnTo>
                    <a:pt x="54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27"/>
            <p:cNvSpPr/>
            <p:nvPr/>
          </p:nvSpPr>
          <p:spPr>
            <a:xfrm>
              <a:off x="4609400" y="1339150"/>
              <a:ext cx="10550" cy="5300"/>
            </a:xfrm>
            <a:custGeom>
              <a:avLst/>
              <a:gdLst/>
              <a:ahLst/>
              <a:cxnLst/>
              <a:rect l="l" t="t" r="r" b="b"/>
              <a:pathLst>
                <a:path w="422" h="212" extrusionOk="0">
                  <a:moveTo>
                    <a:pt x="422" y="1"/>
                  </a:moveTo>
                  <a:lnTo>
                    <a:pt x="1" y="211"/>
                  </a:lnTo>
                  <a:lnTo>
                    <a:pt x="1" y="211"/>
                  </a:lnTo>
                  <a:lnTo>
                    <a:pt x="422" y="1"/>
                  </a:lnTo>
                  <a:lnTo>
                    <a:pt x="422" y="1"/>
                  </a:lnTo>
                  <a:lnTo>
                    <a:pt x="422"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27"/>
            <p:cNvSpPr/>
            <p:nvPr/>
          </p:nvSpPr>
          <p:spPr>
            <a:xfrm>
              <a:off x="4609400" y="1339150"/>
              <a:ext cx="10550" cy="5300"/>
            </a:xfrm>
            <a:custGeom>
              <a:avLst/>
              <a:gdLst/>
              <a:ahLst/>
              <a:cxnLst/>
              <a:rect l="l" t="t" r="r" b="b"/>
              <a:pathLst>
                <a:path w="422" h="212" fill="none" extrusionOk="0">
                  <a:moveTo>
                    <a:pt x="422" y="1"/>
                  </a:moveTo>
                  <a:lnTo>
                    <a:pt x="1" y="211"/>
                  </a:lnTo>
                  <a:lnTo>
                    <a:pt x="1" y="211"/>
                  </a:lnTo>
                  <a:lnTo>
                    <a:pt x="422" y="1"/>
                  </a:lnTo>
                  <a:lnTo>
                    <a:pt x="422" y="1"/>
                  </a:lnTo>
                  <a:lnTo>
                    <a:pt x="42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27"/>
            <p:cNvSpPr/>
            <p:nvPr/>
          </p:nvSpPr>
          <p:spPr>
            <a:xfrm>
              <a:off x="4599925" y="1339150"/>
              <a:ext cx="20025" cy="195800"/>
            </a:xfrm>
            <a:custGeom>
              <a:avLst/>
              <a:gdLst/>
              <a:ahLst/>
              <a:cxnLst/>
              <a:rect l="l" t="t" r="r" b="b"/>
              <a:pathLst>
                <a:path w="801" h="7832" extrusionOk="0">
                  <a:moveTo>
                    <a:pt x="801" y="1"/>
                  </a:moveTo>
                  <a:lnTo>
                    <a:pt x="380" y="211"/>
                  </a:lnTo>
                  <a:lnTo>
                    <a:pt x="338" y="2064"/>
                  </a:lnTo>
                  <a:lnTo>
                    <a:pt x="254" y="3874"/>
                  </a:lnTo>
                  <a:lnTo>
                    <a:pt x="127" y="5727"/>
                  </a:lnTo>
                  <a:lnTo>
                    <a:pt x="1" y="7537"/>
                  </a:lnTo>
                  <a:lnTo>
                    <a:pt x="380" y="7832"/>
                  </a:lnTo>
                  <a:lnTo>
                    <a:pt x="548" y="5853"/>
                  </a:lnTo>
                  <a:lnTo>
                    <a:pt x="675" y="3916"/>
                  </a:lnTo>
                  <a:lnTo>
                    <a:pt x="759" y="1938"/>
                  </a:lnTo>
                  <a:lnTo>
                    <a:pt x="801"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27"/>
            <p:cNvSpPr/>
            <p:nvPr/>
          </p:nvSpPr>
          <p:spPr>
            <a:xfrm>
              <a:off x="4599925" y="1339150"/>
              <a:ext cx="20025" cy="195800"/>
            </a:xfrm>
            <a:custGeom>
              <a:avLst/>
              <a:gdLst/>
              <a:ahLst/>
              <a:cxnLst/>
              <a:rect l="l" t="t" r="r" b="b"/>
              <a:pathLst>
                <a:path w="801" h="7832" fill="none" extrusionOk="0">
                  <a:moveTo>
                    <a:pt x="801" y="1"/>
                  </a:moveTo>
                  <a:lnTo>
                    <a:pt x="380" y="211"/>
                  </a:lnTo>
                  <a:lnTo>
                    <a:pt x="380" y="211"/>
                  </a:lnTo>
                  <a:lnTo>
                    <a:pt x="338" y="2064"/>
                  </a:lnTo>
                  <a:lnTo>
                    <a:pt x="254" y="3874"/>
                  </a:lnTo>
                  <a:lnTo>
                    <a:pt x="127" y="5727"/>
                  </a:lnTo>
                  <a:lnTo>
                    <a:pt x="1" y="7537"/>
                  </a:lnTo>
                  <a:lnTo>
                    <a:pt x="380" y="7832"/>
                  </a:lnTo>
                  <a:lnTo>
                    <a:pt x="380" y="7832"/>
                  </a:lnTo>
                  <a:lnTo>
                    <a:pt x="548" y="5853"/>
                  </a:lnTo>
                  <a:lnTo>
                    <a:pt x="675" y="3916"/>
                  </a:lnTo>
                  <a:lnTo>
                    <a:pt x="759" y="1938"/>
                  </a:lnTo>
                  <a:lnTo>
                    <a:pt x="80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2227"/>
        <p:cNvGrpSpPr/>
        <p:nvPr/>
      </p:nvGrpSpPr>
      <p:grpSpPr>
        <a:xfrm>
          <a:off x="0" y="0"/>
          <a:ext cx="0" cy="0"/>
          <a:chOff x="0" y="0"/>
          <a:chExt cx="0" cy="0"/>
        </a:xfrm>
      </p:grpSpPr>
      <p:sp>
        <p:nvSpPr>
          <p:cNvPr id="2228" name="Google Shape;2228;p28"/>
          <p:cNvSpPr txBox="1">
            <a:spLocks noGrp="1"/>
          </p:cNvSpPr>
          <p:nvPr>
            <p:ph type="title"/>
          </p:nvPr>
        </p:nvSpPr>
        <p:spPr>
          <a:xfrm>
            <a:off x="720000" y="5212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grpSp>
        <p:nvGrpSpPr>
          <p:cNvPr id="2229" name="Google Shape;2229;p28"/>
          <p:cNvGrpSpPr/>
          <p:nvPr/>
        </p:nvGrpSpPr>
        <p:grpSpPr>
          <a:xfrm flipH="1">
            <a:off x="7683511" y="430700"/>
            <a:ext cx="508383" cy="798122"/>
            <a:chOff x="6150375" y="1077075"/>
            <a:chExt cx="301050" cy="472625"/>
          </a:xfrm>
        </p:grpSpPr>
        <p:sp>
          <p:nvSpPr>
            <p:cNvPr id="2230" name="Google Shape;2230;p28"/>
            <p:cNvSpPr/>
            <p:nvPr/>
          </p:nvSpPr>
          <p:spPr>
            <a:xfrm>
              <a:off x="6150375" y="1077075"/>
              <a:ext cx="108425" cy="197900"/>
            </a:xfrm>
            <a:custGeom>
              <a:avLst/>
              <a:gdLst/>
              <a:ahLst/>
              <a:cxnLst/>
              <a:rect l="l" t="t" r="r" b="b"/>
              <a:pathLst>
                <a:path w="4337" h="7916" extrusionOk="0">
                  <a:moveTo>
                    <a:pt x="3074" y="0"/>
                  </a:moveTo>
                  <a:lnTo>
                    <a:pt x="2821" y="211"/>
                  </a:lnTo>
                  <a:lnTo>
                    <a:pt x="2231" y="758"/>
                  </a:lnTo>
                  <a:lnTo>
                    <a:pt x="1810" y="1137"/>
                  </a:lnTo>
                  <a:lnTo>
                    <a:pt x="1432" y="1600"/>
                  </a:lnTo>
                  <a:lnTo>
                    <a:pt x="1010" y="2106"/>
                  </a:lnTo>
                  <a:lnTo>
                    <a:pt x="632" y="2653"/>
                  </a:lnTo>
                  <a:lnTo>
                    <a:pt x="337" y="3242"/>
                  </a:lnTo>
                  <a:lnTo>
                    <a:pt x="211" y="3537"/>
                  </a:lnTo>
                  <a:lnTo>
                    <a:pt x="126" y="3874"/>
                  </a:lnTo>
                  <a:lnTo>
                    <a:pt x="42" y="4211"/>
                  </a:lnTo>
                  <a:lnTo>
                    <a:pt x="0" y="4547"/>
                  </a:lnTo>
                  <a:lnTo>
                    <a:pt x="0" y="4842"/>
                  </a:lnTo>
                  <a:lnTo>
                    <a:pt x="0" y="5221"/>
                  </a:lnTo>
                  <a:lnTo>
                    <a:pt x="84" y="5558"/>
                  </a:lnTo>
                  <a:lnTo>
                    <a:pt x="211" y="5895"/>
                  </a:lnTo>
                  <a:lnTo>
                    <a:pt x="337" y="6232"/>
                  </a:lnTo>
                  <a:lnTo>
                    <a:pt x="547" y="6568"/>
                  </a:lnTo>
                  <a:lnTo>
                    <a:pt x="800" y="6905"/>
                  </a:lnTo>
                  <a:lnTo>
                    <a:pt x="1137" y="7242"/>
                  </a:lnTo>
                  <a:lnTo>
                    <a:pt x="1474" y="7579"/>
                  </a:lnTo>
                  <a:lnTo>
                    <a:pt x="1937" y="7916"/>
                  </a:lnTo>
                  <a:lnTo>
                    <a:pt x="1937" y="7495"/>
                  </a:lnTo>
                  <a:lnTo>
                    <a:pt x="2021" y="6989"/>
                  </a:lnTo>
                  <a:lnTo>
                    <a:pt x="2189" y="6274"/>
                  </a:lnTo>
                  <a:lnTo>
                    <a:pt x="2442" y="5474"/>
                  </a:lnTo>
                  <a:lnTo>
                    <a:pt x="2652" y="5011"/>
                  </a:lnTo>
                  <a:lnTo>
                    <a:pt x="2905" y="4505"/>
                  </a:lnTo>
                  <a:lnTo>
                    <a:pt x="3158" y="4000"/>
                  </a:lnTo>
                  <a:lnTo>
                    <a:pt x="3495" y="3453"/>
                  </a:lnTo>
                  <a:lnTo>
                    <a:pt x="3916" y="2863"/>
                  </a:lnTo>
                  <a:lnTo>
                    <a:pt x="4337" y="2316"/>
                  </a:lnTo>
                  <a:lnTo>
                    <a:pt x="3074"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28"/>
            <p:cNvSpPr/>
            <p:nvPr/>
          </p:nvSpPr>
          <p:spPr>
            <a:xfrm>
              <a:off x="6158775" y="1206525"/>
              <a:ext cx="231600" cy="101075"/>
            </a:xfrm>
            <a:custGeom>
              <a:avLst/>
              <a:gdLst/>
              <a:ahLst/>
              <a:cxnLst/>
              <a:rect l="l" t="t" r="r" b="b"/>
              <a:pathLst>
                <a:path w="9264" h="4043" extrusionOk="0">
                  <a:moveTo>
                    <a:pt x="7664" y="1"/>
                  </a:moveTo>
                  <a:lnTo>
                    <a:pt x="7453" y="211"/>
                  </a:lnTo>
                  <a:lnTo>
                    <a:pt x="6864" y="717"/>
                  </a:lnTo>
                  <a:lnTo>
                    <a:pt x="6400" y="1011"/>
                  </a:lnTo>
                  <a:lnTo>
                    <a:pt x="5937" y="1348"/>
                  </a:lnTo>
                  <a:lnTo>
                    <a:pt x="5390" y="1643"/>
                  </a:lnTo>
                  <a:lnTo>
                    <a:pt x="4801" y="1938"/>
                  </a:lnTo>
                  <a:lnTo>
                    <a:pt x="4211" y="2190"/>
                  </a:lnTo>
                  <a:lnTo>
                    <a:pt x="3580" y="2359"/>
                  </a:lnTo>
                  <a:lnTo>
                    <a:pt x="2948" y="2485"/>
                  </a:lnTo>
                  <a:lnTo>
                    <a:pt x="2316" y="2485"/>
                  </a:lnTo>
                  <a:lnTo>
                    <a:pt x="1980" y="2401"/>
                  </a:lnTo>
                  <a:lnTo>
                    <a:pt x="1685" y="2359"/>
                  </a:lnTo>
                  <a:lnTo>
                    <a:pt x="1390" y="2232"/>
                  </a:lnTo>
                  <a:lnTo>
                    <a:pt x="1096" y="2064"/>
                  </a:lnTo>
                  <a:lnTo>
                    <a:pt x="801" y="1896"/>
                  </a:lnTo>
                  <a:lnTo>
                    <a:pt x="506" y="1643"/>
                  </a:lnTo>
                  <a:lnTo>
                    <a:pt x="253" y="1348"/>
                  </a:lnTo>
                  <a:lnTo>
                    <a:pt x="1" y="1011"/>
                  </a:lnTo>
                  <a:lnTo>
                    <a:pt x="85" y="1264"/>
                  </a:lnTo>
                  <a:lnTo>
                    <a:pt x="211" y="1559"/>
                  </a:lnTo>
                  <a:lnTo>
                    <a:pt x="422" y="1896"/>
                  </a:lnTo>
                  <a:lnTo>
                    <a:pt x="674" y="2317"/>
                  </a:lnTo>
                  <a:lnTo>
                    <a:pt x="1011" y="2696"/>
                  </a:lnTo>
                  <a:lnTo>
                    <a:pt x="1390" y="3117"/>
                  </a:lnTo>
                  <a:lnTo>
                    <a:pt x="1895" y="3453"/>
                  </a:lnTo>
                  <a:lnTo>
                    <a:pt x="2148" y="3622"/>
                  </a:lnTo>
                  <a:lnTo>
                    <a:pt x="2443" y="3748"/>
                  </a:lnTo>
                  <a:lnTo>
                    <a:pt x="2780" y="3874"/>
                  </a:lnTo>
                  <a:lnTo>
                    <a:pt x="3116" y="3959"/>
                  </a:lnTo>
                  <a:lnTo>
                    <a:pt x="3495" y="4001"/>
                  </a:lnTo>
                  <a:lnTo>
                    <a:pt x="3874" y="4043"/>
                  </a:lnTo>
                  <a:lnTo>
                    <a:pt x="4295" y="4043"/>
                  </a:lnTo>
                  <a:lnTo>
                    <a:pt x="4716" y="4001"/>
                  </a:lnTo>
                  <a:lnTo>
                    <a:pt x="5179" y="3916"/>
                  </a:lnTo>
                  <a:lnTo>
                    <a:pt x="5685" y="3790"/>
                  </a:lnTo>
                  <a:lnTo>
                    <a:pt x="6190" y="3622"/>
                  </a:lnTo>
                  <a:lnTo>
                    <a:pt x="6737" y="3369"/>
                  </a:lnTo>
                  <a:lnTo>
                    <a:pt x="7327" y="3074"/>
                  </a:lnTo>
                  <a:lnTo>
                    <a:pt x="7958" y="2738"/>
                  </a:lnTo>
                  <a:lnTo>
                    <a:pt x="8590" y="2359"/>
                  </a:lnTo>
                  <a:lnTo>
                    <a:pt x="9263" y="1896"/>
                  </a:lnTo>
                  <a:lnTo>
                    <a:pt x="7664"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28"/>
            <p:cNvSpPr/>
            <p:nvPr/>
          </p:nvSpPr>
          <p:spPr>
            <a:xfrm>
              <a:off x="6286150" y="1206525"/>
              <a:ext cx="104225" cy="207400"/>
            </a:xfrm>
            <a:custGeom>
              <a:avLst/>
              <a:gdLst/>
              <a:ahLst/>
              <a:cxnLst/>
              <a:rect l="l" t="t" r="r" b="b"/>
              <a:pathLst>
                <a:path w="4169" h="8296" extrusionOk="0">
                  <a:moveTo>
                    <a:pt x="2569" y="1"/>
                  </a:moveTo>
                  <a:lnTo>
                    <a:pt x="2526" y="127"/>
                  </a:lnTo>
                  <a:lnTo>
                    <a:pt x="2232" y="590"/>
                  </a:lnTo>
                  <a:lnTo>
                    <a:pt x="1600" y="1727"/>
                  </a:lnTo>
                  <a:lnTo>
                    <a:pt x="548" y="3790"/>
                  </a:lnTo>
                  <a:lnTo>
                    <a:pt x="295" y="4422"/>
                  </a:lnTo>
                  <a:lnTo>
                    <a:pt x="127" y="4969"/>
                  </a:lnTo>
                  <a:lnTo>
                    <a:pt x="42" y="5516"/>
                  </a:lnTo>
                  <a:lnTo>
                    <a:pt x="0" y="5980"/>
                  </a:lnTo>
                  <a:lnTo>
                    <a:pt x="84" y="6401"/>
                  </a:lnTo>
                  <a:lnTo>
                    <a:pt x="169" y="6737"/>
                  </a:lnTo>
                  <a:lnTo>
                    <a:pt x="295" y="7074"/>
                  </a:lnTo>
                  <a:lnTo>
                    <a:pt x="463" y="7369"/>
                  </a:lnTo>
                  <a:lnTo>
                    <a:pt x="674" y="7622"/>
                  </a:lnTo>
                  <a:lnTo>
                    <a:pt x="884" y="7790"/>
                  </a:lnTo>
                  <a:lnTo>
                    <a:pt x="1263" y="8085"/>
                  </a:lnTo>
                  <a:lnTo>
                    <a:pt x="1558" y="8253"/>
                  </a:lnTo>
                  <a:lnTo>
                    <a:pt x="1684" y="8295"/>
                  </a:lnTo>
                  <a:lnTo>
                    <a:pt x="1642" y="7790"/>
                  </a:lnTo>
                  <a:lnTo>
                    <a:pt x="1684" y="7285"/>
                  </a:lnTo>
                  <a:lnTo>
                    <a:pt x="1769" y="6737"/>
                  </a:lnTo>
                  <a:lnTo>
                    <a:pt x="1895" y="6190"/>
                  </a:lnTo>
                  <a:lnTo>
                    <a:pt x="2105" y="5643"/>
                  </a:lnTo>
                  <a:lnTo>
                    <a:pt x="2316" y="5095"/>
                  </a:lnTo>
                  <a:lnTo>
                    <a:pt x="2779" y="4085"/>
                  </a:lnTo>
                  <a:lnTo>
                    <a:pt x="3284" y="3201"/>
                  </a:lnTo>
                  <a:lnTo>
                    <a:pt x="3705" y="2485"/>
                  </a:lnTo>
                  <a:lnTo>
                    <a:pt x="4168" y="1896"/>
                  </a:lnTo>
                  <a:lnTo>
                    <a:pt x="256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28"/>
            <p:cNvSpPr/>
            <p:nvPr/>
          </p:nvSpPr>
          <p:spPr>
            <a:xfrm>
              <a:off x="6284050" y="1317050"/>
              <a:ext cx="167375" cy="232650"/>
            </a:xfrm>
            <a:custGeom>
              <a:avLst/>
              <a:gdLst/>
              <a:ahLst/>
              <a:cxnLst/>
              <a:rect l="l" t="t" r="r" b="b"/>
              <a:pathLst>
                <a:path w="6695" h="9306" extrusionOk="0">
                  <a:moveTo>
                    <a:pt x="379" y="1"/>
                  </a:moveTo>
                  <a:lnTo>
                    <a:pt x="295" y="127"/>
                  </a:lnTo>
                  <a:lnTo>
                    <a:pt x="168" y="506"/>
                  </a:lnTo>
                  <a:lnTo>
                    <a:pt x="84" y="759"/>
                  </a:lnTo>
                  <a:lnTo>
                    <a:pt x="42" y="1053"/>
                  </a:lnTo>
                  <a:lnTo>
                    <a:pt x="0" y="1348"/>
                  </a:lnTo>
                  <a:lnTo>
                    <a:pt x="0" y="1685"/>
                  </a:lnTo>
                  <a:lnTo>
                    <a:pt x="84" y="2064"/>
                  </a:lnTo>
                  <a:lnTo>
                    <a:pt x="211" y="2401"/>
                  </a:lnTo>
                  <a:lnTo>
                    <a:pt x="379" y="2779"/>
                  </a:lnTo>
                  <a:lnTo>
                    <a:pt x="674" y="3116"/>
                  </a:lnTo>
                  <a:lnTo>
                    <a:pt x="1053" y="3453"/>
                  </a:lnTo>
                  <a:lnTo>
                    <a:pt x="1516" y="3790"/>
                  </a:lnTo>
                  <a:lnTo>
                    <a:pt x="2147" y="4085"/>
                  </a:lnTo>
                  <a:lnTo>
                    <a:pt x="2863" y="4337"/>
                  </a:lnTo>
                  <a:lnTo>
                    <a:pt x="3158" y="4421"/>
                  </a:lnTo>
                  <a:lnTo>
                    <a:pt x="3368" y="4548"/>
                  </a:lnTo>
                  <a:lnTo>
                    <a:pt x="3789" y="4800"/>
                  </a:lnTo>
                  <a:lnTo>
                    <a:pt x="4126" y="5137"/>
                  </a:lnTo>
                  <a:lnTo>
                    <a:pt x="4421" y="5516"/>
                  </a:lnTo>
                  <a:lnTo>
                    <a:pt x="4589" y="5895"/>
                  </a:lnTo>
                  <a:lnTo>
                    <a:pt x="4758" y="6316"/>
                  </a:lnTo>
                  <a:lnTo>
                    <a:pt x="4842" y="6737"/>
                  </a:lnTo>
                  <a:lnTo>
                    <a:pt x="4884" y="7158"/>
                  </a:lnTo>
                  <a:lnTo>
                    <a:pt x="4884" y="7579"/>
                  </a:lnTo>
                  <a:lnTo>
                    <a:pt x="4884" y="8000"/>
                  </a:lnTo>
                  <a:lnTo>
                    <a:pt x="4800" y="8674"/>
                  </a:lnTo>
                  <a:lnTo>
                    <a:pt x="4716" y="9137"/>
                  </a:lnTo>
                  <a:lnTo>
                    <a:pt x="4673" y="9305"/>
                  </a:lnTo>
                  <a:lnTo>
                    <a:pt x="4673" y="9305"/>
                  </a:lnTo>
                  <a:lnTo>
                    <a:pt x="6694" y="7579"/>
                  </a:lnTo>
                  <a:lnTo>
                    <a:pt x="6694" y="7453"/>
                  </a:lnTo>
                  <a:lnTo>
                    <a:pt x="6652" y="7032"/>
                  </a:lnTo>
                  <a:lnTo>
                    <a:pt x="6568" y="6400"/>
                  </a:lnTo>
                  <a:lnTo>
                    <a:pt x="6484" y="6063"/>
                  </a:lnTo>
                  <a:lnTo>
                    <a:pt x="6400" y="5685"/>
                  </a:lnTo>
                  <a:lnTo>
                    <a:pt x="6231" y="5306"/>
                  </a:lnTo>
                  <a:lnTo>
                    <a:pt x="6063" y="4927"/>
                  </a:lnTo>
                  <a:lnTo>
                    <a:pt x="5852" y="4590"/>
                  </a:lnTo>
                  <a:lnTo>
                    <a:pt x="5600" y="4253"/>
                  </a:lnTo>
                  <a:lnTo>
                    <a:pt x="5263" y="3958"/>
                  </a:lnTo>
                  <a:lnTo>
                    <a:pt x="4884" y="3664"/>
                  </a:lnTo>
                  <a:lnTo>
                    <a:pt x="4463" y="3453"/>
                  </a:lnTo>
                  <a:lnTo>
                    <a:pt x="4000" y="3327"/>
                  </a:lnTo>
                  <a:lnTo>
                    <a:pt x="3495" y="3201"/>
                  </a:lnTo>
                  <a:lnTo>
                    <a:pt x="3031" y="3032"/>
                  </a:lnTo>
                  <a:lnTo>
                    <a:pt x="2610" y="2864"/>
                  </a:lnTo>
                  <a:lnTo>
                    <a:pt x="2231" y="2695"/>
                  </a:lnTo>
                  <a:lnTo>
                    <a:pt x="1895" y="2485"/>
                  </a:lnTo>
                  <a:lnTo>
                    <a:pt x="1600" y="2316"/>
                  </a:lnTo>
                  <a:lnTo>
                    <a:pt x="1305" y="2064"/>
                  </a:lnTo>
                  <a:lnTo>
                    <a:pt x="1095" y="1853"/>
                  </a:lnTo>
                  <a:lnTo>
                    <a:pt x="884" y="1643"/>
                  </a:lnTo>
                  <a:lnTo>
                    <a:pt x="758" y="1390"/>
                  </a:lnTo>
                  <a:lnTo>
                    <a:pt x="589" y="1180"/>
                  </a:lnTo>
                  <a:lnTo>
                    <a:pt x="505" y="927"/>
                  </a:lnTo>
                  <a:lnTo>
                    <a:pt x="421" y="674"/>
                  </a:lnTo>
                  <a:lnTo>
                    <a:pt x="379" y="464"/>
                  </a:lnTo>
                  <a:lnTo>
                    <a:pt x="379"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4" name="Google Shape;2234;p28"/>
          <p:cNvGrpSpPr/>
          <p:nvPr/>
        </p:nvGrpSpPr>
        <p:grpSpPr>
          <a:xfrm rot="587778" flipH="1">
            <a:off x="660236" y="1370191"/>
            <a:ext cx="430487" cy="675830"/>
            <a:chOff x="7080825" y="1615975"/>
            <a:chExt cx="301050" cy="472625"/>
          </a:xfrm>
        </p:grpSpPr>
        <p:sp>
          <p:nvSpPr>
            <p:cNvPr id="2235" name="Google Shape;2235;p28"/>
            <p:cNvSpPr/>
            <p:nvPr/>
          </p:nvSpPr>
          <p:spPr>
            <a:xfrm>
              <a:off x="7272400" y="1615975"/>
              <a:ext cx="109475" cy="197925"/>
            </a:xfrm>
            <a:custGeom>
              <a:avLst/>
              <a:gdLst/>
              <a:ahLst/>
              <a:cxnLst/>
              <a:rect l="l" t="t" r="r" b="b"/>
              <a:pathLst>
                <a:path w="4379" h="7917" extrusionOk="0">
                  <a:moveTo>
                    <a:pt x="1263" y="1"/>
                  </a:moveTo>
                  <a:lnTo>
                    <a:pt x="0" y="2316"/>
                  </a:lnTo>
                  <a:lnTo>
                    <a:pt x="463" y="2864"/>
                  </a:lnTo>
                  <a:lnTo>
                    <a:pt x="842" y="3453"/>
                  </a:lnTo>
                  <a:lnTo>
                    <a:pt x="1179" y="4001"/>
                  </a:lnTo>
                  <a:lnTo>
                    <a:pt x="1474" y="4506"/>
                  </a:lnTo>
                  <a:lnTo>
                    <a:pt x="1727" y="5011"/>
                  </a:lnTo>
                  <a:lnTo>
                    <a:pt x="1895" y="5474"/>
                  </a:lnTo>
                  <a:lnTo>
                    <a:pt x="2190" y="6274"/>
                  </a:lnTo>
                  <a:lnTo>
                    <a:pt x="2358" y="6990"/>
                  </a:lnTo>
                  <a:lnTo>
                    <a:pt x="2442" y="7495"/>
                  </a:lnTo>
                  <a:lnTo>
                    <a:pt x="2442" y="7916"/>
                  </a:lnTo>
                  <a:lnTo>
                    <a:pt x="2863" y="7579"/>
                  </a:lnTo>
                  <a:lnTo>
                    <a:pt x="3242" y="7242"/>
                  </a:lnTo>
                  <a:lnTo>
                    <a:pt x="3579" y="6906"/>
                  </a:lnTo>
                  <a:lnTo>
                    <a:pt x="3832" y="6569"/>
                  </a:lnTo>
                  <a:lnTo>
                    <a:pt x="4000" y="6232"/>
                  </a:lnTo>
                  <a:lnTo>
                    <a:pt x="4169" y="5895"/>
                  </a:lnTo>
                  <a:lnTo>
                    <a:pt x="4295" y="5558"/>
                  </a:lnTo>
                  <a:lnTo>
                    <a:pt x="4337" y="5221"/>
                  </a:lnTo>
                  <a:lnTo>
                    <a:pt x="4379" y="4843"/>
                  </a:lnTo>
                  <a:lnTo>
                    <a:pt x="4379" y="4548"/>
                  </a:lnTo>
                  <a:lnTo>
                    <a:pt x="4337" y="4211"/>
                  </a:lnTo>
                  <a:lnTo>
                    <a:pt x="4253" y="3874"/>
                  </a:lnTo>
                  <a:lnTo>
                    <a:pt x="4169" y="3537"/>
                  </a:lnTo>
                  <a:lnTo>
                    <a:pt x="4042" y="3243"/>
                  </a:lnTo>
                  <a:lnTo>
                    <a:pt x="3705" y="2653"/>
                  </a:lnTo>
                  <a:lnTo>
                    <a:pt x="3369" y="2106"/>
                  </a:lnTo>
                  <a:lnTo>
                    <a:pt x="2948" y="1601"/>
                  </a:lnTo>
                  <a:lnTo>
                    <a:pt x="2527" y="1138"/>
                  </a:lnTo>
                  <a:lnTo>
                    <a:pt x="2148" y="759"/>
                  </a:lnTo>
                  <a:lnTo>
                    <a:pt x="1516" y="211"/>
                  </a:lnTo>
                  <a:lnTo>
                    <a:pt x="126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28"/>
            <p:cNvSpPr/>
            <p:nvPr/>
          </p:nvSpPr>
          <p:spPr>
            <a:xfrm>
              <a:off x="7141875" y="1745450"/>
              <a:ext cx="231600" cy="101075"/>
            </a:xfrm>
            <a:custGeom>
              <a:avLst/>
              <a:gdLst/>
              <a:ahLst/>
              <a:cxnLst/>
              <a:rect l="l" t="t" r="r" b="b"/>
              <a:pathLst>
                <a:path w="9264" h="4043" extrusionOk="0">
                  <a:moveTo>
                    <a:pt x="1558" y="0"/>
                  </a:moveTo>
                  <a:lnTo>
                    <a:pt x="1" y="1895"/>
                  </a:lnTo>
                  <a:lnTo>
                    <a:pt x="674" y="2358"/>
                  </a:lnTo>
                  <a:lnTo>
                    <a:pt x="1306" y="2737"/>
                  </a:lnTo>
                  <a:lnTo>
                    <a:pt x="1895" y="3074"/>
                  </a:lnTo>
                  <a:lnTo>
                    <a:pt x="2485" y="3369"/>
                  </a:lnTo>
                  <a:lnTo>
                    <a:pt x="3032" y="3621"/>
                  </a:lnTo>
                  <a:lnTo>
                    <a:pt x="3579" y="3790"/>
                  </a:lnTo>
                  <a:lnTo>
                    <a:pt x="4042" y="3916"/>
                  </a:lnTo>
                  <a:lnTo>
                    <a:pt x="4548" y="4000"/>
                  </a:lnTo>
                  <a:lnTo>
                    <a:pt x="4969" y="4042"/>
                  </a:lnTo>
                  <a:lnTo>
                    <a:pt x="5390" y="4042"/>
                  </a:lnTo>
                  <a:lnTo>
                    <a:pt x="5769" y="4000"/>
                  </a:lnTo>
                  <a:lnTo>
                    <a:pt x="6148" y="3958"/>
                  </a:lnTo>
                  <a:lnTo>
                    <a:pt x="6484" y="3874"/>
                  </a:lnTo>
                  <a:lnTo>
                    <a:pt x="6821" y="3747"/>
                  </a:lnTo>
                  <a:lnTo>
                    <a:pt x="7116" y="3621"/>
                  </a:lnTo>
                  <a:lnTo>
                    <a:pt x="7369" y="3453"/>
                  </a:lnTo>
                  <a:lnTo>
                    <a:pt x="7832" y="3116"/>
                  </a:lnTo>
                  <a:lnTo>
                    <a:pt x="8253" y="2695"/>
                  </a:lnTo>
                  <a:lnTo>
                    <a:pt x="8590" y="2316"/>
                  </a:lnTo>
                  <a:lnTo>
                    <a:pt x="8842" y="1895"/>
                  </a:lnTo>
                  <a:lnTo>
                    <a:pt x="9011" y="1558"/>
                  </a:lnTo>
                  <a:lnTo>
                    <a:pt x="9137" y="1263"/>
                  </a:lnTo>
                  <a:lnTo>
                    <a:pt x="9263" y="1011"/>
                  </a:lnTo>
                  <a:lnTo>
                    <a:pt x="9011" y="1348"/>
                  </a:lnTo>
                  <a:lnTo>
                    <a:pt x="8758" y="1642"/>
                  </a:lnTo>
                  <a:lnTo>
                    <a:pt x="8463" y="1895"/>
                  </a:lnTo>
                  <a:lnTo>
                    <a:pt x="8169" y="2063"/>
                  </a:lnTo>
                  <a:lnTo>
                    <a:pt x="7874" y="2232"/>
                  </a:lnTo>
                  <a:lnTo>
                    <a:pt x="7579" y="2358"/>
                  </a:lnTo>
                  <a:lnTo>
                    <a:pt x="7284" y="2400"/>
                  </a:lnTo>
                  <a:lnTo>
                    <a:pt x="6948" y="2484"/>
                  </a:lnTo>
                  <a:lnTo>
                    <a:pt x="6316" y="2484"/>
                  </a:lnTo>
                  <a:lnTo>
                    <a:pt x="5684" y="2358"/>
                  </a:lnTo>
                  <a:lnTo>
                    <a:pt x="5053" y="2190"/>
                  </a:lnTo>
                  <a:lnTo>
                    <a:pt x="4421" y="1937"/>
                  </a:lnTo>
                  <a:lnTo>
                    <a:pt x="3874" y="1642"/>
                  </a:lnTo>
                  <a:lnTo>
                    <a:pt x="3327" y="1348"/>
                  </a:lnTo>
                  <a:lnTo>
                    <a:pt x="2822" y="1011"/>
                  </a:lnTo>
                  <a:lnTo>
                    <a:pt x="2400" y="716"/>
                  </a:lnTo>
                  <a:lnTo>
                    <a:pt x="1811" y="211"/>
                  </a:lnTo>
                  <a:lnTo>
                    <a:pt x="1558"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28"/>
            <p:cNvSpPr/>
            <p:nvPr/>
          </p:nvSpPr>
          <p:spPr>
            <a:xfrm>
              <a:off x="7141875" y="1745450"/>
              <a:ext cx="103175" cy="207375"/>
            </a:xfrm>
            <a:custGeom>
              <a:avLst/>
              <a:gdLst/>
              <a:ahLst/>
              <a:cxnLst/>
              <a:rect l="l" t="t" r="r" b="b"/>
              <a:pathLst>
                <a:path w="4127" h="8295" extrusionOk="0">
                  <a:moveTo>
                    <a:pt x="1558" y="0"/>
                  </a:moveTo>
                  <a:lnTo>
                    <a:pt x="1" y="1895"/>
                  </a:lnTo>
                  <a:lnTo>
                    <a:pt x="422" y="2484"/>
                  </a:lnTo>
                  <a:lnTo>
                    <a:pt x="885" y="3200"/>
                  </a:lnTo>
                  <a:lnTo>
                    <a:pt x="1390" y="4084"/>
                  </a:lnTo>
                  <a:lnTo>
                    <a:pt x="1853" y="5095"/>
                  </a:lnTo>
                  <a:lnTo>
                    <a:pt x="2064" y="5642"/>
                  </a:lnTo>
                  <a:lnTo>
                    <a:pt x="2232" y="6189"/>
                  </a:lnTo>
                  <a:lnTo>
                    <a:pt x="2400" y="6737"/>
                  </a:lnTo>
                  <a:lnTo>
                    <a:pt x="2485" y="7284"/>
                  </a:lnTo>
                  <a:lnTo>
                    <a:pt x="2485" y="7789"/>
                  </a:lnTo>
                  <a:lnTo>
                    <a:pt x="2485" y="8295"/>
                  </a:lnTo>
                  <a:lnTo>
                    <a:pt x="2569" y="8252"/>
                  </a:lnTo>
                  <a:lnTo>
                    <a:pt x="2864" y="8084"/>
                  </a:lnTo>
                  <a:lnTo>
                    <a:pt x="3285" y="7789"/>
                  </a:lnTo>
                  <a:lnTo>
                    <a:pt x="3495" y="7621"/>
                  </a:lnTo>
                  <a:lnTo>
                    <a:pt x="3664" y="7368"/>
                  </a:lnTo>
                  <a:lnTo>
                    <a:pt x="3832" y="7074"/>
                  </a:lnTo>
                  <a:lnTo>
                    <a:pt x="4000" y="6737"/>
                  </a:lnTo>
                  <a:lnTo>
                    <a:pt x="4085" y="6400"/>
                  </a:lnTo>
                  <a:lnTo>
                    <a:pt x="4127" y="5979"/>
                  </a:lnTo>
                  <a:lnTo>
                    <a:pt x="4127" y="5516"/>
                  </a:lnTo>
                  <a:lnTo>
                    <a:pt x="4042" y="4968"/>
                  </a:lnTo>
                  <a:lnTo>
                    <a:pt x="3874" y="4421"/>
                  </a:lnTo>
                  <a:lnTo>
                    <a:pt x="3579" y="3790"/>
                  </a:lnTo>
                  <a:lnTo>
                    <a:pt x="2569" y="1727"/>
                  </a:lnTo>
                  <a:lnTo>
                    <a:pt x="1937" y="590"/>
                  </a:lnTo>
                  <a:lnTo>
                    <a:pt x="1643" y="127"/>
                  </a:lnTo>
                  <a:lnTo>
                    <a:pt x="155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28"/>
            <p:cNvSpPr/>
            <p:nvPr/>
          </p:nvSpPr>
          <p:spPr>
            <a:xfrm>
              <a:off x="7080825" y="1855975"/>
              <a:ext cx="167375" cy="232625"/>
            </a:xfrm>
            <a:custGeom>
              <a:avLst/>
              <a:gdLst/>
              <a:ahLst/>
              <a:cxnLst/>
              <a:rect l="l" t="t" r="r" b="b"/>
              <a:pathLst>
                <a:path w="6695" h="9305" extrusionOk="0">
                  <a:moveTo>
                    <a:pt x="6316" y="0"/>
                  </a:moveTo>
                  <a:lnTo>
                    <a:pt x="6274" y="463"/>
                  </a:lnTo>
                  <a:lnTo>
                    <a:pt x="6232" y="674"/>
                  </a:lnTo>
                  <a:lnTo>
                    <a:pt x="6190" y="926"/>
                  </a:lnTo>
                  <a:lnTo>
                    <a:pt x="6063" y="1179"/>
                  </a:lnTo>
                  <a:lnTo>
                    <a:pt x="5937" y="1390"/>
                  </a:lnTo>
                  <a:lnTo>
                    <a:pt x="5769" y="1642"/>
                  </a:lnTo>
                  <a:lnTo>
                    <a:pt x="5600" y="1853"/>
                  </a:lnTo>
                  <a:lnTo>
                    <a:pt x="5348" y="2063"/>
                  </a:lnTo>
                  <a:lnTo>
                    <a:pt x="5095" y="2316"/>
                  </a:lnTo>
                  <a:lnTo>
                    <a:pt x="4800" y="2484"/>
                  </a:lnTo>
                  <a:lnTo>
                    <a:pt x="4464" y="2695"/>
                  </a:lnTo>
                  <a:lnTo>
                    <a:pt x="4085" y="2863"/>
                  </a:lnTo>
                  <a:lnTo>
                    <a:pt x="3664" y="3031"/>
                  </a:lnTo>
                  <a:lnTo>
                    <a:pt x="3200" y="3200"/>
                  </a:lnTo>
                  <a:lnTo>
                    <a:pt x="2695" y="3326"/>
                  </a:lnTo>
                  <a:lnTo>
                    <a:pt x="2190" y="3453"/>
                  </a:lnTo>
                  <a:lnTo>
                    <a:pt x="1769" y="3663"/>
                  </a:lnTo>
                  <a:lnTo>
                    <a:pt x="1390" y="3958"/>
                  </a:lnTo>
                  <a:lnTo>
                    <a:pt x="1095" y="4252"/>
                  </a:lnTo>
                  <a:lnTo>
                    <a:pt x="843" y="4589"/>
                  </a:lnTo>
                  <a:lnTo>
                    <a:pt x="590" y="4926"/>
                  </a:lnTo>
                  <a:lnTo>
                    <a:pt x="422" y="5305"/>
                  </a:lnTo>
                  <a:lnTo>
                    <a:pt x="295" y="5684"/>
                  </a:lnTo>
                  <a:lnTo>
                    <a:pt x="169" y="6063"/>
                  </a:lnTo>
                  <a:lnTo>
                    <a:pt x="85" y="6400"/>
                  </a:lnTo>
                  <a:lnTo>
                    <a:pt x="1" y="7031"/>
                  </a:lnTo>
                  <a:lnTo>
                    <a:pt x="1" y="7452"/>
                  </a:lnTo>
                  <a:lnTo>
                    <a:pt x="1" y="7579"/>
                  </a:lnTo>
                  <a:lnTo>
                    <a:pt x="2022" y="9305"/>
                  </a:lnTo>
                  <a:lnTo>
                    <a:pt x="1980" y="9136"/>
                  </a:lnTo>
                  <a:lnTo>
                    <a:pt x="1895" y="8673"/>
                  </a:lnTo>
                  <a:lnTo>
                    <a:pt x="1811" y="8000"/>
                  </a:lnTo>
                  <a:lnTo>
                    <a:pt x="1769" y="7579"/>
                  </a:lnTo>
                  <a:lnTo>
                    <a:pt x="1811" y="7158"/>
                  </a:lnTo>
                  <a:lnTo>
                    <a:pt x="1853" y="6737"/>
                  </a:lnTo>
                  <a:lnTo>
                    <a:pt x="1937" y="6315"/>
                  </a:lnTo>
                  <a:lnTo>
                    <a:pt x="2064" y="5894"/>
                  </a:lnTo>
                  <a:lnTo>
                    <a:pt x="2274" y="5516"/>
                  </a:lnTo>
                  <a:lnTo>
                    <a:pt x="2527" y="5137"/>
                  </a:lnTo>
                  <a:lnTo>
                    <a:pt x="2864" y="4800"/>
                  </a:lnTo>
                  <a:lnTo>
                    <a:pt x="3285" y="4547"/>
                  </a:lnTo>
                  <a:lnTo>
                    <a:pt x="3537" y="4421"/>
                  </a:lnTo>
                  <a:lnTo>
                    <a:pt x="3790" y="4337"/>
                  </a:lnTo>
                  <a:lnTo>
                    <a:pt x="4548" y="4084"/>
                  </a:lnTo>
                  <a:lnTo>
                    <a:pt x="5137" y="3789"/>
                  </a:lnTo>
                  <a:lnTo>
                    <a:pt x="5642" y="3453"/>
                  </a:lnTo>
                  <a:lnTo>
                    <a:pt x="6021" y="3116"/>
                  </a:lnTo>
                  <a:lnTo>
                    <a:pt x="6274" y="2779"/>
                  </a:lnTo>
                  <a:lnTo>
                    <a:pt x="6484" y="2400"/>
                  </a:lnTo>
                  <a:lnTo>
                    <a:pt x="6611" y="2063"/>
                  </a:lnTo>
                  <a:lnTo>
                    <a:pt x="6653" y="1684"/>
                  </a:lnTo>
                  <a:lnTo>
                    <a:pt x="6695" y="1347"/>
                  </a:lnTo>
                  <a:lnTo>
                    <a:pt x="6653" y="1053"/>
                  </a:lnTo>
                  <a:lnTo>
                    <a:pt x="6611" y="758"/>
                  </a:lnTo>
                  <a:lnTo>
                    <a:pt x="6527" y="505"/>
                  </a:lnTo>
                  <a:lnTo>
                    <a:pt x="6358" y="126"/>
                  </a:lnTo>
                  <a:lnTo>
                    <a:pt x="6316"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9" name="Google Shape;2239;p28"/>
          <p:cNvGrpSpPr/>
          <p:nvPr/>
        </p:nvGrpSpPr>
        <p:grpSpPr>
          <a:xfrm>
            <a:off x="-1056380" y="-744668"/>
            <a:ext cx="3863458" cy="1874053"/>
            <a:chOff x="3545275" y="1138125"/>
            <a:chExt cx="1338875" cy="649450"/>
          </a:xfrm>
        </p:grpSpPr>
        <p:sp>
          <p:nvSpPr>
            <p:cNvPr id="2240" name="Google Shape;2240;p28"/>
            <p:cNvSpPr/>
            <p:nvPr/>
          </p:nvSpPr>
          <p:spPr>
            <a:xfrm>
              <a:off x="3545275" y="1138125"/>
              <a:ext cx="1338875" cy="508400"/>
            </a:xfrm>
            <a:custGeom>
              <a:avLst/>
              <a:gdLst/>
              <a:ahLst/>
              <a:cxnLst/>
              <a:rect l="l" t="t" r="r" b="b"/>
              <a:pathLst>
                <a:path w="53555" h="20336" extrusionOk="0">
                  <a:moveTo>
                    <a:pt x="53386" y="0"/>
                  </a:moveTo>
                  <a:lnTo>
                    <a:pt x="52081" y="1263"/>
                  </a:lnTo>
                  <a:lnTo>
                    <a:pt x="50734" y="2526"/>
                  </a:lnTo>
                  <a:lnTo>
                    <a:pt x="49344" y="3747"/>
                  </a:lnTo>
                  <a:lnTo>
                    <a:pt x="47913" y="4926"/>
                  </a:lnTo>
                  <a:lnTo>
                    <a:pt x="46481" y="6105"/>
                  </a:lnTo>
                  <a:lnTo>
                    <a:pt x="45008" y="7200"/>
                  </a:lnTo>
                  <a:lnTo>
                    <a:pt x="43492" y="8252"/>
                  </a:lnTo>
                  <a:lnTo>
                    <a:pt x="41976" y="9263"/>
                  </a:lnTo>
                  <a:lnTo>
                    <a:pt x="40419" y="10231"/>
                  </a:lnTo>
                  <a:lnTo>
                    <a:pt x="38861" y="11157"/>
                  </a:lnTo>
                  <a:lnTo>
                    <a:pt x="37261" y="12042"/>
                  </a:lnTo>
                  <a:lnTo>
                    <a:pt x="35619" y="12884"/>
                  </a:lnTo>
                  <a:lnTo>
                    <a:pt x="33977" y="13684"/>
                  </a:lnTo>
                  <a:lnTo>
                    <a:pt x="32293" y="14441"/>
                  </a:lnTo>
                  <a:lnTo>
                    <a:pt x="30609" y="15157"/>
                  </a:lnTo>
                  <a:lnTo>
                    <a:pt x="28883" y="15789"/>
                  </a:lnTo>
                  <a:lnTo>
                    <a:pt x="27156" y="16420"/>
                  </a:lnTo>
                  <a:lnTo>
                    <a:pt x="25430" y="17010"/>
                  </a:lnTo>
                  <a:lnTo>
                    <a:pt x="23662" y="17515"/>
                  </a:lnTo>
                  <a:lnTo>
                    <a:pt x="21894" y="17978"/>
                  </a:lnTo>
                  <a:lnTo>
                    <a:pt x="20125" y="18399"/>
                  </a:lnTo>
                  <a:lnTo>
                    <a:pt x="18315" y="18778"/>
                  </a:lnTo>
                  <a:lnTo>
                    <a:pt x="16504" y="19115"/>
                  </a:lnTo>
                  <a:lnTo>
                    <a:pt x="14694" y="19410"/>
                  </a:lnTo>
                  <a:lnTo>
                    <a:pt x="12884" y="19620"/>
                  </a:lnTo>
                  <a:lnTo>
                    <a:pt x="11031" y="19831"/>
                  </a:lnTo>
                  <a:lnTo>
                    <a:pt x="9221" y="19957"/>
                  </a:lnTo>
                  <a:lnTo>
                    <a:pt x="7368" y="20041"/>
                  </a:lnTo>
                  <a:lnTo>
                    <a:pt x="3705" y="20041"/>
                  </a:lnTo>
                  <a:lnTo>
                    <a:pt x="1853" y="19957"/>
                  </a:lnTo>
                  <a:lnTo>
                    <a:pt x="0" y="19831"/>
                  </a:lnTo>
                  <a:lnTo>
                    <a:pt x="0" y="20083"/>
                  </a:lnTo>
                  <a:lnTo>
                    <a:pt x="1347" y="20209"/>
                  </a:lnTo>
                  <a:lnTo>
                    <a:pt x="2695" y="20252"/>
                  </a:lnTo>
                  <a:lnTo>
                    <a:pt x="4042" y="20294"/>
                  </a:lnTo>
                  <a:lnTo>
                    <a:pt x="5389" y="20336"/>
                  </a:lnTo>
                  <a:lnTo>
                    <a:pt x="6863" y="20294"/>
                  </a:lnTo>
                  <a:lnTo>
                    <a:pt x="8337" y="20252"/>
                  </a:lnTo>
                  <a:lnTo>
                    <a:pt x="9852" y="20167"/>
                  </a:lnTo>
                  <a:lnTo>
                    <a:pt x="11326" y="20041"/>
                  </a:lnTo>
                  <a:lnTo>
                    <a:pt x="12841" y="19915"/>
                  </a:lnTo>
                  <a:lnTo>
                    <a:pt x="14315" y="19704"/>
                  </a:lnTo>
                  <a:lnTo>
                    <a:pt x="15831" y="19494"/>
                  </a:lnTo>
                  <a:lnTo>
                    <a:pt x="17304" y="19241"/>
                  </a:lnTo>
                  <a:lnTo>
                    <a:pt x="18778" y="18946"/>
                  </a:lnTo>
                  <a:lnTo>
                    <a:pt x="20252" y="18652"/>
                  </a:lnTo>
                  <a:lnTo>
                    <a:pt x="21725" y="18273"/>
                  </a:lnTo>
                  <a:lnTo>
                    <a:pt x="23199" y="17894"/>
                  </a:lnTo>
                  <a:lnTo>
                    <a:pt x="24672" y="17473"/>
                  </a:lnTo>
                  <a:lnTo>
                    <a:pt x="26104" y="17052"/>
                  </a:lnTo>
                  <a:lnTo>
                    <a:pt x="27535" y="16547"/>
                  </a:lnTo>
                  <a:lnTo>
                    <a:pt x="28967" y="16041"/>
                  </a:lnTo>
                  <a:lnTo>
                    <a:pt x="30735" y="15368"/>
                  </a:lnTo>
                  <a:lnTo>
                    <a:pt x="32419" y="14652"/>
                  </a:lnTo>
                  <a:lnTo>
                    <a:pt x="34145" y="13894"/>
                  </a:lnTo>
                  <a:lnTo>
                    <a:pt x="35787" y="13052"/>
                  </a:lnTo>
                  <a:lnTo>
                    <a:pt x="37471" y="12210"/>
                  </a:lnTo>
                  <a:lnTo>
                    <a:pt x="39071" y="11326"/>
                  </a:lnTo>
                  <a:lnTo>
                    <a:pt x="40671" y="10358"/>
                  </a:lnTo>
                  <a:lnTo>
                    <a:pt x="42229" y="9389"/>
                  </a:lnTo>
                  <a:lnTo>
                    <a:pt x="43787" y="8379"/>
                  </a:lnTo>
                  <a:lnTo>
                    <a:pt x="45260" y="7326"/>
                  </a:lnTo>
                  <a:lnTo>
                    <a:pt x="46734" y="6231"/>
                  </a:lnTo>
                  <a:lnTo>
                    <a:pt x="48208" y="5095"/>
                  </a:lnTo>
                  <a:lnTo>
                    <a:pt x="49597" y="3916"/>
                  </a:lnTo>
                  <a:lnTo>
                    <a:pt x="50944" y="2695"/>
                  </a:lnTo>
                  <a:lnTo>
                    <a:pt x="52292" y="1432"/>
                  </a:lnTo>
                  <a:lnTo>
                    <a:pt x="53555" y="169"/>
                  </a:lnTo>
                  <a:lnTo>
                    <a:pt x="5338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28"/>
            <p:cNvSpPr/>
            <p:nvPr/>
          </p:nvSpPr>
          <p:spPr>
            <a:xfrm>
              <a:off x="3545275" y="1138125"/>
              <a:ext cx="1338875" cy="508400"/>
            </a:xfrm>
            <a:custGeom>
              <a:avLst/>
              <a:gdLst/>
              <a:ahLst/>
              <a:cxnLst/>
              <a:rect l="l" t="t" r="r" b="b"/>
              <a:pathLst>
                <a:path w="53555" h="20336" fill="none" extrusionOk="0">
                  <a:moveTo>
                    <a:pt x="5389" y="20336"/>
                  </a:moveTo>
                  <a:lnTo>
                    <a:pt x="5389" y="20336"/>
                  </a:lnTo>
                  <a:lnTo>
                    <a:pt x="4042" y="20294"/>
                  </a:lnTo>
                  <a:lnTo>
                    <a:pt x="2695" y="20252"/>
                  </a:lnTo>
                  <a:lnTo>
                    <a:pt x="1347" y="20209"/>
                  </a:lnTo>
                  <a:lnTo>
                    <a:pt x="0" y="20083"/>
                  </a:lnTo>
                  <a:lnTo>
                    <a:pt x="0" y="19831"/>
                  </a:lnTo>
                  <a:lnTo>
                    <a:pt x="0" y="19831"/>
                  </a:lnTo>
                  <a:lnTo>
                    <a:pt x="1853" y="19957"/>
                  </a:lnTo>
                  <a:lnTo>
                    <a:pt x="3705" y="20041"/>
                  </a:lnTo>
                  <a:lnTo>
                    <a:pt x="5558" y="20041"/>
                  </a:lnTo>
                  <a:lnTo>
                    <a:pt x="7368" y="20041"/>
                  </a:lnTo>
                  <a:lnTo>
                    <a:pt x="9221" y="19957"/>
                  </a:lnTo>
                  <a:lnTo>
                    <a:pt x="11031" y="19831"/>
                  </a:lnTo>
                  <a:lnTo>
                    <a:pt x="12884" y="19620"/>
                  </a:lnTo>
                  <a:lnTo>
                    <a:pt x="14694" y="19410"/>
                  </a:lnTo>
                  <a:lnTo>
                    <a:pt x="16504" y="19115"/>
                  </a:lnTo>
                  <a:lnTo>
                    <a:pt x="18315" y="18778"/>
                  </a:lnTo>
                  <a:lnTo>
                    <a:pt x="20125" y="18399"/>
                  </a:lnTo>
                  <a:lnTo>
                    <a:pt x="21894" y="17978"/>
                  </a:lnTo>
                  <a:lnTo>
                    <a:pt x="23662" y="17515"/>
                  </a:lnTo>
                  <a:lnTo>
                    <a:pt x="25430" y="17010"/>
                  </a:lnTo>
                  <a:lnTo>
                    <a:pt x="27156" y="16420"/>
                  </a:lnTo>
                  <a:lnTo>
                    <a:pt x="28883" y="15789"/>
                  </a:lnTo>
                  <a:lnTo>
                    <a:pt x="30609" y="15157"/>
                  </a:lnTo>
                  <a:lnTo>
                    <a:pt x="32293" y="14441"/>
                  </a:lnTo>
                  <a:lnTo>
                    <a:pt x="33977" y="13684"/>
                  </a:lnTo>
                  <a:lnTo>
                    <a:pt x="35619" y="12884"/>
                  </a:lnTo>
                  <a:lnTo>
                    <a:pt x="37261" y="12042"/>
                  </a:lnTo>
                  <a:lnTo>
                    <a:pt x="38861" y="11157"/>
                  </a:lnTo>
                  <a:lnTo>
                    <a:pt x="40419" y="10231"/>
                  </a:lnTo>
                  <a:lnTo>
                    <a:pt x="41976" y="9263"/>
                  </a:lnTo>
                  <a:lnTo>
                    <a:pt x="43492" y="8252"/>
                  </a:lnTo>
                  <a:lnTo>
                    <a:pt x="45008" y="7200"/>
                  </a:lnTo>
                  <a:lnTo>
                    <a:pt x="46481" y="6105"/>
                  </a:lnTo>
                  <a:lnTo>
                    <a:pt x="47913" y="4926"/>
                  </a:lnTo>
                  <a:lnTo>
                    <a:pt x="49344" y="3747"/>
                  </a:lnTo>
                  <a:lnTo>
                    <a:pt x="50734" y="2526"/>
                  </a:lnTo>
                  <a:lnTo>
                    <a:pt x="52081" y="1263"/>
                  </a:lnTo>
                  <a:lnTo>
                    <a:pt x="53386" y="0"/>
                  </a:lnTo>
                  <a:lnTo>
                    <a:pt x="53555" y="169"/>
                  </a:lnTo>
                  <a:lnTo>
                    <a:pt x="53555" y="169"/>
                  </a:lnTo>
                  <a:lnTo>
                    <a:pt x="52292" y="1432"/>
                  </a:lnTo>
                  <a:lnTo>
                    <a:pt x="50944" y="2695"/>
                  </a:lnTo>
                  <a:lnTo>
                    <a:pt x="49597" y="3916"/>
                  </a:lnTo>
                  <a:lnTo>
                    <a:pt x="48208" y="5095"/>
                  </a:lnTo>
                  <a:lnTo>
                    <a:pt x="46734" y="6231"/>
                  </a:lnTo>
                  <a:lnTo>
                    <a:pt x="45260" y="7326"/>
                  </a:lnTo>
                  <a:lnTo>
                    <a:pt x="43787" y="8379"/>
                  </a:lnTo>
                  <a:lnTo>
                    <a:pt x="42229" y="9389"/>
                  </a:lnTo>
                  <a:lnTo>
                    <a:pt x="40671" y="10358"/>
                  </a:lnTo>
                  <a:lnTo>
                    <a:pt x="39071" y="11326"/>
                  </a:lnTo>
                  <a:lnTo>
                    <a:pt x="37471" y="12210"/>
                  </a:lnTo>
                  <a:lnTo>
                    <a:pt x="35787" y="13052"/>
                  </a:lnTo>
                  <a:lnTo>
                    <a:pt x="34145" y="13894"/>
                  </a:lnTo>
                  <a:lnTo>
                    <a:pt x="32419" y="14652"/>
                  </a:lnTo>
                  <a:lnTo>
                    <a:pt x="30735" y="15368"/>
                  </a:lnTo>
                  <a:lnTo>
                    <a:pt x="28967" y="16041"/>
                  </a:lnTo>
                  <a:lnTo>
                    <a:pt x="28967" y="16041"/>
                  </a:lnTo>
                  <a:lnTo>
                    <a:pt x="27535" y="16547"/>
                  </a:lnTo>
                  <a:lnTo>
                    <a:pt x="26104" y="17052"/>
                  </a:lnTo>
                  <a:lnTo>
                    <a:pt x="24672" y="17473"/>
                  </a:lnTo>
                  <a:lnTo>
                    <a:pt x="23199" y="17894"/>
                  </a:lnTo>
                  <a:lnTo>
                    <a:pt x="21725" y="18273"/>
                  </a:lnTo>
                  <a:lnTo>
                    <a:pt x="20252" y="18652"/>
                  </a:lnTo>
                  <a:lnTo>
                    <a:pt x="18778" y="18946"/>
                  </a:lnTo>
                  <a:lnTo>
                    <a:pt x="17304" y="19241"/>
                  </a:lnTo>
                  <a:lnTo>
                    <a:pt x="15831" y="19494"/>
                  </a:lnTo>
                  <a:lnTo>
                    <a:pt x="14315" y="19704"/>
                  </a:lnTo>
                  <a:lnTo>
                    <a:pt x="12841" y="19915"/>
                  </a:lnTo>
                  <a:lnTo>
                    <a:pt x="11326" y="20041"/>
                  </a:lnTo>
                  <a:lnTo>
                    <a:pt x="9852" y="20167"/>
                  </a:lnTo>
                  <a:lnTo>
                    <a:pt x="8337" y="20252"/>
                  </a:lnTo>
                  <a:lnTo>
                    <a:pt x="6863" y="20294"/>
                  </a:lnTo>
                  <a:lnTo>
                    <a:pt x="5389" y="2033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28"/>
            <p:cNvSpPr/>
            <p:nvPr/>
          </p:nvSpPr>
          <p:spPr>
            <a:xfrm>
              <a:off x="3848400" y="1583350"/>
              <a:ext cx="191600" cy="204225"/>
            </a:xfrm>
            <a:custGeom>
              <a:avLst/>
              <a:gdLst/>
              <a:ahLst/>
              <a:cxnLst/>
              <a:rect l="l" t="t" r="r" b="b"/>
              <a:pathLst>
                <a:path w="7664" h="8169" extrusionOk="0">
                  <a:moveTo>
                    <a:pt x="6990" y="1"/>
                  </a:moveTo>
                  <a:lnTo>
                    <a:pt x="464" y="1137"/>
                  </a:lnTo>
                  <a:lnTo>
                    <a:pt x="338" y="1179"/>
                  </a:lnTo>
                  <a:lnTo>
                    <a:pt x="211" y="1264"/>
                  </a:lnTo>
                  <a:lnTo>
                    <a:pt x="127" y="1390"/>
                  </a:lnTo>
                  <a:lnTo>
                    <a:pt x="43" y="1474"/>
                  </a:lnTo>
                  <a:lnTo>
                    <a:pt x="1" y="1601"/>
                  </a:lnTo>
                  <a:lnTo>
                    <a:pt x="1" y="1769"/>
                  </a:lnTo>
                  <a:lnTo>
                    <a:pt x="43" y="1895"/>
                  </a:lnTo>
                  <a:lnTo>
                    <a:pt x="127" y="2022"/>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63" y="548"/>
                  </a:lnTo>
                  <a:lnTo>
                    <a:pt x="7621" y="422"/>
                  </a:lnTo>
                  <a:lnTo>
                    <a:pt x="7579" y="295"/>
                  </a:lnTo>
                  <a:lnTo>
                    <a:pt x="7537" y="169"/>
                  </a:lnTo>
                  <a:lnTo>
                    <a:pt x="7411" y="85"/>
                  </a:lnTo>
                  <a:lnTo>
                    <a:pt x="728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28"/>
            <p:cNvSpPr/>
            <p:nvPr/>
          </p:nvSpPr>
          <p:spPr>
            <a:xfrm>
              <a:off x="3848400" y="1583350"/>
              <a:ext cx="191600" cy="204225"/>
            </a:xfrm>
            <a:custGeom>
              <a:avLst/>
              <a:gdLst/>
              <a:ahLst/>
              <a:cxnLst/>
              <a:rect l="l" t="t" r="r" b="b"/>
              <a:pathLst>
                <a:path w="7664" h="8169" fill="none" extrusionOk="0">
                  <a:moveTo>
                    <a:pt x="127" y="2022"/>
                  </a:moveTo>
                  <a:lnTo>
                    <a:pt x="4548" y="7916"/>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21" y="674"/>
                  </a:lnTo>
                  <a:lnTo>
                    <a:pt x="7663" y="548"/>
                  </a:lnTo>
                  <a:lnTo>
                    <a:pt x="7621" y="422"/>
                  </a:lnTo>
                  <a:lnTo>
                    <a:pt x="7579" y="295"/>
                  </a:lnTo>
                  <a:lnTo>
                    <a:pt x="7537" y="169"/>
                  </a:lnTo>
                  <a:lnTo>
                    <a:pt x="7411" y="85"/>
                  </a:lnTo>
                  <a:lnTo>
                    <a:pt x="7284" y="1"/>
                  </a:lnTo>
                  <a:lnTo>
                    <a:pt x="7158" y="1"/>
                  </a:lnTo>
                  <a:lnTo>
                    <a:pt x="6990" y="1"/>
                  </a:lnTo>
                  <a:lnTo>
                    <a:pt x="464" y="1137"/>
                  </a:lnTo>
                  <a:lnTo>
                    <a:pt x="464" y="1137"/>
                  </a:lnTo>
                  <a:lnTo>
                    <a:pt x="338" y="1179"/>
                  </a:lnTo>
                  <a:lnTo>
                    <a:pt x="211" y="1264"/>
                  </a:lnTo>
                  <a:lnTo>
                    <a:pt x="127" y="1390"/>
                  </a:lnTo>
                  <a:lnTo>
                    <a:pt x="43" y="1474"/>
                  </a:lnTo>
                  <a:lnTo>
                    <a:pt x="1" y="1601"/>
                  </a:lnTo>
                  <a:lnTo>
                    <a:pt x="1" y="1769"/>
                  </a:lnTo>
                  <a:lnTo>
                    <a:pt x="43" y="1895"/>
                  </a:lnTo>
                  <a:lnTo>
                    <a:pt x="127" y="202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28"/>
            <p:cNvSpPr/>
            <p:nvPr/>
          </p:nvSpPr>
          <p:spPr>
            <a:xfrm>
              <a:off x="3871575" y="1603350"/>
              <a:ext cx="36850" cy="62125"/>
            </a:xfrm>
            <a:custGeom>
              <a:avLst/>
              <a:gdLst/>
              <a:ahLst/>
              <a:cxnLst/>
              <a:rect l="l" t="t" r="r" b="b"/>
              <a:pathLst>
                <a:path w="1474" h="2485" extrusionOk="0">
                  <a:moveTo>
                    <a:pt x="0" y="2316"/>
                  </a:moveTo>
                  <a:lnTo>
                    <a:pt x="0" y="2316"/>
                  </a:lnTo>
                  <a:lnTo>
                    <a:pt x="126" y="2485"/>
                  </a:lnTo>
                  <a:lnTo>
                    <a:pt x="0" y="2316"/>
                  </a:lnTo>
                  <a:close/>
                  <a:moveTo>
                    <a:pt x="1474" y="1"/>
                  </a:moveTo>
                  <a:lnTo>
                    <a:pt x="968" y="85"/>
                  </a:lnTo>
                  <a:lnTo>
                    <a:pt x="1474" y="1"/>
                  </a:lnTo>
                  <a:lnTo>
                    <a:pt x="147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28"/>
            <p:cNvSpPr/>
            <p:nvPr/>
          </p:nvSpPr>
          <p:spPr>
            <a:xfrm>
              <a:off x="3871575" y="1661250"/>
              <a:ext cx="3175" cy="4225"/>
            </a:xfrm>
            <a:custGeom>
              <a:avLst/>
              <a:gdLst/>
              <a:ahLst/>
              <a:cxnLst/>
              <a:rect l="l" t="t" r="r" b="b"/>
              <a:pathLst>
                <a:path w="127" h="169" fill="none" extrusionOk="0">
                  <a:moveTo>
                    <a:pt x="0" y="0"/>
                  </a:moveTo>
                  <a:lnTo>
                    <a:pt x="0" y="0"/>
                  </a:lnTo>
                  <a:lnTo>
                    <a:pt x="126" y="16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28"/>
            <p:cNvSpPr/>
            <p:nvPr/>
          </p:nvSpPr>
          <p:spPr>
            <a:xfrm>
              <a:off x="3895775" y="1603350"/>
              <a:ext cx="12650" cy="2125"/>
            </a:xfrm>
            <a:custGeom>
              <a:avLst/>
              <a:gdLst/>
              <a:ahLst/>
              <a:cxnLst/>
              <a:rect l="l" t="t" r="r" b="b"/>
              <a:pathLst>
                <a:path w="506" h="85" fill="none" extrusionOk="0">
                  <a:moveTo>
                    <a:pt x="506" y="1"/>
                  </a:moveTo>
                  <a:lnTo>
                    <a:pt x="0" y="85"/>
                  </a:lnTo>
                  <a:lnTo>
                    <a:pt x="506" y="1"/>
                  </a:lnTo>
                  <a:lnTo>
                    <a:pt x="5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28"/>
            <p:cNvSpPr/>
            <p:nvPr/>
          </p:nvSpPr>
          <p:spPr>
            <a:xfrm>
              <a:off x="3871575" y="1603350"/>
              <a:ext cx="36850" cy="67400"/>
            </a:xfrm>
            <a:custGeom>
              <a:avLst/>
              <a:gdLst/>
              <a:ahLst/>
              <a:cxnLst/>
              <a:rect l="l" t="t" r="r" b="b"/>
              <a:pathLst>
                <a:path w="1474" h="2696" extrusionOk="0">
                  <a:moveTo>
                    <a:pt x="1474" y="1"/>
                  </a:moveTo>
                  <a:lnTo>
                    <a:pt x="968" y="85"/>
                  </a:lnTo>
                  <a:lnTo>
                    <a:pt x="0" y="2316"/>
                  </a:lnTo>
                  <a:lnTo>
                    <a:pt x="126" y="2485"/>
                  </a:lnTo>
                  <a:lnTo>
                    <a:pt x="295" y="2695"/>
                  </a:lnTo>
                  <a:lnTo>
                    <a:pt x="1474"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28"/>
            <p:cNvSpPr/>
            <p:nvPr/>
          </p:nvSpPr>
          <p:spPr>
            <a:xfrm>
              <a:off x="3871575" y="1603350"/>
              <a:ext cx="36850" cy="67400"/>
            </a:xfrm>
            <a:custGeom>
              <a:avLst/>
              <a:gdLst/>
              <a:ahLst/>
              <a:cxnLst/>
              <a:rect l="l" t="t" r="r" b="b"/>
              <a:pathLst>
                <a:path w="1474" h="2696" fill="none" extrusionOk="0">
                  <a:moveTo>
                    <a:pt x="1474" y="1"/>
                  </a:moveTo>
                  <a:lnTo>
                    <a:pt x="968" y="85"/>
                  </a:lnTo>
                  <a:lnTo>
                    <a:pt x="0" y="2316"/>
                  </a:lnTo>
                  <a:lnTo>
                    <a:pt x="126" y="2485"/>
                  </a:lnTo>
                  <a:lnTo>
                    <a:pt x="295" y="2695"/>
                  </a:lnTo>
                  <a:lnTo>
                    <a:pt x="14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28"/>
            <p:cNvSpPr/>
            <p:nvPr/>
          </p:nvSpPr>
          <p:spPr>
            <a:xfrm>
              <a:off x="3894725" y="1595975"/>
              <a:ext cx="53700" cy="102125"/>
            </a:xfrm>
            <a:custGeom>
              <a:avLst/>
              <a:gdLst/>
              <a:ahLst/>
              <a:cxnLst/>
              <a:rect l="l" t="t" r="r" b="b"/>
              <a:pathLst>
                <a:path w="2148" h="4085" extrusionOk="0">
                  <a:moveTo>
                    <a:pt x="0" y="3832"/>
                  </a:moveTo>
                  <a:lnTo>
                    <a:pt x="0" y="3832"/>
                  </a:lnTo>
                  <a:lnTo>
                    <a:pt x="169" y="4085"/>
                  </a:lnTo>
                  <a:lnTo>
                    <a:pt x="0" y="3832"/>
                  </a:lnTo>
                  <a:close/>
                  <a:moveTo>
                    <a:pt x="2147" y="1"/>
                  </a:moveTo>
                  <a:lnTo>
                    <a:pt x="1769" y="85"/>
                  </a:lnTo>
                  <a:lnTo>
                    <a:pt x="2147" y="1"/>
                  </a:lnTo>
                  <a:lnTo>
                    <a:pt x="2147" y="1"/>
                  </a:lnTo>
                  <a:lnTo>
                    <a:pt x="214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28"/>
            <p:cNvSpPr/>
            <p:nvPr/>
          </p:nvSpPr>
          <p:spPr>
            <a:xfrm>
              <a:off x="3894725" y="1691775"/>
              <a:ext cx="4225" cy="6325"/>
            </a:xfrm>
            <a:custGeom>
              <a:avLst/>
              <a:gdLst/>
              <a:ahLst/>
              <a:cxnLst/>
              <a:rect l="l" t="t" r="r" b="b"/>
              <a:pathLst>
                <a:path w="169" h="253" fill="none" extrusionOk="0">
                  <a:moveTo>
                    <a:pt x="0" y="0"/>
                  </a:moveTo>
                  <a:lnTo>
                    <a:pt x="0" y="0"/>
                  </a:lnTo>
                  <a:lnTo>
                    <a:pt x="169"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28"/>
            <p:cNvSpPr/>
            <p:nvPr/>
          </p:nvSpPr>
          <p:spPr>
            <a:xfrm>
              <a:off x="3938925" y="1595975"/>
              <a:ext cx="9500" cy="2150"/>
            </a:xfrm>
            <a:custGeom>
              <a:avLst/>
              <a:gdLst/>
              <a:ahLst/>
              <a:cxnLst/>
              <a:rect l="l" t="t" r="r" b="b"/>
              <a:pathLst>
                <a:path w="380" h="86" fill="none" extrusionOk="0">
                  <a:moveTo>
                    <a:pt x="379" y="1"/>
                  </a:moveTo>
                  <a:lnTo>
                    <a:pt x="1" y="85"/>
                  </a:lnTo>
                  <a:lnTo>
                    <a:pt x="379" y="1"/>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28"/>
            <p:cNvSpPr/>
            <p:nvPr/>
          </p:nvSpPr>
          <p:spPr>
            <a:xfrm>
              <a:off x="3894725" y="1595975"/>
              <a:ext cx="53700" cy="105300"/>
            </a:xfrm>
            <a:custGeom>
              <a:avLst/>
              <a:gdLst/>
              <a:ahLst/>
              <a:cxnLst/>
              <a:rect l="l" t="t" r="r" b="b"/>
              <a:pathLst>
                <a:path w="2148" h="4212" extrusionOk="0">
                  <a:moveTo>
                    <a:pt x="2147" y="1"/>
                  </a:moveTo>
                  <a:lnTo>
                    <a:pt x="1769" y="85"/>
                  </a:lnTo>
                  <a:lnTo>
                    <a:pt x="1684" y="85"/>
                  </a:lnTo>
                  <a:lnTo>
                    <a:pt x="1221" y="1180"/>
                  </a:lnTo>
                  <a:lnTo>
                    <a:pt x="758" y="2232"/>
                  </a:lnTo>
                  <a:lnTo>
                    <a:pt x="0" y="3832"/>
                  </a:lnTo>
                  <a:lnTo>
                    <a:pt x="169" y="4085"/>
                  </a:lnTo>
                  <a:lnTo>
                    <a:pt x="295" y="4211"/>
                  </a:lnTo>
                  <a:lnTo>
                    <a:pt x="1095" y="2401"/>
                  </a:lnTo>
                  <a:lnTo>
                    <a:pt x="1642" y="1222"/>
                  </a:lnTo>
                  <a:lnTo>
                    <a:pt x="214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28"/>
            <p:cNvSpPr/>
            <p:nvPr/>
          </p:nvSpPr>
          <p:spPr>
            <a:xfrm>
              <a:off x="3894725" y="1595975"/>
              <a:ext cx="53700" cy="105300"/>
            </a:xfrm>
            <a:custGeom>
              <a:avLst/>
              <a:gdLst/>
              <a:ahLst/>
              <a:cxnLst/>
              <a:rect l="l" t="t" r="r" b="b"/>
              <a:pathLst>
                <a:path w="2148" h="4212" fill="none" extrusionOk="0">
                  <a:moveTo>
                    <a:pt x="2147" y="1"/>
                  </a:moveTo>
                  <a:lnTo>
                    <a:pt x="1769" y="85"/>
                  </a:lnTo>
                  <a:lnTo>
                    <a:pt x="1684" y="85"/>
                  </a:lnTo>
                  <a:lnTo>
                    <a:pt x="1684" y="85"/>
                  </a:lnTo>
                  <a:lnTo>
                    <a:pt x="1221" y="1180"/>
                  </a:lnTo>
                  <a:lnTo>
                    <a:pt x="758" y="2232"/>
                  </a:lnTo>
                  <a:lnTo>
                    <a:pt x="0" y="3832"/>
                  </a:lnTo>
                  <a:lnTo>
                    <a:pt x="169" y="4085"/>
                  </a:lnTo>
                  <a:lnTo>
                    <a:pt x="295" y="4211"/>
                  </a:lnTo>
                  <a:lnTo>
                    <a:pt x="1095" y="2401"/>
                  </a:lnTo>
                  <a:lnTo>
                    <a:pt x="1095" y="2401"/>
                  </a:lnTo>
                  <a:lnTo>
                    <a:pt x="1642" y="1222"/>
                  </a:lnTo>
                  <a:lnTo>
                    <a:pt x="21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28"/>
            <p:cNvSpPr/>
            <p:nvPr/>
          </p:nvSpPr>
          <p:spPr>
            <a:xfrm>
              <a:off x="3919975" y="1590725"/>
              <a:ext cx="60025" cy="143175"/>
            </a:xfrm>
            <a:custGeom>
              <a:avLst/>
              <a:gdLst/>
              <a:ahLst/>
              <a:cxnLst/>
              <a:rect l="l" t="t" r="r" b="b"/>
              <a:pathLst>
                <a:path w="2401" h="5727" extrusionOk="0">
                  <a:moveTo>
                    <a:pt x="1" y="5389"/>
                  </a:moveTo>
                  <a:lnTo>
                    <a:pt x="1" y="5389"/>
                  </a:lnTo>
                  <a:lnTo>
                    <a:pt x="253" y="5726"/>
                  </a:lnTo>
                  <a:lnTo>
                    <a:pt x="1" y="5389"/>
                  </a:lnTo>
                  <a:close/>
                  <a:moveTo>
                    <a:pt x="2401" y="0"/>
                  </a:moveTo>
                  <a:lnTo>
                    <a:pt x="1937" y="85"/>
                  </a:lnTo>
                  <a:lnTo>
                    <a:pt x="1937" y="85"/>
                  </a:lnTo>
                  <a:lnTo>
                    <a:pt x="2401" y="0"/>
                  </a:lnTo>
                  <a:lnTo>
                    <a:pt x="2401" y="0"/>
                  </a:lnTo>
                  <a:lnTo>
                    <a:pt x="2401"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28"/>
            <p:cNvSpPr/>
            <p:nvPr/>
          </p:nvSpPr>
          <p:spPr>
            <a:xfrm>
              <a:off x="3919975" y="1725450"/>
              <a:ext cx="6350" cy="8450"/>
            </a:xfrm>
            <a:custGeom>
              <a:avLst/>
              <a:gdLst/>
              <a:ahLst/>
              <a:cxnLst/>
              <a:rect l="l" t="t" r="r" b="b"/>
              <a:pathLst>
                <a:path w="254" h="338" fill="none" extrusionOk="0">
                  <a:moveTo>
                    <a:pt x="1" y="0"/>
                  </a:moveTo>
                  <a:lnTo>
                    <a:pt x="1" y="0"/>
                  </a:lnTo>
                  <a:lnTo>
                    <a:pt x="253" y="337"/>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28"/>
            <p:cNvSpPr/>
            <p:nvPr/>
          </p:nvSpPr>
          <p:spPr>
            <a:xfrm>
              <a:off x="3968400" y="1590725"/>
              <a:ext cx="11600" cy="2125"/>
            </a:xfrm>
            <a:custGeom>
              <a:avLst/>
              <a:gdLst/>
              <a:ahLst/>
              <a:cxnLst/>
              <a:rect l="l" t="t" r="r" b="b"/>
              <a:pathLst>
                <a:path w="464" h="85" fill="none" extrusionOk="0">
                  <a:moveTo>
                    <a:pt x="464" y="0"/>
                  </a:moveTo>
                  <a:lnTo>
                    <a:pt x="0" y="85"/>
                  </a:lnTo>
                  <a:lnTo>
                    <a:pt x="0" y="85"/>
                  </a:lnTo>
                  <a:lnTo>
                    <a:pt x="464" y="0"/>
                  </a:lnTo>
                  <a:lnTo>
                    <a:pt x="464" y="0"/>
                  </a:lnTo>
                  <a:lnTo>
                    <a:pt x="4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28"/>
            <p:cNvSpPr/>
            <p:nvPr/>
          </p:nvSpPr>
          <p:spPr>
            <a:xfrm>
              <a:off x="3919975" y="1590725"/>
              <a:ext cx="60025" cy="144225"/>
            </a:xfrm>
            <a:custGeom>
              <a:avLst/>
              <a:gdLst/>
              <a:ahLst/>
              <a:cxnLst/>
              <a:rect l="l" t="t" r="r" b="b"/>
              <a:pathLst>
                <a:path w="2401" h="5769" extrusionOk="0">
                  <a:moveTo>
                    <a:pt x="2401" y="0"/>
                  </a:moveTo>
                  <a:lnTo>
                    <a:pt x="1937" y="85"/>
                  </a:lnTo>
                  <a:lnTo>
                    <a:pt x="1516" y="1432"/>
                  </a:lnTo>
                  <a:lnTo>
                    <a:pt x="1053" y="2779"/>
                  </a:lnTo>
                  <a:lnTo>
                    <a:pt x="548" y="4084"/>
                  </a:lnTo>
                  <a:lnTo>
                    <a:pt x="1" y="5389"/>
                  </a:lnTo>
                  <a:lnTo>
                    <a:pt x="253" y="5726"/>
                  </a:lnTo>
                  <a:lnTo>
                    <a:pt x="295" y="5768"/>
                  </a:lnTo>
                  <a:lnTo>
                    <a:pt x="885" y="4337"/>
                  </a:lnTo>
                  <a:lnTo>
                    <a:pt x="1432" y="2905"/>
                  </a:lnTo>
                  <a:lnTo>
                    <a:pt x="1937" y="1474"/>
                  </a:lnTo>
                  <a:lnTo>
                    <a:pt x="2401"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28"/>
            <p:cNvSpPr/>
            <p:nvPr/>
          </p:nvSpPr>
          <p:spPr>
            <a:xfrm>
              <a:off x="3919975" y="1590725"/>
              <a:ext cx="60025" cy="144225"/>
            </a:xfrm>
            <a:custGeom>
              <a:avLst/>
              <a:gdLst/>
              <a:ahLst/>
              <a:cxnLst/>
              <a:rect l="l" t="t" r="r" b="b"/>
              <a:pathLst>
                <a:path w="2401" h="5769" fill="none" extrusionOk="0">
                  <a:moveTo>
                    <a:pt x="2401" y="0"/>
                  </a:moveTo>
                  <a:lnTo>
                    <a:pt x="1937" y="85"/>
                  </a:lnTo>
                  <a:lnTo>
                    <a:pt x="1937" y="85"/>
                  </a:lnTo>
                  <a:lnTo>
                    <a:pt x="1516" y="1432"/>
                  </a:lnTo>
                  <a:lnTo>
                    <a:pt x="1053" y="2779"/>
                  </a:lnTo>
                  <a:lnTo>
                    <a:pt x="548" y="4084"/>
                  </a:lnTo>
                  <a:lnTo>
                    <a:pt x="1" y="5389"/>
                  </a:lnTo>
                  <a:lnTo>
                    <a:pt x="253" y="5726"/>
                  </a:lnTo>
                  <a:lnTo>
                    <a:pt x="295" y="5768"/>
                  </a:lnTo>
                  <a:lnTo>
                    <a:pt x="295" y="5768"/>
                  </a:lnTo>
                  <a:lnTo>
                    <a:pt x="885" y="4337"/>
                  </a:lnTo>
                  <a:lnTo>
                    <a:pt x="1432" y="2905"/>
                  </a:lnTo>
                  <a:lnTo>
                    <a:pt x="1937" y="1474"/>
                  </a:lnTo>
                  <a:lnTo>
                    <a:pt x="240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28"/>
            <p:cNvSpPr/>
            <p:nvPr/>
          </p:nvSpPr>
          <p:spPr>
            <a:xfrm>
              <a:off x="3943125" y="1583350"/>
              <a:ext cx="78975" cy="182125"/>
            </a:xfrm>
            <a:custGeom>
              <a:avLst/>
              <a:gdLst/>
              <a:ahLst/>
              <a:cxnLst/>
              <a:rect l="l" t="t" r="r" b="b"/>
              <a:pathLst>
                <a:path w="3159" h="7285" extrusionOk="0">
                  <a:moveTo>
                    <a:pt x="1" y="6905"/>
                  </a:moveTo>
                  <a:lnTo>
                    <a:pt x="1" y="6905"/>
                  </a:lnTo>
                  <a:lnTo>
                    <a:pt x="254" y="7284"/>
                  </a:lnTo>
                  <a:lnTo>
                    <a:pt x="254" y="7284"/>
                  </a:lnTo>
                  <a:lnTo>
                    <a:pt x="1" y="6905"/>
                  </a:lnTo>
                  <a:close/>
                  <a:moveTo>
                    <a:pt x="3159" y="1"/>
                  </a:moveTo>
                  <a:lnTo>
                    <a:pt x="2696" y="85"/>
                  </a:lnTo>
                  <a:lnTo>
                    <a:pt x="2696" y="85"/>
                  </a:lnTo>
                  <a:lnTo>
                    <a:pt x="3159" y="1"/>
                  </a:lnTo>
                  <a:lnTo>
                    <a:pt x="3159" y="1"/>
                  </a:lnTo>
                  <a:lnTo>
                    <a:pt x="3159"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28"/>
            <p:cNvSpPr/>
            <p:nvPr/>
          </p:nvSpPr>
          <p:spPr>
            <a:xfrm>
              <a:off x="3943125" y="1755975"/>
              <a:ext cx="6350" cy="9500"/>
            </a:xfrm>
            <a:custGeom>
              <a:avLst/>
              <a:gdLst/>
              <a:ahLst/>
              <a:cxnLst/>
              <a:rect l="l" t="t" r="r" b="b"/>
              <a:pathLst>
                <a:path w="254" h="380" fill="none" extrusionOk="0">
                  <a:moveTo>
                    <a:pt x="1" y="0"/>
                  </a:moveTo>
                  <a:lnTo>
                    <a:pt x="1" y="0"/>
                  </a:lnTo>
                  <a:lnTo>
                    <a:pt x="254" y="379"/>
                  </a:lnTo>
                  <a:lnTo>
                    <a:pt x="254"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28"/>
            <p:cNvSpPr/>
            <p:nvPr/>
          </p:nvSpPr>
          <p:spPr>
            <a:xfrm>
              <a:off x="4010500" y="1583350"/>
              <a:ext cx="11600" cy="2125"/>
            </a:xfrm>
            <a:custGeom>
              <a:avLst/>
              <a:gdLst/>
              <a:ahLst/>
              <a:cxnLst/>
              <a:rect l="l" t="t" r="r" b="b"/>
              <a:pathLst>
                <a:path w="464" h="85" fill="none" extrusionOk="0">
                  <a:moveTo>
                    <a:pt x="464" y="1"/>
                  </a:moveTo>
                  <a:lnTo>
                    <a:pt x="1" y="85"/>
                  </a:lnTo>
                  <a:lnTo>
                    <a:pt x="1" y="85"/>
                  </a:lnTo>
                  <a:lnTo>
                    <a:pt x="464" y="1"/>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28"/>
            <p:cNvSpPr/>
            <p:nvPr/>
          </p:nvSpPr>
          <p:spPr>
            <a:xfrm>
              <a:off x="3943125" y="1583350"/>
              <a:ext cx="78975" cy="182125"/>
            </a:xfrm>
            <a:custGeom>
              <a:avLst/>
              <a:gdLst/>
              <a:ahLst/>
              <a:cxnLst/>
              <a:rect l="l" t="t" r="r" b="b"/>
              <a:pathLst>
                <a:path w="3159" h="7285" extrusionOk="0">
                  <a:moveTo>
                    <a:pt x="3159" y="1"/>
                  </a:moveTo>
                  <a:lnTo>
                    <a:pt x="2696" y="85"/>
                  </a:lnTo>
                  <a:lnTo>
                    <a:pt x="2064" y="1811"/>
                  </a:lnTo>
                  <a:lnTo>
                    <a:pt x="1390" y="3495"/>
                  </a:lnTo>
                  <a:lnTo>
                    <a:pt x="717" y="5221"/>
                  </a:lnTo>
                  <a:lnTo>
                    <a:pt x="1" y="6905"/>
                  </a:lnTo>
                  <a:lnTo>
                    <a:pt x="254" y="7284"/>
                  </a:lnTo>
                  <a:lnTo>
                    <a:pt x="1054" y="5474"/>
                  </a:lnTo>
                  <a:lnTo>
                    <a:pt x="1769" y="3664"/>
                  </a:lnTo>
                  <a:lnTo>
                    <a:pt x="2485" y="1811"/>
                  </a:lnTo>
                  <a:lnTo>
                    <a:pt x="3159"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28"/>
            <p:cNvSpPr/>
            <p:nvPr/>
          </p:nvSpPr>
          <p:spPr>
            <a:xfrm>
              <a:off x="3943125" y="1583350"/>
              <a:ext cx="78975" cy="182125"/>
            </a:xfrm>
            <a:custGeom>
              <a:avLst/>
              <a:gdLst/>
              <a:ahLst/>
              <a:cxnLst/>
              <a:rect l="l" t="t" r="r" b="b"/>
              <a:pathLst>
                <a:path w="3159" h="7285" fill="none" extrusionOk="0">
                  <a:moveTo>
                    <a:pt x="3159" y="1"/>
                  </a:moveTo>
                  <a:lnTo>
                    <a:pt x="2696" y="85"/>
                  </a:lnTo>
                  <a:lnTo>
                    <a:pt x="2696" y="85"/>
                  </a:lnTo>
                  <a:lnTo>
                    <a:pt x="2064" y="1811"/>
                  </a:lnTo>
                  <a:lnTo>
                    <a:pt x="1390" y="3495"/>
                  </a:lnTo>
                  <a:lnTo>
                    <a:pt x="717" y="5221"/>
                  </a:lnTo>
                  <a:lnTo>
                    <a:pt x="1" y="6905"/>
                  </a:lnTo>
                  <a:lnTo>
                    <a:pt x="254" y="7284"/>
                  </a:lnTo>
                  <a:lnTo>
                    <a:pt x="254" y="7284"/>
                  </a:lnTo>
                  <a:lnTo>
                    <a:pt x="1054" y="5474"/>
                  </a:lnTo>
                  <a:lnTo>
                    <a:pt x="1769" y="3664"/>
                  </a:lnTo>
                  <a:lnTo>
                    <a:pt x="2485" y="1811"/>
                  </a:lnTo>
                  <a:lnTo>
                    <a:pt x="31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28"/>
            <p:cNvSpPr/>
            <p:nvPr/>
          </p:nvSpPr>
          <p:spPr>
            <a:xfrm>
              <a:off x="4065225" y="1530725"/>
              <a:ext cx="187400" cy="208425"/>
            </a:xfrm>
            <a:custGeom>
              <a:avLst/>
              <a:gdLst/>
              <a:ahLst/>
              <a:cxnLst/>
              <a:rect l="l" t="t" r="r" b="b"/>
              <a:pathLst>
                <a:path w="7496" h="8337" extrusionOk="0">
                  <a:moveTo>
                    <a:pt x="6821" y="1"/>
                  </a:moveTo>
                  <a:lnTo>
                    <a:pt x="422" y="1769"/>
                  </a:lnTo>
                  <a:lnTo>
                    <a:pt x="253" y="1853"/>
                  </a:lnTo>
                  <a:lnTo>
                    <a:pt x="169" y="1937"/>
                  </a:lnTo>
                  <a:lnTo>
                    <a:pt x="85" y="2021"/>
                  </a:lnTo>
                  <a:lnTo>
                    <a:pt x="43" y="2148"/>
                  </a:lnTo>
                  <a:lnTo>
                    <a:pt x="1" y="2316"/>
                  </a:lnTo>
                  <a:lnTo>
                    <a:pt x="1" y="2442"/>
                  </a:lnTo>
                  <a:lnTo>
                    <a:pt x="43" y="2569"/>
                  </a:lnTo>
                  <a:lnTo>
                    <a:pt x="127" y="2695"/>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506"/>
                  </a:lnTo>
                  <a:lnTo>
                    <a:pt x="7495" y="379"/>
                  </a:lnTo>
                  <a:lnTo>
                    <a:pt x="7411" y="253"/>
                  </a:lnTo>
                  <a:lnTo>
                    <a:pt x="7327" y="127"/>
                  </a:lnTo>
                  <a:lnTo>
                    <a:pt x="7243" y="43"/>
                  </a:lnTo>
                  <a:lnTo>
                    <a:pt x="7116"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28"/>
            <p:cNvSpPr/>
            <p:nvPr/>
          </p:nvSpPr>
          <p:spPr>
            <a:xfrm>
              <a:off x="4065225" y="1530725"/>
              <a:ext cx="187400" cy="208425"/>
            </a:xfrm>
            <a:custGeom>
              <a:avLst/>
              <a:gdLst/>
              <a:ahLst/>
              <a:cxnLst/>
              <a:rect l="l" t="t" r="r" b="b"/>
              <a:pathLst>
                <a:path w="7496" h="8337" fill="none" extrusionOk="0">
                  <a:moveTo>
                    <a:pt x="127" y="2695"/>
                  </a:moveTo>
                  <a:lnTo>
                    <a:pt x="5095" y="8168"/>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632"/>
                  </a:lnTo>
                  <a:lnTo>
                    <a:pt x="7495" y="506"/>
                  </a:lnTo>
                  <a:lnTo>
                    <a:pt x="7495" y="379"/>
                  </a:lnTo>
                  <a:lnTo>
                    <a:pt x="7411" y="253"/>
                  </a:lnTo>
                  <a:lnTo>
                    <a:pt x="7327" y="127"/>
                  </a:lnTo>
                  <a:lnTo>
                    <a:pt x="7243" y="43"/>
                  </a:lnTo>
                  <a:lnTo>
                    <a:pt x="7116" y="1"/>
                  </a:lnTo>
                  <a:lnTo>
                    <a:pt x="6948" y="1"/>
                  </a:lnTo>
                  <a:lnTo>
                    <a:pt x="6821" y="1"/>
                  </a:lnTo>
                  <a:lnTo>
                    <a:pt x="422" y="1769"/>
                  </a:lnTo>
                  <a:lnTo>
                    <a:pt x="422" y="1769"/>
                  </a:lnTo>
                  <a:lnTo>
                    <a:pt x="253" y="1853"/>
                  </a:lnTo>
                  <a:lnTo>
                    <a:pt x="169" y="1937"/>
                  </a:lnTo>
                  <a:lnTo>
                    <a:pt x="85" y="2021"/>
                  </a:lnTo>
                  <a:lnTo>
                    <a:pt x="43" y="2148"/>
                  </a:lnTo>
                  <a:lnTo>
                    <a:pt x="1" y="2316"/>
                  </a:lnTo>
                  <a:lnTo>
                    <a:pt x="1" y="2442"/>
                  </a:lnTo>
                  <a:lnTo>
                    <a:pt x="43" y="2569"/>
                  </a:lnTo>
                  <a:lnTo>
                    <a:pt x="127" y="26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28"/>
            <p:cNvSpPr/>
            <p:nvPr/>
          </p:nvSpPr>
          <p:spPr>
            <a:xfrm>
              <a:off x="4091550" y="1564400"/>
              <a:ext cx="22125" cy="67400"/>
            </a:xfrm>
            <a:custGeom>
              <a:avLst/>
              <a:gdLst/>
              <a:ahLst/>
              <a:cxnLst/>
              <a:rect l="l" t="t" r="r" b="b"/>
              <a:pathLst>
                <a:path w="885" h="2696" extrusionOk="0">
                  <a:moveTo>
                    <a:pt x="0" y="2359"/>
                  </a:moveTo>
                  <a:lnTo>
                    <a:pt x="0" y="2359"/>
                  </a:lnTo>
                  <a:lnTo>
                    <a:pt x="337" y="2695"/>
                  </a:lnTo>
                  <a:lnTo>
                    <a:pt x="0" y="2359"/>
                  </a:lnTo>
                  <a:close/>
                  <a:moveTo>
                    <a:pt x="885" y="1"/>
                  </a:moveTo>
                  <a:lnTo>
                    <a:pt x="758" y="43"/>
                  </a:lnTo>
                  <a:lnTo>
                    <a:pt x="885"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28"/>
            <p:cNvSpPr/>
            <p:nvPr/>
          </p:nvSpPr>
          <p:spPr>
            <a:xfrm>
              <a:off x="4091550" y="1623350"/>
              <a:ext cx="8450" cy="8450"/>
            </a:xfrm>
            <a:custGeom>
              <a:avLst/>
              <a:gdLst/>
              <a:ahLst/>
              <a:cxnLst/>
              <a:rect l="l" t="t" r="r" b="b"/>
              <a:pathLst>
                <a:path w="338" h="338" fill="none" extrusionOk="0">
                  <a:moveTo>
                    <a:pt x="0" y="1"/>
                  </a:moveTo>
                  <a:lnTo>
                    <a:pt x="0" y="1"/>
                  </a:lnTo>
                  <a:lnTo>
                    <a:pt x="337" y="33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28"/>
            <p:cNvSpPr/>
            <p:nvPr/>
          </p:nvSpPr>
          <p:spPr>
            <a:xfrm>
              <a:off x="4110500" y="1564400"/>
              <a:ext cx="3175" cy="1075"/>
            </a:xfrm>
            <a:custGeom>
              <a:avLst/>
              <a:gdLst/>
              <a:ahLst/>
              <a:cxnLst/>
              <a:rect l="l" t="t" r="r" b="b"/>
              <a:pathLst>
                <a:path w="127" h="43" fill="none" extrusionOk="0">
                  <a:moveTo>
                    <a:pt x="127" y="1"/>
                  </a:moveTo>
                  <a:lnTo>
                    <a:pt x="0"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28"/>
            <p:cNvSpPr/>
            <p:nvPr/>
          </p:nvSpPr>
          <p:spPr>
            <a:xfrm>
              <a:off x="4091550" y="1562300"/>
              <a:ext cx="31600" cy="69500"/>
            </a:xfrm>
            <a:custGeom>
              <a:avLst/>
              <a:gdLst/>
              <a:ahLst/>
              <a:cxnLst/>
              <a:rect l="l" t="t" r="r" b="b"/>
              <a:pathLst>
                <a:path w="1264" h="2780" extrusionOk="0">
                  <a:moveTo>
                    <a:pt x="1264" y="1"/>
                  </a:moveTo>
                  <a:lnTo>
                    <a:pt x="885" y="85"/>
                  </a:lnTo>
                  <a:lnTo>
                    <a:pt x="758" y="127"/>
                  </a:lnTo>
                  <a:lnTo>
                    <a:pt x="0" y="2443"/>
                  </a:lnTo>
                  <a:lnTo>
                    <a:pt x="337" y="2779"/>
                  </a:lnTo>
                  <a:lnTo>
                    <a:pt x="1264"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28"/>
            <p:cNvSpPr/>
            <p:nvPr/>
          </p:nvSpPr>
          <p:spPr>
            <a:xfrm>
              <a:off x="4091550" y="1562300"/>
              <a:ext cx="31600" cy="69500"/>
            </a:xfrm>
            <a:custGeom>
              <a:avLst/>
              <a:gdLst/>
              <a:ahLst/>
              <a:cxnLst/>
              <a:rect l="l" t="t" r="r" b="b"/>
              <a:pathLst>
                <a:path w="1264" h="2780" fill="none" extrusionOk="0">
                  <a:moveTo>
                    <a:pt x="1264" y="1"/>
                  </a:moveTo>
                  <a:lnTo>
                    <a:pt x="885" y="85"/>
                  </a:lnTo>
                  <a:lnTo>
                    <a:pt x="758" y="127"/>
                  </a:lnTo>
                  <a:lnTo>
                    <a:pt x="0" y="2443"/>
                  </a:lnTo>
                  <a:lnTo>
                    <a:pt x="337" y="2779"/>
                  </a:lnTo>
                  <a:lnTo>
                    <a:pt x="12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28"/>
            <p:cNvSpPr/>
            <p:nvPr/>
          </p:nvSpPr>
          <p:spPr>
            <a:xfrm>
              <a:off x="4117875" y="1651775"/>
              <a:ext cx="6325" cy="6325"/>
            </a:xfrm>
            <a:custGeom>
              <a:avLst/>
              <a:gdLst/>
              <a:ahLst/>
              <a:cxnLst/>
              <a:rect l="l" t="t" r="r" b="b"/>
              <a:pathLst>
                <a:path w="253" h="253" extrusionOk="0">
                  <a:moveTo>
                    <a:pt x="0" y="0"/>
                  </a:moveTo>
                  <a:lnTo>
                    <a:pt x="0" y="0"/>
                  </a:lnTo>
                  <a:lnTo>
                    <a:pt x="253" y="253"/>
                  </a:lnTo>
                  <a:lnTo>
                    <a:pt x="0"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28"/>
            <p:cNvSpPr/>
            <p:nvPr/>
          </p:nvSpPr>
          <p:spPr>
            <a:xfrm>
              <a:off x="4117875" y="1651775"/>
              <a:ext cx="6325" cy="6325"/>
            </a:xfrm>
            <a:custGeom>
              <a:avLst/>
              <a:gdLst/>
              <a:ahLst/>
              <a:cxnLst/>
              <a:rect l="l" t="t" r="r" b="b"/>
              <a:pathLst>
                <a:path w="253" h="253" fill="none" extrusionOk="0">
                  <a:moveTo>
                    <a:pt x="0" y="0"/>
                  </a:moveTo>
                  <a:lnTo>
                    <a:pt x="0" y="0"/>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28"/>
            <p:cNvSpPr/>
            <p:nvPr/>
          </p:nvSpPr>
          <p:spPr>
            <a:xfrm>
              <a:off x="4117875" y="1551775"/>
              <a:ext cx="44225" cy="108450"/>
            </a:xfrm>
            <a:custGeom>
              <a:avLst/>
              <a:gdLst/>
              <a:ahLst/>
              <a:cxnLst/>
              <a:rect l="l" t="t" r="r" b="b"/>
              <a:pathLst>
                <a:path w="1769" h="4338" extrusionOk="0">
                  <a:moveTo>
                    <a:pt x="1768" y="1"/>
                  </a:moveTo>
                  <a:lnTo>
                    <a:pt x="1305" y="127"/>
                  </a:lnTo>
                  <a:lnTo>
                    <a:pt x="926" y="1222"/>
                  </a:lnTo>
                  <a:lnTo>
                    <a:pt x="589" y="2316"/>
                  </a:lnTo>
                  <a:lnTo>
                    <a:pt x="0" y="4000"/>
                  </a:lnTo>
                  <a:lnTo>
                    <a:pt x="253" y="4253"/>
                  </a:lnTo>
                  <a:lnTo>
                    <a:pt x="295" y="4337"/>
                  </a:lnTo>
                  <a:lnTo>
                    <a:pt x="968" y="2442"/>
                  </a:lnTo>
                  <a:lnTo>
                    <a:pt x="1389" y="1222"/>
                  </a:lnTo>
                  <a:lnTo>
                    <a:pt x="1768"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28"/>
            <p:cNvSpPr/>
            <p:nvPr/>
          </p:nvSpPr>
          <p:spPr>
            <a:xfrm>
              <a:off x="4117875" y="1551775"/>
              <a:ext cx="44225" cy="108450"/>
            </a:xfrm>
            <a:custGeom>
              <a:avLst/>
              <a:gdLst/>
              <a:ahLst/>
              <a:cxnLst/>
              <a:rect l="l" t="t" r="r" b="b"/>
              <a:pathLst>
                <a:path w="1769" h="4338" fill="none" extrusionOk="0">
                  <a:moveTo>
                    <a:pt x="1768" y="1"/>
                  </a:moveTo>
                  <a:lnTo>
                    <a:pt x="1305" y="127"/>
                  </a:lnTo>
                  <a:lnTo>
                    <a:pt x="1305" y="127"/>
                  </a:lnTo>
                  <a:lnTo>
                    <a:pt x="926" y="1222"/>
                  </a:lnTo>
                  <a:lnTo>
                    <a:pt x="589" y="2316"/>
                  </a:lnTo>
                  <a:lnTo>
                    <a:pt x="0" y="4000"/>
                  </a:lnTo>
                  <a:lnTo>
                    <a:pt x="253" y="4253"/>
                  </a:lnTo>
                  <a:lnTo>
                    <a:pt x="295" y="4337"/>
                  </a:lnTo>
                  <a:lnTo>
                    <a:pt x="968" y="2442"/>
                  </a:lnTo>
                  <a:lnTo>
                    <a:pt x="968" y="2442"/>
                  </a:lnTo>
                  <a:lnTo>
                    <a:pt x="1389" y="1222"/>
                  </a:lnTo>
                  <a:lnTo>
                    <a:pt x="176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28"/>
            <p:cNvSpPr/>
            <p:nvPr/>
          </p:nvSpPr>
          <p:spPr>
            <a:xfrm>
              <a:off x="4146275" y="1542300"/>
              <a:ext cx="46350" cy="149500"/>
            </a:xfrm>
            <a:custGeom>
              <a:avLst/>
              <a:gdLst/>
              <a:ahLst/>
              <a:cxnLst/>
              <a:rect l="l" t="t" r="r" b="b"/>
              <a:pathLst>
                <a:path w="1854" h="5980" extrusionOk="0">
                  <a:moveTo>
                    <a:pt x="1" y="5600"/>
                  </a:moveTo>
                  <a:lnTo>
                    <a:pt x="1" y="5600"/>
                  </a:lnTo>
                  <a:lnTo>
                    <a:pt x="1" y="5600"/>
                  </a:lnTo>
                  <a:lnTo>
                    <a:pt x="295" y="5979"/>
                  </a:lnTo>
                  <a:lnTo>
                    <a:pt x="295" y="5979"/>
                  </a:lnTo>
                  <a:lnTo>
                    <a:pt x="1" y="5600"/>
                  </a:lnTo>
                  <a:close/>
                  <a:moveTo>
                    <a:pt x="1853" y="1"/>
                  </a:moveTo>
                  <a:lnTo>
                    <a:pt x="1727" y="43"/>
                  </a:lnTo>
                  <a:lnTo>
                    <a:pt x="1853" y="1"/>
                  </a:lnTo>
                  <a:lnTo>
                    <a:pt x="1853" y="1"/>
                  </a:lnTo>
                  <a:lnTo>
                    <a:pt x="1853"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28"/>
            <p:cNvSpPr/>
            <p:nvPr/>
          </p:nvSpPr>
          <p:spPr>
            <a:xfrm>
              <a:off x="4146275" y="1682300"/>
              <a:ext cx="7400" cy="9500"/>
            </a:xfrm>
            <a:custGeom>
              <a:avLst/>
              <a:gdLst/>
              <a:ahLst/>
              <a:cxnLst/>
              <a:rect l="l" t="t" r="r" b="b"/>
              <a:pathLst>
                <a:path w="296" h="380" fill="none" extrusionOk="0">
                  <a:moveTo>
                    <a:pt x="1" y="0"/>
                  </a:moveTo>
                  <a:lnTo>
                    <a:pt x="1" y="0"/>
                  </a:lnTo>
                  <a:lnTo>
                    <a:pt x="1" y="0"/>
                  </a:lnTo>
                  <a:lnTo>
                    <a:pt x="295" y="379"/>
                  </a:lnTo>
                  <a:lnTo>
                    <a:pt x="295"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28"/>
            <p:cNvSpPr/>
            <p:nvPr/>
          </p:nvSpPr>
          <p:spPr>
            <a:xfrm>
              <a:off x="4189425" y="1542300"/>
              <a:ext cx="3200" cy="1075"/>
            </a:xfrm>
            <a:custGeom>
              <a:avLst/>
              <a:gdLst/>
              <a:ahLst/>
              <a:cxnLst/>
              <a:rect l="l" t="t" r="r" b="b"/>
              <a:pathLst>
                <a:path w="128" h="43" fill="none" extrusionOk="0">
                  <a:moveTo>
                    <a:pt x="127" y="1"/>
                  </a:moveTo>
                  <a:lnTo>
                    <a:pt x="1" y="43"/>
                  </a:lnTo>
                  <a:lnTo>
                    <a:pt x="127" y="1"/>
                  </a:lnTo>
                  <a:lnTo>
                    <a:pt x="127" y="1"/>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28"/>
            <p:cNvSpPr/>
            <p:nvPr/>
          </p:nvSpPr>
          <p:spPr>
            <a:xfrm>
              <a:off x="4146275" y="1542300"/>
              <a:ext cx="46350" cy="149500"/>
            </a:xfrm>
            <a:custGeom>
              <a:avLst/>
              <a:gdLst/>
              <a:ahLst/>
              <a:cxnLst/>
              <a:rect l="l" t="t" r="r" b="b"/>
              <a:pathLst>
                <a:path w="1854" h="5980" extrusionOk="0">
                  <a:moveTo>
                    <a:pt x="1853" y="1"/>
                  </a:moveTo>
                  <a:lnTo>
                    <a:pt x="1727" y="43"/>
                  </a:lnTo>
                  <a:lnTo>
                    <a:pt x="1432" y="127"/>
                  </a:lnTo>
                  <a:lnTo>
                    <a:pt x="1138" y="1516"/>
                  </a:lnTo>
                  <a:lnTo>
                    <a:pt x="801" y="2906"/>
                  </a:lnTo>
                  <a:lnTo>
                    <a:pt x="422" y="4253"/>
                  </a:lnTo>
                  <a:lnTo>
                    <a:pt x="1" y="5600"/>
                  </a:lnTo>
                  <a:lnTo>
                    <a:pt x="295" y="5979"/>
                  </a:lnTo>
                  <a:lnTo>
                    <a:pt x="759" y="4506"/>
                  </a:lnTo>
                  <a:lnTo>
                    <a:pt x="1180" y="3032"/>
                  </a:lnTo>
                  <a:lnTo>
                    <a:pt x="1559" y="1516"/>
                  </a:lnTo>
                  <a:lnTo>
                    <a:pt x="1853"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28"/>
            <p:cNvSpPr/>
            <p:nvPr/>
          </p:nvSpPr>
          <p:spPr>
            <a:xfrm>
              <a:off x="4146275" y="1542300"/>
              <a:ext cx="46350" cy="149500"/>
            </a:xfrm>
            <a:custGeom>
              <a:avLst/>
              <a:gdLst/>
              <a:ahLst/>
              <a:cxnLst/>
              <a:rect l="l" t="t" r="r" b="b"/>
              <a:pathLst>
                <a:path w="1854" h="5980" fill="none" extrusionOk="0">
                  <a:moveTo>
                    <a:pt x="1853" y="1"/>
                  </a:moveTo>
                  <a:lnTo>
                    <a:pt x="1727" y="43"/>
                  </a:lnTo>
                  <a:lnTo>
                    <a:pt x="1432" y="127"/>
                  </a:lnTo>
                  <a:lnTo>
                    <a:pt x="1432" y="127"/>
                  </a:lnTo>
                  <a:lnTo>
                    <a:pt x="1138" y="1516"/>
                  </a:lnTo>
                  <a:lnTo>
                    <a:pt x="801" y="2906"/>
                  </a:lnTo>
                  <a:lnTo>
                    <a:pt x="422" y="4253"/>
                  </a:lnTo>
                  <a:lnTo>
                    <a:pt x="1" y="5600"/>
                  </a:lnTo>
                  <a:lnTo>
                    <a:pt x="295" y="5979"/>
                  </a:lnTo>
                  <a:lnTo>
                    <a:pt x="295" y="5979"/>
                  </a:lnTo>
                  <a:lnTo>
                    <a:pt x="759" y="4506"/>
                  </a:lnTo>
                  <a:lnTo>
                    <a:pt x="1180" y="3032"/>
                  </a:lnTo>
                  <a:lnTo>
                    <a:pt x="1559" y="1516"/>
                  </a:lnTo>
                  <a:lnTo>
                    <a:pt x="185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28"/>
            <p:cNvSpPr/>
            <p:nvPr/>
          </p:nvSpPr>
          <p:spPr>
            <a:xfrm>
              <a:off x="4172600" y="1531775"/>
              <a:ext cx="62125" cy="187375"/>
            </a:xfrm>
            <a:custGeom>
              <a:avLst/>
              <a:gdLst/>
              <a:ahLst/>
              <a:cxnLst/>
              <a:rect l="l" t="t" r="r" b="b"/>
              <a:pathLst>
                <a:path w="2485" h="7495" extrusionOk="0">
                  <a:moveTo>
                    <a:pt x="0" y="7242"/>
                  </a:moveTo>
                  <a:lnTo>
                    <a:pt x="253" y="7495"/>
                  </a:lnTo>
                  <a:lnTo>
                    <a:pt x="253" y="7495"/>
                  </a:lnTo>
                  <a:lnTo>
                    <a:pt x="0" y="7242"/>
                  </a:lnTo>
                  <a:close/>
                  <a:moveTo>
                    <a:pt x="2484" y="1"/>
                  </a:moveTo>
                  <a:lnTo>
                    <a:pt x="2021" y="127"/>
                  </a:lnTo>
                  <a:lnTo>
                    <a:pt x="2021" y="127"/>
                  </a:lnTo>
                  <a:lnTo>
                    <a:pt x="2484" y="1"/>
                  </a:lnTo>
                  <a:lnTo>
                    <a:pt x="2484" y="1"/>
                  </a:lnTo>
                  <a:lnTo>
                    <a:pt x="248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28"/>
            <p:cNvSpPr/>
            <p:nvPr/>
          </p:nvSpPr>
          <p:spPr>
            <a:xfrm>
              <a:off x="4172600" y="1712825"/>
              <a:ext cx="6325" cy="6325"/>
            </a:xfrm>
            <a:custGeom>
              <a:avLst/>
              <a:gdLst/>
              <a:ahLst/>
              <a:cxnLst/>
              <a:rect l="l" t="t" r="r" b="b"/>
              <a:pathLst>
                <a:path w="253" h="253" fill="none" extrusionOk="0">
                  <a:moveTo>
                    <a:pt x="0" y="0"/>
                  </a:moveTo>
                  <a:lnTo>
                    <a:pt x="253" y="253"/>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28"/>
            <p:cNvSpPr/>
            <p:nvPr/>
          </p:nvSpPr>
          <p:spPr>
            <a:xfrm>
              <a:off x="4223125" y="1531775"/>
              <a:ext cx="11600" cy="3175"/>
            </a:xfrm>
            <a:custGeom>
              <a:avLst/>
              <a:gdLst/>
              <a:ahLst/>
              <a:cxnLst/>
              <a:rect l="l" t="t" r="r" b="b"/>
              <a:pathLst>
                <a:path w="464" h="127" fill="none" extrusionOk="0">
                  <a:moveTo>
                    <a:pt x="463" y="1"/>
                  </a:moveTo>
                  <a:lnTo>
                    <a:pt x="0" y="127"/>
                  </a:lnTo>
                  <a:lnTo>
                    <a:pt x="0" y="127"/>
                  </a:lnTo>
                  <a:lnTo>
                    <a:pt x="463" y="1"/>
                  </a:lnTo>
                  <a:lnTo>
                    <a:pt x="463" y="1"/>
                  </a:lnTo>
                  <a:lnTo>
                    <a:pt x="46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28"/>
            <p:cNvSpPr/>
            <p:nvPr/>
          </p:nvSpPr>
          <p:spPr>
            <a:xfrm>
              <a:off x="4171550" y="1531775"/>
              <a:ext cx="63175" cy="187375"/>
            </a:xfrm>
            <a:custGeom>
              <a:avLst/>
              <a:gdLst/>
              <a:ahLst/>
              <a:cxnLst/>
              <a:rect l="l" t="t" r="r" b="b"/>
              <a:pathLst>
                <a:path w="2527" h="7495" extrusionOk="0">
                  <a:moveTo>
                    <a:pt x="2526" y="1"/>
                  </a:moveTo>
                  <a:lnTo>
                    <a:pt x="2063" y="127"/>
                  </a:lnTo>
                  <a:lnTo>
                    <a:pt x="1600" y="1895"/>
                  </a:lnTo>
                  <a:lnTo>
                    <a:pt x="1095" y="3664"/>
                  </a:lnTo>
                  <a:lnTo>
                    <a:pt x="548" y="5390"/>
                  </a:lnTo>
                  <a:lnTo>
                    <a:pt x="0" y="7158"/>
                  </a:lnTo>
                  <a:lnTo>
                    <a:pt x="42" y="7242"/>
                  </a:lnTo>
                  <a:lnTo>
                    <a:pt x="295" y="7495"/>
                  </a:lnTo>
                  <a:lnTo>
                    <a:pt x="926" y="5642"/>
                  </a:lnTo>
                  <a:lnTo>
                    <a:pt x="1474" y="3748"/>
                  </a:lnTo>
                  <a:lnTo>
                    <a:pt x="2021" y="1853"/>
                  </a:lnTo>
                  <a:lnTo>
                    <a:pt x="2526"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28"/>
            <p:cNvSpPr/>
            <p:nvPr/>
          </p:nvSpPr>
          <p:spPr>
            <a:xfrm>
              <a:off x="4171550" y="1531775"/>
              <a:ext cx="63175" cy="187375"/>
            </a:xfrm>
            <a:custGeom>
              <a:avLst/>
              <a:gdLst/>
              <a:ahLst/>
              <a:cxnLst/>
              <a:rect l="l" t="t" r="r" b="b"/>
              <a:pathLst>
                <a:path w="2527" h="7495" fill="none" extrusionOk="0">
                  <a:moveTo>
                    <a:pt x="2526" y="1"/>
                  </a:moveTo>
                  <a:lnTo>
                    <a:pt x="2063" y="127"/>
                  </a:lnTo>
                  <a:lnTo>
                    <a:pt x="2063" y="127"/>
                  </a:lnTo>
                  <a:lnTo>
                    <a:pt x="1600" y="1895"/>
                  </a:lnTo>
                  <a:lnTo>
                    <a:pt x="1095" y="3664"/>
                  </a:lnTo>
                  <a:lnTo>
                    <a:pt x="548" y="5390"/>
                  </a:lnTo>
                  <a:lnTo>
                    <a:pt x="0" y="7158"/>
                  </a:lnTo>
                  <a:lnTo>
                    <a:pt x="42" y="7242"/>
                  </a:lnTo>
                  <a:lnTo>
                    <a:pt x="295" y="7495"/>
                  </a:lnTo>
                  <a:lnTo>
                    <a:pt x="295" y="7495"/>
                  </a:lnTo>
                  <a:lnTo>
                    <a:pt x="926" y="5642"/>
                  </a:lnTo>
                  <a:lnTo>
                    <a:pt x="1474" y="3748"/>
                  </a:lnTo>
                  <a:lnTo>
                    <a:pt x="2021" y="1853"/>
                  </a:lnTo>
                  <a:lnTo>
                    <a:pt x="252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28"/>
            <p:cNvSpPr/>
            <p:nvPr/>
          </p:nvSpPr>
          <p:spPr>
            <a:xfrm>
              <a:off x="4279950" y="1446525"/>
              <a:ext cx="181075" cy="211575"/>
            </a:xfrm>
            <a:custGeom>
              <a:avLst/>
              <a:gdLst/>
              <a:ahLst/>
              <a:cxnLst/>
              <a:rect l="l" t="t" r="r" b="b"/>
              <a:pathLst>
                <a:path w="7243" h="8463" extrusionOk="0">
                  <a:moveTo>
                    <a:pt x="6611" y="0"/>
                  </a:moveTo>
                  <a:lnTo>
                    <a:pt x="6485" y="42"/>
                  </a:lnTo>
                  <a:lnTo>
                    <a:pt x="338" y="2611"/>
                  </a:lnTo>
                  <a:lnTo>
                    <a:pt x="211" y="2695"/>
                  </a:lnTo>
                  <a:lnTo>
                    <a:pt x="85" y="2779"/>
                  </a:lnTo>
                  <a:lnTo>
                    <a:pt x="43" y="2905"/>
                  </a:lnTo>
                  <a:lnTo>
                    <a:pt x="1" y="3032"/>
                  </a:lnTo>
                  <a:lnTo>
                    <a:pt x="1" y="3158"/>
                  </a:lnTo>
                  <a:lnTo>
                    <a:pt x="1" y="3284"/>
                  </a:lnTo>
                  <a:lnTo>
                    <a:pt x="85" y="3411"/>
                  </a:lnTo>
                  <a:lnTo>
                    <a:pt x="169" y="35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463"/>
                  </a:lnTo>
                  <a:lnTo>
                    <a:pt x="7200" y="295"/>
                  </a:lnTo>
                  <a:lnTo>
                    <a:pt x="7116" y="211"/>
                  </a:lnTo>
                  <a:lnTo>
                    <a:pt x="6990" y="127"/>
                  </a:lnTo>
                  <a:lnTo>
                    <a:pt x="6906" y="42"/>
                  </a:lnTo>
                  <a:lnTo>
                    <a:pt x="673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28"/>
            <p:cNvSpPr/>
            <p:nvPr/>
          </p:nvSpPr>
          <p:spPr>
            <a:xfrm>
              <a:off x="4279950" y="1446525"/>
              <a:ext cx="181075" cy="211575"/>
            </a:xfrm>
            <a:custGeom>
              <a:avLst/>
              <a:gdLst/>
              <a:ahLst/>
              <a:cxnLst/>
              <a:rect l="l" t="t" r="r" b="b"/>
              <a:pathLst>
                <a:path w="7243" h="8463" fill="none" extrusionOk="0">
                  <a:moveTo>
                    <a:pt x="169" y="3537"/>
                  </a:moveTo>
                  <a:lnTo>
                    <a:pt x="5769" y="83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590"/>
                  </a:lnTo>
                  <a:lnTo>
                    <a:pt x="7242" y="463"/>
                  </a:lnTo>
                  <a:lnTo>
                    <a:pt x="7200" y="295"/>
                  </a:lnTo>
                  <a:lnTo>
                    <a:pt x="7116" y="211"/>
                  </a:lnTo>
                  <a:lnTo>
                    <a:pt x="6990" y="127"/>
                  </a:lnTo>
                  <a:lnTo>
                    <a:pt x="6906" y="42"/>
                  </a:lnTo>
                  <a:lnTo>
                    <a:pt x="6737" y="0"/>
                  </a:lnTo>
                  <a:lnTo>
                    <a:pt x="6611" y="0"/>
                  </a:lnTo>
                  <a:lnTo>
                    <a:pt x="6485" y="42"/>
                  </a:lnTo>
                  <a:lnTo>
                    <a:pt x="338" y="2611"/>
                  </a:lnTo>
                  <a:lnTo>
                    <a:pt x="338" y="2611"/>
                  </a:lnTo>
                  <a:lnTo>
                    <a:pt x="211" y="2695"/>
                  </a:lnTo>
                  <a:lnTo>
                    <a:pt x="85" y="2779"/>
                  </a:lnTo>
                  <a:lnTo>
                    <a:pt x="43" y="2905"/>
                  </a:lnTo>
                  <a:lnTo>
                    <a:pt x="1" y="3032"/>
                  </a:lnTo>
                  <a:lnTo>
                    <a:pt x="1" y="3158"/>
                  </a:lnTo>
                  <a:lnTo>
                    <a:pt x="1" y="3284"/>
                  </a:lnTo>
                  <a:lnTo>
                    <a:pt x="85" y="3411"/>
                  </a:lnTo>
                  <a:lnTo>
                    <a:pt x="169" y="35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28"/>
            <p:cNvSpPr/>
            <p:nvPr/>
          </p:nvSpPr>
          <p:spPr>
            <a:xfrm>
              <a:off x="4322050" y="1492825"/>
              <a:ext cx="11625" cy="4250"/>
            </a:xfrm>
            <a:custGeom>
              <a:avLst/>
              <a:gdLst/>
              <a:ahLst/>
              <a:cxnLst/>
              <a:rect l="l" t="t" r="r" b="b"/>
              <a:pathLst>
                <a:path w="465" h="170" extrusionOk="0">
                  <a:moveTo>
                    <a:pt x="464" y="1"/>
                  </a:moveTo>
                  <a:lnTo>
                    <a:pt x="1" y="169"/>
                  </a:lnTo>
                  <a:lnTo>
                    <a:pt x="464" y="1"/>
                  </a:lnTo>
                  <a:lnTo>
                    <a:pt x="46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28"/>
            <p:cNvSpPr/>
            <p:nvPr/>
          </p:nvSpPr>
          <p:spPr>
            <a:xfrm>
              <a:off x="4322050" y="1492825"/>
              <a:ext cx="11625" cy="4250"/>
            </a:xfrm>
            <a:custGeom>
              <a:avLst/>
              <a:gdLst/>
              <a:ahLst/>
              <a:cxnLst/>
              <a:rect l="l" t="t" r="r" b="b"/>
              <a:pathLst>
                <a:path w="465" h="170" fill="none" extrusionOk="0">
                  <a:moveTo>
                    <a:pt x="464" y="1"/>
                  </a:moveTo>
                  <a:lnTo>
                    <a:pt x="1" y="169"/>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9" name="Google Shape;2289;p28"/>
            <p:cNvSpPr/>
            <p:nvPr/>
          </p:nvSpPr>
          <p:spPr>
            <a:xfrm>
              <a:off x="4310475" y="1492825"/>
              <a:ext cx="23200" cy="71600"/>
            </a:xfrm>
            <a:custGeom>
              <a:avLst/>
              <a:gdLst/>
              <a:ahLst/>
              <a:cxnLst/>
              <a:rect l="l" t="t" r="r" b="b"/>
              <a:pathLst>
                <a:path w="928" h="2864" extrusionOk="0">
                  <a:moveTo>
                    <a:pt x="927" y="1"/>
                  </a:moveTo>
                  <a:lnTo>
                    <a:pt x="464" y="169"/>
                  </a:lnTo>
                  <a:lnTo>
                    <a:pt x="1" y="2569"/>
                  </a:lnTo>
                  <a:lnTo>
                    <a:pt x="338" y="2864"/>
                  </a:lnTo>
                  <a:lnTo>
                    <a:pt x="92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0" name="Google Shape;2290;p28"/>
            <p:cNvSpPr/>
            <p:nvPr/>
          </p:nvSpPr>
          <p:spPr>
            <a:xfrm>
              <a:off x="4310475" y="1492825"/>
              <a:ext cx="23200" cy="71600"/>
            </a:xfrm>
            <a:custGeom>
              <a:avLst/>
              <a:gdLst/>
              <a:ahLst/>
              <a:cxnLst/>
              <a:rect l="l" t="t" r="r" b="b"/>
              <a:pathLst>
                <a:path w="928" h="2864" fill="none" extrusionOk="0">
                  <a:moveTo>
                    <a:pt x="927" y="1"/>
                  </a:moveTo>
                  <a:lnTo>
                    <a:pt x="464" y="169"/>
                  </a:lnTo>
                  <a:lnTo>
                    <a:pt x="1" y="2569"/>
                  </a:lnTo>
                  <a:lnTo>
                    <a:pt x="338" y="2864"/>
                  </a:lnTo>
                  <a:lnTo>
                    <a:pt x="9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28"/>
            <p:cNvSpPr/>
            <p:nvPr/>
          </p:nvSpPr>
          <p:spPr>
            <a:xfrm>
              <a:off x="4339950" y="1480200"/>
              <a:ext cx="23175" cy="103175"/>
            </a:xfrm>
            <a:custGeom>
              <a:avLst/>
              <a:gdLst/>
              <a:ahLst/>
              <a:cxnLst/>
              <a:rect l="l" t="t" r="r" b="b"/>
              <a:pathLst>
                <a:path w="927" h="4127" extrusionOk="0">
                  <a:moveTo>
                    <a:pt x="1" y="4085"/>
                  </a:moveTo>
                  <a:lnTo>
                    <a:pt x="1" y="4085"/>
                  </a:lnTo>
                  <a:lnTo>
                    <a:pt x="43" y="4127"/>
                  </a:lnTo>
                  <a:lnTo>
                    <a:pt x="1" y="4085"/>
                  </a:lnTo>
                  <a:close/>
                  <a:moveTo>
                    <a:pt x="927" y="1"/>
                  </a:moveTo>
                  <a:lnTo>
                    <a:pt x="801" y="43"/>
                  </a:lnTo>
                  <a:lnTo>
                    <a:pt x="801" y="43"/>
                  </a:lnTo>
                  <a:lnTo>
                    <a:pt x="92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28"/>
            <p:cNvSpPr/>
            <p:nvPr/>
          </p:nvSpPr>
          <p:spPr>
            <a:xfrm>
              <a:off x="4339950" y="1582300"/>
              <a:ext cx="1075" cy="1075"/>
            </a:xfrm>
            <a:custGeom>
              <a:avLst/>
              <a:gdLst/>
              <a:ahLst/>
              <a:cxnLst/>
              <a:rect l="l" t="t" r="r" b="b"/>
              <a:pathLst>
                <a:path w="43" h="43" fill="none" extrusionOk="0">
                  <a:moveTo>
                    <a:pt x="1" y="1"/>
                  </a:moveTo>
                  <a:lnTo>
                    <a:pt x="1" y="1"/>
                  </a:lnTo>
                  <a:lnTo>
                    <a:pt x="43" y="43"/>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28"/>
            <p:cNvSpPr/>
            <p:nvPr/>
          </p:nvSpPr>
          <p:spPr>
            <a:xfrm>
              <a:off x="4359950" y="1480200"/>
              <a:ext cx="3175" cy="1075"/>
            </a:xfrm>
            <a:custGeom>
              <a:avLst/>
              <a:gdLst/>
              <a:ahLst/>
              <a:cxnLst/>
              <a:rect l="l" t="t" r="r" b="b"/>
              <a:pathLst>
                <a:path w="127" h="43" fill="none" extrusionOk="0">
                  <a:moveTo>
                    <a:pt x="127" y="1"/>
                  </a:moveTo>
                  <a:lnTo>
                    <a:pt x="1" y="43"/>
                  </a:lnTo>
                  <a:lnTo>
                    <a:pt x="1"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28"/>
            <p:cNvSpPr/>
            <p:nvPr/>
          </p:nvSpPr>
          <p:spPr>
            <a:xfrm>
              <a:off x="4339950" y="1477050"/>
              <a:ext cx="31600" cy="112650"/>
            </a:xfrm>
            <a:custGeom>
              <a:avLst/>
              <a:gdLst/>
              <a:ahLst/>
              <a:cxnLst/>
              <a:rect l="l" t="t" r="r" b="b"/>
              <a:pathLst>
                <a:path w="1264" h="4506" extrusionOk="0">
                  <a:moveTo>
                    <a:pt x="1264" y="0"/>
                  </a:moveTo>
                  <a:lnTo>
                    <a:pt x="927" y="127"/>
                  </a:lnTo>
                  <a:lnTo>
                    <a:pt x="801" y="169"/>
                  </a:lnTo>
                  <a:lnTo>
                    <a:pt x="590" y="1348"/>
                  </a:lnTo>
                  <a:lnTo>
                    <a:pt x="337" y="2442"/>
                  </a:lnTo>
                  <a:lnTo>
                    <a:pt x="1" y="4211"/>
                  </a:lnTo>
                  <a:lnTo>
                    <a:pt x="43" y="4253"/>
                  </a:lnTo>
                  <a:lnTo>
                    <a:pt x="337" y="4505"/>
                  </a:lnTo>
                  <a:lnTo>
                    <a:pt x="758" y="2526"/>
                  </a:lnTo>
                  <a:lnTo>
                    <a:pt x="1011" y="1263"/>
                  </a:lnTo>
                  <a:lnTo>
                    <a:pt x="1264"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28"/>
            <p:cNvSpPr/>
            <p:nvPr/>
          </p:nvSpPr>
          <p:spPr>
            <a:xfrm>
              <a:off x="4339950" y="1477050"/>
              <a:ext cx="31600" cy="112650"/>
            </a:xfrm>
            <a:custGeom>
              <a:avLst/>
              <a:gdLst/>
              <a:ahLst/>
              <a:cxnLst/>
              <a:rect l="l" t="t" r="r" b="b"/>
              <a:pathLst>
                <a:path w="1264" h="4506" fill="none" extrusionOk="0">
                  <a:moveTo>
                    <a:pt x="1264" y="0"/>
                  </a:moveTo>
                  <a:lnTo>
                    <a:pt x="927" y="127"/>
                  </a:lnTo>
                  <a:lnTo>
                    <a:pt x="801" y="169"/>
                  </a:lnTo>
                  <a:lnTo>
                    <a:pt x="801" y="169"/>
                  </a:lnTo>
                  <a:lnTo>
                    <a:pt x="590" y="1348"/>
                  </a:lnTo>
                  <a:lnTo>
                    <a:pt x="337" y="2442"/>
                  </a:lnTo>
                  <a:lnTo>
                    <a:pt x="1" y="4211"/>
                  </a:lnTo>
                  <a:lnTo>
                    <a:pt x="43" y="4253"/>
                  </a:lnTo>
                  <a:lnTo>
                    <a:pt x="337" y="4505"/>
                  </a:lnTo>
                  <a:lnTo>
                    <a:pt x="758" y="2526"/>
                  </a:lnTo>
                  <a:lnTo>
                    <a:pt x="758" y="2526"/>
                  </a:lnTo>
                  <a:lnTo>
                    <a:pt x="1011" y="1263"/>
                  </a:lnTo>
                  <a:lnTo>
                    <a:pt x="12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28"/>
            <p:cNvSpPr/>
            <p:nvPr/>
          </p:nvSpPr>
          <p:spPr>
            <a:xfrm>
              <a:off x="4371525" y="1464425"/>
              <a:ext cx="29500" cy="152625"/>
            </a:xfrm>
            <a:custGeom>
              <a:avLst/>
              <a:gdLst/>
              <a:ahLst/>
              <a:cxnLst/>
              <a:rect l="l" t="t" r="r" b="b"/>
              <a:pathLst>
                <a:path w="1180" h="6105" extrusionOk="0">
                  <a:moveTo>
                    <a:pt x="1180" y="0"/>
                  </a:moveTo>
                  <a:lnTo>
                    <a:pt x="759" y="211"/>
                  </a:lnTo>
                  <a:lnTo>
                    <a:pt x="632" y="1600"/>
                  </a:lnTo>
                  <a:lnTo>
                    <a:pt x="464" y="2989"/>
                  </a:lnTo>
                  <a:lnTo>
                    <a:pt x="253" y="4421"/>
                  </a:lnTo>
                  <a:lnTo>
                    <a:pt x="1" y="5810"/>
                  </a:lnTo>
                  <a:lnTo>
                    <a:pt x="338" y="6105"/>
                  </a:lnTo>
                  <a:lnTo>
                    <a:pt x="632" y="4589"/>
                  </a:lnTo>
                  <a:lnTo>
                    <a:pt x="843" y="3074"/>
                  </a:lnTo>
                  <a:lnTo>
                    <a:pt x="1053" y="1558"/>
                  </a:lnTo>
                  <a:lnTo>
                    <a:pt x="1180"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28"/>
            <p:cNvSpPr/>
            <p:nvPr/>
          </p:nvSpPr>
          <p:spPr>
            <a:xfrm>
              <a:off x="4371525" y="1464425"/>
              <a:ext cx="29500" cy="152625"/>
            </a:xfrm>
            <a:custGeom>
              <a:avLst/>
              <a:gdLst/>
              <a:ahLst/>
              <a:cxnLst/>
              <a:rect l="l" t="t" r="r" b="b"/>
              <a:pathLst>
                <a:path w="1180" h="6105" fill="none" extrusionOk="0">
                  <a:moveTo>
                    <a:pt x="1180" y="0"/>
                  </a:moveTo>
                  <a:lnTo>
                    <a:pt x="759" y="211"/>
                  </a:lnTo>
                  <a:lnTo>
                    <a:pt x="759" y="211"/>
                  </a:lnTo>
                  <a:lnTo>
                    <a:pt x="632" y="1600"/>
                  </a:lnTo>
                  <a:lnTo>
                    <a:pt x="464" y="2989"/>
                  </a:lnTo>
                  <a:lnTo>
                    <a:pt x="253" y="4421"/>
                  </a:lnTo>
                  <a:lnTo>
                    <a:pt x="1" y="5810"/>
                  </a:lnTo>
                  <a:lnTo>
                    <a:pt x="338" y="6105"/>
                  </a:lnTo>
                  <a:lnTo>
                    <a:pt x="338" y="6105"/>
                  </a:lnTo>
                  <a:lnTo>
                    <a:pt x="632" y="4589"/>
                  </a:lnTo>
                  <a:lnTo>
                    <a:pt x="843" y="3074"/>
                  </a:lnTo>
                  <a:lnTo>
                    <a:pt x="1053" y="1558"/>
                  </a:lnTo>
                  <a:lnTo>
                    <a:pt x="118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28"/>
            <p:cNvSpPr/>
            <p:nvPr/>
          </p:nvSpPr>
          <p:spPr>
            <a:xfrm>
              <a:off x="4399950" y="1448625"/>
              <a:ext cx="41075" cy="192650"/>
            </a:xfrm>
            <a:custGeom>
              <a:avLst/>
              <a:gdLst/>
              <a:ahLst/>
              <a:cxnLst/>
              <a:rect l="l" t="t" r="r" b="b"/>
              <a:pathLst>
                <a:path w="1643" h="7706" extrusionOk="0">
                  <a:moveTo>
                    <a:pt x="1642" y="1"/>
                  </a:moveTo>
                  <a:lnTo>
                    <a:pt x="1179" y="169"/>
                  </a:lnTo>
                  <a:lnTo>
                    <a:pt x="927" y="1979"/>
                  </a:lnTo>
                  <a:lnTo>
                    <a:pt x="632" y="3790"/>
                  </a:lnTo>
                  <a:lnTo>
                    <a:pt x="337" y="5600"/>
                  </a:lnTo>
                  <a:lnTo>
                    <a:pt x="0" y="7411"/>
                  </a:lnTo>
                  <a:lnTo>
                    <a:pt x="379" y="7705"/>
                  </a:lnTo>
                  <a:lnTo>
                    <a:pt x="716" y="5811"/>
                  </a:lnTo>
                  <a:lnTo>
                    <a:pt x="1053" y="3874"/>
                  </a:lnTo>
                  <a:lnTo>
                    <a:pt x="1348" y="1937"/>
                  </a:lnTo>
                  <a:lnTo>
                    <a:pt x="1642"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28"/>
            <p:cNvSpPr/>
            <p:nvPr/>
          </p:nvSpPr>
          <p:spPr>
            <a:xfrm>
              <a:off x="4399950" y="1448625"/>
              <a:ext cx="41075" cy="192650"/>
            </a:xfrm>
            <a:custGeom>
              <a:avLst/>
              <a:gdLst/>
              <a:ahLst/>
              <a:cxnLst/>
              <a:rect l="l" t="t" r="r" b="b"/>
              <a:pathLst>
                <a:path w="1643" h="7706" fill="none" extrusionOk="0">
                  <a:moveTo>
                    <a:pt x="1642" y="1"/>
                  </a:moveTo>
                  <a:lnTo>
                    <a:pt x="1179" y="169"/>
                  </a:lnTo>
                  <a:lnTo>
                    <a:pt x="1179" y="169"/>
                  </a:lnTo>
                  <a:lnTo>
                    <a:pt x="927" y="1979"/>
                  </a:lnTo>
                  <a:lnTo>
                    <a:pt x="632" y="3790"/>
                  </a:lnTo>
                  <a:lnTo>
                    <a:pt x="337" y="5600"/>
                  </a:lnTo>
                  <a:lnTo>
                    <a:pt x="0" y="7411"/>
                  </a:lnTo>
                  <a:lnTo>
                    <a:pt x="379" y="7705"/>
                  </a:lnTo>
                  <a:lnTo>
                    <a:pt x="379" y="7705"/>
                  </a:lnTo>
                  <a:lnTo>
                    <a:pt x="716" y="5811"/>
                  </a:lnTo>
                  <a:lnTo>
                    <a:pt x="1053" y="3874"/>
                  </a:lnTo>
                  <a:lnTo>
                    <a:pt x="1348" y="1937"/>
                  </a:lnTo>
                  <a:lnTo>
                    <a:pt x="164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28"/>
            <p:cNvSpPr/>
            <p:nvPr/>
          </p:nvSpPr>
          <p:spPr>
            <a:xfrm>
              <a:off x="4468375" y="1336000"/>
              <a:ext cx="180000" cy="212650"/>
            </a:xfrm>
            <a:custGeom>
              <a:avLst/>
              <a:gdLst/>
              <a:ahLst/>
              <a:cxnLst/>
              <a:rect l="l" t="t" r="r" b="b"/>
              <a:pathLst>
                <a:path w="7200" h="8506" extrusionOk="0">
                  <a:moveTo>
                    <a:pt x="6400" y="1"/>
                  </a:moveTo>
                  <a:lnTo>
                    <a:pt x="6273" y="43"/>
                  </a:lnTo>
                  <a:lnTo>
                    <a:pt x="6105" y="85"/>
                  </a:lnTo>
                  <a:lnTo>
                    <a:pt x="295" y="3285"/>
                  </a:lnTo>
                  <a:lnTo>
                    <a:pt x="169" y="3369"/>
                  </a:lnTo>
                  <a:lnTo>
                    <a:pt x="84" y="3495"/>
                  </a:lnTo>
                  <a:lnTo>
                    <a:pt x="42" y="3621"/>
                  </a:lnTo>
                  <a:lnTo>
                    <a:pt x="0" y="3748"/>
                  </a:lnTo>
                  <a:lnTo>
                    <a:pt x="0" y="3874"/>
                  </a:lnTo>
                  <a:lnTo>
                    <a:pt x="42" y="4000"/>
                  </a:lnTo>
                  <a:lnTo>
                    <a:pt x="126" y="4127"/>
                  </a:lnTo>
                  <a:lnTo>
                    <a:pt x="253" y="421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05" y="422"/>
                  </a:lnTo>
                  <a:lnTo>
                    <a:pt x="6863" y="295"/>
                  </a:lnTo>
                  <a:lnTo>
                    <a:pt x="6779" y="169"/>
                  </a:lnTo>
                  <a:lnTo>
                    <a:pt x="6652" y="85"/>
                  </a:lnTo>
                  <a:lnTo>
                    <a:pt x="6526" y="43"/>
                  </a:lnTo>
                  <a:lnTo>
                    <a:pt x="640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28"/>
            <p:cNvSpPr/>
            <p:nvPr/>
          </p:nvSpPr>
          <p:spPr>
            <a:xfrm>
              <a:off x="4468375" y="1336000"/>
              <a:ext cx="180000" cy="212650"/>
            </a:xfrm>
            <a:custGeom>
              <a:avLst/>
              <a:gdLst/>
              <a:ahLst/>
              <a:cxnLst/>
              <a:rect l="l" t="t" r="r" b="b"/>
              <a:pathLst>
                <a:path w="7200" h="8506" fill="none" extrusionOk="0">
                  <a:moveTo>
                    <a:pt x="253" y="4211"/>
                  </a:moveTo>
                  <a:lnTo>
                    <a:pt x="6316" y="842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47" y="548"/>
                  </a:lnTo>
                  <a:lnTo>
                    <a:pt x="6905" y="422"/>
                  </a:lnTo>
                  <a:lnTo>
                    <a:pt x="6863" y="295"/>
                  </a:lnTo>
                  <a:lnTo>
                    <a:pt x="6779" y="169"/>
                  </a:lnTo>
                  <a:lnTo>
                    <a:pt x="6652" y="85"/>
                  </a:lnTo>
                  <a:lnTo>
                    <a:pt x="6526" y="43"/>
                  </a:lnTo>
                  <a:lnTo>
                    <a:pt x="6400" y="1"/>
                  </a:lnTo>
                  <a:lnTo>
                    <a:pt x="6273" y="43"/>
                  </a:lnTo>
                  <a:lnTo>
                    <a:pt x="6105" y="85"/>
                  </a:lnTo>
                  <a:lnTo>
                    <a:pt x="295" y="3285"/>
                  </a:lnTo>
                  <a:lnTo>
                    <a:pt x="295" y="3285"/>
                  </a:lnTo>
                  <a:lnTo>
                    <a:pt x="169" y="3369"/>
                  </a:lnTo>
                  <a:lnTo>
                    <a:pt x="84" y="3495"/>
                  </a:lnTo>
                  <a:lnTo>
                    <a:pt x="42" y="3621"/>
                  </a:lnTo>
                  <a:lnTo>
                    <a:pt x="0" y="3748"/>
                  </a:lnTo>
                  <a:lnTo>
                    <a:pt x="0" y="3874"/>
                  </a:lnTo>
                  <a:lnTo>
                    <a:pt x="42" y="4000"/>
                  </a:lnTo>
                  <a:lnTo>
                    <a:pt x="126" y="4127"/>
                  </a:lnTo>
                  <a:lnTo>
                    <a:pt x="253" y="421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28"/>
            <p:cNvSpPr/>
            <p:nvPr/>
          </p:nvSpPr>
          <p:spPr>
            <a:xfrm>
              <a:off x="4502050" y="1460200"/>
              <a:ext cx="9500" cy="7400"/>
            </a:xfrm>
            <a:custGeom>
              <a:avLst/>
              <a:gdLst/>
              <a:ahLst/>
              <a:cxnLst/>
              <a:rect l="l" t="t" r="r" b="b"/>
              <a:pathLst>
                <a:path w="380" h="296" extrusionOk="0">
                  <a:moveTo>
                    <a:pt x="0" y="1"/>
                  </a:moveTo>
                  <a:lnTo>
                    <a:pt x="0" y="1"/>
                  </a:lnTo>
                  <a:lnTo>
                    <a:pt x="379" y="295"/>
                  </a:lnTo>
                  <a:lnTo>
                    <a:pt x="0"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28"/>
            <p:cNvSpPr/>
            <p:nvPr/>
          </p:nvSpPr>
          <p:spPr>
            <a:xfrm>
              <a:off x="4502050" y="1460200"/>
              <a:ext cx="9500" cy="7400"/>
            </a:xfrm>
            <a:custGeom>
              <a:avLst/>
              <a:gdLst/>
              <a:ahLst/>
              <a:cxnLst/>
              <a:rect l="l" t="t" r="r" b="b"/>
              <a:pathLst>
                <a:path w="380" h="296" fill="none" extrusionOk="0">
                  <a:moveTo>
                    <a:pt x="0" y="1"/>
                  </a:moveTo>
                  <a:lnTo>
                    <a:pt x="0" y="1"/>
                  </a:lnTo>
                  <a:lnTo>
                    <a:pt x="379" y="29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28"/>
            <p:cNvSpPr/>
            <p:nvPr/>
          </p:nvSpPr>
          <p:spPr>
            <a:xfrm>
              <a:off x="4502050" y="1394950"/>
              <a:ext cx="16875" cy="72650"/>
            </a:xfrm>
            <a:custGeom>
              <a:avLst/>
              <a:gdLst/>
              <a:ahLst/>
              <a:cxnLst/>
              <a:rect l="l" t="t" r="r" b="b"/>
              <a:pathLst>
                <a:path w="675" h="2906" extrusionOk="0">
                  <a:moveTo>
                    <a:pt x="674" y="0"/>
                  </a:moveTo>
                  <a:lnTo>
                    <a:pt x="211" y="211"/>
                  </a:lnTo>
                  <a:lnTo>
                    <a:pt x="0" y="2611"/>
                  </a:lnTo>
                  <a:lnTo>
                    <a:pt x="379" y="2905"/>
                  </a:lnTo>
                  <a:lnTo>
                    <a:pt x="674"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28"/>
            <p:cNvSpPr/>
            <p:nvPr/>
          </p:nvSpPr>
          <p:spPr>
            <a:xfrm>
              <a:off x="4502050" y="1394950"/>
              <a:ext cx="16875" cy="72650"/>
            </a:xfrm>
            <a:custGeom>
              <a:avLst/>
              <a:gdLst/>
              <a:ahLst/>
              <a:cxnLst/>
              <a:rect l="l" t="t" r="r" b="b"/>
              <a:pathLst>
                <a:path w="675" h="2906" fill="none" extrusionOk="0">
                  <a:moveTo>
                    <a:pt x="674" y="0"/>
                  </a:moveTo>
                  <a:lnTo>
                    <a:pt x="211" y="211"/>
                  </a:lnTo>
                  <a:lnTo>
                    <a:pt x="0" y="2611"/>
                  </a:lnTo>
                  <a:lnTo>
                    <a:pt x="379" y="2905"/>
                  </a:lnTo>
                  <a:lnTo>
                    <a:pt x="67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28"/>
            <p:cNvSpPr/>
            <p:nvPr/>
          </p:nvSpPr>
          <p:spPr>
            <a:xfrm>
              <a:off x="4533625" y="1482300"/>
              <a:ext cx="4225" cy="2125"/>
            </a:xfrm>
            <a:custGeom>
              <a:avLst/>
              <a:gdLst/>
              <a:ahLst/>
              <a:cxnLst/>
              <a:rect l="l" t="t" r="r" b="b"/>
              <a:pathLst>
                <a:path w="169" h="85" extrusionOk="0">
                  <a:moveTo>
                    <a:pt x="1" y="1"/>
                  </a:moveTo>
                  <a:lnTo>
                    <a:pt x="1" y="1"/>
                  </a:lnTo>
                  <a:lnTo>
                    <a:pt x="169" y="85"/>
                  </a:lnTo>
                  <a:lnTo>
                    <a:pt x="1"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28"/>
            <p:cNvSpPr/>
            <p:nvPr/>
          </p:nvSpPr>
          <p:spPr>
            <a:xfrm>
              <a:off x="4533625" y="1482300"/>
              <a:ext cx="4225" cy="2125"/>
            </a:xfrm>
            <a:custGeom>
              <a:avLst/>
              <a:gdLst/>
              <a:ahLst/>
              <a:cxnLst/>
              <a:rect l="l" t="t" r="r" b="b"/>
              <a:pathLst>
                <a:path w="169" h="85" fill="none" extrusionOk="0">
                  <a:moveTo>
                    <a:pt x="1" y="1"/>
                  </a:moveTo>
                  <a:lnTo>
                    <a:pt x="1" y="1"/>
                  </a:lnTo>
                  <a:lnTo>
                    <a:pt x="169" y="85"/>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28"/>
            <p:cNvSpPr/>
            <p:nvPr/>
          </p:nvSpPr>
          <p:spPr>
            <a:xfrm>
              <a:off x="4533625" y="1374950"/>
              <a:ext cx="21075" cy="114750"/>
            </a:xfrm>
            <a:custGeom>
              <a:avLst/>
              <a:gdLst/>
              <a:ahLst/>
              <a:cxnLst/>
              <a:rect l="l" t="t" r="r" b="b"/>
              <a:pathLst>
                <a:path w="843" h="4590" extrusionOk="0">
                  <a:moveTo>
                    <a:pt x="843" y="0"/>
                  </a:moveTo>
                  <a:lnTo>
                    <a:pt x="422" y="211"/>
                  </a:lnTo>
                  <a:lnTo>
                    <a:pt x="295" y="1390"/>
                  </a:lnTo>
                  <a:lnTo>
                    <a:pt x="211" y="2526"/>
                  </a:lnTo>
                  <a:lnTo>
                    <a:pt x="1" y="4295"/>
                  </a:lnTo>
                  <a:lnTo>
                    <a:pt x="169" y="4379"/>
                  </a:lnTo>
                  <a:lnTo>
                    <a:pt x="422" y="4590"/>
                  </a:lnTo>
                  <a:lnTo>
                    <a:pt x="590" y="2569"/>
                  </a:lnTo>
                  <a:lnTo>
                    <a:pt x="716" y="1306"/>
                  </a:lnTo>
                  <a:lnTo>
                    <a:pt x="843"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28"/>
            <p:cNvSpPr/>
            <p:nvPr/>
          </p:nvSpPr>
          <p:spPr>
            <a:xfrm>
              <a:off x="4533625" y="1374950"/>
              <a:ext cx="21075" cy="114750"/>
            </a:xfrm>
            <a:custGeom>
              <a:avLst/>
              <a:gdLst/>
              <a:ahLst/>
              <a:cxnLst/>
              <a:rect l="l" t="t" r="r" b="b"/>
              <a:pathLst>
                <a:path w="843" h="4590" fill="none" extrusionOk="0">
                  <a:moveTo>
                    <a:pt x="843" y="0"/>
                  </a:moveTo>
                  <a:lnTo>
                    <a:pt x="422" y="211"/>
                  </a:lnTo>
                  <a:lnTo>
                    <a:pt x="422" y="211"/>
                  </a:lnTo>
                  <a:lnTo>
                    <a:pt x="295" y="1390"/>
                  </a:lnTo>
                  <a:lnTo>
                    <a:pt x="211" y="2526"/>
                  </a:lnTo>
                  <a:lnTo>
                    <a:pt x="1" y="4295"/>
                  </a:lnTo>
                  <a:lnTo>
                    <a:pt x="169" y="4379"/>
                  </a:lnTo>
                  <a:lnTo>
                    <a:pt x="422" y="4590"/>
                  </a:lnTo>
                  <a:lnTo>
                    <a:pt x="590" y="2569"/>
                  </a:lnTo>
                  <a:lnTo>
                    <a:pt x="590" y="2569"/>
                  </a:lnTo>
                  <a:lnTo>
                    <a:pt x="716" y="1306"/>
                  </a:lnTo>
                  <a:lnTo>
                    <a:pt x="84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28"/>
            <p:cNvSpPr/>
            <p:nvPr/>
          </p:nvSpPr>
          <p:spPr>
            <a:xfrm>
              <a:off x="4568350" y="1359150"/>
              <a:ext cx="13725" cy="149500"/>
            </a:xfrm>
            <a:custGeom>
              <a:avLst/>
              <a:gdLst/>
              <a:ahLst/>
              <a:cxnLst/>
              <a:rect l="l" t="t" r="r" b="b"/>
              <a:pathLst>
                <a:path w="549" h="5980" extrusionOk="0">
                  <a:moveTo>
                    <a:pt x="1" y="5895"/>
                  </a:moveTo>
                  <a:lnTo>
                    <a:pt x="1" y="5895"/>
                  </a:lnTo>
                  <a:lnTo>
                    <a:pt x="127" y="5979"/>
                  </a:lnTo>
                  <a:lnTo>
                    <a:pt x="1" y="5895"/>
                  </a:lnTo>
                  <a:close/>
                  <a:moveTo>
                    <a:pt x="548" y="1"/>
                  </a:moveTo>
                  <a:lnTo>
                    <a:pt x="169" y="253"/>
                  </a:lnTo>
                  <a:lnTo>
                    <a:pt x="169" y="253"/>
                  </a:lnTo>
                  <a:lnTo>
                    <a:pt x="548" y="1"/>
                  </a:lnTo>
                  <a:lnTo>
                    <a:pt x="548"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28"/>
            <p:cNvSpPr/>
            <p:nvPr/>
          </p:nvSpPr>
          <p:spPr>
            <a:xfrm>
              <a:off x="4568350" y="1506525"/>
              <a:ext cx="3200" cy="2125"/>
            </a:xfrm>
            <a:custGeom>
              <a:avLst/>
              <a:gdLst/>
              <a:ahLst/>
              <a:cxnLst/>
              <a:rect l="l" t="t" r="r" b="b"/>
              <a:pathLst>
                <a:path w="128" h="85" fill="none" extrusionOk="0">
                  <a:moveTo>
                    <a:pt x="1" y="0"/>
                  </a:moveTo>
                  <a:lnTo>
                    <a:pt x="1" y="0"/>
                  </a:lnTo>
                  <a:lnTo>
                    <a:pt x="127" y="84"/>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28"/>
            <p:cNvSpPr/>
            <p:nvPr/>
          </p:nvSpPr>
          <p:spPr>
            <a:xfrm>
              <a:off x="4572575" y="1359150"/>
              <a:ext cx="9500" cy="6350"/>
            </a:xfrm>
            <a:custGeom>
              <a:avLst/>
              <a:gdLst/>
              <a:ahLst/>
              <a:cxnLst/>
              <a:rect l="l" t="t" r="r" b="b"/>
              <a:pathLst>
                <a:path w="380" h="254" fill="none" extrusionOk="0">
                  <a:moveTo>
                    <a:pt x="379" y="1"/>
                  </a:moveTo>
                  <a:lnTo>
                    <a:pt x="0" y="253"/>
                  </a:lnTo>
                  <a:lnTo>
                    <a:pt x="0" y="253"/>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28"/>
            <p:cNvSpPr/>
            <p:nvPr/>
          </p:nvSpPr>
          <p:spPr>
            <a:xfrm>
              <a:off x="4568350" y="1359150"/>
              <a:ext cx="14775" cy="153700"/>
            </a:xfrm>
            <a:custGeom>
              <a:avLst/>
              <a:gdLst/>
              <a:ahLst/>
              <a:cxnLst/>
              <a:rect l="l" t="t" r="r" b="b"/>
              <a:pathLst>
                <a:path w="591" h="6148" extrusionOk="0">
                  <a:moveTo>
                    <a:pt x="548" y="1"/>
                  </a:moveTo>
                  <a:lnTo>
                    <a:pt x="169" y="253"/>
                  </a:lnTo>
                  <a:lnTo>
                    <a:pt x="169" y="1643"/>
                  </a:lnTo>
                  <a:lnTo>
                    <a:pt x="169" y="3074"/>
                  </a:lnTo>
                  <a:lnTo>
                    <a:pt x="127" y="4464"/>
                  </a:lnTo>
                  <a:lnTo>
                    <a:pt x="1" y="5895"/>
                  </a:lnTo>
                  <a:lnTo>
                    <a:pt x="127" y="5979"/>
                  </a:lnTo>
                  <a:lnTo>
                    <a:pt x="422" y="6148"/>
                  </a:lnTo>
                  <a:lnTo>
                    <a:pt x="506" y="4632"/>
                  </a:lnTo>
                  <a:lnTo>
                    <a:pt x="590" y="3074"/>
                  </a:lnTo>
                  <a:lnTo>
                    <a:pt x="590" y="1559"/>
                  </a:lnTo>
                  <a:lnTo>
                    <a:pt x="548"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28"/>
            <p:cNvSpPr/>
            <p:nvPr/>
          </p:nvSpPr>
          <p:spPr>
            <a:xfrm>
              <a:off x="4568350" y="1359150"/>
              <a:ext cx="14775" cy="153700"/>
            </a:xfrm>
            <a:custGeom>
              <a:avLst/>
              <a:gdLst/>
              <a:ahLst/>
              <a:cxnLst/>
              <a:rect l="l" t="t" r="r" b="b"/>
              <a:pathLst>
                <a:path w="591" h="6148" fill="none" extrusionOk="0">
                  <a:moveTo>
                    <a:pt x="548" y="1"/>
                  </a:moveTo>
                  <a:lnTo>
                    <a:pt x="169" y="253"/>
                  </a:lnTo>
                  <a:lnTo>
                    <a:pt x="169" y="253"/>
                  </a:lnTo>
                  <a:lnTo>
                    <a:pt x="169" y="1643"/>
                  </a:lnTo>
                  <a:lnTo>
                    <a:pt x="169" y="3074"/>
                  </a:lnTo>
                  <a:lnTo>
                    <a:pt x="127" y="4464"/>
                  </a:lnTo>
                  <a:lnTo>
                    <a:pt x="1" y="5895"/>
                  </a:lnTo>
                  <a:lnTo>
                    <a:pt x="127" y="5979"/>
                  </a:lnTo>
                  <a:lnTo>
                    <a:pt x="422" y="6148"/>
                  </a:lnTo>
                  <a:lnTo>
                    <a:pt x="422" y="6148"/>
                  </a:lnTo>
                  <a:lnTo>
                    <a:pt x="506" y="4632"/>
                  </a:lnTo>
                  <a:lnTo>
                    <a:pt x="590" y="3074"/>
                  </a:lnTo>
                  <a:lnTo>
                    <a:pt x="590" y="1559"/>
                  </a:lnTo>
                  <a:lnTo>
                    <a:pt x="54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28"/>
            <p:cNvSpPr/>
            <p:nvPr/>
          </p:nvSpPr>
          <p:spPr>
            <a:xfrm>
              <a:off x="4609400" y="1339150"/>
              <a:ext cx="10550" cy="5300"/>
            </a:xfrm>
            <a:custGeom>
              <a:avLst/>
              <a:gdLst/>
              <a:ahLst/>
              <a:cxnLst/>
              <a:rect l="l" t="t" r="r" b="b"/>
              <a:pathLst>
                <a:path w="422" h="212" extrusionOk="0">
                  <a:moveTo>
                    <a:pt x="422" y="1"/>
                  </a:moveTo>
                  <a:lnTo>
                    <a:pt x="1" y="211"/>
                  </a:lnTo>
                  <a:lnTo>
                    <a:pt x="1" y="211"/>
                  </a:lnTo>
                  <a:lnTo>
                    <a:pt x="422" y="1"/>
                  </a:lnTo>
                  <a:lnTo>
                    <a:pt x="422" y="1"/>
                  </a:lnTo>
                  <a:lnTo>
                    <a:pt x="422"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28"/>
            <p:cNvSpPr/>
            <p:nvPr/>
          </p:nvSpPr>
          <p:spPr>
            <a:xfrm>
              <a:off x="4609400" y="1339150"/>
              <a:ext cx="10550" cy="5300"/>
            </a:xfrm>
            <a:custGeom>
              <a:avLst/>
              <a:gdLst/>
              <a:ahLst/>
              <a:cxnLst/>
              <a:rect l="l" t="t" r="r" b="b"/>
              <a:pathLst>
                <a:path w="422" h="212" fill="none" extrusionOk="0">
                  <a:moveTo>
                    <a:pt x="422" y="1"/>
                  </a:moveTo>
                  <a:lnTo>
                    <a:pt x="1" y="211"/>
                  </a:lnTo>
                  <a:lnTo>
                    <a:pt x="1" y="211"/>
                  </a:lnTo>
                  <a:lnTo>
                    <a:pt x="422" y="1"/>
                  </a:lnTo>
                  <a:lnTo>
                    <a:pt x="422" y="1"/>
                  </a:lnTo>
                  <a:lnTo>
                    <a:pt x="42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28"/>
            <p:cNvSpPr/>
            <p:nvPr/>
          </p:nvSpPr>
          <p:spPr>
            <a:xfrm>
              <a:off x="4599925" y="1339150"/>
              <a:ext cx="20025" cy="195800"/>
            </a:xfrm>
            <a:custGeom>
              <a:avLst/>
              <a:gdLst/>
              <a:ahLst/>
              <a:cxnLst/>
              <a:rect l="l" t="t" r="r" b="b"/>
              <a:pathLst>
                <a:path w="801" h="7832" extrusionOk="0">
                  <a:moveTo>
                    <a:pt x="801" y="1"/>
                  </a:moveTo>
                  <a:lnTo>
                    <a:pt x="380" y="211"/>
                  </a:lnTo>
                  <a:lnTo>
                    <a:pt x="338" y="2064"/>
                  </a:lnTo>
                  <a:lnTo>
                    <a:pt x="254" y="3874"/>
                  </a:lnTo>
                  <a:lnTo>
                    <a:pt x="127" y="5727"/>
                  </a:lnTo>
                  <a:lnTo>
                    <a:pt x="1" y="7537"/>
                  </a:lnTo>
                  <a:lnTo>
                    <a:pt x="380" y="7832"/>
                  </a:lnTo>
                  <a:lnTo>
                    <a:pt x="548" y="5853"/>
                  </a:lnTo>
                  <a:lnTo>
                    <a:pt x="675" y="3916"/>
                  </a:lnTo>
                  <a:lnTo>
                    <a:pt x="759" y="1938"/>
                  </a:lnTo>
                  <a:lnTo>
                    <a:pt x="801"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28"/>
            <p:cNvSpPr/>
            <p:nvPr/>
          </p:nvSpPr>
          <p:spPr>
            <a:xfrm>
              <a:off x="4599925" y="1339150"/>
              <a:ext cx="20025" cy="195800"/>
            </a:xfrm>
            <a:custGeom>
              <a:avLst/>
              <a:gdLst/>
              <a:ahLst/>
              <a:cxnLst/>
              <a:rect l="l" t="t" r="r" b="b"/>
              <a:pathLst>
                <a:path w="801" h="7832" fill="none" extrusionOk="0">
                  <a:moveTo>
                    <a:pt x="801" y="1"/>
                  </a:moveTo>
                  <a:lnTo>
                    <a:pt x="380" y="211"/>
                  </a:lnTo>
                  <a:lnTo>
                    <a:pt x="380" y="211"/>
                  </a:lnTo>
                  <a:lnTo>
                    <a:pt x="338" y="2064"/>
                  </a:lnTo>
                  <a:lnTo>
                    <a:pt x="254" y="3874"/>
                  </a:lnTo>
                  <a:lnTo>
                    <a:pt x="127" y="5727"/>
                  </a:lnTo>
                  <a:lnTo>
                    <a:pt x="1" y="7537"/>
                  </a:lnTo>
                  <a:lnTo>
                    <a:pt x="380" y="7832"/>
                  </a:lnTo>
                  <a:lnTo>
                    <a:pt x="380" y="7832"/>
                  </a:lnTo>
                  <a:lnTo>
                    <a:pt x="548" y="5853"/>
                  </a:lnTo>
                  <a:lnTo>
                    <a:pt x="675" y="3916"/>
                  </a:lnTo>
                  <a:lnTo>
                    <a:pt x="759" y="1938"/>
                  </a:lnTo>
                  <a:lnTo>
                    <a:pt x="80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2">
  <p:cSld name="TITLE_ONLY_1_1">
    <p:bg>
      <p:bgPr>
        <a:blipFill>
          <a:blip r:embed="rId2">
            <a:alphaModFix/>
          </a:blip>
          <a:stretch>
            <a:fillRect/>
          </a:stretch>
        </a:blipFill>
        <a:effectLst/>
      </p:bgPr>
    </p:bg>
    <p:spTree>
      <p:nvGrpSpPr>
        <p:cNvPr id="1" name="Shape 2319"/>
        <p:cNvGrpSpPr/>
        <p:nvPr/>
      </p:nvGrpSpPr>
      <p:grpSpPr>
        <a:xfrm>
          <a:off x="0" y="0"/>
          <a:ext cx="0" cy="0"/>
          <a:chOff x="0" y="0"/>
          <a:chExt cx="0" cy="0"/>
        </a:xfrm>
      </p:grpSpPr>
      <p:sp>
        <p:nvSpPr>
          <p:cNvPr id="2320" name="Google Shape;2320;p29"/>
          <p:cNvSpPr txBox="1">
            <a:spLocks noGrp="1"/>
          </p:cNvSpPr>
          <p:nvPr>
            <p:ph type="title"/>
          </p:nvPr>
        </p:nvSpPr>
        <p:spPr>
          <a:xfrm>
            <a:off x="720000" y="5212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grpSp>
        <p:nvGrpSpPr>
          <p:cNvPr id="2321" name="Google Shape;2321;p29"/>
          <p:cNvGrpSpPr/>
          <p:nvPr/>
        </p:nvGrpSpPr>
        <p:grpSpPr>
          <a:xfrm flipH="1">
            <a:off x="7982750" y="1093928"/>
            <a:ext cx="364812" cy="572680"/>
            <a:chOff x="6150375" y="1077075"/>
            <a:chExt cx="301050" cy="472625"/>
          </a:xfrm>
        </p:grpSpPr>
        <p:sp>
          <p:nvSpPr>
            <p:cNvPr id="2322" name="Google Shape;2322;p29"/>
            <p:cNvSpPr/>
            <p:nvPr/>
          </p:nvSpPr>
          <p:spPr>
            <a:xfrm>
              <a:off x="6150375" y="1077075"/>
              <a:ext cx="108425" cy="197900"/>
            </a:xfrm>
            <a:custGeom>
              <a:avLst/>
              <a:gdLst/>
              <a:ahLst/>
              <a:cxnLst/>
              <a:rect l="l" t="t" r="r" b="b"/>
              <a:pathLst>
                <a:path w="4337" h="7916" extrusionOk="0">
                  <a:moveTo>
                    <a:pt x="3074" y="0"/>
                  </a:moveTo>
                  <a:lnTo>
                    <a:pt x="2821" y="211"/>
                  </a:lnTo>
                  <a:lnTo>
                    <a:pt x="2231" y="758"/>
                  </a:lnTo>
                  <a:lnTo>
                    <a:pt x="1810" y="1137"/>
                  </a:lnTo>
                  <a:lnTo>
                    <a:pt x="1432" y="1600"/>
                  </a:lnTo>
                  <a:lnTo>
                    <a:pt x="1010" y="2106"/>
                  </a:lnTo>
                  <a:lnTo>
                    <a:pt x="632" y="2653"/>
                  </a:lnTo>
                  <a:lnTo>
                    <a:pt x="337" y="3242"/>
                  </a:lnTo>
                  <a:lnTo>
                    <a:pt x="211" y="3537"/>
                  </a:lnTo>
                  <a:lnTo>
                    <a:pt x="126" y="3874"/>
                  </a:lnTo>
                  <a:lnTo>
                    <a:pt x="42" y="4211"/>
                  </a:lnTo>
                  <a:lnTo>
                    <a:pt x="0" y="4547"/>
                  </a:lnTo>
                  <a:lnTo>
                    <a:pt x="0" y="4842"/>
                  </a:lnTo>
                  <a:lnTo>
                    <a:pt x="0" y="5221"/>
                  </a:lnTo>
                  <a:lnTo>
                    <a:pt x="84" y="5558"/>
                  </a:lnTo>
                  <a:lnTo>
                    <a:pt x="211" y="5895"/>
                  </a:lnTo>
                  <a:lnTo>
                    <a:pt x="337" y="6232"/>
                  </a:lnTo>
                  <a:lnTo>
                    <a:pt x="547" y="6568"/>
                  </a:lnTo>
                  <a:lnTo>
                    <a:pt x="800" y="6905"/>
                  </a:lnTo>
                  <a:lnTo>
                    <a:pt x="1137" y="7242"/>
                  </a:lnTo>
                  <a:lnTo>
                    <a:pt x="1474" y="7579"/>
                  </a:lnTo>
                  <a:lnTo>
                    <a:pt x="1937" y="7916"/>
                  </a:lnTo>
                  <a:lnTo>
                    <a:pt x="1937" y="7495"/>
                  </a:lnTo>
                  <a:lnTo>
                    <a:pt x="2021" y="6989"/>
                  </a:lnTo>
                  <a:lnTo>
                    <a:pt x="2189" y="6274"/>
                  </a:lnTo>
                  <a:lnTo>
                    <a:pt x="2442" y="5474"/>
                  </a:lnTo>
                  <a:lnTo>
                    <a:pt x="2652" y="5011"/>
                  </a:lnTo>
                  <a:lnTo>
                    <a:pt x="2905" y="4505"/>
                  </a:lnTo>
                  <a:lnTo>
                    <a:pt x="3158" y="4000"/>
                  </a:lnTo>
                  <a:lnTo>
                    <a:pt x="3495" y="3453"/>
                  </a:lnTo>
                  <a:lnTo>
                    <a:pt x="3916" y="2863"/>
                  </a:lnTo>
                  <a:lnTo>
                    <a:pt x="4337" y="2316"/>
                  </a:lnTo>
                  <a:lnTo>
                    <a:pt x="3074"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29"/>
            <p:cNvSpPr/>
            <p:nvPr/>
          </p:nvSpPr>
          <p:spPr>
            <a:xfrm>
              <a:off x="6158775" y="1206525"/>
              <a:ext cx="231600" cy="101075"/>
            </a:xfrm>
            <a:custGeom>
              <a:avLst/>
              <a:gdLst/>
              <a:ahLst/>
              <a:cxnLst/>
              <a:rect l="l" t="t" r="r" b="b"/>
              <a:pathLst>
                <a:path w="9264" h="4043" extrusionOk="0">
                  <a:moveTo>
                    <a:pt x="7664" y="1"/>
                  </a:moveTo>
                  <a:lnTo>
                    <a:pt x="7453" y="211"/>
                  </a:lnTo>
                  <a:lnTo>
                    <a:pt x="6864" y="717"/>
                  </a:lnTo>
                  <a:lnTo>
                    <a:pt x="6400" y="1011"/>
                  </a:lnTo>
                  <a:lnTo>
                    <a:pt x="5937" y="1348"/>
                  </a:lnTo>
                  <a:lnTo>
                    <a:pt x="5390" y="1643"/>
                  </a:lnTo>
                  <a:lnTo>
                    <a:pt x="4801" y="1938"/>
                  </a:lnTo>
                  <a:lnTo>
                    <a:pt x="4211" y="2190"/>
                  </a:lnTo>
                  <a:lnTo>
                    <a:pt x="3580" y="2359"/>
                  </a:lnTo>
                  <a:lnTo>
                    <a:pt x="2948" y="2485"/>
                  </a:lnTo>
                  <a:lnTo>
                    <a:pt x="2316" y="2485"/>
                  </a:lnTo>
                  <a:lnTo>
                    <a:pt x="1980" y="2401"/>
                  </a:lnTo>
                  <a:lnTo>
                    <a:pt x="1685" y="2359"/>
                  </a:lnTo>
                  <a:lnTo>
                    <a:pt x="1390" y="2232"/>
                  </a:lnTo>
                  <a:lnTo>
                    <a:pt x="1096" y="2064"/>
                  </a:lnTo>
                  <a:lnTo>
                    <a:pt x="801" y="1896"/>
                  </a:lnTo>
                  <a:lnTo>
                    <a:pt x="506" y="1643"/>
                  </a:lnTo>
                  <a:lnTo>
                    <a:pt x="253" y="1348"/>
                  </a:lnTo>
                  <a:lnTo>
                    <a:pt x="1" y="1011"/>
                  </a:lnTo>
                  <a:lnTo>
                    <a:pt x="85" y="1264"/>
                  </a:lnTo>
                  <a:lnTo>
                    <a:pt x="211" y="1559"/>
                  </a:lnTo>
                  <a:lnTo>
                    <a:pt x="422" y="1896"/>
                  </a:lnTo>
                  <a:lnTo>
                    <a:pt x="674" y="2317"/>
                  </a:lnTo>
                  <a:lnTo>
                    <a:pt x="1011" y="2696"/>
                  </a:lnTo>
                  <a:lnTo>
                    <a:pt x="1390" y="3117"/>
                  </a:lnTo>
                  <a:lnTo>
                    <a:pt x="1895" y="3453"/>
                  </a:lnTo>
                  <a:lnTo>
                    <a:pt x="2148" y="3622"/>
                  </a:lnTo>
                  <a:lnTo>
                    <a:pt x="2443" y="3748"/>
                  </a:lnTo>
                  <a:lnTo>
                    <a:pt x="2780" y="3874"/>
                  </a:lnTo>
                  <a:lnTo>
                    <a:pt x="3116" y="3959"/>
                  </a:lnTo>
                  <a:lnTo>
                    <a:pt x="3495" y="4001"/>
                  </a:lnTo>
                  <a:lnTo>
                    <a:pt x="3874" y="4043"/>
                  </a:lnTo>
                  <a:lnTo>
                    <a:pt x="4295" y="4043"/>
                  </a:lnTo>
                  <a:lnTo>
                    <a:pt x="4716" y="4001"/>
                  </a:lnTo>
                  <a:lnTo>
                    <a:pt x="5179" y="3916"/>
                  </a:lnTo>
                  <a:lnTo>
                    <a:pt x="5685" y="3790"/>
                  </a:lnTo>
                  <a:lnTo>
                    <a:pt x="6190" y="3622"/>
                  </a:lnTo>
                  <a:lnTo>
                    <a:pt x="6737" y="3369"/>
                  </a:lnTo>
                  <a:lnTo>
                    <a:pt x="7327" y="3074"/>
                  </a:lnTo>
                  <a:lnTo>
                    <a:pt x="7958" y="2738"/>
                  </a:lnTo>
                  <a:lnTo>
                    <a:pt x="8590" y="2359"/>
                  </a:lnTo>
                  <a:lnTo>
                    <a:pt x="9263" y="1896"/>
                  </a:lnTo>
                  <a:lnTo>
                    <a:pt x="7664"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29"/>
            <p:cNvSpPr/>
            <p:nvPr/>
          </p:nvSpPr>
          <p:spPr>
            <a:xfrm>
              <a:off x="6286150" y="1206525"/>
              <a:ext cx="104225" cy="207400"/>
            </a:xfrm>
            <a:custGeom>
              <a:avLst/>
              <a:gdLst/>
              <a:ahLst/>
              <a:cxnLst/>
              <a:rect l="l" t="t" r="r" b="b"/>
              <a:pathLst>
                <a:path w="4169" h="8296" extrusionOk="0">
                  <a:moveTo>
                    <a:pt x="2569" y="1"/>
                  </a:moveTo>
                  <a:lnTo>
                    <a:pt x="2526" y="127"/>
                  </a:lnTo>
                  <a:lnTo>
                    <a:pt x="2232" y="590"/>
                  </a:lnTo>
                  <a:lnTo>
                    <a:pt x="1600" y="1727"/>
                  </a:lnTo>
                  <a:lnTo>
                    <a:pt x="548" y="3790"/>
                  </a:lnTo>
                  <a:lnTo>
                    <a:pt x="295" y="4422"/>
                  </a:lnTo>
                  <a:lnTo>
                    <a:pt x="127" y="4969"/>
                  </a:lnTo>
                  <a:lnTo>
                    <a:pt x="42" y="5516"/>
                  </a:lnTo>
                  <a:lnTo>
                    <a:pt x="0" y="5980"/>
                  </a:lnTo>
                  <a:lnTo>
                    <a:pt x="84" y="6401"/>
                  </a:lnTo>
                  <a:lnTo>
                    <a:pt x="169" y="6737"/>
                  </a:lnTo>
                  <a:lnTo>
                    <a:pt x="295" y="7074"/>
                  </a:lnTo>
                  <a:lnTo>
                    <a:pt x="463" y="7369"/>
                  </a:lnTo>
                  <a:lnTo>
                    <a:pt x="674" y="7622"/>
                  </a:lnTo>
                  <a:lnTo>
                    <a:pt x="884" y="7790"/>
                  </a:lnTo>
                  <a:lnTo>
                    <a:pt x="1263" y="8085"/>
                  </a:lnTo>
                  <a:lnTo>
                    <a:pt x="1558" y="8253"/>
                  </a:lnTo>
                  <a:lnTo>
                    <a:pt x="1684" y="8295"/>
                  </a:lnTo>
                  <a:lnTo>
                    <a:pt x="1642" y="7790"/>
                  </a:lnTo>
                  <a:lnTo>
                    <a:pt x="1684" y="7285"/>
                  </a:lnTo>
                  <a:lnTo>
                    <a:pt x="1769" y="6737"/>
                  </a:lnTo>
                  <a:lnTo>
                    <a:pt x="1895" y="6190"/>
                  </a:lnTo>
                  <a:lnTo>
                    <a:pt x="2105" y="5643"/>
                  </a:lnTo>
                  <a:lnTo>
                    <a:pt x="2316" y="5095"/>
                  </a:lnTo>
                  <a:lnTo>
                    <a:pt x="2779" y="4085"/>
                  </a:lnTo>
                  <a:lnTo>
                    <a:pt x="3284" y="3201"/>
                  </a:lnTo>
                  <a:lnTo>
                    <a:pt x="3705" y="2485"/>
                  </a:lnTo>
                  <a:lnTo>
                    <a:pt x="4168" y="1896"/>
                  </a:lnTo>
                  <a:lnTo>
                    <a:pt x="256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29"/>
            <p:cNvSpPr/>
            <p:nvPr/>
          </p:nvSpPr>
          <p:spPr>
            <a:xfrm>
              <a:off x="6284050" y="1317050"/>
              <a:ext cx="167375" cy="232650"/>
            </a:xfrm>
            <a:custGeom>
              <a:avLst/>
              <a:gdLst/>
              <a:ahLst/>
              <a:cxnLst/>
              <a:rect l="l" t="t" r="r" b="b"/>
              <a:pathLst>
                <a:path w="6695" h="9306" extrusionOk="0">
                  <a:moveTo>
                    <a:pt x="379" y="1"/>
                  </a:moveTo>
                  <a:lnTo>
                    <a:pt x="295" y="127"/>
                  </a:lnTo>
                  <a:lnTo>
                    <a:pt x="168" y="506"/>
                  </a:lnTo>
                  <a:lnTo>
                    <a:pt x="84" y="759"/>
                  </a:lnTo>
                  <a:lnTo>
                    <a:pt x="42" y="1053"/>
                  </a:lnTo>
                  <a:lnTo>
                    <a:pt x="0" y="1348"/>
                  </a:lnTo>
                  <a:lnTo>
                    <a:pt x="0" y="1685"/>
                  </a:lnTo>
                  <a:lnTo>
                    <a:pt x="84" y="2064"/>
                  </a:lnTo>
                  <a:lnTo>
                    <a:pt x="211" y="2401"/>
                  </a:lnTo>
                  <a:lnTo>
                    <a:pt x="379" y="2779"/>
                  </a:lnTo>
                  <a:lnTo>
                    <a:pt x="674" y="3116"/>
                  </a:lnTo>
                  <a:lnTo>
                    <a:pt x="1053" y="3453"/>
                  </a:lnTo>
                  <a:lnTo>
                    <a:pt x="1516" y="3790"/>
                  </a:lnTo>
                  <a:lnTo>
                    <a:pt x="2147" y="4085"/>
                  </a:lnTo>
                  <a:lnTo>
                    <a:pt x="2863" y="4337"/>
                  </a:lnTo>
                  <a:lnTo>
                    <a:pt x="3158" y="4421"/>
                  </a:lnTo>
                  <a:lnTo>
                    <a:pt x="3368" y="4548"/>
                  </a:lnTo>
                  <a:lnTo>
                    <a:pt x="3789" y="4800"/>
                  </a:lnTo>
                  <a:lnTo>
                    <a:pt x="4126" y="5137"/>
                  </a:lnTo>
                  <a:lnTo>
                    <a:pt x="4421" y="5516"/>
                  </a:lnTo>
                  <a:lnTo>
                    <a:pt x="4589" y="5895"/>
                  </a:lnTo>
                  <a:lnTo>
                    <a:pt x="4758" y="6316"/>
                  </a:lnTo>
                  <a:lnTo>
                    <a:pt x="4842" y="6737"/>
                  </a:lnTo>
                  <a:lnTo>
                    <a:pt x="4884" y="7158"/>
                  </a:lnTo>
                  <a:lnTo>
                    <a:pt x="4884" y="7579"/>
                  </a:lnTo>
                  <a:lnTo>
                    <a:pt x="4884" y="8000"/>
                  </a:lnTo>
                  <a:lnTo>
                    <a:pt x="4800" y="8674"/>
                  </a:lnTo>
                  <a:lnTo>
                    <a:pt x="4716" y="9137"/>
                  </a:lnTo>
                  <a:lnTo>
                    <a:pt x="4673" y="9305"/>
                  </a:lnTo>
                  <a:lnTo>
                    <a:pt x="4673" y="9305"/>
                  </a:lnTo>
                  <a:lnTo>
                    <a:pt x="6694" y="7579"/>
                  </a:lnTo>
                  <a:lnTo>
                    <a:pt x="6694" y="7453"/>
                  </a:lnTo>
                  <a:lnTo>
                    <a:pt x="6652" y="7032"/>
                  </a:lnTo>
                  <a:lnTo>
                    <a:pt x="6568" y="6400"/>
                  </a:lnTo>
                  <a:lnTo>
                    <a:pt x="6484" y="6063"/>
                  </a:lnTo>
                  <a:lnTo>
                    <a:pt x="6400" y="5685"/>
                  </a:lnTo>
                  <a:lnTo>
                    <a:pt x="6231" y="5306"/>
                  </a:lnTo>
                  <a:lnTo>
                    <a:pt x="6063" y="4927"/>
                  </a:lnTo>
                  <a:lnTo>
                    <a:pt x="5852" y="4590"/>
                  </a:lnTo>
                  <a:lnTo>
                    <a:pt x="5600" y="4253"/>
                  </a:lnTo>
                  <a:lnTo>
                    <a:pt x="5263" y="3958"/>
                  </a:lnTo>
                  <a:lnTo>
                    <a:pt x="4884" y="3664"/>
                  </a:lnTo>
                  <a:lnTo>
                    <a:pt x="4463" y="3453"/>
                  </a:lnTo>
                  <a:lnTo>
                    <a:pt x="4000" y="3327"/>
                  </a:lnTo>
                  <a:lnTo>
                    <a:pt x="3495" y="3201"/>
                  </a:lnTo>
                  <a:lnTo>
                    <a:pt x="3031" y="3032"/>
                  </a:lnTo>
                  <a:lnTo>
                    <a:pt x="2610" y="2864"/>
                  </a:lnTo>
                  <a:lnTo>
                    <a:pt x="2231" y="2695"/>
                  </a:lnTo>
                  <a:lnTo>
                    <a:pt x="1895" y="2485"/>
                  </a:lnTo>
                  <a:lnTo>
                    <a:pt x="1600" y="2316"/>
                  </a:lnTo>
                  <a:lnTo>
                    <a:pt x="1305" y="2064"/>
                  </a:lnTo>
                  <a:lnTo>
                    <a:pt x="1095" y="1853"/>
                  </a:lnTo>
                  <a:lnTo>
                    <a:pt x="884" y="1643"/>
                  </a:lnTo>
                  <a:lnTo>
                    <a:pt x="758" y="1390"/>
                  </a:lnTo>
                  <a:lnTo>
                    <a:pt x="589" y="1180"/>
                  </a:lnTo>
                  <a:lnTo>
                    <a:pt x="505" y="927"/>
                  </a:lnTo>
                  <a:lnTo>
                    <a:pt x="421" y="674"/>
                  </a:lnTo>
                  <a:lnTo>
                    <a:pt x="379" y="464"/>
                  </a:lnTo>
                  <a:lnTo>
                    <a:pt x="379"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26" name="Google Shape;2326;p29"/>
          <p:cNvGrpSpPr/>
          <p:nvPr/>
        </p:nvGrpSpPr>
        <p:grpSpPr>
          <a:xfrm rot="587788" flipH="1">
            <a:off x="768074" y="4043316"/>
            <a:ext cx="333520" cy="523600"/>
            <a:chOff x="7080825" y="1615975"/>
            <a:chExt cx="301050" cy="472625"/>
          </a:xfrm>
        </p:grpSpPr>
        <p:sp>
          <p:nvSpPr>
            <p:cNvPr id="2327" name="Google Shape;2327;p29"/>
            <p:cNvSpPr/>
            <p:nvPr/>
          </p:nvSpPr>
          <p:spPr>
            <a:xfrm>
              <a:off x="7272400" y="1615975"/>
              <a:ext cx="109475" cy="197925"/>
            </a:xfrm>
            <a:custGeom>
              <a:avLst/>
              <a:gdLst/>
              <a:ahLst/>
              <a:cxnLst/>
              <a:rect l="l" t="t" r="r" b="b"/>
              <a:pathLst>
                <a:path w="4379" h="7917" extrusionOk="0">
                  <a:moveTo>
                    <a:pt x="1263" y="1"/>
                  </a:moveTo>
                  <a:lnTo>
                    <a:pt x="0" y="2316"/>
                  </a:lnTo>
                  <a:lnTo>
                    <a:pt x="463" y="2864"/>
                  </a:lnTo>
                  <a:lnTo>
                    <a:pt x="842" y="3453"/>
                  </a:lnTo>
                  <a:lnTo>
                    <a:pt x="1179" y="4001"/>
                  </a:lnTo>
                  <a:lnTo>
                    <a:pt x="1474" y="4506"/>
                  </a:lnTo>
                  <a:lnTo>
                    <a:pt x="1727" y="5011"/>
                  </a:lnTo>
                  <a:lnTo>
                    <a:pt x="1895" y="5474"/>
                  </a:lnTo>
                  <a:lnTo>
                    <a:pt x="2190" y="6274"/>
                  </a:lnTo>
                  <a:lnTo>
                    <a:pt x="2358" y="6990"/>
                  </a:lnTo>
                  <a:lnTo>
                    <a:pt x="2442" y="7495"/>
                  </a:lnTo>
                  <a:lnTo>
                    <a:pt x="2442" y="7916"/>
                  </a:lnTo>
                  <a:lnTo>
                    <a:pt x="2863" y="7579"/>
                  </a:lnTo>
                  <a:lnTo>
                    <a:pt x="3242" y="7242"/>
                  </a:lnTo>
                  <a:lnTo>
                    <a:pt x="3579" y="6906"/>
                  </a:lnTo>
                  <a:lnTo>
                    <a:pt x="3832" y="6569"/>
                  </a:lnTo>
                  <a:lnTo>
                    <a:pt x="4000" y="6232"/>
                  </a:lnTo>
                  <a:lnTo>
                    <a:pt x="4169" y="5895"/>
                  </a:lnTo>
                  <a:lnTo>
                    <a:pt x="4295" y="5558"/>
                  </a:lnTo>
                  <a:lnTo>
                    <a:pt x="4337" y="5221"/>
                  </a:lnTo>
                  <a:lnTo>
                    <a:pt x="4379" y="4843"/>
                  </a:lnTo>
                  <a:lnTo>
                    <a:pt x="4379" y="4548"/>
                  </a:lnTo>
                  <a:lnTo>
                    <a:pt x="4337" y="4211"/>
                  </a:lnTo>
                  <a:lnTo>
                    <a:pt x="4253" y="3874"/>
                  </a:lnTo>
                  <a:lnTo>
                    <a:pt x="4169" y="3537"/>
                  </a:lnTo>
                  <a:lnTo>
                    <a:pt x="4042" y="3243"/>
                  </a:lnTo>
                  <a:lnTo>
                    <a:pt x="3705" y="2653"/>
                  </a:lnTo>
                  <a:lnTo>
                    <a:pt x="3369" y="2106"/>
                  </a:lnTo>
                  <a:lnTo>
                    <a:pt x="2948" y="1601"/>
                  </a:lnTo>
                  <a:lnTo>
                    <a:pt x="2527" y="1138"/>
                  </a:lnTo>
                  <a:lnTo>
                    <a:pt x="2148" y="759"/>
                  </a:lnTo>
                  <a:lnTo>
                    <a:pt x="1516" y="211"/>
                  </a:lnTo>
                  <a:lnTo>
                    <a:pt x="126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29"/>
            <p:cNvSpPr/>
            <p:nvPr/>
          </p:nvSpPr>
          <p:spPr>
            <a:xfrm>
              <a:off x="7141875" y="1745450"/>
              <a:ext cx="231600" cy="101075"/>
            </a:xfrm>
            <a:custGeom>
              <a:avLst/>
              <a:gdLst/>
              <a:ahLst/>
              <a:cxnLst/>
              <a:rect l="l" t="t" r="r" b="b"/>
              <a:pathLst>
                <a:path w="9264" h="4043" extrusionOk="0">
                  <a:moveTo>
                    <a:pt x="1558" y="0"/>
                  </a:moveTo>
                  <a:lnTo>
                    <a:pt x="1" y="1895"/>
                  </a:lnTo>
                  <a:lnTo>
                    <a:pt x="674" y="2358"/>
                  </a:lnTo>
                  <a:lnTo>
                    <a:pt x="1306" y="2737"/>
                  </a:lnTo>
                  <a:lnTo>
                    <a:pt x="1895" y="3074"/>
                  </a:lnTo>
                  <a:lnTo>
                    <a:pt x="2485" y="3369"/>
                  </a:lnTo>
                  <a:lnTo>
                    <a:pt x="3032" y="3621"/>
                  </a:lnTo>
                  <a:lnTo>
                    <a:pt x="3579" y="3790"/>
                  </a:lnTo>
                  <a:lnTo>
                    <a:pt x="4042" y="3916"/>
                  </a:lnTo>
                  <a:lnTo>
                    <a:pt x="4548" y="4000"/>
                  </a:lnTo>
                  <a:lnTo>
                    <a:pt x="4969" y="4042"/>
                  </a:lnTo>
                  <a:lnTo>
                    <a:pt x="5390" y="4042"/>
                  </a:lnTo>
                  <a:lnTo>
                    <a:pt x="5769" y="4000"/>
                  </a:lnTo>
                  <a:lnTo>
                    <a:pt x="6148" y="3958"/>
                  </a:lnTo>
                  <a:lnTo>
                    <a:pt x="6484" y="3874"/>
                  </a:lnTo>
                  <a:lnTo>
                    <a:pt x="6821" y="3747"/>
                  </a:lnTo>
                  <a:lnTo>
                    <a:pt x="7116" y="3621"/>
                  </a:lnTo>
                  <a:lnTo>
                    <a:pt x="7369" y="3453"/>
                  </a:lnTo>
                  <a:lnTo>
                    <a:pt x="7832" y="3116"/>
                  </a:lnTo>
                  <a:lnTo>
                    <a:pt x="8253" y="2695"/>
                  </a:lnTo>
                  <a:lnTo>
                    <a:pt x="8590" y="2316"/>
                  </a:lnTo>
                  <a:lnTo>
                    <a:pt x="8842" y="1895"/>
                  </a:lnTo>
                  <a:lnTo>
                    <a:pt x="9011" y="1558"/>
                  </a:lnTo>
                  <a:lnTo>
                    <a:pt x="9137" y="1263"/>
                  </a:lnTo>
                  <a:lnTo>
                    <a:pt x="9263" y="1011"/>
                  </a:lnTo>
                  <a:lnTo>
                    <a:pt x="9011" y="1348"/>
                  </a:lnTo>
                  <a:lnTo>
                    <a:pt x="8758" y="1642"/>
                  </a:lnTo>
                  <a:lnTo>
                    <a:pt x="8463" y="1895"/>
                  </a:lnTo>
                  <a:lnTo>
                    <a:pt x="8169" y="2063"/>
                  </a:lnTo>
                  <a:lnTo>
                    <a:pt x="7874" y="2232"/>
                  </a:lnTo>
                  <a:lnTo>
                    <a:pt x="7579" y="2358"/>
                  </a:lnTo>
                  <a:lnTo>
                    <a:pt x="7284" y="2400"/>
                  </a:lnTo>
                  <a:lnTo>
                    <a:pt x="6948" y="2484"/>
                  </a:lnTo>
                  <a:lnTo>
                    <a:pt x="6316" y="2484"/>
                  </a:lnTo>
                  <a:lnTo>
                    <a:pt x="5684" y="2358"/>
                  </a:lnTo>
                  <a:lnTo>
                    <a:pt x="5053" y="2190"/>
                  </a:lnTo>
                  <a:lnTo>
                    <a:pt x="4421" y="1937"/>
                  </a:lnTo>
                  <a:lnTo>
                    <a:pt x="3874" y="1642"/>
                  </a:lnTo>
                  <a:lnTo>
                    <a:pt x="3327" y="1348"/>
                  </a:lnTo>
                  <a:lnTo>
                    <a:pt x="2822" y="1011"/>
                  </a:lnTo>
                  <a:lnTo>
                    <a:pt x="2400" y="716"/>
                  </a:lnTo>
                  <a:lnTo>
                    <a:pt x="1811" y="211"/>
                  </a:lnTo>
                  <a:lnTo>
                    <a:pt x="1558"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29"/>
            <p:cNvSpPr/>
            <p:nvPr/>
          </p:nvSpPr>
          <p:spPr>
            <a:xfrm>
              <a:off x="7141875" y="1745450"/>
              <a:ext cx="103175" cy="207375"/>
            </a:xfrm>
            <a:custGeom>
              <a:avLst/>
              <a:gdLst/>
              <a:ahLst/>
              <a:cxnLst/>
              <a:rect l="l" t="t" r="r" b="b"/>
              <a:pathLst>
                <a:path w="4127" h="8295" extrusionOk="0">
                  <a:moveTo>
                    <a:pt x="1558" y="0"/>
                  </a:moveTo>
                  <a:lnTo>
                    <a:pt x="1" y="1895"/>
                  </a:lnTo>
                  <a:lnTo>
                    <a:pt x="422" y="2484"/>
                  </a:lnTo>
                  <a:lnTo>
                    <a:pt x="885" y="3200"/>
                  </a:lnTo>
                  <a:lnTo>
                    <a:pt x="1390" y="4084"/>
                  </a:lnTo>
                  <a:lnTo>
                    <a:pt x="1853" y="5095"/>
                  </a:lnTo>
                  <a:lnTo>
                    <a:pt x="2064" y="5642"/>
                  </a:lnTo>
                  <a:lnTo>
                    <a:pt x="2232" y="6189"/>
                  </a:lnTo>
                  <a:lnTo>
                    <a:pt x="2400" y="6737"/>
                  </a:lnTo>
                  <a:lnTo>
                    <a:pt x="2485" y="7284"/>
                  </a:lnTo>
                  <a:lnTo>
                    <a:pt x="2485" y="7789"/>
                  </a:lnTo>
                  <a:lnTo>
                    <a:pt x="2485" y="8295"/>
                  </a:lnTo>
                  <a:lnTo>
                    <a:pt x="2569" y="8252"/>
                  </a:lnTo>
                  <a:lnTo>
                    <a:pt x="2864" y="8084"/>
                  </a:lnTo>
                  <a:lnTo>
                    <a:pt x="3285" y="7789"/>
                  </a:lnTo>
                  <a:lnTo>
                    <a:pt x="3495" y="7621"/>
                  </a:lnTo>
                  <a:lnTo>
                    <a:pt x="3664" y="7368"/>
                  </a:lnTo>
                  <a:lnTo>
                    <a:pt x="3832" y="7074"/>
                  </a:lnTo>
                  <a:lnTo>
                    <a:pt x="4000" y="6737"/>
                  </a:lnTo>
                  <a:lnTo>
                    <a:pt x="4085" y="6400"/>
                  </a:lnTo>
                  <a:lnTo>
                    <a:pt x="4127" y="5979"/>
                  </a:lnTo>
                  <a:lnTo>
                    <a:pt x="4127" y="5516"/>
                  </a:lnTo>
                  <a:lnTo>
                    <a:pt x="4042" y="4968"/>
                  </a:lnTo>
                  <a:lnTo>
                    <a:pt x="3874" y="4421"/>
                  </a:lnTo>
                  <a:lnTo>
                    <a:pt x="3579" y="3790"/>
                  </a:lnTo>
                  <a:lnTo>
                    <a:pt x="2569" y="1727"/>
                  </a:lnTo>
                  <a:lnTo>
                    <a:pt x="1937" y="590"/>
                  </a:lnTo>
                  <a:lnTo>
                    <a:pt x="1643" y="127"/>
                  </a:lnTo>
                  <a:lnTo>
                    <a:pt x="155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29"/>
            <p:cNvSpPr/>
            <p:nvPr/>
          </p:nvSpPr>
          <p:spPr>
            <a:xfrm>
              <a:off x="7080825" y="1855975"/>
              <a:ext cx="167375" cy="232625"/>
            </a:xfrm>
            <a:custGeom>
              <a:avLst/>
              <a:gdLst/>
              <a:ahLst/>
              <a:cxnLst/>
              <a:rect l="l" t="t" r="r" b="b"/>
              <a:pathLst>
                <a:path w="6695" h="9305" extrusionOk="0">
                  <a:moveTo>
                    <a:pt x="6316" y="0"/>
                  </a:moveTo>
                  <a:lnTo>
                    <a:pt x="6274" y="463"/>
                  </a:lnTo>
                  <a:lnTo>
                    <a:pt x="6232" y="674"/>
                  </a:lnTo>
                  <a:lnTo>
                    <a:pt x="6190" y="926"/>
                  </a:lnTo>
                  <a:lnTo>
                    <a:pt x="6063" y="1179"/>
                  </a:lnTo>
                  <a:lnTo>
                    <a:pt x="5937" y="1390"/>
                  </a:lnTo>
                  <a:lnTo>
                    <a:pt x="5769" y="1642"/>
                  </a:lnTo>
                  <a:lnTo>
                    <a:pt x="5600" y="1853"/>
                  </a:lnTo>
                  <a:lnTo>
                    <a:pt x="5348" y="2063"/>
                  </a:lnTo>
                  <a:lnTo>
                    <a:pt x="5095" y="2316"/>
                  </a:lnTo>
                  <a:lnTo>
                    <a:pt x="4800" y="2484"/>
                  </a:lnTo>
                  <a:lnTo>
                    <a:pt x="4464" y="2695"/>
                  </a:lnTo>
                  <a:lnTo>
                    <a:pt x="4085" y="2863"/>
                  </a:lnTo>
                  <a:lnTo>
                    <a:pt x="3664" y="3031"/>
                  </a:lnTo>
                  <a:lnTo>
                    <a:pt x="3200" y="3200"/>
                  </a:lnTo>
                  <a:lnTo>
                    <a:pt x="2695" y="3326"/>
                  </a:lnTo>
                  <a:lnTo>
                    <a:pt x="2190" y="3453"/>
                  </a:lnTo>
                  <a:lnTo>
                    <a:pt x="1769" y="3663"/>
                  </a:lnTo>
                  <a:lnTo>
                    <a:pt x="1390" y="3958"/>
                  </a:lnTo>
                  <a:lnTo>
                    <a:pt x="1095" y="4252"/>
                  </a:lnTo>
                  <a:lnTo>
                    <a:pt x="843" y="4589"/>
                  </a:lnTo>
                  <a:lnTo>
                    <a:pt x="590" y="4926"/>
                  </a:lnTo>
                  <a:lnTo>
                    <a:pt x="422" y="5305"/>
                  </a:lnTo>
                  <a:lnTo>
                    <a:pt x="295" y="5684"/>
                  </a:lnTo>
                  <a:lnTo>
                    <a:pt x="169" y="6063"/>
                  </a:lnTo>
                  <a:lnTo>
                    <a:pt x="85" y="6400"/>
                  </a:lnTo>
                  <a:lnTo>
                    <a:pt x="1" y="7031"/>
                  </a:lnTo>
                  <a:lnTo>
                    <a:pt x="1" y="7452"/>
                  </a:lnTo>
                  <a:lnTo>
                    <a:pt x="1" y="7579"/>
                  </a:lnTo>
                  <a:lnTo>
                    <a:pt x="2022" y="9305"/>
                  </a:lnTo>
                  <a:lnTo>
                    <a:pt x="1980" y="9136"/>
                  </a:lnTo>
                  <a:lnTo>
                    <a:pt x="1895" y="8673"/>
                  </a:lnTo>
                  <a:lnTo>
                    <a:pt x="1811" y="8000"/>
                  </a:lnTo>
                  <a:lnTo>
                    <a:pt x="1769" y="7579"/>
                  </a:lnTo>
                  <a:lnTo>
                    <a:pt x="1811" y="7158"/>
                  </a:lnTo>
                  <a:lnTo>
                    <a:pt x="1853" y="6737"/>
                  </a:lnTo>
                  <a:lnTo>
                    <a:pt x="1937" y="6315"/>
                  </a:lnTo>
                  <a:lnTo>
                    <a:pt x="2064" y="5894"/>
                  </a:lnTo>
                  <a:lnTo>
                    <a:pt x="2274" y="5516"/>
                  </a:lnTo>
                  <a:lnTo>
                    <a:pt x="2527" y="5137"/>
                  </a:lnTo>
                  <a:lnTo>
                    <a:pt x="2864" y="4800"/>
                  </a:lnTo>
                  <a:lnTo>
                    <a:pt x="3285" y="4547"/>
                  </a:lnTo>
                  <a:lnTo>
                    <a:pt x="3537" y="4421"/>
                  </a:lnTo>
                  <a:lnTo>
                    <a:pt x="3790" y="4337"/>
                  </a:lnTo>
                  <a:lnTo>
                    <a:pt x="4548" y="4084"/>
                  </a:lnTo>
                  <a:lnTo>
                    <a:pt x="5137" y="3789"/>
                  </a:lnTo>
                  <a:lnTo>
                    <a:pt x="5642" y="3453"/>
                  </a:lnTo>
                  <a:lnTo>
                    <a:pt x="6021" y="3116"/>
                  </a:lnTo>
                  <a:lnTo>
                    <a:pt x="6274" y="2779"/>
                  </a:lnTo>
                  <a:lnTo>
                    <a:pt x="6484" y="2400"/>
                  </a:lnTo>
                  <a:lnTo>
                    <a:pt x="6611" y="2063"/>
                  </a:lnTo>
                  <a:lnTo>
                    <a:pt x="6653" y="1684"/>
                  </a:lnTo>
                  <a:lnTo>
                    <a:pt x="6695" y="1347"/>
                  </a:lnTo>
                  <a:lnTo>
                    <a:pt x="6653" y="1053"/>
                  </a:lnTo>
                  <a:lnTo>
                    <a:pt x="6611" y="758"/>
                  </a:lnTo>
                  <a:lnTo>
                    <a:pt x="6527" y="505"/>
                  </a:lnTo>
                  <a:lnTo>
                    <a:pt x="6358" y="126"/>
                  </a:lnTo>
                  <a:lnTo>
                    <a:pt x="6316"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31" name="Google Shape;2331;p29"/>
          <p:cNvGrpSpPr/>
          <p:nvPr/>
        </p:nvGrpSpPr>
        <p:grpSpPr>
          <a:xfrm>
            <a:off x="-1056380" y="-744668"/>
            <a:ext cx="3863458" cy="1874053"/>
            <a:chOff x="3545275" y="1138125"/>
            <a:chExt cx="1338875" cy="649450"/>
          </a:xfrm>
        </p:grpSpPr>
        <p:sp>
          <p:nvSpPr>
            <p:cNvPr id="2332" name="Google Shape;2332;p29"/>
            <p:cNvSpPr/>
            <p:nvPr/>
          </p:nvSpPr>
          <p:spPr>
            <a:xfrm>
              <a:off x="3545275" y="1138125"/>
              <a:ext cx="1338875" cy="508400"/>
            </a:xfrm>
            <a:custGeom>
              <a:avLst/>
              <a:gdLst/>
              <a:ahLst/>
              <a:cxnLst/>
              <a:rect l="l" t="t" r="r" b="b"/>
              <a:pathLst>
                <a:path w="53555" h="20336" extrusionOk="0">
                  <a:moveTo>
                    <a:pt x="53386" y="0"/>
                  </a:moveTo>
                  <a:lnTo>
                    <a:pt x="52081" y="1263"/>
                  </a:lnTo>
                  <a:lnTo>
                    <a:pt x="50734" y="2526"/>
                  </a:lnTo>
                  <a:lnTo>
                    <a:pt x="49344" y="3747"/>
                  </a:lnTo>
                  <a:lnTo>
                    <a:pt x="47913" y="4926"/>
                  </a:lnTo>
                  <a:lnTo>
                    <a:pt x="46481" y="6105"/>
                  </a:lnTo>
                  <a:lnTo>
                    <a:pt x="45008" y="7200"/>
                  </a:lnTo>
                  <a:lnTo>
                    <a:pt x="43492" y="8252"/>
                  </a:lnTo>
                  <a:lnTo>
                    <a:pt x="41976" y="9263"/>
                  </a:lnTo>
                  <a:lnTo>
                    <a:pt x="40419" y="10231"/>
                  </a:lnTo>
                  <a:lnTo>
                    <a:pt x="38861" y="11157"/>
                  </a:lnTo>
                  <a:lnTo>
                    <a:pt x="37261" y="12042"/>
                  </a:lnTo>
                  <a:lnTo>
                    <a:pt x="35619" y="12884"/>
                  </a:lnTo>
                  <a:lnTo>
                    <a:pt x="33977" y="13684"/>
                  </a:lnTo>
                  <a:lnTo>
                    <a:pt x="32293" y="14441"/>
                  </a:lnTo>
                  <a:lnTo>
                    <a:pt x="30609" y="15157"/>
                  </a:lnTo>
                  <a:lnTo>
                    <a:pt x="28883" y="15789"/>
                  </a:lnTo>
                  <a:lnTo>
                    <a:pt x="27156" y="16420"/>
                  </a:lnTo>
                  <a:lnTo>
                    <a:pt x="25430" y="17010"/>
                  </a:lnTo>
                  <a:lnTo>
                    <a:pt x="23662" y="17515"/>
                  </a:lnTo>
                  <a:lnTo>
                    <a:pt x="21894" y="17978"/>
                  </a:lnTo>
                  <a:lnTo>
                    <a:pt x="20125" y="18399"/>
                  </a:lnTo>
                  <a:lnTo>
                    <a:pt x="18315" y="18778"/>
                  </a:lnTo>
                  <a:lnTo>
                    <a:pt x="16504" y="19115"/>
                  </a:lnTo>
                  <a:lnTo>
                    <a:pt x="14694" y="19410"/>
                  </a:lnTo>
                  <a:lnTo>
                    <a:pt x="12884" y="19620"/>
                  </a:lnTo>
                  <a:lnTo>
                    <a:pt x="11031" y="19831"/>
                  </a:lnTo>
                  <a:lnTo>
                    <a:pt x="9221" y="19957"/>
                  </a:lnTo>
                  <a:lnTo>
                    <a:pt x="7368" y="20041"/>
                  </a:lnTo>
                  <a:lnTo>
                    <a:pt x="3705" y="20041"/>
                  </a:lnTo>
                  <a:lnTo>
                    <a:pt x="1853" y="19957"/>
                  </a:lnTo>
                  <a:lnTo>
                    <a:pt x="0" y="19831"/>
                  </a:lnTo>
                  <a:lnTo>
                    <a:pt x="0" y="20083"/>
                  </a:lnTo>
                  <a:lnTo>
                    <a:pt x="1347" y="20209"/>
                  </a:lnTo>
                  <a:lnTo>
                    <a:pt x="2695" y="20252"/>
                  </a:lnTo>
                  <a:lnTo>
                    <a:pt x="4042" y="20294"/>
                  </a:lnTo>
                  <a:lnTo>
                    <a:pt x="5389" y="20336"/>
                  </a:lnTo>
                  <a:lnTo>
                    <a:pt x="6863" y="20294"/>
                  </a:lnTo>
                  <a:lnTo>
                    <a:pt x="8337" y="20252"/>
                  </a:lnTo>
                  <a:lnTo>
                    <a:pt x="9852" y="20167"/>
                  </a:lnTo>
                  <a:lnTo>
                    <a:pt x="11326" y="20041"/>
                  </a:lnTo>
                  <a:lnTo>
                    <a:pt x="12841" y="19915"/>
                  </a:lnTo>
                  <a:lnTo>
                    <a:pt x="14315" y="19704"/>
                  </a:lnTo>
                  <a:lnTo>
                    <a:pt x="15831" y="19494"/>
                  </a:lnTo>
                  <a:lnTo>
                    <a:pt x="17304" y="19241"/>
                  </a:lnTo>
                  <a:lnTo>
                    <a:pt x="18778" y="18946"/>
                  </a:lnTo>
                  <a:lnTo>
                    <a:pt x="20252" y="18652"/>
                  </a:lnTo>
                  <a:lnTo>
                    <a:pt x="21725" y="18273"/>
                  </a:lnTo>
                  <a:lnTo>
                    <a:pt x="23199" y="17894"/>
                  </a:lnTo>
                  <a:lnTo>
                    <a:pt x="24672" y="17473"/>
                  </a:lnTo>
                  <a:lnTo>
                    <a:pt x="26104" y="17052"/>
                  </a:lnTo>
                  <a:lnTo>
                    <a:pt x="27535" y="16547"/>
                  </a:lnTo>
                  <a:lnTo>
                    <a:pt x="28967" y="16041"/>
                  </a:lnTo>
                  <a:lnTo>
                    <a:pt x="30735" y="15368"/>
                  </a:lnTo>
                  <a:lnTo>
                    <a:pt x="32419" y="14652"/>
                  </a:lnTo>
                  <a:lnTo>
                    <a:pt x="34145" y="13894"/>
                  </a:lnTo>
                  <a:lnTo>
                    <a:pt x="35787" y="13052"/>
                  </a:lnTo>
                  <a:lnTo>
                    <a:pt x="37471" y="12210"/>
                  </a:lnTo>
                  <a:lnTo>
                    <a:pt x="39071" y="11326"/>
                  </a:lnTo>
                  <a:lnTo>
                    <a:pt x="40671" y="10358"/>
                  </a:lnTo>
                  <a:lnTo>
                    <a:pt x="42229" y="9389"/>
                  </a:lnTo>
                  <a:lnTo>
                    <a:pt x="43787" y="8379"/>
                  </a:lnTo>
                  <a:lnTo>
                    <a:pt x="45260" y="7326"/>
                  </a:lnTo>
                  <a:lnTo>
                    <a:pt x="46734" y="6231"/>
                  </a:lnTo>
                  <a:lnTo>
                    <a:pt x="48208" y="5095"/>
                  </a:lnTo>
                  <a:lnTo>
                    <a:pt x="49597" y="3916"/>
                  </a:lnTo>
                  <a:lnTo>
                    <a:pt x="50944" y="2695"/>
                  </a:lnTo>
                  <a:lnTo>
                    <a:pt x="52292" y="1432"/>
                  </a:lnTo>
                  <a:lnTo>
                    <a:pt x="53555" y="169"/>
                  </a:lnTo>
                  <a:lnTo>
                    <a:pt x="5338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29"/>
            <p:cNvSpPr/>
            <p:nvPr/>
          </p:nvSpPr>
          <p:spPr>
            <a:xfrm>
              <a:off x="3545275" y="1138125"/>
              <a:ext cx="1338875" cy="508400"/>
            </a:xfrm>
            <a:custGeom>
              <a:avLst/>
              <a:gdLst/>
              <a:ahLst/>
              <a:cxnLst/>
              <a:rect l="l" t="t" r="r" b="b"/>
              <a:pathLst>
                <a:path w="53555" h="20336" fill="none" extrusionOk="0">
                  <a:moveTo>
                    <a:pt x="5389" y="20336"/>
                  </a:moveTo>
                  <a:lnTo>
                    <a:pt x="5389" y="20336"/>
                  </a:lnTo>
                  <a:lnTo>
                    <a:pt x="4042" y="20294"/>
                  </a:lnTo>
                  <a:lnTo>
                    <a:pt x="2695" y="20252"/>
                  </a:lnTo>
                  <a:lnTo>
                    <a:pt x="1347" y="20209"/>
                  </a:lnTo>
                  <a:lnTo>
                    <a:pt x="0" y="20083"/>
                  </a:lnTo>
                  <a:lnTo>
                    <a:pt x="0" y="19831"/>
                  </a:lnTo>
                  <a:lnTo>
                    <a:pt x="0" y="19831"/>
                  </a:lnTo>
                  <a:lnTo>
                    <a:pt x="1853" y="19957"/>
                  </a:lnTo>
                  <a:lnTo>
                    <a:pt x="3705" y="20041"/>
                  </a:lnTo>
                  <a:lnTo>
                    <a:pt x="5558" y="20041"/>
                  </a:lnTo>
                  <a:lnTo>
                    <a:pt x="7368" y="20041"/>
                  </a:lnTo>
                  <a:lnTo>
                    <a:pt x="9221" y="19957"/>
                  </a:lnTo>
                  <a:lnTo>
                    <a:pt x="11031" y="19831"/>
                  </a:lnTo>
                  <a:lnTo>
                    <a:pt x="12884" y="19620"/>
                  </a:lnTo>
                  <a:lnTo>
                    <a:pt x="14694" y="19410"/>
                  </a:lnTo>
                  <a:lnTo>
                    <a:pt x="16504" y="19115"/>
                  </a:lnTo>
                  <a:lnTo>
                    <a:pt x="18315" y="18778"/>
                  </a:lnTo>
                  <a:lnTo>
                    <a:pt x="20125" y="18399"/>
                  </a:lnTo>
                  <a:lnTo>
                    <a:pt x="21894" y="17978"/>
                  </a:lnTo>
                  <a:lnTo>
                    <a:pt x="23662" y="17515"/>
                  </a:lnTo>
                  <a:lnTo>
                    <a:pt x="25430" y="17010"/>
                  </a:lnTo>
                  <a:lnTo>
                    <a:pt x="27156" y="16420"/>
                  </a:lnTo>
                  <a:lnTo>
                    <a:pt x="28883" y="15789"/>
                  </a:lnTo>
                  <a:lnTo>
                    <a:pt x="30609" y="15157"/>
                  </a:lnTo>
                  <a:lnTo>
                    <a:pt x="32293" y="14441"/>
                  </a:lnTo>
                  <a:lnTo>
                    <a:pt x="33977" y="13684"/>
                  </a:lnTo>
                  <a:lnTo>
                    <a:pt x="35619" y="12884"/>
                  </a:lnTo>
                  <a:lnTo>
                    <a:pt x="37261" y="12042"/>
                  </a:lnTo>
                  <a:lnTo>
                    <a:pt x="38861" y="11157"/>
                  </a:lnTo>
                  <a:lnTo>
                    <a:pt x="40419" y="10231"/>
                  </a:lnTo>
                  <a:lnTo>
                    <a:pt x="41976" y="9263"/>
                  </a:lnTo>
                  <a:lnTo>
                    <a:pt x="43492" y="8252"/>
                  </a:lnTo>
                  <a:lnTo>
                    <a:pt x="45008" y="7200"/>
                  </a:lnTo>
                  <a:lnTo>
                    <a:pt x="46481" y="6105"/>
                  </a:lnTo>
                  <a:lnTo>
                    <a:pt x="47913" y="4926"/>
                  </a:lnTo>
                  <a:lnTo>
                    <a:pt x="49344" y="3747"/>
                  </a:lnTo>
                  <a:lnTo>
                    <a:pt x="50734" y="2526"/>
                  </a:lnTo>
                  <a:lnTo>
                    <a:pt x="52081" y="1263"/>
                  </a:lnTo>
                  <a:lnTo>
                    <a:pt x="53386" y="0"/>
                  </a:lnTo>
                  <a:lnTo>
                    <a:pt x="53555" y="169"/>
                  </a:lnTo>
                  <a:lnTo>
                    <a:pt x="53555" y="169"/>
                  </a:lnTo>
                  <a:lnTo>
                    <a:pt x="52292" y="1432"/>
                  </a:lnTo>
                  <a:lnTo>
                    <a:pt x="50944" y="2695"/>
                  </a:lnTo>
                  <a:lnTo>
                    <a:pt x="49597" y="3916"/>
                  </a:lnTo>
                  <a:lnTo>
                    <a:pt x="48208" y="5095"/>
                  </a:lnTo>
                  <a:lnTo>
                    <a:pt x="46734" y="6231"/>
                  </a:lnTo>
                  <a:lnTo>
                    <a:pt x="45260" y="7326"/>
                  </a:lnTo>
                  <a:lnTo>
                    <a:pt x="43787" y="8379"/>
                  </a:lnTo>
                  <a:lnTo>
                    <a:pt x="42229" y="9389"/>
                  </a:lnTo>
                  <a:lnTo>
                    <a:pt x="40671" y="10358"/>
                  </a:lnTo>
                  <a:lnTo>
                    <a:pt x="39071" y="11326"/>
                  </a:lnTo>
                  <a:lnTo>
                    <a:pt x="37471" y="12210"/>
                  </a:lnTo>
                  <a:lnTo>
                    <a:pt x="35787" y="13052"/>
                  </a:lnTo>
                  <a:lnTo>
                    <a:pt x="34145" y="13894"/>
                  </a:lnTo>
                  <a:lnTo>
                    <a:pt x="32419" y="14652"/>
                  </a:lnTo>
                  <a:lnTo>
                    <a:pt x="30735" y="15368"/>
                  </a:lnTo>
                  <a:lnTo>
                    <a:pt x="28967" y="16041"/>
                  </a:lnTo>
                  <a:lnTo>
                    <a:pt x="28967" y="16041"/>
                  </a:lnTo>
                  <a:lnTo>
                    <a:pt x="27535" y="16547"/>
                  </a:lnTo>
                  <a:lnTo>
                    <a:pt x="26104" y="17052"/>
                  </a:lnTo>
                  <a:lnTo>
                    <a:pt x="24672" y="17473"/>
                  </a:lnTo>
                  <a:lnTo>
                    <a:pt x="23199" y="17894"/>
                  </a:lnTo>
                  <a:lnTo>
                    <a:pt x="21725" y="18273"/>
                  </a:lnTo>
                  <a:lnTo>
                    <a:pt x="20252" y="18652"/>
                  </a:lnTo>
                  <a:lnTo>
                    <a:pt x="18778" y="18946"/>
                  </a:lnTo>
                  <a:lnTo>
                    <a:pt x="17304" y="19241"/>
                  </a:lnTo>
                  <a:lnTo>
                    <a:pt x="15831" y="19494"/>
                  </a:lnTo>
                  <a:lnTo>
                    <a:pt x="14315" y="19704"/>
                  </a:lnTo>
                  <a:lnTo>
                    <a:pt x="12841" y="19915"/>
                  </a:lnTo>
                  <a:lnTo>
                    <a:pt x="11326" y="20041"/>
                  </a:lnTo>
                  <a:lnTo>
                    <a:pt x="9852" y="20167"/>
                  </a:lnTo>
                  <a:lnTo>
                    <a:pt x="8337" y="20252"/>
                  </a:lnTo>
                  <a:lnTo>
                    <a:pt x="6863" y="20294"/>
                  </a:lnTo>
                  <a:lnTo>
                    <a:pt x="5389" y="2033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29"/>
            <p:cNvSpPr/>
            <p:nvPr/>
          </p:nvSpPr>
          <p:spPr>
            <a:xfrm>
              <a:off x="3848400" y="1583350"/>
              <a:ext cx="191600" cy="204225"/>
            </a:xfrm>
            <a:custGeom>
              <a:avLst/>
              <a:gdLst/>
              <a:ahLst/>
              <a:cxnLst/>
              <a:rect l="l" t="t" r="r" b="b"/>
              <a:pathLst>
                <a:path w="7664" h="8169" extrusionOk="0">
                  <a:moveTo>
                    <a:pt x="6990" y="1"/>
                  </a:moveTo>
                  <a:lnTo>
                    <a:pt x="464" y="1137"/>
                  </a:lnTo>
                  <a:lnTo>
                    <a:pt x="338" y="1179"/>
                  </a:lnTo>
                  <a:lnTo>
                    <a:pt x="211" y="1264"/>
                  </a:lnTo>
                  <a:lnTo>
                    <a:pt x="127" y="1390"/>
                  </a:lnTo>
                  <a:lnTo>
                    <a:pt x="43" y="1474"/>
                  </a:lnTo>
                  <a:lnTo>
                    <a:pt x="1" y="1601"/>
                  </a:lnTo>
                  <a:lnTo>
                    <a:pt x="1" y="1769"/>
                  </a:lnTo>
                  <a:lnTo>
                    <a:pt x="43" y="1895"/>
                  </a:lnTo>
                  <a:lnTo>
                    <a:pt x="127" y="2022"/>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63" y="548"/>
                  </a:lnTo>
                  <a:lnTo>
                    <a:pt x="7621" y="422"/>
                  </a:lnTo>
                  <a:lnTo>
                    <a:pt x="7579" y="295"/>
                  </a:lnTo>
                  <a:lnTo>
                    <a:pt x="7537" y="169"/>
                  </a:lnTo>
                  <a:lnTo>
                    <a:pt x="7411" y="85"/>
                  </a:lnTo>
                  <a:lnTo>
                    <a:pt x="728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29"/>
            <p:cNvSpPr/>
            <p:nvPr/>
          </p:nvSpPr>
          <p:spPr>
            <a:xfrm>
              <a:off x="3848400" y="1583350"/>
              <a:ext cx="191600" cy="204225"/>
            </a:xfrm>
            <a:custGeom>
              <a:avLst/>
              <a:gdLst/>
              <a:ahLst/>
              <a:cxnLst/>
              <a:rect l="l" t="t" r="r" b="b"/>
              <a:pathLst>
                <a:path w="7664" h="8169" fill="none" extrusionOk="0">
                  <a:moveTo>
                    <a:pt x="127" y="2022"/>
                  </a:moveTo>
                  <a:lnTo>
                    <a:pt x="4548" y="7916"/>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21" y="674"/>
                  </a:lnTo>
                  <a:lnTo>
                    <a:pt x="7663" y="548"/>
                  </a:lnTo>
                  <a:lnTo>
                    <a:pt x="7621" y="422"/>
                  </a:lnTo>
                  <a:lnTo>
                    <a:pt x="7579" y="295"/>
                  </a:lnTo>
                  <a:lnTo>
                    <a:pt x="7537" y="169"/>
                  </a:lnTo>
                  <a:lnTo>
                    <a:pt x="7411" y="85"/>
                  </a:lnTo>
                  <a:lnTo>
                    <a:pt x="7284" y="1"/>
                  </a:lnTo>
                  <a:lnTo>
                    <a:pt x="7158" y="1"/>
                  </a:lnTo>
                  <a:lnTo>
                    <a:pt x="6990" y="1"/>
                  </a:lnTo>
                  <a:lnTo>
                    <a:pt x="464" y="1137"/>
                  </a:lnTo>
                  <a:lnTo>
                    <a:pt x="464" y="1137"/>
                  </a:lnTo>
                  <a:lnTo>
                    <a:pt x="338" y="1179"/>
                  </a:lnTo>
                  <a:lnTo>
                    <a:pt x="211" y="1264"/>
                  </a:lnTo>
                  <a:lnTo>
                    <a:pt x="127" y="1390"/>
                  </a:lnTo>
                  <a:lnTo>
                    <a:pt x="43" y="1474"/>
                  </a:lnTo>
                  <a:lnTo>
                    <a:pt x="1" y="1601"/>
                  </a:lnTo>
                  <a:lnTo>
                    <a:pt x="1" y="1769"/>
                  </a:lnTo>
                  <a:lnTo>
                    <a:pt x="43" y="1895"/>
                  </a:lnTo>
                  <a:lnTo>
                    <a:pt x="127" y="202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29"/>
            <p:cNvSpPr/>
            <p:nvPr/>
          </p:nvSpPr>
          <p:spPr>
            <a:xfrm>
              <a:off x="3871575" y="1603350"/>
              <a:ext cx="36850" cy="62125"/>
            </a:xfrm>
            <a:custGeom>
              <a:avLst/>
              <a:gdLst/>
              <a:ahLst/>
              <a:cxnLst/>
              <a:rect l="l" t="t" r="r" b="b"/>
              <a:pathLst>
                <a:path w="1474" h="2485" extrusionOk="0">
                  <a:moveTo>
                    <a:pt x="0" y="2316"/>
                  </a:moveTo>
                  <a:lnTo>
                    <a:pt x="0" y="2316"/>
                  </a:lnTo>
                  <a:lnTo>
                    <a:pt x="126" y="2485"/>
                  </a:lnTo>
                  <a:lnTo>
                    <a:pt x="0" y="2316"/>
                  </a:lnTo>
                  <a:close/>
                  <a:moveTo>
                    <a:pt x="1474" y="1"/>
                  </a:moveTo>
                  <a:lnTo>
                    <a:pt x="968" y="85"/>
                  </a:lnTo>
                  <a:lnTo>
                    <a:pt x="1474" y="1"/>
                  </a:lnTo>
                  <a:lnTo>
                    <a:pt x="147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7" name="Google Shape;2337;p29"/>
            <p:cNvSpPr/>
            <p:nvPr/>
          </p:nvSpPr>
          <p:spPr>
            <a:xfrm>
              <a:off x="3871575" y="1661250"/>
              <a:ext cx="3175" cy="4225"/>
            </a:xfrm>
            <a:custGeom>
              <a:avLst/>
              <a:gdLst/>
              <a:ahLst/>
              <a:cxnLst/>
              <a:rect l="l" t="t" r="r" b="b"/>
              <a:pathLst>
                <a:path w="127" h="169" fill="none" extrusionOk="0">
                  <a:moveTo>
                    <a:pt x="0" y="0"/>
                  </a:moveTo>
                  <a:lnTo>
                    <a:pt x="0" y="0"/>
                  </a:lnTo>
                  <a:lnTo>
                    <a:pt x="126" y="16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8" name="Google Shape;2338;p29"/>
            <p:cNvSpPr/>
            <p:nvPr/>
          </p:nvSpPr>
          <p:spPr>
            <a:xfrm>
              <a:off x="3895775" y="1603350"/>
              <a:ext cx="12650" cy="2125"/>
            </a:xfrm>
            <a:custGeom>
              <a:avLst/>
              <a:gdLst/>
              <a:ahLst/>
              <a:cxnLst/>
              <a:rect l="l" t="t" r="r" b="b"/>
              <a:pathLst>
                <a:path w="506" h="85" fill="none" extrusionOk="0">
                  <a:moveTo>
                    <a:pt x="506" y="1"/>
                  </a:moveTo>
                  <a:lnTo>
                    <a:pt x="0" y="85"/>
                  </a:lnTo>
                  <a:lnTo>
                    <a:pt x="506" y="1"/>
                  </a:lnTo>
                  <a:lnTo>
                    <a:pt x="5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9" name="Google Shape;2339;p29"/>
            <p:cNvSpPr/>
            <p:nvPr/>
          </p:nvSpPr>
          <p:spPr>
            <a:xfrm>
              <a:off x="3871575" y="1603350"/>
              <a:ext cx="36850" cy="67400"/>
            </a:xfrm>
            <a:custGeom>
              <a:avLst/>
              <a:gdLst/>
              <a:ahLst/>
              <a:cxnLst/>
              <a:rect l="l" t="t" r="r" b="b"/>
              <a:pathLst>
                <a:path w="1474" h="2696" extrusionOk="0">
                  <a:moveTo>
                    <a:pt x="1474" y="1"/>
                  </a:moveTo>
                  <a:lnTo>
                    <a:pt x="968" y="85"/>
                  </a:lnTo>
                  <a:lnTo>
                    <a:pt x="0" y="2316"/>
                  </a:lnTo>
                  <a:lnTo>
                    <a:pt x="126" y="2485"/>
                  </a:lnTo>
                  <a:lnTo>
                    <a:pt x="295" y="2695"/>
                  </a:lnTo>
                  <a:lnTo>
                    <a:pt x="1474"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0" name="Google Shape;2340;p29"/>
            <p:cNvSpPr/>
            <p:nvPr/>
          </p:nvSpPr>
          <p:spPr>
            <a:xfrm>
              <a:off x="3871575" y="1603350"/>
              <a:ext cx="36850" cy="67400"/>
            </a:xfrm>
            <a:custGeom>
              <a:avLst/>
              <a:gdLst/>
              <a:ahLst/>
              <a:cxnLst/>
              <a:rect l="l" t="t" r="r" b="b"/>
              <a:pathLst>
                <a:path w="1474" h="2696" fill="none" extrusionOk="0">
                  <a:moveTo>
                    <a:pt x="1474" y="1"/>
                  </a:moveTo>
                  <a:lnTo>
                    <a:pt x="968" y="85"/>
                  </a:lnTo>
                  <a:lnTo>
                    <a:pt x="0" y="2316"/>
                  </a:lnTo>
                  <a:lnTo>
                    <a:pt x="126" y="2485"/>
                  </a:lnTo>
                  <a:lnTo>
                    <a:pt x="295" y="2695"/>
                  </a:lnTo>
                  <a:lnTo>
                    <a:pt x="14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341;p29"/>
            <p:cNvSpPr/>
            <p:nvPr/>
          </p:nvSpPr>
          <p:spPr>
            <a:xfrm>
              <a:off x="3894725" y="1595975"/>
              <a:ext cx="53700" cy="102125"/>
            </a:xfrm>
            <a:custGeom>
              <a:avLst/>
              <a:gdLst/>
              <a:ahLst/>
              <a:cxnLst/>
              <a:rect l="l" t="t" r="r" b="b"/>
              <a:pathLst>
                <a:path w="2148" h="4085" extrusionOk="0">
                  <a:moveTo>
                    <a:pt x="0" y="3832"/>
                  </a:moveTo>
                  <a:lnTo>
                    <a:pt x="0" y="3832"/>
                  </a:lnTo>
                  <a:lnTo>
                    <a:pt x="169" y="4085"/>
                  </a:lnTo>
                  <a:lnTo>
                    <a:pt x="0" y="3832"/>
                  </a:lnTo>
                  <a:close/>
                  <a:moveTo>
                    <a:pt x="2147" y="1"/>
                  </a:moveTo>
                  <a:lnTo>
                    <a:pt x="1769" y="85"/>
                  </a:lnTo>
                  <a:lnTo>
                    <a:pt x="2147" y="1"/>
                  </a:lnTo>
                  <a:lnTo>
                    <a:pt x="2147" y="1"/>
                  </a:lnTo>
                  <a:lnTo>
                    <a:pt x="214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2342;p29"/>
            <p:cNvSpPr/>
            <p:nvPr/>
          </p:nvSpPr>
          <p:spPr>
            <a:xfrm>
              <a:off x="3894725" y="1691775"/>
              <a:ext cx="4225" cy="6325"/>
            </a:xfrm>
            <a:custGeom>
              <a:avLst/>
              <a:gdLst/>
              <a:ahLst/>
              <a:cxnLst/>
              <a:rect l="l" t="t" r="r" b="b"/>
              <a:pathLst>
                <a:path w="169" h="253" fill="none" extrusionOk="0">
                  <a:moveTo>
                    <a:pt x="0" y="0"/>
                  </a:moveTo>
                  <a:lnTo>
                    <a:pt x="0" y="0"/>
                  </a:lnTo>
                  <a:lnTo>
                    <a:pt x="169"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3" name="Google Shape;2343;p29"/>
            <p:cNvSpPr/>
            <p:nvPr/>
          </p:nvSpPr>
          <p:spPr>
            <a:xfrm>
              <a:off x="3938925" y="1595975"/>
              <a:ext cx="9500" cy="2150"/>
            </a:xfrm>
            <a:custGeom>
              <a:avLst/>
              <a:gdLst/>
              <a:ahLst/>
              <a:cxnLst/>
              <a:rect l="l" t="t" r="r" b="b"/>
              <a:pathLst>
                <a:path w="380" h="86" fill="none" extrusionOk="0">
                  <a:moveTo>
                    <a:pt x="379" y="1"/>
                  </a:moveTo>
                  <a:lnTo>
                    <a:pt x="1" y="85"/>
                  </a:lnTo>
                  <a:lnTo>
                    <a:pt x="379" y="1"/>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4" name="Google Shape;2344;p29"/>
            <p:cNvSpPr/>
            <p:nvPr/>
          </p:nvSpPr>
          <p:spPr>
            <a:xfrm>
              <a:off x="3894725" y="1595975"/>
              <a:ext cx="53700" cy="105300"/>
            </a:xfrm>
            <a:custGeom>
              <a:avLst/>
              <a:gdLst/>
              <a:ahLst/>
              <a:cxnLst/>
              <a:rect l="l" t="t" r="r" b="b"/>
              <a:pathLst>
                <a:path w="2148" h="4212" extrusionOk="0">
                  <a:moveTo>
                    <a:pt x="2147" y="1"/>
                  </a:moveTo>
                  <a:lnTo>
                    <a:pt x="1769" y="85"/>
                  </a:lnTo>
                  <a:lnTo>
                    <a:pt x="1684" y="85"/>
                  </a:lnTo>
                  <a:lnTo>
                    <a:pt x="1221" y="1180"/>
                  </a:lnTo>
                  <a:lnTo>
                    <a:pt x="758" y="2232"/>
                  </a:lnTo>
                  <a:lnTo>
                    <a:pt x="0" y="3832"/>
                  </a:lnTo>
                  <a:lnTo>
                    <a:pt x="169" y="4085"/>
                  </a:lnTo>
                  <a:lnTo>
                    <a:pt x="295" y="4211"/>
                  </a:lnTo>
                  <a:lnTo>
                    <a:pt x="1095" y="2401"/>
                  </a:lnTo>
                  <a:lnTo>
                    <a:pt x="1642" y="1222"/>
                  </a:lnTo>
                  <a:lnTo>
                    <a:pt x="214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5" name="Google Shape;2345;p29"/>
            <p:cNvSpPr/>
            <p:nvPr/>
          </p:nvSpPr>
          <p:spPr>
            <a:xfrm>
              <a:off x="3894725" y="1595975"/>
              <a:ext cx="53700" cy="105300"/>
            </a:xfrm>
            <a:custGeom>
              <a:avLst/>
              <a:gdLst/>
              <a:ahLst/>
              <a:cxnLst/>
              <a:rect l="l" t="t" r="r" b="b"/>
              <a:pathLst>
                <a:path w="2148" h="4212" fill="none" extrusionOk="0">
                  <a:moveTo>
                    <a:pt x="2147" y="1"/>
                  </a:moveTo>
                  <a:lnTo>
                    <a:pt x="1769" y="85"/>
                  </a:lnTo>
                  <a:lnTo>
                    <a:pt x="1684" y="85"/>
                  </a:lnTo>
                  <a:lnTo>
                    <a:pt x="1684" y="85"/>
                  </a:lnTo>
                  <a:lnTo>
                    <a:pt x="1221" y="1180"/>
                  </a:lnTo>
                  <a:lnTo>
                    <a:pt x="758" y="2232"/>
                  </a:lnTo>
                  <a:lnTo>
                    <a:pt x="0" y="3832"/>
                  </a:lnTo>
                  <a:lnTo>
                    <a:pt x="169" y="4085"/>
                  </a:lnTo>
                  <a:lnTo>
                    <a:pt x="295" y="4211"/>
                  </a:lnTo>
                  <a:lnTo>
                    <a:pt x="1095" y="2401"/>
                  </a:lnTo>
                  <a:lnTo>
                    <a:pt x="1095" y="2401"/>
                  </a:lnTo>
                  <a:lnTo>
                    <a:pt x="1642" y="1222"/>
                  </a:lnTo>
                  <a:lnTo>
                    <a:pt x="21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6" name="Google Shape;2346;p29"/>
            <p:cNvSpPr/>
            <p:nvPr/>
          </p:nvSpPr>
          <p:spPr>
            <a:xfrm>
              <a:off x="3919975" y="1590725"/>
              <a:ext cx="60025" cy="143175"/>
            </a:xfrm>
            <a:custGeom>
              <a:avLst/>
              <a:gdLst/>
              <a:ahLst/>
              <a:cxnLst/>
              <a:rect l="l" t="t" r="r" b="b"/>
              <a:pathLst>
                <a:path w="2401" h="5727" extrusionOk="0">
                  <a:moveTo>
                    <a:pt x="1" y="5389"/>
                  </a:moveTo>
                  <a:lnTo>
                    <a:pt x="1" y="5389"/>
                  </a:lnTo>
                  <a:lnTo>
                    <a:pt x="253" y="5726"/>
                  </a:lnTo>
                  <a:lnTo>
                    <a:pt x="1" y="5389"/>
                  </a:lnTo>
                  <a:close/>
                  <a:moveTo>
                    <a:pt x="2401" y="0"/>
                  </a:moveTo>
                  <a:lnTo>
                    <a:pt x="1937" y="85"/>
                  </a:lnTo>
                  <a:lnTo>
                    <a:pt x="1937" y="85"/>
                  </a:lnTo>
                  <a:lnTo>
                    <a:pt x="2401" y="0"/>
                  </a:lnTo>
                  <a:lnTo>
                    <a:pt x="2401" y="0"/>
                  </a:lnTo>
                  <a:lnTo>
                    <a:pt x="2401"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2347;p29"/>
            <p:cNvSpPr/>
            <p:nvPr/>
          </p:nvSpPr>
          <p:spPr>
            <a:xfrm>
              <a:off x="3919975" y="1725450"/>
              <a:ext cx="6350" cy="8450"/>
            </a:xfrm>
            <a:custGeom>
              <a:avLst/>
              <a:gdLst/>
              <a:ahLst/>
              <a:cxnLst/>
              <a:rect l="l" t="t" r="r" b="b"/>
              <a:pathLst>
                <a:path w="254" h="338" fill="none" extrusionOk="0">
                  <a:moveTo>
                    <a:pt x="1" y="0"/>
                  </a:moveTo>
                  <a:lnTo>
                    <a:pt x="1" y="0"/>
                  </a:lnTo>
                  <a:lnTo>
                    <a:pt x="253" y="337"/>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8" name="Google Shape;2348;p29"/>
            <p:cNvSpPr/>
            <p:nvPr/>
          </p:nvSpPr>
          <p:spPr>
            <a:xfrm>
              <a:off x="3968400" y="1590725"/>
              <a:ext cx="11600" cy="2125"/>
            </a:xfrm>
            <a:custGeom>
              <a:avLst/>
              <a:gdLst/>
              <a:ahLst/>
              <a:cxnLst/>
              <a:rect l="l" t="t" r="r" b="b"/>
              <a:pathLst>
                <a:path w="464" h="85" fill="none" extrusionOk="0">
                  <a:moveTo>
                    <a:pt x="464" y="0"/>
                  </a:moveTo>
                  <a:lnTo>
                    <a:pt x="0" y="85"/>
                  </a:lnTo>
                  <a:lnTo>
                    <a:pt x="0" y="85"/>
                  </a:lnTo>
                  <a:lnTo>
                    <a:pt x="464" y="0"/>
                  </a:lnTo>
                  <a:lnTo>
                    <a:pt x="464" y="0"/>
                  </a:lnTo>
                  <a:lnTo>
                    <a:pt x="4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9" name="Google Shape;2349;p29"/>
            <p:cNvSpPr/>
            <p:nvPr/>
          </p:nvSpPr>
          <p:spPr>
            <a:xfrm>
              <a:off x="3919975" y="1590725"/>
              <a:ext cx="60025" cy="144225"/>
            </a:xfrm>
            <a:custGeom>
              <a:avLst/>
              <a:gdLst/>
              <a:ahLst/>
              <a:cxnLst/>
              <a:rect l="l" t="t" r="r" b="b"/>
              <a:pathLst>
                <a:path w="2401" h="5769" extrusionOk="0">
                  <a:moveTo>
                    <a:pt x="2401" y="0"/>
                  </a:moveTo>
                  <a:lnTo>
                    <a:pt x="1937" y="85"/>
                  </a:lnTo>
                  <a:lnTo>
                    <a:pt x="1516" y="1432"/>
                  </a:lnTo>
                  <a:lnTo>
                    <a:pt x="1053" y="2779"/>
                  </a:lnTo>
                  <a:lnTo>
                    <a:pt x="548" y="4084"/>
                  </a:lnTo>
                  <a:lnTo>
                    <a:pt x="1" y="5389"/>
                  </a:lnTo>
                  <a:lnTo>
                    <a:pt x="253" y="5726"/>
                  </a:lnTo>
                  <a:lnTo>
                    <a:pt x="295" y="5768"/>
                  </a:lnTo>
                  <a:lnTo>
                    <a:pt x="885" y="4337"/>
                  </a:lnTo>
                  <a:lnTo>
                    <a:pt x="1432" y="2905"/>
                  </a:lnTo>
                  <a:lnTo>
                    <a:pt x="1937" y="1474"/>
                  </a:lnTo>
                  <a:lnTo>
                    <a:pt x="2401"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350;p29"/>
            <p:cNvSpPr/>
            <p:nvPr/>
          </p:nvSpPr>
          <p:spPr>
            <a:xfrm>
              <a:off x="3919975" y="1590725"/>
              <a:ext cx="60025" cy="144225"/>
            </a:xfrm>
            <a:custGeom>
              <a:avLst/>
              <a:gdLst/>
              <a:ahLst/>
              <a:cxnLst/>
              <a:rect l="l" t="t" r="r" b="b"/>
              <a:pathLst>
                <a:path w="2401" h="5769" fill="none" extrusionOk="0">
                  <a:moveTo>
                    <a:pt x="2401" y="0"/>
                  </a:moveTo>
                  <a:lnTo>
                    <a:pt x="1937" y="85"/>
                  </a:lnTo>
                  <a:lnTo>
                    <a:pt x="1937" y="85"/>
                  </a:lnTo>
                  <a:lnTo>
                    <a:pt x="1516" y="1432"/>
                  </a:lnTo>
                  <a:lnTo>
                    <a:pt x="1053" y="2779"/>
                  </a:lnTo>
                  <a:lnTo>
                    <a:pt x="548" y="4084"/>
                  </a:lnTo>
                  <a:lnTo>
                    <a:pt x="1" y="5389"/>
                  </a:lnTo>
                  <a:lnTo>
                    <a:pt x="253" y="5726"/>
                  </a:lnTo>
                  <a:lnTo>
                    <a:pt x="295" y="5768"/>
                  </a:lnTo>
                  <a:lnTo>
                    <a:pt x="295" y="5768"/>
                  </a:lnTo>
                  <a:lnTo>
                    <a:pt x="885" y="4337"/>
                  </a:lnTo>
                  <a:lnTo>
                    <a:pt x="1432" y="2905"/>
                  </a:lnTo>
                  <a:lnTo>
                    <a:pt x="1937" y="1474"/>
                  </a:lnTo>
                  <a:lnTo>
                    <a:pt x="240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1" name="Google Shape;2351;p29"/>
            <p:cNvSpPr/>
            <p:nvPr/>
          </p:nvSpPr>
          <p:spPr>
            <a:xfrm>
              <a:off x="3943125" y="1583350"/>
              <a:ext cx="78975" cy="182125"/>
            </a:xfrm>
            <a:custGeom>
              <a:avLst/>
              <a:gdLst/>
              <a:ahLst/>
              <a:cxnLst/>
              <a:rect l="l" t="t" r="r" b="b"/>
              <a:pathLst>
                <a:path w="3159" h="7285" extrusionOk="0">
                  <a:moveTo>
                    <a:pt x="1" y="6905"/>
                  </a:moveTo>
                  <a:lnTo>
                    <a:pt x="1" y="6905"/>
                  </a:lnTo>
                  <a:lnTo>
                    <a:pt x="254" y="7284"/>
                  </a:lnTo>
                  <a:lnTo>
                    <a:pt x="254" y="7284"/>
                  </a:lnTo>
                  <a:lnTo>
                    <a:pt x="1" y="6905"/>
                  </a:lnTo>
                  <a:close/>
                  <a:moveTo>
                    <a:pt x="3159" y="1"/>
                  </a:moveTo>
                  <a:lnTo>
                    <a:pt x="2696" y="85"/>
                  </a:lnTo>
                  <a:lnTo>
                    <a:pt x="2696" y="85"/>
                  </a:lnTo>
                  <a:lnTo>
                    <a:pt x="3159" y="1"/>
                  </a:lnTo>
                  <a:lnTo>
                    <a:pt x="3159" y="1"/>
                  </a:lnTo>
                  <a:lnTo>
                    <a:pt x="3159"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2" name="Google Shape;2352;p29"/>
            <p:cNvSpPr/>
            <p:nvPr/>
          </p:nvSpPr>
          <p:spPr>
            <a:xfrm>
              <a:off x="3943125" y="1755975"/>
              <a:ext cx="6350" cy="9500"/>
            </a:xfrm>
            <a:custGeom>
              <a:avLst/>
              <a:gdLst/>
              <a:ahLst/>
              <a:cxnLst/>
              <a:rect l="l" t="t" r="r" b="b"/>
              <a:pathLst>
                <a:path w="254" h="380" fill="none" extrusionOk="0">
                  <a:moveTo>
                    <a:pt x="1" y="0"/>
                  </a:moveTo>
                  <a:lnTo>
                    <a:pt x="1" y="0"/>
                  </a:lnTo>
                  <a:lnTo>
                    <a:pt x="254" y="379"/>
                  </a:lnTo>
                  <a:lnTo>
                    <a:pt x="254"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353;p29"/>
            <p:cNvSpPr/>
            <p:nvPr/>
          </p:nvSpPr>
          <p:spPr>
            <a:xfrm>
              <a:off x="4010500" y="1583350"/>
              <a:ext cx="11600" cy="2125"/>
            </a:xfrm>
            <a:custGeom>
              <a:avLst/>
              <a:gdLst/>
              <a:ahLst/>
              <a:cxnLst/>
              <a:rect l="l" t="t" r="r" b="b"/>
              <a:pathLst>
                <a:path w="464" h="85" fill="none" extrusionOk="0">
                  <a:moveTo>
                    <a:pt x="464" y="1"/>
                  </a:moveTo>
                  <a:lnTo>
                    <a:pt x="1" y="85"/>
                  </a:lnTo>
                  <a:lnTo>
                    <a:pt x="1" y="85"/>
                  </a:lnTo>
                  <a:lnTo>
                    <a:pt x="464" y="1"/>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4" name="Google Shape;2354;p29"/>
            <p:cNvSpPr/>
            <p:nvPr/>
          </p:nvSpPr>
          <p:spPr>
            <a:xfrm>
              <a:off x="3943125" y="1583350"/>
              <a:ext cx="78975" cy="182125"/>
            </a:xfrm>
            <a:custGeom>
              <a:avLst/>
              <a:gdLst/>
              <a:ahLst/>
              <a:cxnLst/>
              <a:rect l="l" t="t" r="r" b="b"/>
              <a:pathLst>
                <a:path w="3159" h="7285" extrusionOk="0">
                  <a:moveTo>
                    <a:pt x="3159" y="1"/>
                  </a:moveTo>
                  <a:lnTo>
                    <a:pt x="2696" y="85"/>
                  </a:lnTo>
                  <a:lnTo>
                    <a:pt x="2064" y="1811"/>
                  </a:lnTo>
                  <a:lnTo>
                    <a:pt x="1390" y="3495"/>
                  </a:lnTo>
                  <a:lnTo>
                    <a:pt x="717" y="5221"/>
                  </a:lnTo>
                  <a:lnTo>
                    <a:pt x="1" y="6905"/>
                  </a:lnTo>
                  <a:lnTo>
                    <a:pt x="254" y="7284"/>
                  </a:lnTo>
                  <a:lnTo>
                    <a:pt x="1054" y="5474"/>
                  </a:lnTo>
                  <a:lnTo>
                    <a:pt x="1769" y="3664"/>
                  </a:lnTo>
                  <a:lnTo>
                    <a:pt x="2485" y="1811"/>
                  </a:lnTo>
                  <a:lnTo>
                    <a:pt x="3159"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5" name="Google Shape;2355;p29"/>
            <p:cNvSpPr/>
            <p:nvPr/>
          </p:nvSpPr>
          <p:spPr>
            <a:xfrm>
              <a:off x="3943125" y="1583350"/>
              <a:ext cx="78975" cy="182125"/>
            </a:xfrm>
            <a:custGeom>
              <a:avLst/>
              <a:gdLst/>
              <a:ahLst/>
              <a:cxnLst/>
              <a:rect l="l" t="t" r="r" b="b"/>
              <a:pathLst>
                <a:path w="3159" h="7285" fill="none" extrusionOk="0">
                  <a:moveTo>
                    <a:pt x="3159" y="1"/>
                  </a:moveTo>
                  <a:lnTo>
                    <a:pt x="2696" y="85"/>
                  </a:lnTo>
                  <a:lnTo>
                    <a:pt x="2696" y="85"/>
                  </a:lnTo>
                  <a:lnTo>
                    <a:pt x="2064" y="1811"/>
                  </a:lnTo>
                  <a:lnTo>
                    <a:pt x="1390" y="3495"/>
                  </a:lnTo>
                  <a:lnTo>
                    <a:pt x="717" y="5221"/>
                  </a:lnTo>
                  <a:lnTo>
                    <a:pt x="1" y="6905"/>
                  </a:lnTo>
                  <a:lnTo>
                    <a:pt x="254" y="7284"/>
                  </a:lnTo>
                  <a:lnTo>
                    <a:pt x="254" y="7284"/>
                  </a:lnTo>
                  <a:lnTo>
                    <a:pt x="1054" y="5474"/>
                  </a:lnTo>
                  <a:lnTo>
                    <a:pt x="1769" y="3664"/>
                  </a:lnTo>
                  <a:lnTo>
                    <a:pt x="2485" y="1811"/>
                  </a:lnTo>
                  <a:lnTo>
                    <a:pt x="31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2356;p29"/>
            <p:cNvSpPr/>
            <p:nvPr/>
          </p:nvSpPr>
          <p:spPr>
            <a:xfrm>
              <a:off x="4065225" y="1530725"/>
              <a:ext cx="187400" cy="208425"/>
            </a:xfrm>
            <a:custGeom>
              <a:avLst/>
              <a:gdLst/>
              <a:ahLst/>
              <a:cxnLst/>
              <a:rect l="l" t="t" r="r" b="b"/>
              <a:pathLst>
                <a:path w="7496" h="8337" extrusionOk="0">
                  <a:moveTo>
                    <a:pt x="6821" y="1"/>
                  </a:moveTo>
                  <a:lnTo>
                    <a:pt x="422" y="1769"/>
                  </a:lnTo>
                  <a:lnTo>
                    <a:pt x="253" y="1853"/>
                  </a:lnTo>
                  <a:lnTo>
                    <a:pt x="169" y="1937"/>
                  </a:lnTo>
                  <a:lnTo>
                    <a:pt x="85" y="2021"/>
                  </a:lnTo>
                  <a:lnTo>
                    <a:pt x="43" y="2148"/>
                  </a:lnTo>
                  <a:lnTo>
                    <a:pt x="1" y="2316"/>
                  </a:lnTo>
                  <a:lnTo>
                    <a:pt x="1" y="2442"/>
                  </a:lnTo>
                  <a:lnTo>
                    <a:pt x="43" y="2569"/>
                  </a:lnTo>
                  <a:lnTo>
                    <a:pt x="127" y="2695"/>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506"/>
                  </a:lnTo>
                  <a:lnTo>
                    <a:pt x="7495" y="379"/>
                  </a:lnTo>
                  <a:lnTo>
                    <a:pt x="7411" y="253"/>
                  </a:lnTo>
                  <a:lnTo>
                    <a:pt x="7327" y="127"/>
                  </a:lnTo>
                  <a:lnTo>
                    <a:pt x="7243" y="43"/>
                  </a:lnTo>
                  <a:lnTo>
                    <a:pt x="7116"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7" name="Google Shape;2357;p29"/>
            <p:cNvSpPr/>
            <p:nvPr/>
          </p:nvSpPr>
          <p:spPr>
            <a:xfrm>
              <a:off x="4065225" y="1530725"/>
              <a:ext cx="187400" cy="208425"/>
            </a:xfrm>
            <a:custGeom>
              <a:avLst/>
              <a:gdLst/>
              <a:ahLst/>
              <a:cxnLst/>
              <a:rect l="l" t="t" r="r" b="b"/>
              <a:pathLst>
                <a:path w="7496" h="8337" fill="none" extrusionOk="0">
                  <a:moveTo>
                    <a:pt x="127" y="2695"/>
                  </a:moveTo>
                  <a:lnTo>
                    <a:pt x="5095" y="8168"/>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632"/>
                  </a:lnTo>
                  <a:lnTo>
                    <a:pt x="7495" y="506"/>
                  </a:lnTo>
                  <a:lnTo>
                    <a:pt x="7495" y="379"/>
                  </a:lnTo>
                  <a:lnTo>
                    <a:pt x="7411" y="253"/>
                  </a:lnTo>
                  <a:lnTo>
                    <a:pt x="7327" y="127"/>
                  </a:lnTo>
                  <a:lnTo>
                    <a:pt x="7243" y="43"/>
                  </a:lnTo>
                  <a:lnTo>
                    <a:pt x="7116" y="1"/>
                  </a:lnTo>
                  <a:lnTo>
                    <a:pt x="6948" y="1"/>
                  </a:lnTo>
                  <a:lnTo>
                    <a:pt x="6821" y="1"/>
                  </a:lnTo>
                  <a:lnTo>
                    <a:pt x="422" y="1769"/>
                  </a:lnTo>
                  <a:lnTo>
                    <a:pt x="422" y="1769"/>
                  </a:lnTo>
                  <a:lnTo>
                    <a:pt x="253" y="1853"/>
                  </a:lnTo>
                  <a:lnTo>
                    <a:pt x="169" y="1937"/>
                  </a:lnTo>
                  <a:lnTo>
                    <a:pt x="85" y="2021"/>
                  </a:lnTo>
                  <a:lnTo>
                    <a:pt x="43" y="2148"/>
                  </a:lnTo>
                  <a:lnTo>
                    <a:pt x="1" y="2316"/>
                  </a:lnTo>
                  <a:lnTo>
                    <a:pt x="1" y="2442"/>
                  </a:lnTo>
                  <a:lnTo>
                    <a:pt x="43" y="2569"/>
                  </a:lnTo>
                  <a:lnTo>
                    <a:pt x="127" y="26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8" name="Google Shape;2358;p29"/>
            <p:cNvSpPr/>
            <p:nvPr/>
          </p:nvSpPr>
          <p:spPr>
            <a:xfrm>
              <a:off x="4091550" y="1564400"/>
              <a:ext cx="22125" cy="67400"/>
            </a:xfrm>
            <a:custGeom>
              <a:avLst/>
              <a:gdLst/>
              <a:ahLst/>
              <a:cxnLst/>
              <a:rect l="l" t="t" r="r" b="b"/>
              <a:pathLst>
                <a:path w="885" h="2696" extrusionOk="0">
                  <a:moveTo>
                    <a:pt x="0" y="2359"/>
                  </a:moveTo>
                  <a:lnTo>
                    <a:pt x="0" y="2359"/>
                  </a:lnTo>
                  <a:lnTo>
                    <a:pt x="337" y="2695"/>
                  </a:lnTo>
                  <a:lnTo>
                    <a:pt x="0" y="2359"/>
                  </a:lnTo>
                  <a:close/>
                  <a:moveTo>
                    <a:pt x="885" y="1"/>
                  </a:moveTo>
                  <a:lnTo>
                    <a:pt x="758" y="43"/>
                  </a:lnTo>
                  <a:lnTo>
                    <a:pt x="885"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9" name="Google Shape;2359;p29"/>
            <p:cNvSpPr/>
            <p:nvPr/>
          </p:nvSpPr>
          <p:spPr>
            <a:xfrm>
              <a:off x="4091550" y="1623350"/>
              <a:ext cx="8450" cy="8450"/>
            </a:xfrm>
            <a:custGeom>
              <a:avLst/>
              <a:gdLst/>
              <a:ahLst/>
              <a:cxnLst/>
              <a:rect l="l" t="t" r="r" b="b"/>
              <a:pathLst>
                <a:path w="338" h="338" fill="none" extrusionOk="0">
                  <a:moveTo>
                    <a:pt x="0" y="1"/>
                  </a:moveTo>
                  <a:lnTo>
                    <a:pt x="0" y="1"/>
                  </a:lnTo>
                  <a:lnTo>
                    <a:pt x="337" y="33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0" name="Google Shape;2360;p29"/>
            <p:cNvSpPr/>
            <p:nvPr/>
          </p:nvSpPr>
          <p:spPr>
            <a:xfrm>
              <a:off x="4110500" y="1564400"/>
              <a:ext cx="3175" cy="1075"/>
            </a:xfrm>
            <a:custGeom>
              <a:avLst/>
              <a:gdLst/>
              <a:ahLst/>
              <a:cxnLst/>
              <a:rect l="l" t="t" r="r" b="b"/>
              <a:pathLst>
                <a:path w="127" h="43" fill="none" extrusionOk="0">
                  <a:moveTo>
                    <a:pt x="127" y="1"/>
                  </a:moveTo>
                  <a:lnTo>
                    <a:pt x="0"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1" name="Google Shape;2361;p29"/>
            <p:cNvSpPr/>
            <p:nvPr/>
          </p:nvSpPr>
          <p:spPr>
            <a:xfrm>
              <a:off x="4091550" y="1562300"/>
              <a:ext cx="31600" cy="69500"/>
            </a:xfrm>
            <a:custGeom>
              <a:avLst/>
              <a:gdLst/>
              <a:ahLst/>
              <a:cxnLst/>
              <a:rect l="l" t="t" r="r" b="b"/>
              <a:pathLst>
                <a:path w="1264" h="2780" extrusionOk="0">
                  <a:moveTo>
                    <a:pt x="1264" y="1"/>
                  </a:moveTo>
                  <a:lnTo>
                    <a:pt x="885" y="85"/>
                  </a:lnTo>
                  <a:lnTo>
                    <a:pt x="758" y="127"/>
                  </a:lnTo>
                  <a:lnTo>
                    <a:pt x="0" y="2443"/>
                  </a:lnTo>
                  <a:lnTo>
                    <a:pt x="337" y="2779"/>
                  </a:lnTo>
                  <a:lnTo>
                    <a:pt x="1264"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2" name="Google Shape;2362;p29"/>
            <p:cNvSpPr/>
            <p:nvPr/>
          </p:nvSpPr>
          <p:spPr>
            <a:xfrm>
              <a:off x="4091550" y="1562300"/>
              <a:ext cx="31600" cy="69500"/>
            </a:xfrm>
            <a:custGeom>
              <a:avLst/>
              <a:gdLst/>
              <a:ahLst/>
              <a:cxnLst/>
              <a:rect l="l" t="t" r="r" b="b"/>
              <a:pathLst>
                <a:path w="1264" h="2780" fill="none" extrusionOk="0">
                  <a:moveTo>
                    <a:pt x="1264" y="1"/>
                  </a:moveTo>
                  <a:lnTo>
                    <a:pt x="885" y="85"/>
                  </a:lnTo>
                  <a:lnTo>
                    <a:pt x="758" y="127"/>
                  </a:lnTo>
                  <a:lnTo>
                    <a:pt x="0" y="2443"/>
                  </a:lnTo>
                  <a:lnTo>
                    <a:pt x="337" y="2779"/>
                  </a:lnTo>
                  <a:lnTo>
                    <a:pt x="12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3" name="Google Shape;2363;p29"/>
            <p:cNvSpPr/>
            <p:nvPr/>
          </p:nvSpPr>
          <p:spPr>
            <a:xfrm>
              <a:off x="4117875" y="1651775"/>
              <a:ext cx="6325" cy="6325"/>
            </a:xfrm>
            <a:custGeom>
              <a:avLst/>
              <a:gdLst/>
              <a:ahLst/>
              <a:cxnLst/>
              <a:rect l="l" t="t" r="r" b="b"/>
              <a:pathLst>
                <a:path w="253" h="253" extrusionOk="0">
                  <a:moveTo>
                    <a:pt x="0" y="0"/>
                  </a:moveTo>
                  <a:lnTo>
                    <a:pt x="0" y="0"/>
                  </a:lnTo>
                  <a:lnTo>
                    <a:pt x="253" y="253"/>
                  </a:lnTo>
                  <a:lnTo>
                    <a:pt x="0"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4" name="Google Shape;2364;p29"/>
            <p:cNvSpPr/>
            <p:nvPr/>
          </p:nvSpPr>
          <p:spPr>
            <a:xfrm>
              <a:off x="4117875" y="1651775"/>
              <a:ext cx="6325" cy="6325"/>
            </a:xfrm>
            <a:custGeom>
              <a:avLst/>
              <a:gdLst/>
              <a:ahLst/>
              <a:cxnLst/>
              <a:rect l="l" t="t" r="r" b="b"/>
              <a:pathLst>
                <a:path w="253" h="253" fill="none" extrusionOk="0">
                  <a:moveTo>
                    <a:pt x="0" y="0"/>
                  </a:moveTo>
                  <a:lnTo>
                    <a:pt x="0" y="0"/>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5" name="Google Shape;2365;p29"/>
            <p:cNvSpPr/>
            <p:nvPr/>
          </p:nvSpPr>
          <p:spPr>
            <a:xfrm>
              <a:off x="4117875" y="1551775"/>
              <a:ext cx="44225" cy="108450"/>
            </a:xfrm>
            <a:custGeom>
              <a:avLst/>
              <a:gdLst/>
              <a:ahLst/>
              <a:cxnLst/>
              <a:rect l="l" t="t" r="r" b="b"/>
              <a:pathLst>
                <a:path w="1769" h="4338" extrusionOk="0">
                  <a:moveTo>
                    <a:pt x="1768" y="1"/>
                  </a:moveTo>
                  <a:lnTo>
                    <a:pt x="1305" y="127"/>
                  </a:lnTo>
                  <a:lnTo>
                    <a:pt x="926" y="1222"/>
                  </a:lnTo>
                  <a:lnTo>
                    <a:pt x="589" y="2316"/>
                  </a:lnTo>
                  <a:lnTo>
                    <a:pt x="0" y="4000"/>
                  </a:lnTo>
                  <a:lnTo>
                    <a:pt x="253" y="4253"/>
                  </a:lnTo>
                  <a:lnTo>
                    <a:pt x="295" y="4337"/>
                  </a:lnTo>
                  <a:lnTo>
                    <a:pt x="968" y="2442"/>
                  </a:lnTo>
                  <a:lnTo>
                    <a:pt x="1389" y="1222"/>
                  </a:lnTo>
                  <a:lnTo>
                    <a:pt x="1768"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6" name="Google Shape;2366;p29"/>
            <p:cNvSpPr/>
            <p:nvPr/>
          </p:nvSpPr>
          <p:spPr>
            <a:xfrm>
              <a:off x="4117875" y="1551775"/>
              <a:ext cx="44225" cy="108450"/>
            </a:xfrm>
            <a:custGeom>
              <a:avLst/>
              <a:gdLst/>
              <a:ahLst/>
              <a:cxnLst/>
              <a:rect l="l" t="t" r="r" b="b"/>
              <a:pathLst>
                <a:path w="1769" h="4338" fill="none" extrusionOk="0">
                  <a:moveTo>
                    <a:pt x="1768" y="1"/>
                  </a:moveTo>
                  <a:lnTo>
                    <a:pt x="1305" y="127"/>
                  </a:lnTo>
                  <a:lnTo>
                    <a:pt x="1305" y="127"/>
                  </a:lnTo>
                  <a:lnTo>
                    <a:pt x="926" y="1222"/>
                  </a:lnTo>
                  <a:lnTo>
                    <a:pt x="589" y="2316"/>
                  </a:lnTo>
                  <a:lnTo>
                    <a:pt x="0" y="4000"/>
                  </a:lnTo>
                  <a:lnTo>
                    <a:pt x="253" y="4253"/>
                  </a:lnTo>
                  <a:lnTo>
                    <a:pt x="295" y="4337"/>
                  </a:lnTo>
                  <a:lnTo>
                    <a:pt x="968" y="2442"/>
                  </a:lnTo>
                  <a:lnTo>
                    <a:pt x="968" y="2442"/>
                  </a:lnTo>
                  <a:lnTo>
                    <a:pt x="1389" y="1222"/>
                  </a:lnTo>
                  <a:lnTo>
                    <a:pt x="176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7" name="Google Shape;2367;p29"/>
            <p:cNvSpPr/>
            <p:nvPr/>
          </p:nvSpPr>
          <p:spPr>
            <a:xfrm>
              <a:off x="4146275" y="1542300"/>
              <a:ext cx="46350" cy="149500"/>
            </a:xfrm>
            <a:custGeom>
              <a:avLst/>
              <a:gdLst/>
              <a:ahLst/>
              <a:cxnLst/>
              <a:rect l="l" t="t" r="r" b="b"/>
              <a:pathLst>
                <a:path w="1854" h="5980" extrusionOk="0">
                  <a:moveTo>
                    <a:pt x="1" y="5600"/>
                  </a:moveTo>
                  <a:lnTo>
                    <a:pt x="1" y="5600"/>
                  </a:lnTo>
                  <a:lnTo>
                    <a:pt x="1" y="5600"/>
                  </a:lnTo>
                  <a:lnTo>
                    <a:pt x="295" y="5979"/>
                  </a:lnTo>
                  <a:lnTo>
                    <a:pt x="295" y="5979"/>
                  </a:lnTo>
                  <a:lnTo>
                    <a:pt x="1" y="5600"/>
                  </a:lnTo>
                  <a:close/>
                  <a:moveTo>
                    <a:pt x="1853" y="1"/>
                  </a:moveTo>
                  <a:lnTo>
                    <a:pt x="1727" y="43"/>
                  </a:lnTo>
                  <a:lnTo>
                    <a:pt x="1853" y="1"/>
                  </a:lnTo>
                  <a:lnTo>
                    <a:pt x="1853" y="1"/>
                  </a:lnTo>
                  <a:lnTo>
                    <a:pt x="1853"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8" name="Google Shape;2368;p29"/>
            <p:cNvSpPr/>
            <p:nvPr/>
          </p:nvSpPr>
          <p:spPr>
            <a:xfrm>
              <a:off x="4146275" y="1682300"/>
              <a:ext cx="7400" cy="9500"/>
            </a:xfrm>
            <a:custGeom>
              <a:avLst/>
              <a:gdLst/>
              <a:ahLst/>
              <a:cxnLst/>
              <a:rect l="l" t="t" r="r" b="b"/>
              <a:pathLst>
                <a:path w="296" h="380" fill="none" extrusionOk="0">
                  <a:moveTo>
                    <a:pt x="1" y="0"/>
                  </a:moveTo>
                  <a:lnTo>
                    <a:pt x="1" y="0"/>
                  </a:lnTo>
                  <a:lnTo>
                    <a:pt x="1" y="0"/>
                  </a:lnTo>
                  <a:lnTo>
                    <a:pt x="295" y="379"/>
                  </a:lnTo>
                  <a:lnTo>
                    <a:pt x="295"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9" name="Google Shape;2369;p29"/>
            <p:cNvSpPr/>
            <p:nvPr/>
          </p:nvSpPr>
          <p:spPr>
            <a:xfrm>
              <a:off x="4189425" y="1542300"/>
              <a:ext cx="3200" cy="1075"/>
            </a:xfrm>
            <a:custGeom>
              <a:avLst/>
              <a:gdLst/>
              <a:ahLst/>
              <a:cxnLst/>
              <a:rect l="l" t="t" r="r" b="b"/>
              <a:pathLst>
                <a:path w="128" h="43" fill="none" extrusionOk="0">
                  <a:moveTo>
                    <a:pt x="127" y="1"/>
                  </a:moveTo>
                  <a:lnTo>
                    <a:pt x="1" y="43"/>
                  </a:lnTo>
                  <a:lnTo>
                    <a:pt x="127" y="1"/>
                  </a:lnTo>
                  <a:lnTo>
                    <a:pt x="127" y="1"/>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0" name="Google Shape;2370;p29"/>
            <p:cNvSpPr/>
            <p:nvPr/>
          </p:nvSpPr>
          <p:spPr>
            <a:xfrm>
              <a:off x="4146275" y="1542300"/>
              <a:ext cx="46350" cy="149500"/>
            </a:xfrm>
            <a:custGeom>
              <a:avLst/>
              <a:gdLst/>
              <a:ahLst/>
              <a:cxnLst/>
              <a:rect l="l" t="t" r="r" b="b"/>
              <a:pathLst>
                <a:path w="1854" h="5980" extrusionOk="0">
                  <a:moveTo>
                    <a:pt x="1853" y="1"/>
                  </a:moveTo>
                  <a:lnTo>
                    <a:pt x="1727" y="43"/>
                  </a:lnTo>
                  <a:lnTo>
                    <a:pt x="1432" y="127"/>
                  </a:lnTo>
                  <a:lnTo>
                    <a:pt x="1138" y="1516"/>
                  </a:lnTo>
                  <a:lnTo>
                    <a:pt x="801" y="2906"/>
                  </a:lnTo>
                  <a:lnTo>
                    <a:pt x="422" y="4253"/>
                  </a:lnTo>
                  <a:lnTo>
                    <a:pt x="1" y="5600"/>
                  </a:lnTo>
                  <a:lnTo>
                    <a:pt x="295" y="5979"/>
                  </a:lnTo>
                  <a:lnTo>
                    <a:pt x="759" y="4506"/>
                  </a:lnTo>
                  <a:lnTo>
                    <a:pt x="1180" y="3032"/>
                  </a:lnTo>
                  <a:lnTo>
                    <a:pt x="1559" y="1516"/>
                  </a:lnTo>
                  <a:lnTo>
                    <a:pt x="1853"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1" name="Google Shape;2371;p29"/>
            <p:cNvSpPr/>
            <p:nvPr/>
          </p:nvSpPr>
          <p:spPr>
            <a:xfrm>
              <a:off x="4146275" y="1542300"/>
              <a:ext cx="46350" cy="149500"/>
            </a:xfrm>
            <a:custGeom>
              <a:avLst/>
              <a:gdLst/>
              <a:ahLst/>
              <a:cxnLst/>
              <a:rect l="l" t="t" r="r" b="b"/>
              <a:pathLst>
                <a:path w="1854" h="5980" fill="none" extrusionOk="0">
                  <a:moveTo>
                    <a:pt x="1853" y="1"/>
                  </a:moveTo>
                  <a:lnTo>
                    <a:pt x="1727" y="43"/>
                  </a:lnTo>
                  <a:lnTo>
                    <a:pt x="1432" y="127"/>
                  </a:lnTo>
                  <a:lnTo>
                    <a:pt x="1432" y="127"/>
                  </a:lnTo>
                  <a:lnTo>
                    <a:pt x="1138" y="1516"/>
                  </a:lnTo>
                  <a:lnTo>
                    <a:pt x="801" y="2906"/>
                  </a:lnTo>
                  <a:lnTo>
                    <a:pt x="422" y="4253"/>
                  </a:lnTo>
                  <a:lnTo>
                    <a:pt x="1" y="5600"/>
                  </a:lnTo>
                  <a:lnTo>
                    <a:pt x="295" y="5979"/>
                  </a:lnTo>
                  <a:lnTo>
                    <a:pt x="295" y="5979"/>
                  </a:lnTo>
                  <a:lnTo>
                    <a:pt x="759" y="4506"/>
                  </a:lnTo>
                  <a:lnTo>
                    <a:pt x="1180" y="3032"/>
                  </a:lnTo>
                  <a:lnTo>
                    <a:pt x="1559" y="1516"/>
                  </a:lnTo>
                  <a:lnTo>
                    <a:pt x="185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2" name="Google Shape;2372;p29"/>
            <p:cNvSpPr/>
            <p:nvPr/>
          </p:nvSpPr>
          <p:spPr>
            <a:xfrm>
              <a:off x="4172600" y="1531775"/>
              <a:ext cx="62125" cy="187375"/>
            </a:xfrm>
            <a:custGeom>
              <a:avLst/>
              <a:gdLst/>
              <a:ahLst/>
              <a:cxnLst/>
              <a:rect l="l" t="t" r="r" b="b"/>
              <a:pathLst>
                <a:path w="2485" h="7495" extrusionOk="0">
                  <a:moveTo>
                    <a:pt x="0" y="7242"/>
                  </a:moveTo>
                  <a:lnTo>
                    <a:pt x="253" y="7495"/>
                  </a:lnTo>
                  <a:lnTo>
                    <a:pt x="253" y="7495"/>
                  </a:lnTo>
                  <a:lnTo>
                    <a:pt x="0" y="7242"/>
                  </a:lnTo>
                  <a:close/>
                  <a:moveTo>
                    <a:pt x="2484" y="1"/>
                  </a:moveTo>
                  <a:lnTo>
                    <a:pt x="2021" y="127"/>
                  </a:lnTo>
                  <a:lnTo>
                    <a:pt x="2021" y="127"/>
                  </a:lnTo>
                  <a:lnTo>
                    <a:pt x="2484" y="1"/>
                  </a:lnTo>
                  <a:lnTo>
                    <a:pt x="2484" y="1"/>
                  </a:lnTo>
                  <a:lnTo>
                    <a:pt x="248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3" name="Google Shape;2373;p29"/>
            <p:cNvSpPr/>
            <p:nvPr/>
          </p:nvSpPr>
          <p:spPr>
            <a:xfrm>
              <a:off x="4172600" y="1712825"/>
              <a:ext cx="6325" cy="6325"/>
            </a:xfrm>
            <a:custGeom>
              <a:avLst/>
              <a:gdLst/>
              <a:ahLst/>
              <a:cxnLst/>
              <a:rect l="l" t="t" r="r" b="b"/>
              <a:pathLst>
                <a:path w="253" h="253" fill="none" extrusionOk="0">
                  <a:moveTo>
                    <a:pt x="0" y="0"/>
                  </a:moveTo>
                  <a:lnTo>
                    <a:pt x="253" y="253"/>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4" name="Google Shape;2374;p29"/>
            <p:cNvSpPr/>
            <p:nvPr/>
          </p:nvSpPr>
          <p:spPr>
            <a:xfrm>
              <a:off x="4223125" y="1531775"/>
              <a:ext cx="11600" cy="3175"/>
            </a:xfrm>
            <a:custGeom>
              <a:avLst/>
              <a:gdLst/>
              <a:ahLst/>
              <a:cxnLst/>
              <a:rect l="l" t="t" r="r" b="b"/>
              <a:pathLst>
                <a:path w="464" h="127" fill="none" extrusionOk="0">
                  <a:moveTo>
                    <a:pt x="463" y="1"/>
                  </a:moveTo>
                  <a:lnTo>
                    <a:pt x="0" y="127"/>
                  </a:lnTo>
                  <a:lnTo>
                    <a:pt x="0" y="127"/>
                  </a:lnTo>
                  <a:lnTo>
                    <a:pt x="463" y="1"/>
                  </a:lnTo>
                  <a:lnTo>
                    <a:pt x="463" y="1"/>
                  </a:lnTo>
                  <a:lnTo>
                    <a:pt x="46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2375;p29"/>
            <p:cNvSpPr/>
            <p:nvPr/>
          </p:nvSpPr>
          <p:spPr>
            <a:xfrm>
              <a:off x="4171550" y="1531775"/>
              <a:ext cx="63175" cy="187375"/>
            </a:xfrm>
            <a:custGeom>
              <a:avLst/>
              <a:gdLst/>
              <a:ahLst/>
              <a:cxnLst/>
              <a:rect l="l" t="t" r="r" b="b"/>
              <a:pathLst>
                <a:path w="2527" h="7495" extrusionOk="0">
                  <a:moveTo>
                    <a:pt x="2526" y="1"/>
                  </a:moveTo>
                  <a:lnTo>
                    <a:pt x="2063" y="127"/>
                  </a:lnTo>
                  <a:lnTo>
                    <a:pt x="1600" y="1895"/>
                  </a:lnTo>
                  <a:lnTo>
                    <a:pt x="1095" y="3664"/>
                  </a:lnTo>
                  <a:lnTo>
                    <a:pt x="548" y="5390"/>
                  </a:lnTo>
                  <a:lnTo>
                    <a:pt x="0" y="7158"/>
                  </a:lnTo>
                  <a:lnTo>
                    <a:pt x="42" y="7242"/>
                  </a:lnTo>
                  <a:lnTo>
                    <a:pt x="295" y="7495"/>
                  </a:lnTo>
                  <a:lnTo>
                    <a:pt x="926" y="5642"/>
                  </a:lnTo>
                  <a:lnTo>
                    <a:pt x="1474" y="3748"/>
                  </a:lnTo>
                  <a:lnTo>
                    <a:pt x="2021" y="1853"/>
                  </a:lnTo>
                  <a:lnTo>
                    <a:pt x="2526"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2376;p29"/>
            <p:cNvSpPr/>
            <p:nvPr/>
          </p:nvSpPr>
          <p:spPr>
            <a:xfrm>
              <a:off x="4171550" y="1531775"/>
              <a:ext cx="63175" cy="187375"/>
            </a:xfrm>
            <a:custGeom>
              <a:avLst/>
              <a:gdLst/>
              <a:ahLst/>
              <a:cxnLst/>
              <a:rect l="l" t="t" r="r" b="b"/>
              <a:pathLst>
                <a:path w="2527" h="7495" fill="none" extrusionOk="0">
                  <a:moveTo>
                    <a:pt x="2526" y="1"/>
                  </a:moveTo>
                  <a:lnTo>
                    <a:pt x="2063" y="127"/>
                  </a:lnTo>
                  <a:lnTo>
                    <a:pt x="2063" y="127"/>
                  </a:lnTo>
                  <a:lnTo>
                    <a:pt x="1600" y="1895"/>
                  </a:lnTo>
                  <a:lnTo>
                    <a:pt x="1095" y="3664"/>
                  </a:lnTo>
                  <a:lnTo>
                    <a:pt x="548" y="5390"/>
                  </a:lnTo>
                  <a:lnTo>
                    <a:pt x="0" y="7158"/>
                  </a:lnTo>
                  <a:lnTo>
                    <a:pt x="42" y="7242"/>
                  </a:lnTo>
                  <a:lnTo>
                    <a:pt x="295" y="7495"/>
                  </a:lnTo>
                  <a:lnTo>
                    <a:pt x="295" y="7495"/>
                  </a:lnTo>
                  <a:lnTo>
                    <a:pt x="926" y="5642"/>
                  </a:lnTo>
                  <a:lnTo>
                    <a:pt x="1474" y="3748"/>
                  </a:lnTo>
                  <a:lnTo>
                    <a:pt x="2021" y="1853"/>
                  </a:lnTo>
                  <a:lnTo>
                    <a:pt x="252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29"/>
            <p:cNvSpPr/>
            <p:nvPr/>
          </p:nvSpPr>
          <p:spPr>
            <a:xfrm>
              <a:off x="4279950" y="1446525"/>
              <a:ext cx="181075" cy="211575"/>
            </a:xfrm>
            <a:custGeom>
              <a:avLst/>
              <a:gdLst/>
              <a:ahLst/>
              <a:cxnLst/>
              <a:rect l="l" t="t" r="r" b="b"/>
              <a:pathLst>
                <a:path w="7243" h="8463" extrusionOk="0">
                  <a:moveTo>
                    <a:pt x="6611" y="0"/>
                  </a:moveTo>
                  <a:lnTo>
                    <a:pt x="6485" y="42"/>
                  </a:lnTo>
                  <a:lnTo>
                    <a:pt x="338" y="2611"/>
                  </a:lnTo>
                  <a:lnTo>
                    <a:pt x="211" y="2695"/>
                  </a:lnTo>
                  <a:lnTo>
                    <a:pt x="85" y="2779"/>
                  </a:lnTo>
                  <a:lnTo>
                    <a:pt x="43" y="2905"/>
                  </a:lnTo>
                  <a:lnTo>
                    <a:pt x="1" y="3032"/>
                  </a:lnTo>
                  <a:lnTo>
                    <a:pt x="1" y="3158"/>
                  </a:lnTo>
                  <a:lnTo>
                    <a:pt x="1" y="3284"/>
                  </a:lnTo>
                  <a:lnTo>
                    <a:pt x="85" y="3411"/>
                  </a:lnTo>
                  <a:lnTo>
                    <a:pt x="169" y="35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463"/>
                  </a:lnTo>
                  <a:lnTo>
                    <a:pt x="7200" y="295"/>
                  </a:lnTo>
                  <a:lnTo>
                    <a:pt x="7116" y="211"/>
                  </a:lnTo>
                  <a:lnTo>
                    <a:pt x="6990" y="127"/>
                  </a:lnTo>
                  <a:lnTo>
                    <a:pt x="6906" y="42"/>
                  </a:lnTo>
                  <a:lnTo>
                    <a:pt x="673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29"/>
            <p:cNvSpPr/>
            <p:nvPr/>
          </p:nvSpPr>
          <p:spPr>
            <a:xfrm>
              <a:off x="4279950" y="1446525"/>
              <a:ext cx="181075" cy="211575"/>
            </a:xfrm>
            <a:custGeom>
              <a:avLst/>
              <a:gdLst/>
              <a:ahLst/>
              <a:cxnLst/>
              <a:rect l="l" t="t" r="r" b="b"/>
              <a:pathLst>
                <a:path w="7243" h="8463" fill="none" extrusionOk="0">
                  <a:moveTo>
                    <a:pt x="169" y="3537"/>
                  </a:moveTo>
                  <a:lnTo>
                    <a:pt x="5769" y="83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590"/>
                  </a:lnTo>
                  <a:lnTo>
                    <a:pt x="7242" y="463"/>
                  </a:lnTo>
                  <a:lnTo>
                    <a:pt x="7200" y="295"/>
                  </a:lnTo>
                  <a:lnTo>
                    <a:pt x="7116" y="211"/>
                  </a:lnTo>
                  <a:lnTo>
                    <a:pt x="6990" y="127"/>
                  </a:lnTo>
                  <a:lnTo>
                    <a:pt x="6906" y="42"/>
                  </a:lnTo>
                  <a:lnTo>
                    <a:pt x="6737" y="0"/>
                  </a:lnTo>
                  <a:lnTo>
                    <a:pt x="6611" y="0"/>
                  </a:lnTo>
                  <a:lnTo>
                    <a:pt x="6485" y="42"/>
                  </a:lnTo>
                  <a:lnTo>
                    <a:pt x="338" y="2611"/>
                  </a:lnTo>
                  <a:lnTo>
                    <a:pt x="338" y="2611"/>
                  </a:lnTo>
                  <a:lnTo>
                    <a:pt x="211" y="2695"/>
                  </a:lnTo>
                  <a:lnTo>
                    <a:pt x="85" y="2779"/>
                  </a:lnTo>
                  <a:lnTo>
                    <a:pt x="43" y="2905"/>
                  </a:lnTo>
                  <a:lnTo>
                    <a:pt x="1" y="3032"/>
                  </a:lnTo>
                  <a:lnTo>
                    <a:pt x="1" y="3158"/>
                  </a:lnTo>
                  <a:lnTo>
                    <a:pt x="1" y="3284"/>
                  </a:lnTo>
                  <a:lnTo>
                    <a:pt x="85" y="3411"/>
                  </a:lnTo>
                  <a:lnTo>
                    <a:pt x="169" y="35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9" name="Google Shape;2379;p29"/>
            <p:cNvSpPr/>
            <p:nvPr/>
          </p:nvSpPr>
          <p:spPr>
            <a:xfrm>
              <a:off x="4322050" y="1492825"/>
              <a:ext cx="11625" cy="4250"/>
            </a:xfrm>
            <a:custGeom>
              <a:avLst/>
              <a:gdLst/>
              <a:ahLst/>
              <a:cxnLst/>
              <a:rect l="l" t="t" r="r" b="b"/>
              <a:pathLst>
                <a:path w="465" h="170" extrusionOk="0">
                  <a:moveTo>
                    <a:pt x="464" y="1"/>
                  </a:moveTo>
                  <a:lnTo>
                    <a:pt x="1" y="169"/>
                  </a:lnTo>
                  <a:lnTo>
                    <a:pt x="464" y="1"/>
                  </a:lnTo>
                  <a:lnTo>
                    <a:pt x="46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0" name="Google Shape;2380;p29"/>
            <p:cNvSpPr/>
            <p:nvPr/>
          </p:nvSpPr>
          <p:spPr>
            <a:xfrm>
              <a:off x="4322050" y="1492825"/>
              <a:ext cx="11625" cy="4250"/>
            </a:xfrm>
            <a:custGeom>
              <a:avLst/>
              <a:gdLst/>
              <a:ahLst/>
              <a:cxnLst/>
              <a:rect l="l" t="t" r="r" b="b"/>
              <a:pathLst>
                <a:path w="465" h="170" fill="none" extrusionOk="0">
                  <a:moveTo>
                    <a:pt x="464" y="1"/>
                  </a:moveTo>
                  <a:lnTo>
                    <a:pt x="1" y="169"/>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1" name="Google Shape;2381;p29"/>
            <p:cNvSpPr/>
            <p:nvPr/>
          </p:nvSpPr>
          <p:spPr>
            <a:xfrm>
              <a:off x="4310475" y="1492825"/>
              <a:ext cx="23200" cy="71600"/>
            </a:xfrm>
            <a:custGeom>
              <a:avLst/>
              <a:gdLst/>
              <a:ahLst/>
              <a:cxnLst/>
              <a:rect l="l" t="t" r="r" b="b"/>
              <a:pathLst>
                <a:path w="928" h="2864" extrusionOk="0">
                  <a:moveTo>
                    <a:pt x="927" y="1"/>
                  </a:moveTo>
                  <a:lnTo>
                    <a:pt x="464" y="169"/>
                  </a:lnTo>
                  <a:lnTo>
                    <a:pt x="1" y="2569"/>
                  </a:lnTo>
                  <a:lnTo>
                    <a:pt x="338" y="2864"/>
                  </a:lnTo>
                  <a:lnTo>
                    <a:pt x="92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29"/>
            <p:cNvSpPr/>
            <p:nvPr/>
          </p:nvSpPr>
          <p:spPr>
            <a:xfrm>
              <a:off x="4310475" y="1492825"/>
              <a:ext cx="23200" cy="71600"/>
            </a:xfrm>
            <a:custGeom>
              <a:avLst/>
              <a:gdLst/>
              <a:ahLst/>
              <a:cxnLst/>
              <a:rect l="l" t="t" r="r" b="b"/>
              <a:pathLst>
                <a:path w="928" h="2864" fill="none" extrusionOk="0">
                  <a:moveTo>
                    <a:pt x="927" y="1"/>
                  </a:moveTo>
                  <a:lnTo>
                    <a:pt x="464" y="169"/>
                  </a:lnTo>
                  <a:lnTo>
                    <a:pt x="1" y="2569"/>
                  </a:lnTo>
                  <a:lnTo>
                    <a:pt x="338" y="2864"/>
                  </a:lnTo>
                  <a:lnTo>
                    <a:pt x="9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29"/>
            <p:cNvSpPr/>
            <p:nvPr/>
          </p:nvSpPr>
          <p:spPr>
            <a:xfrm>
              <a:off x="4339950" y="1480200"/>
              <a:ext cx="23175" cy="103175"/>
            </a:xfrm>
            <a:custGeom>
              <a:avLst/>
              <a:gdLst/>
              <a:ahLst/>
              <a:cxnLst/>
              <a:rect l="l" t="t" r="r" b="b"/>
              <a:pathLst>
                <a:path w="927" h="4127" extrusionOk="0">
                  <a:moveTo>
                    <a:pt x="1" y="4085"/>
                  </a:moveTo>
                  <a:lnTo>
                    <a:pt x="1" y="4085"/>
                  </a:lnTo>
                  <a:lnTo>
                    <a:pt x="43" y="4127"/>
                  </a:lnTo>
                  <a:lnTo>
                    <a:pt x="1" y="4085"/>
                  </a:lnTo>
                  <a:close/>
                  <a:moveTo>
                    <a:pt x="927" y="1"/>
                  </a:moveTo>
                  <a:lnTo>
                    <a:pt x="801" y="43"/>
                  </a:lnTo>
                  <a:lnTo>
                    <a:pt x="801" y="43"/>
                  </a:lnTo>
                  <a:lnTo>
                    <a:pt x="92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29"/>
            <p:cNvSpPr/>
            <p:nvPr/>
          </p:nvSpPr>
          <p:spPr>
            <a:xfrm>
              <a:off x="4339950" y="1582300"/>
              <a:ext cx="1075" cy="1075"/>
            </a:xfrm>
            <a:custGeom>
              <a:avLst/>
              <a:gdLst/>
              <a:ahLst/>
              <a:cxnLst/>
              <a:rect l="l" t="t" r="r" b="b"/>
              <a:pathLst>
                <a:path w="43" h="43" fill="none" extrusionOk="0">
                  <a:moveTo>
                    <a:pt x="1" y="1"/>
                  </a:moveTo>
                  <a:lnTo>
                    <a:pt x="1" y="1"/>
                  </a:lnTo>
                  <a:lnTo>
                    <a:pt x="43" y="43"/>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2385;p29"/>
            <p:cNvSpPr/>
            <p:nvPr/>
          </p:nvSpPr>
          <p:spPr>
            <a:xfrm>
              <a:off x="4359950" y="1480200"/>
              <a:ext cx="3175" cy="1075"/>
            </a:xfrm>
            <a:custGeom>
              <a:avLst/>
              <a:gdLst/>
              <a:ahLst/>
              <a:cxnLst/>
              <a:rect l="l" t="t" r="r" b="b"/>
              <a:pathLst>
                <a:path w="127" h="43" fill="none" extrusionOk="0">
                  <a:moveTo>
                    <a:pt x="127" y="1"/>
                  </a:moveTo>
                  <a:lnTo>
                    <a:pt x="1" y="43"/>
                  </a:lnTo>
                  <a:lnTo>
                    <a:pt x="1"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6" name="Google Shape;2386;p29"/>
            <p:cNvSpPr/>
            <p:nvPr/>
          </p:nvSpPr>
          <p:spPr>
            <a:xfrm>
              <a:off x="4339950" y="1477050"/>
              <a:ext cx="31600" cy="112650"/>
            </a:xfrm>
            <a:custGeom>
              <a:avLst/>
              <a:gdLst/>
              <a:ahLst/>
              <a:cxnLst/>
              <a:rect l="l" t="t" r="r" b="b"/>
              <a:pathLst>
                <a:path w="1264" h="4506" extrusionOk="0">
                  <a:moveTo>
                    <a:pt x="1264" y="0"/>
                  </a:moveTo>
                  <a:lnTo>
                    <a:pt x="927" y="127"/>
                  </a:lnTo>
                  <a:lnTo>
                    <a:pt x="801" y="169"/>
                  </a:lnTo>
                  <a:lnTo>
                    <a:pt x="590" y="1348"/>
                  </a:lnTo>
                  <a:lnTo>
                    <a:pt x="337" y="2442"/>
                  </a:lnTo>
                  <a:lnTo>
                    <a:pt x="1" y="4211"/>
                  </a:lnTo>
                  <a:lnTo>
                    <a:pt x="43" y="4253"/>
                  </a:lnTo>
                  <a:lnTo>
                    <a:pt x="337" y="4505"/>
                  </a:lnTo>
                  <a:lnTo>
                    <a:pt x="758" y="2526"/>
                  </a:lnTo>
                  <a:lnTo>
                    <a:pt x="1011" y="1263"/>
                  </a:lnTo>
                  <a:lnTo>
                    <a:pt x="1264"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7" name="Google Shape;2387;p29"/>
            <p:cNvSpPr/>
            <p:nvPr/>
          </p:nvSpPr>
          <p:spPr>
            <a:xfrm>
              <a:off x="4339950" y="1477050"/>
              <a:ext cx="31600" cy="112650"/>
            </a:xfrm>
            <a:custGeom>
              <a:avLst/>
              <a:gdLst/>
              <a:ahLst/>
              <a:cxnLst/>
              <a:rect l="l" t="t" r="r" b="b"/>
              <a:pathLst>
                <a:path w="1264" h="4506" fill="none" extrusionOk="0">
                  <a:moveTo>
                    <a:pt x="1264" y="0"/>
                  </a:moveTo>
                  <a:lnTo>
                    <a:pt x="927" y="127"/>
                  </a:lnTo>
                  <a:lnTo>
                    <a:pt x="801" y="169"/>
                  </a:lnTo>
                  <a:lnTo>
                    <a:pt x="801" y="169"/>
                  </a:lnTo>
                  <a:lnTo>
                    <a:pt x="590" y="1348"/>
                  </a:lnTo>
                  <a:lnTo>
                    <a:pt x="337" y="2442"/>
                  </a:lnTo>
                  <a:lnTo>
                    <a:pt x="1" y="4211"/>
                  </a:lnTo>
                  <a:lnTo>
                    <a:pt x="43" y="4253"/>
                  </a:lnTo>
                  <a:lnTo>
                    <a:pt x="337" y="4505"/>
                  </a:lnTo>
                  <a:lnTo>
                    <a:pt x="758" y="2526"/>
                  </a:lnTo>
                  <a:lnTo>
                    <a:pt x="758" y="2526"/>
                  </a:lnTo>
                  <a:lnTo>
                    <a:pt x="1011" y="1263"/>
                  </a:lnTo>
                  <a:lnTo>
                    <a:pt x="12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8" name="Google Shape;2388;p29"/>
            <p:cNvSpPr/>
            <p:nvPr/>
          </p:nvSpPr>
          <p:spPr>
            <a:xfrm>
              <a:off x="4371525" y="1464425"/>
              <a:ext cx="29500" cy="152625"/>
            </a:xfrm>
            <a:custGeom>
              <a:avLst/>
              <a:gdLst/>
              <a:ahLst/>
              <a:cxnLst/>
              <a:rect l="l" t="t" r="r" b="b"/>
              <a:pathLst>
                <a:path w="1180" h="6105" extrusionOk="0">
                  <a:moveTo>
                    <a:pt x="1180" y="0"/>
                  </a:moveTo>
                  <a:lnTo>
                    <a:pt x="759" y="211"/>
                  </a:lnTo>
                  <a:lnTo>
                    <a:pt x="632" y="1600"/>
                  </a:lnTo>
                  <a:lnTo>
                    <a:pt x="464" y="2989"/>
                  </a:lnTo>
                  <a:lnTo>
                    <a:pt x="253" y="4421"/>
                  </a:lnTo>
                  <a:lnTo>
                    <a:pt x="1" y="5810"/>
                  </a:lnTo>
                  <a:lnTo>
                    <a:pt x="338" y="6105"/>
                  </a:lnTo>
                  <a:lnTo>
                    <a:pt x="632" y="4589"/>
                  </a:lnTo>
                  <a:lnTo>
                    <a:pt x="843" y="3074"/>
                  </a:lnTo>
                  <a:lnTo>
                    <a:pt x="1053" y="1558"/>
                  </a:lnTo>
                  <a:lnTo>
                    <a:pt x="1180"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9" name="Google Shape;2389;p29"/>
            <p:cNvSpPr/>
            <p:nvPr/>
          </p:nvSpPr>
          <p:spPr>
            <a:xfrm>
              <a:off x="4371525" y="1464425"/>
              <a:ext cx="29500" cy="152625"/>
            </a:xfrm>
            <a:custGeom>
              <a:avLst/>
              <a:gdLst/>
              <a:ahLst/>
              <a:cxnLst/>
              <a:rect l="l" t="t" r="r" b="b"/>
              <a:pathLst>
                <a:path w="1180" h="6105" fill="none" extrusionOk="0">
                  <a:moveTo>
                    <a:pt x="1180" y="0"/>
                  </a:moveTo>
                  <a:lnTo>
                    <a:pt x="759" y="211"/>
                  </a:lnTo>
                  <a:lnTo>
                    <a:pt x="759" y="211"/>
                  </a:lnTo>
                  <a:lnTo>
                    <a:pt x="632" y="1600"/>
                  </a:lnTo>
                  <a:lnTo>
                    <a:pt x="464" y="2989"/>
                  </a:lnTo>
                  <a:lnTo>
                    <a:pt x="253" y="4421"/>
                  </a:lnTo>
                  <a:lnTo>
                    <a:pt x="1" y="5810"/>
                  </a:lnTo>
                  <a:lnTo>
                    <a:pt x="338" y="6105"/>
                  </a:lnTo>
                  <a:lnTo>
                    <a:pt x="338" y="6105"/>
                  </a:lnTo>
                  <a:lnTo>
                    <a:pt x="632" y="4589"/>
                  </a:lnTo>
                  <a:lnTo>
                    <a:pt x="843" y="3074"/>
                  </a:lnTo>
                  <a:lnTo>
                    <a:pt x="1053" y="1558"/>
                  </a:lnTo>
                  <a:lnTo>
                    <a:pt x="118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0" name="Google Shape;2390;p29"/>
            <p:cNvSpPr/>
            <p:nvPr/>
          </p:nvSpPr>
          <p:spPr>
            <a:xfrm>
              <a:off x="4399950" y="1448625"/>
              <a:ext cx="41075" cy="192650"/>
            </a:xfrm>
            <a:custGeom>
              <a:avLst/>
              <a:gdLst/>
              <a:ahLst/>
              <a:cxnLst/>
              <a:rect l="l" t="t" r="r" b="b"/>
              <a:pathLst>
                <a:path w="1643" h="7706" extrusionOk="0">
                  <a:moveTo>
                    <a:pt x="1642" y="1"/>
                  </a:moveTo>
                  <a:lnTo>
                    <a:pt x="1179" y="169"/>
                  </a:lnTo>
                  <a:lnTo>
                    <a:pt x="927" y="1979"/>
                  </a:lnTo>
                  <a:lnTo>
                    <a:pt x="632" y="3790"/>
                  </a:lnTo>
                  <a:lnTo>
                    <a:pt x="337" y="5600"/>
                  </a:lnTo>
                  <a:lnTo>
                    <a:pt x="0" y="7411"/>
                  </a:lnTo>
                  <a:lnTo>
                    <a:pt x="379" y="7705"/>
                  </a:lnTo>
                  <a:lnTo>
                    <a:pt x="716" y="5811"/>
                  </a:lnTo>
                  <a:lnTo>
                    <a:pt x="1053" y="3874"/>
                  </a:lnTo>
                  <a:lnTo>
                    <a:pt x="1348" y="1937"/>
                  </a:lnTo>
                  <a:lnTo>
                    <a:pt x="1642"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1" name="Google Shape;2391;p29"/>
            <p:cNvSpPr/>
            <p:nvPr/>
          </p:nvSpPr>
          <p:spPr>
            <a:xfrm>
              <a:off x="4399950" y="1448625"/>
              <a:ext cx="41075" cy="192650"/>
            </a:xfrm>
            <a:custGeom>
              <a:avLst/>
              <a:gdLst/>
              <a:ahLst/>
              <a:cxnLst/>
              <a:rect l="l" t="t" r="r" b="b"/>
              <a:pathLst>
                <a:path w="1643" h="7706" fill="none" extrusionOk="0">
                  <a:moveTo>
                    <a:pt x="1642" y="1"/>
                  </a:moveTo>
                  <a:lnTo>
                    <a:pt x="1179" y="169"/>
                  </a:lnTo>
                  <a:lnTo>
                    <a:pt x="1179" y="169"/>
                  </a:lnTo>
                  <a:lnTo>
                    <a:pt x="927" y="1979"/>
                  </a:lnTo>
                  <a:lnTo>
                    <a:pt x="632" y="3790"/>
                  </a:lnTo>
                  <a:lnTo>
                    <a:pt x="337" y="5600"/>
                  </a:lnTo>
                  <a:lnTo>
                    <a:pt x="0" y="7411"/>
                  </a:lnTo>
                  <a:lnTo>
                    <a:pt x="379" y="7705"/>
                  </a:lnTo>
                  <a:lnTo>
                    <a:pt x="379" y="7705"/>
                  </a:lnTo>
                  <a:lnTo>
                    <a:pt x="716" y="5811"/>
                  </a:lnTo>
                  <a:lnTo>
                    <a:pt x="1053" y="3874"/>
                  </a:lnTo>
                  <a:lnTo>
                    <a:pt x="1348" y="1937"/>
                  </a:lnTo>
                  <a:lnTo>
                    <a:pt x="164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2" name="Google Shape;2392;p29"/>
            <p:cNvSpPr/>
            <p:nvPr/>
          </p:nvSpPr>
          <p:spPr>
            <a:xfrm>
              <a:off x="4468375" y="1336000"/>
              <a:ext cx="180000" cy="212650"/>
            </a:xfrm>
            <a:custGeom>
              <a:avLst/>
              <a:gdLst/>
              <a:ahLst/>
              <a:cxnLst/>
              <a:rect l="l" t="t" r="r" b="b"/>
              <a:pathLst>
                <a:path w="7200" h="8506" extrusionOk="0">
                  <a:moveTo>
                    <a:pt x="6400" y="1"/>
                  </a:moveTo>
                  <a:lnTo>
                    <a:pt x="6273" y="43"/>
                  </a:lnTo>
                  <a:lnTo>
                    <a:pt x="6105" y="85"/>
                  </a:lnTo>
                  <a:lnTo>
                    <a:pt x="295" y="3285"/>
                  </a:lnTo>
                  <a:lnTo>
                    <a:pt x="169" y="3369"/>
                  </a:lnTo>
                  <a:lnTo>
                    <a:pt x="84" y="3495"/>
                  </a:lnTo>
                  <a:lnTo>
                    <a:pt x="42" y="3621"/>
                  </a:lnTo>
                  <a:lnTo>
                    <a:pt x="0" y="3748"/>
                  </a:lnTo>
                  <a:lnTo>
                    <a:pt x="0" y="3874"/>
                  </a:lnTo>
                  <a:lnTo>
                    <a:pt x="42" y="4000"/>
                  </a:lnTo>
                  <a:lnTo>
                    <a:pt x="126" y="4127"/>
                  </a:lnTo>
                  <a:lnTo>
                    <a:pt x="253" y="421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05" y="422"/>
                  </a:lnTo>
                  <a:lnTo>
                    <a:pt x="6863" y="295"/>
                  </a:lnTo>
                  <a:lnTo>
                    <a:pt x="6779" y="169"/>
                  </a:lnTo>
                  <a:lnTo>
                    <a:pt x="6652" y="85"/>
                  </a:lnTo>
                  <a:lnTo>
                    <a:pt x="6526" y="43"/>
                  </a:lnTo>
                  <a:lnTo>
                    <a:pt x="640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3" name="Google Shape;2393;p29"/>
            <p:cNvSpPr/>
            <p:nvPr/>
          </p:nvSpPr>
          <p:spPr>
            <a:xfrm>
              <a:off x="4468375" y="1336000"/>
              <a:ext cx="180000" cy="212650"/>
            </a:xfrm>
            <a:custGeom>
              <a:avLst/>
              <a:gdLst/>
              <a:ahLst/>
              <a:cxnLst/>
              <a:rect l="l" t="t" r="r" b="b"/>
              <a:pathLst>
                <a:path w="7200" h="8506" fill="none" extrusionOk="0">
                  <a:moveTo>
                    <a:pt x="253" y="4211"/>
                  </a:moveTo>
                  <a:lnTo>
                    <a:pt x="6316" y="842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47" y="548"/>
                  </a:lnTo>
                  <a:lnTo>
                    <a:pt x="6905" y="422"/>
                  </a:lnTo>
                  <a:lnTo>
                    <a:pt x="6863" y="295"/>
                  </a:lnTo>
                  <a:lnTo>
                    <a:pt x="6779" y="169"/>
                  </a:lnTo>
                  <a:lnTo>
                    <a:pt x="6652" y="85"/>
                  </a:lnTo>
                  <a:lnTo>
                    <a:pt x="6526" y="43"/>
                  </a:lnTo>
                  <a:lnTo>
                    <a:pt x="6400" y="1"/>
                  </a:lnTo>
                  <a:lnTo>
                    <a:pt x="6273" y="43"/>
                  </a:lnTo>
                  <a:lnTo>
                    <a:pt x="6105" y="85"/>
                  </a:lnTo>
                  <a:lnTo>
                    <a:pt x="295" y="3285"/>
                  </a:lnTo>
                  <a:lnTo>
                    <a:pt x="295" y="3285"/>
                  </a:lnTo>
                  <a:lnTo>
                    <a:pt x="169" y="3369"/>
                  </a:lnTo>
                  <a:lnTo>
                    <a:pt x="84" y="3495"/>
                  </a:lnTo>
                  <a:lnTo>
                    <a:pt x="42" y="3621"/>
                  </a:lnTo>
                  <a:lnTo>
                    <a:pt x="0" y="3748"/>
                  </a:lnTo>
                  <a:lnTo>
                    <a:pt x="0" y="3874"/>
                  </a:lnTo>
                  <a:lnTo>
                    <a:pt x="42" y="4000"/>
                  </a:lnTo>
                  <a:lnTo>
                    <a:pt x="126" y="4127"/>
                  </a:lnTo>
                  <a:lnTo>
                    <a:pt x="253" y="421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4" name="Google Shape;2394;p29"/>
            <p:cNvSpPr/>
            <p:nvPr/>
          </p:nvSpPr>
          <p:spPr>
            <a:xfrm>
              <a:off x="4502050" y="1460200"/>
              <a:ext cx="9500" cy="7400"/>
            </a:xfrm>
            <a:custGeom>
              <a:avLst/>
              <a:gdLst/>
              <a:ahLst/>
              <a:cxnLst/>
              <a:rect l="l" t="t" r="r" b="b"/>
              <a:pathLst>
                <a:path w="380" h="296" extrusionOk="0">
                  <a:moveTo>
                    <a:pt x="0" y="1"/>
                  </a:moveTo>
                  <a:lnTo>
                    <a:pt x="0" y="1"/>
                  </a:lnTo>
                  <a:lnTo>
                    <a:pt x="379" y="295"/>
                  </a:lnTo>
                  <a:lnTo>
                    <a:pt x="0"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5" name="Google Shape;2395;p29"/>
            <p:cNvSpPr/>
            <p:nvPr/>
          </p:nvSpPr>
          <p:spPr>
            <a:xfrm>
              <a:off x="4502050" y="1460200"/>
              <a:ext cx="9500" cy="7400"/>
            </a:xfrm>
            <a:custGeom>
              <a:avLst/>
              <a:gdLst/>
              <a:ahLst/>
              <a:cxnLst/>
              <a:rect l="l" t="t" r="r" b="b"/>
              <a:pathLst>
                <a:path w="380" h="296" fill="none" extrusionOk="0">
                  <a:moveTo>
                    <a:pt x="0" y="1"/>
                  </a:moveTo>
                  <a:lnTo>
                    <a:pt x="0" y="1"/>
                  </a:lnTo>
                  <a:lnTo>
                    <a:pt x="379" y="29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6" name="Google Shape;2396;p29"/>
            <p:cNvSpPr/>
            <p:nvPr/>
          </p:nvSpPr>
          <p:spPr>
            <a:xfrm>
              <a:off x="4502050" y="1394950"/>
              <a:ext cx="16875" cy="72650"/>
            </a:xfrm>
            <a:custGeom>
              <a:avLst/>
              <a:gdLst/>
              <a:ahLst/>
              <a:cxnLst/>
              <a:rect l="l" t="t" r="r" b="b"/>
              <a:pathLst>
                <a:path w="675" h="2906" extrusionOk="0">
                  <a:moveTo>
                    <a:pt x="674" y="0"/>
                  </a:moveTo>
                  <a:lnTo>
                    <a:pt x="211" y="211"/>
                  </a:lnTo>
                  <a:lnTo>
                    <a:pt x="0" y="2611"/>
                  </a:lnTo>
                  <a:lnTo>
                    <a:pt x="379" y="2905"/>
                  </a:lnTo>
                  <a:lnTo>
                    <a:pt x="674"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7" name="Google Shape;2397;p29"/>
            <p:cNvSpPr/>
            <p:nvPr/>
          </p:nvSpPr>
          <p:spPr>
            <a:xfrm>
              <a:off x="4502050" y="1394950"/>
              <a:ext cx="16875" cy="72650"/>
            </a:xfrm>
            <a:custGeom>
              <a:avLst/>
              <a:gdLst/>
              <a:ahLst/>
              <a:cxnLst/>
              <a:rect l="l" t="t" r="r" b="b"/>
              <a:pathLst>
                <a:path w="675" h="2906" fill="none" extrusionOk="0">
                  <a:moveTo>
                    <a:pt x="674" y="0"/>
                  </a:moveTo>
                  <a:lnTo>
                    <a:pt x="211" y="211"/>
                  </a:lnTo>
                  <a:lnTo>
                    <a:pt x="0" y="2611"/>
                  </a:lnTo>
                  <a:lnTo>
                    <a:pt x="379" y="2905"/>
                  </a:lnTo>
                  <a:lnTo>
                    <a:pt x="67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8" name="Google Shape;2398;p29"/>
            <p:cNvSpPr/>
            <p:nvPr/>
          </p:nvSpPr>
          <p:spPr>
            <a:xfrm>
              <a:off x="4533625" y="1482300"/>
              <a:ext cx="4225" cy="2125"/>
            </a:xfrm>
            <a:custGeom>
              <a:avLst/>
              <a:gdLst/>
              <a:ahLst/>
              <a:cxnLst/>
              <a:rect l="l" t="t" r="r" b="b"/>
              <a:pathLst>
                <a:path w="169" h="85" extrusionOk="0">
                  <a:moveTo>
                    <a:pt x="1" y="1"/>
                  </a:moveTo>
                  <a:lnTo>
                    <a:pt x="1" y="1"/>
                  </a:lnTo>
                  <a:lnTo>
                    <a:pt x="169" y="85"/>
                  </a:lnTo>
                  <a:lnTo>
                    <a:pt x="1"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9" name="Google Shape;2399;p29"/>
            <p:cNvSpPr/>
            <p:nvPr/>
          </p:nvSpPr>
          <p:spPr>
            <a:xfrm>
              <a:off x="4533625" y="1482300"/>
              <a:ext cx="4225" cy="2125"/>
            </a:xfrm>
            <a:custGeom>
              <a:avLst/>
              <a:gdLst/>
              <a:ahLst/>
              <a:cxnLst/>
              <a:rect l="l" t="t" r="r" b="b"/>
              <a:pathLst>
                <a:path w="169" h="85" fill="none" extrusionOk="0">
                  <a:moveTo>
                    <a:pt x="1" y="1"/>
                  </a:moveTo>
                  <a:lnTo>
                    <a:pt x="1" y="1"/>
                  </a:lnTo>
                  <a:lnTo>
                    <a:pt x="169" y="85"/>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0" name="Google Shape;2400;p29"/>
            <p:cNvSpPr/>
            <p:nvPr/>
          </p:nvSpPr>
          <p:spPr>
            <a:xfrm>
              <a:off x="4533625" y="1374950"/>
              <a:ext cx="21075" cy="114750"/>
            </a:xfrm>
            <a:custGeom>
              <a:avLst/>
              <a:gdLst/>
              <a:ahLst/>
              <a:cxnLst/>
              <a:rect l="l" t="t" r="r" b="b"/>
              <a:pathLst>
                <a:path w="843" h="4590" extrusionOk="0">
                  <a:moveTo>
                    <a:pt x="843" y="0"/>
                  </a:moveTo>
                  <a:lnTo>
                    <a:pt x="422" y="211"/>
                  </a:lnTo>
                  <a:lnTo>
                    <a:pt x="295" y="1390"/>
                  </a:lnTo>
                  <a:lnTo>
                    <a:pt x="211" y="2526"/>
                  </a:lnTo>
                  <a:lnTo>
                    <a:pt x="1" y="4295"/>
                  </a:lnTo>
                  <a:lnTo>
                    <a:pt x="169" y="4379"/>
                  </a:lnTo>
                  <a:lnTo>
                    <a:pt x="422" y="4590"/>
                  </a:lnTo>
                  <a:lnTo>
                    <a:pt x="590" y="2569"/>
                  </a:lnTo>
                  <a:lnTo>
                    <a:pt x="716" y="1306"/>
                  </a:lnTo>
                  <a:lnTo>
                    <a:pt x="843"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1" name="Google Shape;2401;p29"/>
            <p:cNvSpPr/>
            <p:nvPr/>
          </p:nvSpPr>
          <p:spPr>
            <a:xfrm>
              <a:off x="4533625" y="1374950"/>
              <a:ext cx="21075" cy="114750"/>
            </a:xfrm>
            <a:custGeom>
              <a:avLst/>
              <a:gdLst/>
              <a:ahLst/>
              <a:cxnLst/>
              <a:rect l="l" t="t" r="r" b="b"/>
              <a:pathLst>
                <a:path w="843" h="4590" fill="none" extrusionOk="0">
                  <a:moveTo>
                    <a:pt x="843" y="0"/>
                  </a:moveTo>
                  <a:lnTo>
                    <a:pt x="422" y="211"/>
                  </a:lnTo>
                  <a:lnTo>
                    <a:pt x="422" y="211"/>
                  </a:lnTo>
                  <a:lnTo>
                    <a:pt x="295" y="1390"/>
                  </a:lnTo>
                  <a:lnTo>
                    <a:pt x="211" y="2526"/>
                  </a:lnTo>
                  <a:lnTo>
                    <a:pt x="1" y="4295"/>
                  </a:lnTo>
                  <a:lnTo>
                    <a:pt x="169" y="4379"/>
                  </a:lnTo>
                  <a:lnTo>
                    <a:pt x="422" y="4590"/>
                  </a:lnTo>
                  <a:lnTo>
                    <a:pt x="590" y="2569"/>
                  </a:lnTo>
                  <a:lnTo>
                    <a:pt x="590" y="2569"/>
                  </a:lnTo>
                  <a:lnTo>
                    <a:pt x="716" y="1306"/>
                  </a:lnTo>
                  <a:lnTo>
                    <a:pt x="84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2" name="Google Shape;2402;p29"/>
            <p:cNvSpPr/>
            <p:nvPr/>
          </p:nvSpPr>
          <p:spPr>
            <a:xfrm>
              <a:off x="4568350" y="1359150"/>
              <a:ext cx="13725" cy="149500"/>
            </a:xfrm>
            <a:custGeom>
              <a:avLst/>
              <a:gdLst/>
              <a:ahLst/>
              <a:cxnLst/>
              <a:rect l="l" t="t" r="r" b="b"/>
              <a:pathLst>
                <a:path w="549" h="5980" extrusionOk="0">
                  <a:moveTo>
                    <a:pt x="1" y="5895"/>
                  </a:moveTo>
                  <a:lnTo>
                    <a:pt x="1" y="5895"/>
                  </a:lnTo>
                  <a:lnTo>
                    <a:pt x="127" y="5979"/>
                  </a:lnTo>
                  <a:lnTo>
                    <a:pt x="1" y="5895"/>
                  </a:lnTo>
                  <a:close/>
                  <a:moveTo>
                    <a:pt x="548" y="1"/>
                  </a:moveTo>
                  <a:lnTo>
                    <a:pt x="169" y="253"/>
                  </a:lnTo>
                  <a:lnTo>
                    <a:pt x="169" y="253"/>
                  </a:lnTo>
                  <a:lnTo>
                    <a:pt x="548" y="1"/>
                  </a:lnTo>
                  <a:lnTo>
                    <a:pt x="548"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3" name="Google Shape;2403;p29"/>
            <p:cNvSpPr/>
            <p:nvPr/>
          </p:nvSpPr>
          <p:spPr>
            <a:xfrm>
              <a:off x="4568350" y="1506525"/>
              <a:ext cx="3200" cy="2125"/>
            </a:xfrm>
            <a:custGeom>
              <a:avLst/>
              <a:gdLst/>
              <a:ahLst/>
              <a:cxnLst/>
              <a:rect l="l" t="t" r="r" b="b"/>
              <a:pathLst>
                <a:path w="128" h="85" fill="none" extrusionOk="0">
                  <a:moveTo>
                    <a:pt x="1" y="0"/>
                  </a:moveTo>
                  <a:lnTo>
                    <a:pt x="1" y="0"/>
                  </a:lnTo>
                  <a:lnTo>
                    <a:pt x="127" y="84"/>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4" name="Google Shape;2404;p29"/>
            <p:cNvSpPr/>
            <p:nvPr/>
          </p:nvSpPr>
          <p:spPr>
            <a:xfrm>
              <a:off x="4572575" y="1359150"/>
              <a:ext cx="9500" cy="6350"/>
            </a:xfrm>
            <a:custGeom>
              <a:avLst/>
              <a:gdLst/>
              <a:ahLst/>
              <a:cxnLst/>
              <a:rect l="l" t="t" r="r" b="b"/>
              <a:pathLst>
                <a:path w="380" h="254" fill="none" extrusionOk="0">
                  <a:moveTo>
                    <a:pt x="379" y="1"/>
                  </a:moveTo>
                  <a:lnTo>
                    <a:pt x="0" y="253"/>
                  </a:lnTo>
                  <a:lnTo>
                    <a:pt x="0" y="253"/>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5" name="Google Shape;2405;p29"/>
            <p:cNvSpPr/>
            <p:nvPr/>
          </p:nvSpPr>
          <p:spPr>
            <a:xfrm>
              <a:off x="4568350" y="1359150"/>
              <a:ext cx="14775" cy="153700"/>
            </a:xfrm>
            <a:custGeom>
              <a:avLst/>
              <a:gdLst/>
              <a:ahLst/>
              <a:cxnLst/>
              <a:rect l="l" t="t" r="r" b="b"/>
              <a:pathLst>
                <a:path w="591" h="6148" extrusionOk="0">
                  <a:moveTo>
                    <a:pt x="548" y="1"/>
                  </a:moveTo>
                  <a:lnTo>
                    <a:pt x="169" y="253"/>
                  </a:lnTo>
                  <a:lnTo>
                    <a:pt x="169" y="1643"/>
                  </a:lnTo>
                  <a:lnTo>
                    <a:pt x="169" y="3074"/>
                  </a:lnTo>
                  <a:lnTo>
                    <a:pt x="127" y="4464"/>
                  </a:lnTo>
                  <a:lnTo>
                    <a:pt x="1" y="5895"/>
                  </a:lnTo>
                  <a:lnTo>
                    <a:pt x="127" y="5979"/>
                  </a:lnTo>
                  <a:lnTo>
                    <a:pt x="422" y="6148"/>
                  </a:lnTo>
                  <a:lnTo>
                    <a:pt x="506" y="4632"/>
                  </a:lnTo>
                  <a:lnTo>
                    <a:pt x="590" y="3074"/>
                  </a:lnTo>
                  <a:lnTo>
                    <a:pt x="590" y="1559"/>
                  </a:lnTo>
                  <a:lnTo>
                    <a:pt x="548"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6" name="Google Shape;2406;p29"/>
            <p:cNvSpPr/>
            <p:nvPr/>
          </p:nvSpPr>
          <p:spPr>
            <a:xfrm>
              <a:off x="4568350" y="1359150"/>
              <a:ext cx="14775" cy="153700"/>
            </a:xfrm>
            <a:custGeom>
              <a:avLst/>
              <a:gdLst/>
              <a:ahLst/>
              <a:cxnLst/>
              <a:rect l="l" t="t" r="r" b="b"/>
              <a:pathLst>
                <a:path w="591" h="6148" fill="none" extrusionOk="0">
                  <a:moveTo>
                    <a:pt x="548" y="1"/>
                  </a:moveTo>
                  <a:lnTo>
                    <a:pt x="169" y="253"/>
                  </a:lnTo>
                  <a:lnTo>
                    <a:pt x="169" y="253"/>
                  </a:lnTo>
                  <a:lnTo>
                    <a:pt x="169" y="1643"/>
                  </a:lnTo>
                  <a:lnTo>
                    <a:pt x="169" y="3074"/>
                  </a:lnTo>
                  <a:lnTo>
                    <a:pt x="127" y="4464"/>
                  </a:lnTo>
                  <a:lnTo>
                    <a:pt x="1" y="5895"/>
                  </a:lnTo>
                  <a:lnTo>
                    <a:pt x="127" y="5979"/>
                  </a:lnTo>
                  <a:lnTo>
                    <a:pt x="422" y="6148"/>
                  </a:lnTo>
                  <a:lnTo>
                    <a:pt x="422" y="6148"/>
                  </a:lnTo>
                  <a:lnTo>
                    <a:pt x="506" y="4632"/>
                  </a:lnTo>
                  <a:lnTo>
                    <a:pt x="590" y="3074"/>
                  </a:lnTo>
                  <a:lnTo>
                    <a:pt x="590" y="1559"/>
                  </a:lnTo>
                  <a:lnTo>
                    <a:pt x="54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29"/>
            <p:cNvSpPr/>
            <p:nvPr/>
          </p:nvSpPr>
          <p:spPr>
            <a:xfrm>
              <a:off x="4609400" y="1339150"/>
              <a:ext cx="10550" cy="5300"/>
            </a:xfrm>
            <a:custGeom>
              <a:avLst/>
              <a:gdLst/>
              <a:ahLst/>
              <a:cxnLst/>
              <a:rect l="l" t="t" r="r" b="b"/>
              <a:pathLst>
                <a:path w="422" h="212" extrusionOk="0">
                  <a:moveTo>
                    <a:pt x="422" y="1"/>
                  </a:moveTo>
                  <a:lnTo>
                    <a:pt x="1" y="211"/>
                  </a:lnTo>
                  <a:lnTo>
                    <a:pt x="1" y="211"/>
                  </a:lnTo>
                  <a:lnTo>
                    <a:pt x="422" y="1"/>
                  </a:lnTo>
                  <a:lnTo>
                    <a:pt x="422" y="1"/>
                  </a:lnTo>
                  <a:lnTo>
                    <a:pt x="422"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29"/>
            <p:cNvSpPr/>
            <p:nvPr/>
          </p:nvSpPr>
          <p:spPr>
            <a:xfrm>
              <a:off x="4609400" y="1339150"/>
              <a:ext cx="10550" cy="5300"/>
            </a:xfrm>
            <a:custGeom>
              <a:avLst/>
              <a:gdLst/>
              <a:ahLst/>
              <a:cxnLst/>
              <a:rect l="l" t="t" r="r" b="b"/>
              <a:pathLst>
                <a:path w="422" h="212" fill="none" extrusionOk="0">
                  <a:moveTo>
                    <a:pt x="422" y="1"/>
                  </a:moveTo>
                  <a:lnTo>
                    <a:pt x="1" y="211"/>
                  </a:lnTo>
                  <a:lnTo>
                    <a:pt x="1" y="211"/>
                  </a:lnTo>
                  <a:lnTo>
                    <a:pt x="422" y="1"/>
                  </a:lnTo>
                  <a:lnTo>
                    <a:pt x="422" y="1"/>
                  </a:lnTo>
                  <a:lnTo>
                    <a:pt x="42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29"/>
            <p:cNvSpPr/>
            <p:nvPr/>
          </p:nvSpPr>
          <p:spPr>
            <a:xfrm>
              <a:off x="4599925" y="1339150"/>
              <a:ext cx="20025" cy="195800"/>
            </a:xfrm>
            <a:custGeom>
              <a:avLst/>
              <a:gdLst/>
              <a:ahLst/>
              <a:cxnLst/>
              <a:rect l="l" t="t" r="r" b="b"/>
              <a:pathLst>
                <a:path w="801" h="7832" extrusionOk="0">
                  <a:moveTo>
                    <a:pt x="801" y="1"/>
                  </a:moveTo>
                  <a:lnTo>
                    <a:pt x="380" y="211"/>
                  </a:lnTo>
                  <a:lnTo>
                    <a:pt x="338" y="2064"/>
                  </a:lnTo>
                  <a:lnTo>
                    <a:pt x="254" y="3874"/>
                  </a:lnTo>
                  <a:lnTo>
                    <a:pt x="127" y="5727"/>
                  </a:lnTo>
                  <a:lnTo>
                    <a:pt x="1" y="7537"/>
                  </a:lnTo>
                  <a:lnTo>
                    <a:pt x="380" y="7832"/>
                  </a:lnTo>
                  <a:lnTo>
                    <a:pt x="548" y="5853"/>
                  </a:lnTo>
                  <a:lnTo>
                    <a:pt x="675" y="3916"/>
                  </a:lnTo>
                  <a:lnTo>
                    <a:pt x="759" y="1938"/>
                  </a:lnTo>
                  <a:lnTo>
                    <a:pt x="801"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29"/>
            <p:cNvSpPr/>
            <p:nvPr/>
          </p:nvSpPr>
          <p:spPr>
            <a:xfrm>
              <a:off x="4599925" y="1339150"/>
              <a:ext cx="20025" cy="195800"/>
            </a:xfrm>
            <a:custGeom>
              <a:avLst/>
              <a:gdLst/>
              <a:ahLst/>
              <a:cxnLst/>
              <a:rect l="l" t="t" r="r" b="b"/>
              <a:pathLst>
                <a:path w="801" h="7832" fill="none" extrusionOk="0">
                  <a:moveTo>
                    <a:pt x="801" y="1"/>
                  </a:moveTo>
                  <a:lnTo>
                    <a:pt x="380" y="211"/>
                  </a:lnTo>
                  <a:lnTo>
                    <a:pt x="380" y="211"/>
                  </a:lnTo>
                  <a:lnTo>
                    <a:pt x="338" y="2064"/>
                  </a:lnTo>
                  <a:lnTo>
                    <a:pt x="254" y="3874"/>
                  </a:lnTo>
                  <a:lnTo>
                    <a:pt x="127" y="5727"/>
                  </a:lnTo>
                  <a:lnTo>
                    <a:pt x="1" y="7537"/>
                  </a:lnTo>
                  <a:lnTo>
                    <a:pt x="380" y="7832"/>
                  </a:lnTo>
                  <a:lnTo>
                    <a:pt x="380" y="7832"/>
                  </a:lnTo>
                  <a:lnTo>
                    <a:pt x="548" y="5853"/>
                  </a:lnTo>
                  <a:lnTo>
                    <a:pt x="675" y="3916"/>
                  </a:lnTo>
                  <a:lnTo>
                    <a:pt x="759" y="1938"/>
                  </a:lnTo>
                  <a:lnTo>
                    <a:pt x="80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11" name="Google Shape;2411;p29"/>
          <p:cNvGrpSpPr/>
          <p:nvPr/>
        </p:nvGrpSpPr>
        <p:grpSpPr>
          <a:xfrm flipH="1">
            <a:off x="6233436" y="-744668"/>
            <a:ext cx="3863458" cy="1874053"/>
            <a:chOff x="3545275" y="1138125"/>
            <a:chExt cx="1338875" cy="649450"/>
          </a:xfrm>
        </p:grpSpPr>
        <p:sp>
          <p:nvSpPr>
            <p:cNvPr id="2412" name="Google Shape;2412;p29"/>
            <p:cNvSpPr/>
            <p:nvPr/>
          </p:nvSpPr>
          <p:spPr>
            <a:xfrm>
              <a:off x="3545275" y="1138125"/>
              <a:ext cx="1338875" cy="508400"/>
            </a:xfrm>
            <a:custGeom>
              <a:avLst/>
              <a:gdLst/>
              <a:ahLst/>
              <a:cxnLst/>
              <a:rect l="l" t="t" r="r" b="b"/>
              <a:pathLst>
                <a:path w="53555" h="20336" extrusionOk="0">
                  <a:moveTo>
                    <a:pt x="53386" y="0"/>
                  </a:moveTo>
                  <a:lnTo>
                    <a:pt x="52081" y="1263"/>
                  </a:lnTo>
                  <a:lnTo>
                    <a:pt x="50734" y="2526"/>
                  </a:lnTo>
                  <a:lnTo>
                    <a:pt x="49344" y="3747"/>
                  </a:lnTo>
                  <a:lnTo>
                    <a:pt x="47913" y="4926"/>
                  </a:lnTo>
                  <a:lnTo>
                    <a:pt x="46481" y="6105"/>
                  </a:lnTo>
                  <a:lnTo>
                    <a:pt x="45008" y="7200"/>
                  </a:lnTo>
                  <a:lnTo>
                    <a:pt x="43492" y="8252"/>
                  </a:lnTo>
                  <a:lnTo>
                    <a:pt x="41976" y="9263"/>
                  </a:lnTo>
                  <a:lnTo>
                    <a:pt x="40419" y="10231"/>
                  </a:lnTo>
                  <a:lnTo>
                    <a:pt x="38861" y="11157"/>
                  </a:lnTo>
                  <a:lnTo>
                    <a:pt x="37261" y="12042"/>
                  </a:lnTo>
                  <a:lnTo>
                    <a:pt x="35619" y="12884"/>
                  </a:lnTo>
                  <a:lnTo>
                    <a:pt x="33977" y="13684"/>
                  </a:lnTo>
                  <a:lnTo>
                    <a:pt x="32293" y="14441"/>
                  </a:lnTo>
                  <a:lnTo>
                    <a:pt x="30609" y="15157"/>
                  </a:lnTo>
                  <a:lnTo>
                    <a:pt x="28883" y="15789"/>
                  </a:lnTo>
                  <a:lnTo>
                    <a:pt x="27156" y="16420"/>
                  </a:lnTo>
                  <a:lnTo>
                    <a:pt x="25430" y="17010"/>
                  </a:lnTo>
                  <a:lnTo>
                    <a:pt x="23662" y="17515"/>
                  </a:lnTo>
                  <a:lnTo>
                    <a:pt x="21894" y="17978"/>
                  </a:lnTo>
                  <a:lnTo>
                    <a:pt x="20125" y="18399"/>
                  </a:lnTo>
                  <a:lnTo>
                    <a:pt x="18315" y="18778"/>
                  </a:lnTo>
                  <a:lnTo>
                    <a:pt x="16504" y="19115"/>
                  </a:lnTo>
                  <a:lnTo>
                    <a:pt x="14694" y="19410"/>
                  </a:lnTo>
                  <a:lnTo>
                    <a:pt x="12884" y="19620"/>
                  </a:lnTo>
                  <a:lnTo>
                    <a:pt x="11031" y="19831"/>
                  </a:lnTo>
                  <a:lnTo>
                    <a:pt x="9221" y="19957"/>
                  </a:lnTo>
                  <a:lnTo>
                    <a:pt x="7368" y="20041"/>
                  </a:lnTo>
                  <a:lnTo>
                    <a:pt x="3705" y="20041"/>
                  </a:lnTo>
                  <a:lnTo>
                    <a:pt x="1853" y="19957"/>
                  </a:lnTo>
                  <a:lnTo>
                    <a:pt x="0" y="19831"/>
                  </a:lnTo>
                  <a:lnTo>
                    <a:pt x="0" y="20083"/>
                  </a:lnTo>
                  <a:lnTo>
                    <a:pt x="1347" y="20209"/>
                  </a:lnTo>
                  <a:lnTo>
                    <a:pt x="2695" y="20252"/>
                  </a:lnTo>
                  <a:lnTo>
                    <a:pt x="4042" y="20294"/>
                  </a:lnTo>
                  <a:lnTo>
                    <a:pt x="5389" y="20336"/>
                  </a:lnTo>
                  <a:lnTo>
                    <a:pt x="6863" y="20294"/>
                  </a:lnTo>
                  <a:lnTo>
                    <a:pt x="8337" y="20252"/>
                  </a:lnTo>
                  <a:lnTo>
                    <a:pt x="9852" y="20167"/>
                  </a:lnTo>
                  <a:lnTo>
                    <a:pt x="11326" y="20041"/>
                  </a:lnTo>
                  <a:lnTo>
                    <a:pt x="12841" y="19915"/>
                  </a:lnTo>
                  <a:lnTo>
                    <a:pt x="14315" y="19704"/>
                  </a:lnTo>
                  <a:lnTo>
                    <a:pt x="15831" y="19494"/>
                  </a:lnTo>
                  <a:lnTo>
                    <a:pt x="17304" y="19241"/>
                  </a:lnTo>
                  <a:lnTo>
                    <a:pt x="18778" y="18946"/>
                  </a:lnTo>
                  <a:lnTo>
                    <a:pt x="20252" y="18652"/>
                  </a:lnTo>
                  <a:lnTo>
                    <a:pt x="21725" y="18273"/>
                  </a:lnTo>
                  <a:lnTo>
                    <a:pt x="23199" y="17894"/>
                  </a:lnTo>
                  <a:lnTo>
                    <a:pt x="24672" y="17473"/>
                  </a:lnTo>
                  <a:lnTo>
                    <a:pt x="26104" y="17052"/>
                  </a:lnTo>
                  <a:lnTo>
                    <a:pt x="27535" y="16547"/>
                  </a:lnTo>
                  <a:lnTo>
                    <a:pt x="28967" y="16041"/>
                  </a:lnTo>
                  <a:lnTo>
                    <a:pt x="30735" y="15368"/>
                  </a:lnTo>
                  <a:lnTo>
                    <a:pt x="32419" y="14652"/>
                  </a:lnTo>
                  <a:lnTo>
                    <a:pt x="34145" y="13894"/>
                  </a:lnTo>
                  <a:lnTo>
                    <a:pt x="35787" y="13052"/>
                  </a:lnTo>
                  <a:lnTo>
                    <a:pt x="37471" y="12210"/>
                  </a:lnTo>
                  <a:lnTo>
                    <a:pt x="39071" y="11326"/>
                  </a:lnTo>
                  <a:lnTo>
                    <a:pt x="40671" y="10358"/>
                  </a:lnTo>
                  <a:lnTo>
                    <a:pt x="42229" y="9389"/>
                  </a:lnTo>
                  <a:lnTo>
                    <a:pt x="43787" y="8379"/>
                  </a:lnTo>
                  <a:lnTo>
                    <a:pt x="45260" y="7326"/>
                  </a:lnTo>
                  <a:lnTo>
                    <a:pt x="46734" y="6231"/>
                  </a:lnTo>
                  <a:lnTo>
                    <a:pt x="48208" y="5095"/>
                  </a:lnTo>
                  <a:lnTo>
                    <a:pt x="49597" y="3916"/>
                  </a:lnTo>
                  <a:lnTo>
                    <a:pt x="50944" y="2695"/>
                  </a:lnTo>
                  <a:lnTo>
                    <a:pt x="52292" y="1432"/>
                  </a:lnTo>
                  <a:lnTo>
                    <a:pt x="53555" y="169"/>
                  </a:lnTo>
                  <a:lnTo>
                    <a:pt x="5338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3" name="Google Shape;2413;p29"/>
            <p:cNvSpPr/>
            <p:nvPr/>
          </p:nvSpPr>
          <p:spPr>
            <a:xfrm>
              <a:off x="3545275" y="1138125"/>
              <a:ext cx="1338875" cy="508400"/>
            </a:xfrm>
            <a:custGeom>
              <a:avLst/>
              <a:gdLst/>
              <a:ahLst/>
              <a:cxnLst/>
              <a:rect l="l" t="t" r="r" b="b"/>
              <a:pathLst>
                <a:path w="53555" h="20336" fill="none" extrusionOk="0">
                  <a:moveTo>
                    <a:pt x="5389" y="20336"/>
                  </a:moveTo>
                  <a:lnTo>
                    <a:pt x="5389" y="20336"/>
                  </a:lnTo>
                  <a:lnTo>
                    <a:pt x="4042" y="20294"/>
                  </a:lnTo>
                  <a:lnTo>
                    <a:pt x="2695" y="20252"/>
                  </a:lnTo>
                  <a:lnTo>
                    <a:pt x="1347" y="20209"/>
                  </a:lnTo>
                  <a:lnTo>
                    <a:pt x="0" y="20083"/>
                  </a:lnTo>
                  <a:lnTo>
                    <a:pt x="0" y="19831"/>
                  </a:lnTo>
                  <a:lnTo>
                    <a:pt x="0" y="19831"/>
                  </a:lnTo>
                  <a:lnTo>
                    <a:pt x="1853" y="19957"/>
                  </a:lnTo>
                  <a:lnTo>
                    <a:pt x="3705" y="20041"/>
                  </a:lnTo>
                  <a:lnTo>
                    <a:pt x="5558" y="20041"/>
                  </a:lnTo>
                  <a:lnTo>
                    <a:pt x="7368" y="20041"/>
                  </a:lnTo>
                  <a:lnTo>
                    <a:pt x="9221" y="19957"/>
                  </a:lnTo>
                  <a:lnTo>
                    <a:pt x="11031" y="19831"/>
                  </a:lnTo>
                  <a:lnTo>
                    <a:pt x="12884" y="19620"/>
                  </a:lnTo>
                  <a:lnTo>
                    <a:pt x="14694" y="19410"/>
                  </a:lnTo>
                  <a:lnTo>
                    <a:pt x="16504" y="19115"/>
                  </a:lnTo>
                  <a:lnTo>
                    <a:pt x="18315" y="18778"/>
                  </a:lnTo>
                  <a:lnTo>
                    <a:pt x="20125" y="18399"/>
                  </a:lnTo>
                  <a:lnTo>
                    <a:pt x="21894" y="17978"/>
                  </a:lnTo>
                  <a:lnTo>
                    <a:pt x="23662" y="17515"/>
                  </a:lnTo>
                  <a:lnTo>
                    <a:pt x="25430" y="17010"/>
                  </a:lnTo>
                  <a:lnTo>
                    <a:pt x="27156" y="16420"/>
                  </a:lnTo>
                  <a:lnTo>
                    <a:pt x="28883" y="15789"/>
                  </a:lnTo>
                  <a:lnTo>
                    <a:pt x="30609" y="15157"/>
                  </a:lnTo>
                  <a:lnTo>
                    <a:pt x="32293" y="14441"/>
                  </a:lnTo>
                  <a:lnTo>
                    <a:pt x="33977" y="13684"/>
                  </a:lnTo>
                  <a:lnTo>
                    <a:pt x="35619" y="12884"/>
                  </a:lnTo>
                  <a:lnTo>
                    <a:pt x="37261" y="12042"/>
                  </a:lnTo>
                  <a:lnTo>
                    <a:pt x="38861" y="11157"/>
                  </a:lnTo>
                  <a:lnTo>
                    <a:pt x="40419" y="10231"/>
                  </a:lnTo>
                  <a:lnTo>
                    <a:pt x="41976" y="9263"/>
                  </a:lnTo>
                  <a:lnTo>
                    <a:pt x="43492" y="8252"/>
                  </a:lnTo>
                  <a:lnTo>
                    <a:pt x="45008" y="7200"/>
                  </a:lnTo>
                  <a:lnTo>
                    <a:pt x="46481" y="6105"/>
                  </a:lnTo>
                  <a:lnTo>
                    <a:pt x="47913" y="4926"/>
                  </a:lnTo>
                  <a:lnTo>
                    <a:pt x="49344" y="3747"/>
                  </a:lnTo>
                  <a:lnTo>
                    <a:pt x="50734" y="2526"/>
                  </a:lnTo>
                  <a:lnTo>
                    <a:pt x="52081" y="1263"/>
                  </a:lnTo>
                  <a:lnTo>
                    <a:pt x="53386" y="0"/>
                  </a:lnTo>
                  <a:lnTo>
                    <a:pt x="53555" y="169"/>
                  </a:lnTo>
                  <a:lnTo>
                    <a:pt x="53555" y="169"/>
                  </a:lnTo>
                  <a:lnTo>
                    <a:pt x="52292" y="1432"/>
                  </a:lnTo>
                  <a:lnTo>
                    <a:pt x="50944" y="2695"/>
                  </a:lnTo>
                  <a:lnTo>
                    <a:pt x="49597" y="3916"/>
                  </a:lnTo>
                  <a:lnTo>
                    <a:pt x="48208" y="5095"/>
                  </a:lnTo>
                  <a:lnTo>
                    <a:pt x="46734" y="6231"/>
                  </a:lnTo>
                  <a:lnTo>
                    <a:pt x="45260" y="7326"/>
                  </a:lnTo>
                  <a:lnTo>
                    <a:pt x="43787" y="8379"/>
                  </a:lnTo>
                  <a:lnTo>
                    <a:pt x="42229" y="9389"/>
                  </a:lnTo>
                  <a:lnTo>
                    <a:pt x="40671" y="10358"/>
                  </a:lnTo>
                  <a:lnTo>
                    <a:pt x="39071" y="11326"/>
                  </a:lnTo>
                  <a:lnTo>
                    <a:pt x="37471" y="12210"/>
                  </a:lnTo>
                  <a:lnTo>
                    <a:pt x="35787" y="13052"/>
                  </a:lnTo>
                  <a:lnTo>
                    <a:pt x="34145" y="13894"/>
                  </a:lnTo>
                  <a:lnTo>
                    <a:pt x="32419" y="14652"/>
                  </a:lnTo>
                  <a:lnTo>
                    <a:pt x="30735" y="15368"/>
                  </a:lnTo>
                  <a:lnTo>
                    <a:pt x="28967" y="16041"/>
                  </a:lnTo>
                  <a:lnTo>
                    <a:pt x="28967" y="16041"/>
                  </a:lnTo>
                  <a:lnTo>
                    <a:pt x="27535" y="16547"/>
                  </a:lnTo>
                  <a:lnTo>
                    <a:pt x="26104" y="17052"/>
                  </a:lnTo>
                  <a:lnTo>
                    <a:pt x="24672" y="17473"/>
                  </a:lnTo>
                  <a:lnTo>
                    <a:pt x="23199" y="17894"/>
                  </a:lnTo>
                  <a:lnTo>
                    <a:pt x="21725" y="18273"/>
                  </a:lnTo>
                  <a:lnTo>
                    <a:pt x="20252" y="18652"/>
                  </a:lnTo>
                  <a:lnTo>
                    <a:pt x="18778" y="18946"/>
                  </a:lnTo>
                  <a:lnTo>
                    <a:pt x="17304" y="19241"/>
                  </a:lnTo>
                  <a:lnTo>
                    <a:pt x="15831" y="19494"/>
                  </a:lnTo>
                  <a:lnTo>
                    <a:pt x="14315" y="19704"/>
                  </a:lnTo>
                  <a:lnTo>
                    <a:pt x="12841" y="19915"/>
                  </a:lnTo>
                  <a:lnTo>
                    <a:pt x="11326" y="20041"/>
                  </a:lnTo>
                  <a:lnTo>
                    <a:pt x="9852" y="20167"/>
                  </a:lnTo>
                  <a:lnTo>
                    <a:pt x="8337" y="20252"/>
                  </a:lnTo>
                  <a:lnTo>
                    <a:pt x="6863" y="20294"/>
                  </a:lnTo>
                  <a:lnTo>
                    <a:pt x="5389" y="2033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2414;p29"/>
            <p:cNvSpPr/>
            <p:nvPr/>
          </p:nvSpPr>
          <p:spPr>
            <a:xfrm>
              <a:off x="3848400" y="1583350"/>
              <a:ext cx="191600" cy="204225"/>
            </a:xfrm>
            <a:custGeom>
              <a:avLst/>
              <a:gdLst/>
              <a:ahLst/>
              <a:cxnLst/>
              <a:rect l="l" t="t" r="r" b="b"/>
              <a:pathLst>
                <a:path w="7664" h="8169" extrusionOk="0">
                  <a:moveTo>
                    <a:pt x="6990" y="1"/>
                  </a:moveTo>
                  <a:lnTo>
                    <a:pt x="464" y="1137"/>
                  </a:lnTo>
                  <a:lnTo>
                    <a:pt x="338" y="1179"/>
                  </a:lnTo>
                  <a:lnTo>
                    <a:pt x="211" y="1264"/>
                  </a:lnTo>
                  <a:lnTo>
                    <a:pt x="127" y="1390"/>
                  </a:lnTo>
                  <a:lnTo>
                    <a:pt x="43" y="1474"/>
                  </a:lnTo>
                  <a:lnTo>
                    <a:pt x="1" y="1601"/>
                  </a:lnTo>
                  <a:lnTo>
                    <a:pt x="1" y="1769"/>
                  </a:lnTo>
                  <a:lnTo>
                    <a:pt x="43" y="1895"/>
                  </a:lnTo>
                  <a:lnTo>
                    <a:pt x="127" y="2022"/>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63" y="548"/>
                  </a:lnTo>
                  <a:lnTo>
                    <a:pt x="7621" y="422"/>
                  </a:lnTo>
                  <a:lnTo>
                    <a:pt x="7579" y="295"/>
                  </a:lnTo>
                  <a:lnTo>
                    <a:pt x="7537" y="169"/>
                  </a:lnTo>
                  <a:lnTo>
                    <a:pt x="7411" y="85"/>
                  </a:lnTo>
                  <a:lnTo>
                    <a:pt x="728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29"/>
            <p:cNvSpPr/>
            <p:nvPr/>
          </p:nvSpPr>
          <p:spPr>
            <a:xfrm>
              <a:off x="3848400" y="1583350"/>
              <a:ext cx="191600" cy="204225"/>
            </a:xfrm>
            <a:custGeom>
              <a:avLst/>
              <a:gdLst/>
              <a:ahLst/>
              <a:cxnLst/>
              <a:rect l="l" t="t" r="r" b="b"/>
              <a:pathLst>
                <a:path w="7664" h="8169" fill="none" extrusionOk="0">
                  <a:moveTo>
                    <a:pt x="127" y="2022"/>
                  </a:moveTo>
                  <a:lnTo>
                    <a:pt x="4548" y="7916"/>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21" y="674"/>
                  </a:lnTo>
                  <a:lnTo>
                    <a:pt x="7663" y="548"/>
                  </a:lnTo>
                  <a:lnTo>
                    <a:pt x="7621" y="422"/>
                  </a:lnTo>
                  <a:lnTo>
                    <a:pt x="7579" y="295"/>
                  </a:lnTo>
                  <a:lnTo>
                    <a:pt x="7537" y="169"/>
                  </a:lnTo>
                  <a:lnTo>
                    <a:pt x="7411" y="85"/>
                  </a:lnTo>
                  <a:lnTo>
                    <a:pt x="7284" y="1"/>
                  </a:lnTo>
                  <a:lnTo>
                    <a:pt x="7158" y="1"/>
                  </a:lnTo>
                  <a:lnTo>
                    <a:pt x="6990" y="1"/>
                  </a:lnTo>
                  <a:lnTo>
                    <a:pt x="464" y="1137"/>
                  </a:lnTo>
                  <a:lnTo>
                    <a:pt x="464" y="1137"/>
                  </a:lnTo>
                  <a:lnTo>
                    <a:pt x="338" y="1179"/>
                  </a:lnTo>
                  <a:lnTo>
                    <a:pt x="211" y="1264"/>
                  </a:lnTo>
                  <a:lnTo>
                    <a:pt x="127" y="1390"/>
                  </a:lnTo>
                  <a:lnTo>
                    <a:pt x="43" y="1474"/>
                  </a:lnTo>
                  <a:lnTo>
                    <a:pt x="1" y="1601"/>
                  </a:lnTo>
                  <a:lnTo>
                    <a:pt x="1" y="1769"/>
                  </a:lnTo>
                  <a:lnTo>
                    <a:pt x="43" y="1895"/>
                  </a:lnTo>
                  <a:lnTo>
                    <a:pt x="127" y="202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29"/>
            <p:cNvSpPr/>
            <p:nvPr/>
          </p:nvSpPr>
          <p:spPr>
            <a:xfrm>
              <a:off x="3871575" y="1603350"/>
              <a:ext cx="36850" cy="62125"/>
            </a:xfrm>
            <a:custGeom>
              <a:avLst/>
              <a:gdLst/>
              <a:ahLst/>
              <a:cxnLst/>
              <a:rect l="l" t="t" r="r" b="b"/>
              <a:pathLst>
                <a:path w="1474" h="2485" extrusionOk="0">
                  <a:moveTo>
                    <a:pt x="0" y="2316"/>
                  </a:moveTo>
                  <a:lnTo>
                    <a:pt x="0" y="2316"/>
                  </a:lnTo>
                  <a:lnTo>
                    <a:pt x="126" y="2485"/>
                  </a:lnTo>
                  <a:lnTo>
                    <a:pt x="0" y="2316"/>
                  </a:lnTo>
                  <a:close/>
                  <a:moveTo>
                    <a:pt x="1474" y="1"/>
                  </a:moveTo>
                  <a:lnTo>
                    <a:pt x="968" y="85"/>
                  </a:lnTo>
                  <a:lnTo>
                    <a:pt x="1474" y="1"/>
                  </a:lnTo>
                  <a:lnTo>
                    <a:pt x="147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29"/>
            <p:cNvSpPr/>
            <p:nvPr/>
          </p:nvSpPr>
          <p:spPr>
            <a:xfrm>
              <a:off x="3871575" y="1661250"/>
              <a:ext cx="3175" cy="4225"/>
            </a:xfrm>
            <a:custGeom>
              <a:avLst/>
              <a:gdLst/>
              <a:ahLst/>
              <a:cxnLst/>
              <a:rect l="l" t="t" r="r" b="b"/>
              <a:pathLst>
                <a:path w="127" h="169" fill="none" extrusionOk="0">
                  <a:moveTo>
                    <a:pt x="0" y="0"/>
                  </a:moveTo>
                  <a:lnTo>
                    <a:pt x="0" y="0"/>
                  </a:lnTo>
                  <a:lnTo>
                    <a:pt x="126" y="16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2418;p29"/>
            <p:cNvSpPr/>
            <p:nvPr/>
          </p:nvSpPr>
          <p:spPr>
            <a:xfrm>
              <a:off x="3895775" y="1603350"/>
              <a:ext cx="12650" cy="2125"/>
            </a:xfrm>
            <a:custGeom>
              <a:avLst/>
              <a:gdLst/>
              <a:ahLst/>
              <a:cxnLst/>
              <a:rect l="l" t="t" r="r" b="b"/>
              <a:pathLst>
                <a:path w="506" h="85" fill="none" extrusionOk="0">
                  <a:moveTo>
                    <a:pt x="506" y="1"/>
                  </a:moveTo>
                  <a:lnTo>
                    <a:pt x="0" y="85"/>
                  </a:lnTo>
                  <a:lnTo>
                    <a:pt x="506" y="1"/>
                  </a:lnTo>
                  <a:lnTo>
                    <a:pt x="5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9" name="Google Shape;2419;p29"/>
            <p:cNvSpPr/>
            <p:nvPr/>
          </p:nvSpPr>
          <p:spPr>
            <a:xfrm>
              <a:off x="3871575" y="1603350"/>
              <a:ext cx="36850" cy="67400"/>
            </a:xfrm>
            <a:custGeom>
              <a:avLst/>
              <a:gdLst/>
              <a:ahLst/>
              <a:cxnLst/>
              <a:rect l="l" t="t" r="r" b="b"/>
              <a:pathLst>
                <a:path w="1474" h="2696" extrusionOk="0">
                  <a:moveTo>
                    <a:pt x="1474" y="1"/>
                  </a:moveTo>
                  <a:lnTo>
                    <a:pt x="968" y="85"/>
                  </a:lnTo>
                  <a:lnTo>
                    <a:pt x="0" y="2316"/>
                  </a:lnTo>
                  <a:lnTo>
                    <a:pt x="126" y="2485"/>
                  </a:lnTo>
                  <a:lnTo>
                    <a:pt x="295" y="2695"/>
                  </a:lnTo>
                  <a:lnTo>
                    <a:pt x="1474"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0" name="Google Shape;2420;p29"/>
            <p:cNvSpPr/>
            <p:nvPr/>
          </p:nvSpPr>
          <p:spPr>
            <a:xfrm>
              <a:off x="3871575" y="1603350"/>
              <a:ext cx="36850" cy="67400"/>
            </a:xfrm>
            <a:custGeom>
              <a:avLst/>
              <a:gdLst/>
              <a:ahLst/>
              <a:cxnLst/>
              <a:rect l="l" t="t" r="r" b="b"/>
              <a:pathLst>
                <a:path w="1474" h="2696" fill="none" extrusionOk="0">
                  <a:moveTo>
                    <a:pt x="1474" y="1"/>
                  </a:moveTo>
                  <a:lnTo>
                    <a:pt x="968" y="85"/>
                  </a:lnTo>
                  <a:lnTo>
                    <a:pt x="0" y="2316"/>
                  </a:lnTo>
                  <a:lnTo>
                    <a:pt x="126" y="2485"/>
                  </a:lnTo>
                  <a:lnTo>
                    <a:pt x="295" y="2695"/>
                  </a:lnTo>
                  <a:lnTo>
                    <a:pt x="14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1" name="Google Shape;2421;p29"/>
            <p:cNvSpPr/>
            <p:nvPr/>
          </p:nvSpPr>
          <p:spPr>
            <a:xfrm>
              <a:off x="3894725" y="1595975"/>
              <a:ext cx="53700" cy="102125"/>
            </a:xfrm>
            <a:custGeom>
              <a:avLst/>
              <a:gdLst/>
              <a:ahLst/>
              <a:cxnLst/>
              <a:rect l="l" t="t" r="r" b="b"/>
              <a:pathLst>
                <a:path w="2148" h="4085" extrusionOk="0">
                  <a:moveTo>
                    <a:pt x="0" y="3832"/>
                  </a:moveTo>
                  <a:lnTo>
                    <a:pt x="0" y="3832"/>
                  </a:lnTo>
                  <a:lnTo>
                    <a:pt x="169" y="4085"/>
                  </a:lnTo>
                  <a:lnTo>
                    <a:pt x="0" y="3832"/>
                  </a:lnTo>
                  <a:close/>
                  <a:moveTo>
                    <a:pt x="2147" y="1"/>
                  </a:moveTo>
                  <a:lnTo>
                    <a:pt x="1769" y="85"/>
                  </a:lnTo>
                  <a:lnTo>
                    <a:pt x="2147" y="1"/>
                  </a:lnTo>
                  <a:lnTo>
                    <a:pt x="2147" y="1"/>
                  </a:lnTo>
                  <a:lnTo>
                    <a:pt x="214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2" name="Google Shape;2422;p29"/>
            <p:cNvSpPr/>
            <p:nvPr/>
          </p:nvSpPr>
          <p:spPr>
            <a:xfrm>
              <a:off x="3894725" y="1691775"/>
              <a:ext cx="4225" cy="6325"/>
            </a:xfrm>
            <a:custGeom>
              <a:avLst/>
              <a:gdLst/>
              <a:ahLst/>
              <a:cxnLst/>
              <a:rect l="l" t="t" r="r" b="b"/>
              <a:pathLst>
                <a:path w="169" h="253" fill="none" extrusionOk="0">
                  <a:moveTo>
                    <a:pt x="0" y="0"/>
                  </a:moveTo>
                  <a:lnTo>
                    <a:pt x="0" y="0"/>
                  </a:lnTo>
                  <a:lnTo>
                    <a:pt x="169"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3" name="Google Shape;2423;p29"/>
            <p:cNvSpPr/>
            <p:nvPr/>
          </p:nvSpPr>
          <p:spPr>
            <a:xfrm>
              <a:off x="3938925" y="1595975"/>
              <a:ext cx="9500" cy="2150"/>
            </a:xfrm>
            <a:custGeom>
              <a:avLst/>
              <a:gdLst/>
              <a:ahLst/>
              <a:cxnLst/>
              <a:rect l="l" t="t" r="r" b="b"/>
              <a:pathLst>
                <a:path w="380" h="86" fill="none" extrusionOk="0">
                  <a:moveTo>
                    <a:pt x="379" y="1"/>
                  </a:moveTo>
                  <a:lnTo>
                    <a:pt x="1" y="85"/>
                  </a:lnTo>
                  <a:lnTo>
                    <a:pt x="379" y="1"/>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4" name="Google Shape;2424;p29"/>
            <p:cNvSpPr/>
            <p:nvPr/>
          </p:nvSpPr>
          <p:spPr>
            <a:xfrm>
              <a:off x="3894725" y="1595975"/>
              <a:ext cx="53700" cy="105300"/>
            </a:xfrm>
            <a:custGeom>
              <a:avLst/>
              <a:gdLst/>
              <a:ahLst/>
              <a:cxnLst/>
              <a:rect l="l" t="t" r="r" b="b"/>
              <a:pathLst>
                <a:path w="2148" h="4212" extrusionOk="0">
                  <a:moveTo>
                    <a:pt x="2147" y="1"/>
                  </a:moveTo>
                  <a:lnTo>
                    <a:pt x="1769" y="85"/>
                  </a:lnTo>
                  <a:lnTo>
                    <a:pt x="1684" y="85"/>
                  </a:lnTo>
                  <a:lnTo>
                    <a:pt x="1221" y="1180"/>
                  </a:lnTo>
                  <a:lnTo>
                    <a:pt x="758" y="2232"/>
                  </a:lnTo>
                  <a:lnTo>
                    <a:pt x="0" y="3832"/>
                  </a:lnTo>
                  <a:lnTo>
                    <a:pt x="169" y="4085"/>
                  </a:lnTo>
                  <a:lnTo>
                    <a:pt x="295" y="4211"/>
                  </a:lnTo>
                  <a:lnTo>
                    <a:pt x="1095" y="2401"/>
                  </a:lnTo>
                  <a:lnTo>
                    <a:pt x="1642" y="1222"/>
                  </a:lnTo>
                  <a:lnTo>
                    <a:pt x="214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29"/>
            <p:cNvSpPr/>
            <p:nvPr/>
          </p:nvSpPr>
          <p:spPr>
            <a:xfrm>
              <a:off x="3894725" y="1595975"/>
              <a:ext cx="53700" cy="105300"/>
            </a:xfrm>
            <a:custGeom>
              <a:avLst/>
              <a:gdLst/>
              <a:ahLst/>
              <a:cxnLst/>
              <a:rect l="l" t="t" r="r" b="b"/>
              <a:pathLst>
                <a:path w="2148" h="4212" fill="none" extrusionOk="0">
                  <a:moveTo>
                    <a:pt x="2147" y="1"/>
                  </a:moveTo>
                  <a:lnTo>
                    <a:pt x="1769" y="85"/>
                  </a:lnTo>
                  <a:lnTo>
                    <a:pt x="1684" y="85"/>
                  </a:lnTo>
                  <a:lnTo>
                    <a:pt x="1684" y="85"/>
                  </a:lnTo>
                  <a:lnTo>
                    <a:pt x="1221" y="1180"/>
                  </a:lnTo>
                  <a:lnTo>
                    <a:pt x="758" y="2232"/>
                  </a:lnTo>
                  <a:lnTo>
                    <a:pt x="0" y="3832"/>
                  </a:lnTo>
                  <a:lnTo>
                    <a:pt x="169" y="4085"/>
                  </a:lnTo>
                  <a:lnTo>
                    <a:pt x="295" y="4211"/>
                  </a:lnTo>
                  <a:lnTo>
                    <a:pt x="1095" y="2401"/>
                  </a:lnTo>
                  <a:lnTo>
                    <a:pt x="1095" y="2401"/>
                  </a:lnTo>
                  <a:lnTo>
                    <a:pt x="1642" y="1222"/>
                  </a:lnTo>
                  <a:lnTo>
                    <a:pt x="21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29"/>
            <p:cNvSpPr/>
            <p:nvPr/>
          </p:nvSpPr>
          <p:spPr>
            <a:xfrm>
              <a:off x="3919975" y="1590725"/>
              <a:ext cx="60025" cy="143175"/>
            </a:xfrm>
            <a:custGeom>
              <a:avLst/>
              <a:gdLst/>
              <a:ahLst/>
              <a:cxnLst/>
              <a:rect l="l" t="t" r="r" b="b"/>
              <a:pathLst>
                <a:path w="2401" h="5727" extrusionOk="0">
                  <a:moveTo>
                    <a:pt x="1" y="5389"/>
                  </a:moveTo>
                  <a:lnTo>
                    <a:pt x="1" y="5389"/>
                  </a:lnTo>
                  <a:lnTo>
                    <a:pt x="253" y="5726"/>
                  </a:lnTo>
                  <a:lnTo>
                    <a:pt x="1" y="5389"/>
                  </a:lnTo>
                  <a:close/>
                  <a:moveTo>
                    <a:pt x="2401" y="0"/>
                  </a:moveTo>
                  <a:lnTo>
                    <a:pt x="1937" y="85"/>
                  </a:lnTo>
                  <a:lnTo>
                    <a:pt x="1937" y="85"/>
                  </a:lnTo>
                  <a:lnTo>
                    <a:pt x="2401" y="0"/>
                  </a:lnTo>
                  <a:lnTo>
                    <a:pt x="2401" y="0"/>
                  </a:lnTo>
                  <a:lnTo>
                    <a:pt x="2401"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7" name="Google Shape;2427;p29"/>
            <p:cNvSpPr/>
            <p:nvPr/>
          </p:nvSpPr>
          <p:spPr>
            <a:xfrm>
              <a:off x="3919975" y="1725450"/>
              <a:ext cx="6350" cy="8450"/>
            </a:xfrm>
            <a:custGeom>
              <a:avLst/>
              <a:gdLst/>
              <a:ahLst/>
              <a:cxnLst/>
              <a:rect l="l" t="t" r="r" b="b"/>
              <a:pathLst>
                <a:path w="254" h="338" fill="none" extrusionOk="0">
                  <a:moveTo>
                    <a:pt x="1" y="0"/>
                  </a:moveTo>
                  <a:lnTo>
                    <a:pt x="1" y="0"/>
                  </a:lnTo>
                  <a:lnTo>
                    <a:pt x="253" y="337"/>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8" name="Google Shape;2428;p29"/>
            <p:cNvSpPr/>
            <p:nvPr/>
          </p:nvSpPr>
          <p:spPr>
            <a:xfrm>
              <a:off x="3968400" y="1590725"/>
              <a:ext cx="11600" cy="2125"/>
            </a:xfrm>
            <a:custGeom>
              <a:avLst/>
              <a:gdLst/>
              <a:ahLst/>
              <a:cxnLst/>
              <a:rect l="l" t="t" r="r" b="b"/>
              <a:pathLst>
                <a:path w="464" h="85" fill="none" extrusionOk="0">
                  <a:moveTo>
                    <a:pt x="464" y="0"/>
                  </a:moveTo>
                  <a:lnTo>
                    <a:pt x="0" y="85"/>
                  </a:lnTo>
                  <a:lnTo>
                    <a:pt x="0" y="85"/>
                  </a:lnTo>
                  <a:lnTo>
                    <a:pt x="464" y="0"/>
                  </a:lnTo>
                  <a:lnTo>
                    <a:pt x="464" y="0"/>
                  </a:lnTo>
                  <a:lnTo>
                    <a:pt x="4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9" name="Google Shape;2429;p29"/>
            <p:cNvSpPr/>
            <p:nvPr/>
          </p:nvSpPr>
          <p:spPr>
            <a:xfrm>
              <a:off x="3919975" y="1590725"/>
              <a:ext cx="60025" cy="144225"/>
            </a:xfrm>
            <a:custGeom>
              <a:avLst/>
              <a:gdLst/>
              <a:ahLst/>
              <a:cxnLst/>
              <a:rect l="l" t="t" r="r" b="b"/>
              <a:pathLst>
                <a:path w="2401" h="5769" extrusionOk="0">
                  <a:moveTo>
                    <a:pt x="2401" y="0"/>
                  </a:moveTo>
                  <a:lnTo>
                    <a:pt x="1937" y="85"/>
                  </a:lnTo>
                  <a:lnTo>
                    <a:pt x="1516" y="1432"/>
                  </a:lnTo>
                  <a:lnTo>
                    <a:pt x="1053" y="2779"/>
                  </a:lnTo>
                  <a:lnTo>
                    <a:pt x="548" y="4084"/>
                  </a:lnTo>
                  <a:lnTo>
                    <a:pt x="1" y="5389"/>
                  </a:lnTo>
                  <a:lnTo>
                    <a:pt x="253" y="5726"/>
                  </a:lnTo>
                  <a:lnTo>
                    <a:pt x="295" y="5768"/>
                  </a:lnTo>
                  <a:lnTo>
                    <a:pt x="885" y="4337"/>
                  </a:lnTo>
                  <a:lnTo>
                    <a:pt x="1432" y="2905"/>
                  </a:lnTo>
                  <a:lnTo>
                    <a:pt x="1937" y="1474"/>
                  </a:lnTo>
                  <a:lnTo>
                    <a:pt x="2401"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0" name="Google Shape;2430;p29"/>
            <p:cNvSpPr/>
            <p:nvPr/>
          </p:nvSpPr>
          <p:spPr>
            <a:xfrm>
              <a:off x="3919975" y="1590725"/>
              <a:ext cx="60025" cy="144225"/>
            </a:xfrm>
            <a:custGeom>
              <a:avLst/>
              <a:gdLst/>
              <a:ahLst/>
              <a:cxnLst/>
              <a:rect l="l" t="t" r="r" b="b"/>
              <a:pathLst>
                <a:path w="2401" h="5769" fill="none" extrusionOk="0">
                  <a:moveTo>
                    <a:pt x="2401" y="0"/>
                  </a:moveTo>
                  <a:lnTo>
                    <a:pt x="1937" y="85"/>
                  </a:lnTo>
                  <a:lnTo>
                    <a:pt x="1937" y="85"/>
                  </a:lnTo>
                  <a:lnTo>
                    <a:pt x="1516" y="1432"/>
                  </a:lnTo>
                  <a:lnTo>
                    <a:pt x="1053" y="2779"/>
                  </a:lnTo>
                  <a:lnTo>
                    <a:pt x="548" y="4084"/>
                  </a:lnTo>
                  <a:lnTo>
                    <a:pt x="1" y="5389"/>
                  </a:lnTo>
                  <a:lnTo>
                    <a:pt x="253" y="5726"/>
                  </a:lnTo>
                  <a:lnTo>
                    <a:pt x="295" y="5768"/>
                  </a:lnTo>
                  <a:lnTo>
                    <a:pt x="295" y="5768"/>
                  </a:lnTo>
                  <a:lnTo>
                    <a:pt x="885" y="4337"/>
                  </a:lnTo>
                  <a:lnTo>
                    <a:pt x="1432" y="2905"/>
                  </a:lnTo>
                  <a:lnTo>
                    <a:pt x="1937" y="1474"/>
                  </a:lnTo>
                  <a:lnTo>
                    <a:pt x="240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1" name="Google Shape;2431;p29"/>
            <p:cNvSpPr/>
            <p:nvPr/>
          </p:nvSpPr>
          <p:spPr>
            <a:xfrm>
              <a:off x="3943125" y="1583350"/>
              <a:ext cx="78975" cy="182125"/>
            </a:xfrm>
            <a:custGeom>
              <a:avLst/>
              <a:gdLst/>
              <a:ahLst/>
              <a:cxnLst/>
              <a:rect l="l" t="t" r="r" b="b"/>
              <a:pathLst>
                <a:path w="3159" h="7285" extrusionOk="0">
                  <a:moveTo>
                    <a:pt x="1" y="6905"/>
                  </a:moveTo>
                  <a:lnTo>
                    <a:pt x="1" y="6905"/>
                  </a:lnTo>
                  <a:lnTo>
                    <a:pt x="254" y="7284"/>
                  </a:lnTo>
                  <a:lnTo>
                    <a:pt x="254" y="7284"/>
                  </a:lnTo>
                  <a:lnTo>
                    <a:pt x="1" y="6905"/>
                  </a:lnTo>
                  <a:close/>
                  <a:moveTo>
                    <a:pt x="3159" y="1"/>
                  </a:moveTo>
                  <a:lnTo>
                    <a:pt x="2696" y="85"/>
                  </a:lnTo>
                  <a:lnTo>
                    <a:pt x="2696" y="85"/>
                  </a:lnTo>
                  <a:lnTo>
                    <a:pt x="3159" y="1"/>
                  </a:lnTo>
                  <a:lnTo>
                    <a:pt x="3159" y="1"/>
                  </a:lnTo>
                  <a:lnTo>
                    <a:pt x="3159"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2" name="Google Shape;2432;p29"/>
            <p:cNvSpPr/>
            <p:nvPr/>
          </p:nvSpPr>
          <p:spPr>
            <a:xfrm>
              <a:off x="3943125" y="1755975"/>
              <a:ext cx="6350" cy="9500"/>
            </a:xfrm>
            <a:custGeom>
              <a:avLst/>
              <a:gdLst/>
              <a:ahLst/>
              <a:cxnLst/>
              <a:rect l="l" t="t" r="r" b="b"/>
              <a:pathLst>
                <a:path w="254" h="380" fill="none" extrusionOk="0">
                  <a:moveTo>
                    <a:pt x="1" y="0"/>
                  </a:moveTo>
                  <a:lnTo>
                    <a:pt x="1" y="0"/>
                  </a:lnTo>
                  <a:lnTo>
                    <a:pt x="254" y="379"/>
                  </a:lnTo>
                  <a:lnTo>
                    <a:pt x="254"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3" name="Google Shape;2433;p29"/>
            <p:cNvSpPr/>
            <p:nvPr/>
          </p:nvSpPr>
          <p:spPr>
            <a:xfrm>
              <a:off x="4010500" y="1583350"/>
              <a:ext cx="11600" cy="2125"/>
            </a:xfrm>
            <a:custGeom>
              <a:avLst/>
              <a:gdLst/>
              <a:ahLst/>
              <a:cxnLst/>
              <a:rect l="l" t="t" r="r" b="b"/>
              <a:pathLst>
                <a:path w="464" h="85" fill="none" extrusionOk="0">
                  <a:moveTo>
                    <a:pt x="464" y="1"/>
                  </a:moveTo>
                  <a:lnTo>
                    <a:pt x="1" y="85"/>
                  </a:lnTo>
                  <a:lnTo>
                    <a:pt x="1" y="85"/>
                  </a:lnTo>
                  <a:lnTo>
                    <a:pt x="464" y="1"/>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4" name="Google Shape;2434;p29"/>
            <p:cNvSpPr/>
            <p:nvPr/>
          </p:nvSpPr>
          <p:spPr>
            <a:xfrm>
              <a:off x="3943125" y="1583350"/>
              <a:ext cx="78975" cy="182125"/>
            </a:xfrm>
            <a:custGeom>
              <a:avLst/>
              <a:gdLst/>
              <a:ahLst/>
              <a:cxnLst/>
              <a:rect l="l" t="t" r="r" b="b"/>
              <a:pathLst>
                <a:path w="3159" h="7285" extrusionOk="0">
                  <a:moveTo>
                    <a:pt x="3159" y="1"/>
                  </a:moveTo>
                  <a:lnTo>
                    <a:pt x="2696" y="85"/>
                  </a:lnTo>
                  <a:lnTo>
                    <a:pt x="2064" y="1811"/>
                  </a:lnTo>
                  <a:lnTo>
                    <a:pt x="1390" y="3495"/>
                  </a:lnTo>
                  <a:lnTo>
                    <a:pt x="717" y="5221"/>
                  </a:lnTo>
                  <a:lnTo>
                    <a:pt x="1" y="6905"/>
                  </a:lnTo>
                  <a:lnTo>
                    <a:pt x="254" y="7284"/>
                  </a:lnTo>
                  <a:lnTo>
                    <a:pt x="1054" y="5474"/>
                  </a:lnTo>
                  <a:lnTo>
                    <a:pt x="1769" y="3664"/>
                  </a:lnTo>
                  <a:lnTo>
                    <a:pt x="2485" y="1811"/>
                  </a:lnTo>
                  <a:lnTo>
                    <a:pt x="3159"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5" name="Google Shape;2435;p29"/>
            <p:cNvSpPr/>
            <p:nvPr/>
          </p:nvSpPr>
          <p:spPr>
            <a:xfrm>
              <a:off x="3943125" y="1583350"/>
              <a:ext cx="78975" cy="182125"/>
            </a:xfrm>
            <a:custGeom>
              <a:avLst/>
              <a:gdLst/>
              <a:ahLst/>
              <a:cxnLst/>
              <a:rect l="l" t="t" r="r" b="b"/>
              <a:pathLst>
                <a:path w="3159" h="7285" fill="none" extrusionOk="0">
                  <a:moveTo>
                    <a:pt x="3159" y="1"/>
                  </a:moveTo>
                  <a:lnTo>
                    <a:pt x="2696" y="85"/>
                  </a:lnTo>
                  <a:lnTo>
                    <a:pt x="2696" y="85"/>
                  </a:lnTo>
                  <a:lnTo>
                    <a:pt x="2064" y="1811"/>
                  </a:lnTo>
                  <a:lnTo>
                    <a:pt x="1390" y="3495"/>
                  </a:lnTo>
                  <a:lnTo>
                    <a:pt x="717" y="5221"/>
                  </a:lnTo>
                  <a:lnTo>
                    <a:pt x="1" y="6905"/>
                  </a:lnTo>
                  <a:lnTo>
                    <a:pt x="254" y="7284"/>
                  </a:lnTo>
                  <a:lnTo>
                    <a:pt x="254" y="7284"/>
                  </a:lnTo>
                  <a:lnTo>
                    <a:pt x="1054" y="5474"/>
                  </a:lnTo>
                  <a:lnTo>
                    <a:pt x="1769" y="3664"/>
                  </a:lnTo>
                  <a:lnTo>
                    <a:pt x="2485" y="1811"/>
                  </a:lnTo>
                  <a:lnTo>
                    <a:pt x="31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6" name="Google Shape;2436;p29"/>
            <p:cNvSpPr/>
            <p:nvPr/>
          </p:nvSpPr>
          <p:spPr>
            <a:xfrm>
              <a:off x="4065225" y="1530725"/>
              <a:ext cx="187400" cy="208425"/>
            </a:xfrm>
            <a:custGeom>
              <a:avLst/>
              <a:gdLst/>
              <a:ahLst/>
              <a:cxnLst/>
              <a:rect l="l" t="t" r="r" b="b"/>
              <a:pathLst>
                <a:path w="7496" h="8337" extrusionOk="0">
                  <a:moveTo>
                    <a:pt x="6821" y="1"/>
                  </a:moveTo>
                  <a:lnTo>
                    <a:pt x="422" y="1769"/>
                  </a:lnTo>
                  <a:lnTo>
                    <a:pt x="253" y="1853"/>
                  </a:lnTo>
                  <a:lnTo>
                    <a:pt x="169" y="1937"/>
                  </a:lnTo>
                  <a:lnTo>
                    <a:pt x="85" y="2021"/>
                  </a:lnTo>
                  <a:lnTo>
                    <a:pt x="43" y="2148"/>
                  </a:lnTo>
                  <a:lnTo>
                    <a:pt x="1" y="2316"/>
                  </a:lnTo>
                  <a:lnTo>
                    <a:pt x="1" y="2442"/>
                  </a:lnTo>
                  <a:lnTo>
                    <a:pt x="43" y="2569"/>
                  </a:lnTo>
                  <a:lnTo>
                    <a:pt x="127" y="2695"/>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506"/>
                  </a:lnTo>
                  <a:lnTo>
                    <a:pt x="7495" y="379"/>
                  </a:lnTo>
                  <a:lnTo>
                    <a:pt x="7411" y="253"/>
                  </a:lnTo>
                  <a:lnTo>
                    <a:pt x="7327" y="127"/>
                  </a:lnTo>
                  <a:lnTo>
                    <a:pt x="7243" y="43"/>
                  </a:lnTo>
                  <a:lnTo>
                    <a:pt x="7116"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7" name="Google Shape;2437;p29"/>
            <p:cNvSpPr/>
            <p:nvPr/>
          </p:nvSpPr>
          <p:spPr>
            <a:xfrm>
              <a:off x="4065225" y="1530725"/>
              <a:ext cx="187400" cy="208425"/>
            </a:xfrm>
            <a:custGeom>
              <a:avLst/>
              <a:gdLst/>
              <a:ahLst/>
              <a:cxnLst/>
              <a:rect l="l" t="t" r="r" b="b"/>
              <a:pathLst>
                <a:path w="7496" h="8337" fill="none" extrusionOk="0">
                  <a:moveTo>
                    <a:pt x="127" y="2695"/>
                  </a:moveTo>
                  <a:lnTo>
                    <a:pt x="5095" y="8168"/>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632"/>
                  </a:lnTo>
                  <a:lnTo>
                    <a:pt x="7495" y="506"/>
                  </a:lnTo>
                  <a:lnTo>
                    <a:pt x="7495" y="379"/>
                  </a:lnTo>
                  <a:lnTo>
                    <a:pt x="7411" y="253"/>
                  </a:lnTo>
                  <a:lnTo>
                    <a:pt x="7327" y="127"/>
                  </a:lnTo>
                  <a:lnTo>
                    <a:pt x="7243" y="43"/>
                  </a:lnTo>
                  <a:lnTo>
                    <a:pt x="7116" y="1"/>
                  </a:lnTo>
                  <a:lnTo>
                    <a:pt x="6948" y="1"/>
                  </a:lnTo>
                  <a:lnTo>
                    <a:pt x="6821" y="1"/>
                  </a:lnTo>
                  <a:lnTo>
                    <a:pt x="422" y="1769"/>
                  </a:lnTo>
                  <a:lnTo>
                    <a:pt x="422" y="1769"/>
                  </a:lnTo>
                  <a:lnTo>
                    <a:pt x="253" y="1853"/>
                  </a:lnTo>
                  <a:lnTo>
                    <a:pt x="169" y="1937"/>
                  </a:lnTo>
                  <a:lnTo>
                    <a:pt x="85" y="2021"/>
                  </a:lnTo>
                  <a:lnTo>
                    <a:pt x="43" y="2148"/>
                  </a:lnTo>
                  <a:lnTo>
                    <a:pt x="1" y="2316"/>
                  </a:lnTo>
                  <a:lnTo>
                    <a:pt x="1" y="2442"/>
                  </a:lnTo>
                  <a:lnTo>
                    <a:pt x="43" y="2569"/>
                  </a:lnTo>
                  <a:lnTo>
                    <a:pt x="127" y="26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8" name="Google Shape;2438;p29"/>
            <p:cNvSpPr/>
            <p:nvPr/>
          </p:nvSpPr>
          <p:spPr>
            <a:xfrm>
              <a:off x="4091550" y="1564400"/>
              <a:ext cx="22125" cy="67400"/>
            </a:xfrm>
            <a:custGeom>
              <a:avLst/>
              <a:gdLst/>
              <a:ahLst/>
              <a:cxnLst/>
              <a:rect l="l" t="t" r="r" b="b"/>
              <a:pathLst>
                <a:path w="885" h="2696" extrusionOk="0">
                  <a:moveTo>
                    <a:pt x="0" y="2359"/>
                  </a:moveTo>
                  <a:lnTo>
                    <a:pt x="0" y="2359"/>
                  </a:lnTo>
                  <a:lnTo>
                    <a:pt x="337" y="2695"/>
                  </a:lnTo>
                  <a:lnTo>
                    <a:pt x="0" y="2359"/>
                  </a:lnTo>
                  <a:close/>
                  <a:moveTo>
                    <a:pt x="885" y="1"/>
                  </a:moveTo>
                  <a:lnTo>
                    <a:pt x="758" y="43"/>
                  </a:lnTo>
                  <a:lnTo>
                    <a:pt x="885"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9" name="Google Shape;2439;p29"/>
            <p:cNvSpPr/>
            <p:nvPr/>
          </p:nvSpPr>
          <p:spPr>
            <a:xfrm>
              <a:off x="4091550" y="1623350"/>
              <a:ext cx="8450" cy="8450"/>
            </a:xfrm>
            <a:custGeom>
              <a:avLst/>
              <a:gdLst/>
              <a:ahLst/>
              <a:cxnLst/>
              <a:rect l="l" t="t" r="r" b="b"/>
              <a:pathLst>
                <a:path w="338" h="338" fill="none" extrusionOk="0">
                  <a:moveTo>
                    <a:pt x="0" y="1"/>
                  </a:moveTo>
                  <a:lnTo>
                    <a:pt x="0" y="1"/>
                  </a:lnTo>
                  <a:lnTo>
                    <a:pt x="337" y="33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0" name="Google Shape;2440;p29"/>
            <p:cNvSpPr/>
            <p:nvPr/>
          </p:nvSpPr>
          <p:spPr>
            <a:xfrm>
              <a:off x="4110500" y="1564400"/>
              <a:ext cx="3175" cy="1075"/>
            </a:xfrm>
            <a:custGeom>
              <a:avLst/>
              <a:gdLst/>
              <a:ahLst/>
              <a:cxnLst/>
              <a:rect l="l" t="t" r="r" b="b"/>
              <a:pathLst>
                <a:path w="127" h="43" fill="none" extrusionOk="0">
                  <a:moveTo>
                    <a:pt x="127" y="1"/>
                  </a:moveTo>
                  <a:lnTo>
                    <a:pt x="0"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1" name="Google Shape;2441;p29"/>
            <p:cNvSpPr/>
            <p:nvPr/>
          </p:nvSpPr>
          <p:spPr>
            <a:xfrm>
              <a:off x="4091550" y="1562300"/>
              <a:ext cx="31600" cy="69500"/>
            </a:xfrm>
            <a:custGeom>
              <a:avLst/>
              <a:gdLst/>
              <a:ahLst/>
              <a:cxnLst/>
              <a:rect l="l" t="t" r="r" b="b"/>
              <a:pathLst>
                <a:path w="1264" h="2780" extrusionOk="0">
                  <a:moveTo>
                    <a:pt x="1264" y="1"/>
                  </a:moveTo>
                  <a:lnTo>
                    <a:pt x="885" y="85"/>
                  </a:lnTo>
                  <a:lnTo>
                    <a:pt x="758" y="127"/>
                  </a:lnTo>
                  <a:lnTo>
                    <a:pt x="0" y="2443"/>
                  </a:lnTo>
                  <a:lnTo>
                    <a:pt x="337" y="2779"/>
                  </a:lnTo>
                  <a:lnTo>
                    <a:pt x="1264"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2" name="Google Shape;2442;p29"/>
            <p:cNvSpPr/>
            <p:nvPr/>
          </p:nvSpPr>
          <p:spPr>
            <a:xfrm>
              <a:off x="4091550" y="1562300"/>
              <a:ext cx="31600" cy="69500"/>
            </a:xfrm>
            <a:custGeom>
              <a:avLst/>
              <a:gdLst/>
              <a:ahLst/>
              <a:cxnLst/>
              <a:rect l="l" t="t" r="r" b="b"/>
              <a:pathLst>
                <a:path w="1264" h="2780" fill="none" extrusionOk="0">
                  <a:moveTo>
                    <a:pt x="1264" y="1"/>
                  </a:moveTo>
                  <a:lnTo>
                    <a:pt x="885" y="85"/>
                  </a:lnTo>
                  <a:lnTo>
                    <a:pt x="758" y="127"/>
                  </a:lnTo>
                  <a:lnTo>
                    <a:pt x="0" y="2443"/>
                  </a:lnTo>
                  <a:lnTo>
                    <a:pt x="337" y="2779"/>
                  </a:lnTo>
                  <a:lnTo>
                    <a:pt x="12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3" name="Google Shape;2443;p29"/>
            <p:cNvSpPr/>
            <p:nvPr/>
          </p:nvSpPr>
          <p:spPr>
            <a:xfrm>
              <a:off x="4117875" y="1651775"/>
              <a:ext cx="6325" cy="6325"/>
            </a:xfrm>
            <a:custGeom>
              <a:avLst/>
              <a:gdLst/>
              <a:ahLst/>
              <a:cxnLst/>
              <a:rect l="l" t="t" r="r" b="b"/>
              <a:pathLst>
                <a:path w="253" h="253" extrusionOk="0">
                  <a:moveTo>
                    <a:pt x="0" y="0"/>
                  </a:moveTo>
                  <a:lnTo>
                    <a:pt x="0" y="0"/>
                  </a:lnTo>
                  <a:lnTo>
                    <a:pt x="253" y="253"/>
                  </a:lnTo>
                  <a:lnTo>
                    <a:pt x="0"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4" name="Google Shape;2444;p29"/>
            <p:cNvSpPr/>
            <p:nvPr/>
          </p:nvSpPr>
          <p:spPr>
            <a:xfrm>
              <a:off x="4117875" y="1651775"/>
              <a:ext cx="6325" cy="6325"/>
            </a:xfrm>
            <a:custGeom>
              <a:avLst/>
              <a:gdLst/>
              <a:ahLst/>
              <a:cxnLst/>
              <a:rect l="l" t="t" r="r" b="b"/>
              <a:pathLst>
                <a:path w="253" h="253" fill="none" extrusionOk="0">
                  <a:moveTo>
                    <a:pt x="0" y="0"/>
                  </a:moveTo>
                  <a:lnTo>
                    <a:pt x="0" y="0"/>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5" name="Google Shape;2445;p29"/>
            <p:cNvSpPr/>
            <p:nvPr/>
          </p:nvSpPr>
          <p:spPr>
            <a:xfrm>
              <a:off x="4117875" y="1551775"/>
              <a:ext cx="44225" cy="108450"/>
            </a:xfrm>
            <a:custGeom>
              <a:avLst/>
              <a:gdLst/>
              <a:ahLst/>
              <a:cxnLst/>
              <a:rect l="l" t="t" r="r" b="b"/>
              <a:pathLst>
                <a:path w="1769" h="4338" extrusionOk="0">
                  <a:moveTo>
                    <a:pt x="1768" y="1"/>
                  </a:moveTo>
                  <a:lnTo>
                    <a:pt x="1305" y="127"/>
                  </a:lnTo>
                  <a:lnTo>
                    <a:pt x="926" y="1222"/>
                  </a:lnTo>
                  <a:lnTo>
                    <a:pt x="589" y="2316"/>
                  </a:lnTo>
                  <a:lnTo>
                    <a:pt x="0" y="4000"/>
                  </a:lnTo>
                  <a:lnTo>
                    <a:pt x="253" y="4253"/>
                  </a:lnTo>
                  <a:lnTo>
                    <a:pt x="295" y="4337"/>
                  </a:lnTo>
                  <a:lnTo>
                    <a:pt x="968" y="2442"/>
                  </a:lnTo>
                  <a:lnTo>
                    <a:pt x="1389" y="1222"/>
                  </a:lnTo>
                  <a:lnTo>
                    <a:pt x="1768"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6" name="Google Shape;2446;p29"/>
            <p:cNvSpPr/>
            <p:nvPr/>
          </p:nvSpPr>
          <p:spPr>
            <a:xfrm>
              <a:off x="4117875" y="1551775"/>
              <a:ext cx="44225" cy="108450"/>
            </a:xfrm>
            <a:custGeom>
              <a:avLst/>
              <a:gdLst/>
              <a:ahLst/>
              <a:cxnLst/>
              <a:rect l="l" t="t" r="r" b="b"/>
              <a:pathLst>
                <a:path w="1769" h="4338" fill="none" extrusionOk="0">
                  <a:moveTo>
                    <a:pt x="1768" y="1"/>
                  </a:moveTo>
                  <a:lnTo>
                    <a:pt x="1305" y="127"/>
                  </a:lnTo>
                  <a:lnTo>
                    <a:pt x="1305" y="127"/>
                  </a:lnTo>
                  <a:lnTo>
                    <a:pt x="926" y="1222"/>
                  </a:lnTo>
                  <a:lnTo>
                    <a:pt x="589" y="2316"/>
                  </a:lnTo>
                  <a:lnTo>
                    <a:pt x="0" y="4000"/>
                  </a:lnTo>
                  <a:lnTo>
                    <a:pt x="253" y="4253"/>
                  </a:lnTo>
                  <a:lnTo>
                    <a:pt x="295" y="4337"/>
                  </a:lnTo>
                  <a:lnTo>
                    <a:pt x="968" y="2442"/>
                  </a:lnTo>
                  <a:lnTo>
                    <a:pt x="968" y="2442"/>
                  </a:lnTo>
                  <a:lnTo>
                    <a:pt x="1389" y="1222"/>
                  </a:lnTo>
                  <a:lnTo>
                    <a:pt x="176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7" name="Google Shape;2447;p29"/>
            <p:cNvSpPr/>
            <p:nvPr/>
          </p:nvSpPr>
          <p:spPr>
            <a:xfrm>
              <a:off x="4146275" y="1542300"/>
              <a:ext cx="46350" cy="149500"/>
            </a:xfrm>
            <a:custGeom>
              <a:avLst/>
              <a:gdLst/>
              <a:ahLst/>
              <a:cxnLst/>
              <a:rect l="l" t="t" r="r" b="b"/>
              <a:pathLst>
                <a:path w="1854" h="5980" extrusionOk="0">
                  <a:moveTo>
                    <a:pt x="1" y="5600"/>
                  </a:moveTo>
                  <a:lnTo>
                    <a:pt x="1" y="5600"/>
                  </a:lnTo>
                  <a:lnTo>
                    <a:pt x="1" y="5600"/>
                  </a:lnTo>
                  <a:lnTo>
                    <a:pt x="295" y="5979"/>
                  </a:lnTo>
                  <a:lnTo>
                    <a:pt x="295" y="5979"/>
                  </a:lnTo>
                  <a:lnTo>
                    <a:pt x="1" y="5600"/>
                  </a:lnTo>
                  <a:close/>
                  <a:moveTo>
                    <a:pt x="1853" y="1"/>
                  </a:moveTo>
                  <a:lnTo>
                    <a:pt x="1727" y="43"/>
                  </a:lnTo>
                  <a:lnTo>
                    <a:pt x="1853" y="1"/>
                  </a:lnTo>
                  <a:lnTo>
                    <a:pt x="1853" y="1"/>
                  </a:lnTo>
                  <a:lnTo>
                    <a:pt x="1853"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8" name="Google Shape;2448;p29"/>
            <p:cNvSpPr/>
            <p:nvPr/>
          </p:nvSpPr>
          <p:spPr>
            <a:xfrm>
              <a:off x="4146275" y="1682300"/>
              <a:ext cx="7400" cy="9500"/>
            </a:xfrm>
            <a:custGeom>
              <a:avLst/>
              <a:gdLst/>
              <a:ahLst/>
              <a:cxnLst/>
              <a:rect l="l" t="t" r="r" b="b"/>
              <a:pathLst>
                <a:path w="296" h="380" fill="none" extrusionOk="0">
                  <a:moveTo>
                    <a:pt x="1" y="0"/>
                  </a:moveTo>
                  <a:lnTo>
                    <a:pt x="1" y="0"/>
                  </a:lnTo>
                  <a:lnTo>
                    <a:pt x="1" y="0"/>
                  </a:lnTo>
                  <a:lnTo>
                    <a:pt x="295" y="379"/>
                  </a:lnTo>
                  <a:lnTo>
                    <a:pt x="295"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2449;p29"/>
            <p:cNvSpPr/>
            <p:nvPr/>
          </p:nvSpPr>
          <p:spPr>
            <a:xfrm>
              <a:off x="4189425" y="1542300"/>
              <a:ext cx="3200" cy="1075"/>
            </a:xfrm>
            <a:custGeom>
              <a:avLst/>
              <a:gdLst/>
              <a:ahLst/>
              <a:cxnLst/>
              <a:rect l="l" t="t" r="r" b="b"/>
              <a:pathLst>
                <a:path w="128" h="43" fill="none" extrusionOk="0">
                  <a:moveTo>
                    <a:pt x="127" y="1"/>
                  </a:moveTo>
                  <a:lnTo>
                    <a:pt x="1" y="43"/>
                  </a:lnTo>
                  <a:lnTo>
                    <a:pt x="127" y="1"/>
                  </a:lnTo>
                  <a:lnTo>
                    <a:pt x="127" y="1"/>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0" name="Google Shape;2450;p29"/>
            <p:cNvSpPr/>
            <p:nvPr/>
          </p:nvSpPr>
          <p:spPr>
            <a:xfrm>
              <a:off x="4146275" y="1542300"/>
              <a:ext cx="46350" cy="149500"/>
            </a:xfrm>
            <a:custGeom>
              <a:avLst/>
              <a:gdLst/>
              <a:ahLst/>
              <a:cxnLst/>
              <a:rect l="l" t="t" r="r" b="b"/>
              <a:pathLst>
                <a:path w="1854" h="5980" extrusionOk="0">
                  <a:moveTo>
                    <a:pt x="1853" y="1"/>
                  </a:moveTo>
                  <a:lnTo>
                    <a:pt x="1727" y="43"/>
                  </a:lnTo>
                  <a:lnTo>
                    <a:pt x="1432" y="127"/>
                  </a:lnTo>
                  <a:lnTo>
                    <a:pt x="1138" y="1516"/>
                  </a:lnTo>
                  <a:lnTo>
                    <a:pt x="801" y="2906"/>
                  </a:lnTo>
                  <a:lnTo>
                    <a:pt x="422" y="4253"/>
                  </a:lnTo>
                  <a:lnTo>
                    <a:pt x="1" y="5600"/>
                  </a:lnTo>
                  <a:lnTo>
                    <a:pt x="295" y="5979"/>
                  </a:lnTo>
                  <a:lnTo>
                    <a:pt x="759" y="4506"/>
                  </a:lnTo>
                  <a:lnTo>
                    <a:pt x="1180" y="3032"/>
                  </a:lnTo>
                  <a:lnTo>
                    <a:pt x="1559" y="1516"/>
                  </a:lnTo>
                  <a:lnTo>
                    <a:pt x="1853"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2451;p29"/>
            <p:cNvSpPr/>
            <p:nvPr/>
          </p:nvSpPr>
          <p:spPr>
            <a:xfrm>
              <a:off x="4146275" y="1542300"/>
              <a:ext cx="46350" cy="149500"/>
            </a:xfrm>
            <a:custGeom>
              <a:avLst/>
              <a:gdLst/>
              <a:ahLst/>
              <a:cxnLst/>
              <a:rect l="l" t="t" r="r" b="b"/>
              <a:pathLst>
                <a:path w="1854" h="5980" fill="none" extrusionOk="0">
                  <a:moveTo>
                    <a:pt x="1853" y="1"/>
                  </a:moveTo>
                  <a:lnTo>
                    <a:pt x="1727" y="43"/>
                  </a:lnTo>
                  <a:lnTo>
                    <a:pt x="1432" y="127"/>
                  </a:lnTo>
                  <a:lnTo>
                    <a:pt x="1432" y="127"/>
                  </a:lnTo>
                  <a:lnTo>
                    <a:pt x="1138" y="1516"/>
                  </a:lnTo>
                  <a:lnTo>
                    <a:pt x="801" y="2906"/>
                  </a:lnTo>
                  <a:lnTo>
                    <a:pt x="422" y="4253"/>
                  </a:lnTo>
                  <a:lnTo>
                    <a:pt x="1" y="5600"/>
                  </a:lnTo>
                  <a:lnTo>
                    <a:pt x="295" y="5979"/>
                  </a:lnTo>
                  <a:lnTo>
                    <a:pt x="295" y="5979"/>
                  </a:lnTo>
                  <a:lnTo>
                    <a:pt x="759" y="4506"/>
                  </a:lnTo>
                  <a:lnTo>
                    <a:pt x="1180" y="3032"/>
                  </a:lnTo>
                  <a:lnTo>
                    <a:pt x="1559" y="1516"/>
                  </a:lnTo>
                  <a:lnTo>
                    <a:pt x="185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2" name="Google Shape;2452;p29"/>
            <p:cNvSpPr/>
            <p:nvPr/>
          </p:nvSpPr>
          <p:spPr>
            <a:xfrm>
              <a:off x="4172600" y="1531775"/>
              <a:ext cx="62125" cy="187375"/>
            </a:xfrm>
            <a:custGeom>
              <a:avLst/>
              <a:gdLst/>
              <a:ahLst/>
              <a:cxnLst/>
              <a:rect l="l" t="t" r="r" b="b"/>
              <a:pathLst>
                <a:path w="2485" h="7495" extrusionOk="0">
                  <a:moveTo>
                    <a:pt x="0" y="7242"/>
                  </a:moveTo>
                  <a:lnTo>
                    <a:pt x="253" y="7495"/>
                  </a:lnTo>
                  <a:lnTo>
                    <a:pt x="253" y="7495"/>
                  </a:lnTo>
                  <a:lnTo>
                    <a:pt x="0" y="7242"/>
                  </a:lnTo>
                  <a:close/>
                  <a:moveTo>
                    <a:pt x="2484" y="1"/>
                  </a:moveTo>
                  <a:lnTo>
                    <a:pt x="2021" y="127"/>
                  </a:lnTo>
                  <a:lnTo>
                    <a:pt x="2021" y="127"/>
                  </a:lnTo>
                  <a:lnTo>
                    <a:pt x="2484" y="1"/>
                  </a:lnTo>
                  <a:lnTo>
                    <a:pt x="2484" y="1"/>
                  </a:lnTo>
                  <a:lnTo>
                    <a:pt x="248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3" name="Google Shape;2453;p29"/>
            <p:cNvSpPr/>
            <p:nvPr/>
          </p:nvSpPr>
          <p:spPr>
            <a:xfrm>
              <a:off x="4172600" y="1712825"/>
              <a:ext cx="6325" cy="6325"/>
            </a:xfrm>
            <a:custGeom>
              <a:avLst/>
              <a:gdLst/>
              <a:ahLst/>
              <a:cxnLst/>
              <a:rect l="l" t="t" r="r" b="b"/>
              <a:pathLst>
                <a:path w="253" h="253" fill="none" extrusionOk="0">
                  <a:moveTo>
                    <a:pt x="0" y="0"/>
                  </a:moveTo>
                  <a:lnTo>
                    <a:pt x="253" y="253"/>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29"/>
            <p:cNvSpPr/>
            <p:nvPr/>
          </p:nvSpPr>
          <p:spPr>
            <a:xfrm>
              <a:off x="4223125" y="1531775"/>
              <a:ext cx="11600" cy="3175"/>
            </a:xfrm>
            <a:custGeom>
              <a:avLst/>
              <a:gdLst/>
              <a:ahLst/>
              <a:cxnLst/>
              <a:rect l="l" t="t" r="r" b="b"/>
              <a:pathLst>
                <a:path w="464" h="127" fill="none" extrusionOk="0">
                  <a:moveTo>
                    <a:pt x="463" y="1"/>
                  </a:moveTo>
                  <a:lnTo>
                    <a:pt x="0" y="127"/>
                  </a:lnTo>
                  <a:lnTo>
                    <a:pt x="0" y="127"/>
                  </a:lnTo>
                  <a:lnTo>
                    <a:pt x="463" y="1"/>
                  </a:lnTo>
                  <a:lnTo>
                    <a:pt x="463" y="1"/>
                  </a:lnTo>
                  <a:lnTo>
                    <a:pt x="46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29"/>
            <p:cNvSpPr/>
            <p:nvPr/>
          </p:nvSpPr>
          <p:spPr>
            <a:xfrm>
              <a:off x="4171550" y="1531775"/>
              <a:ext cx="63175" cy="187375"/>
            </a:xfrm>
            <a:custGeom>
              <a:avLst/>
              <a:gdLst/>
              <a:ahLst/>
              <a:cxnLst/>
              <a:rect l="l" t="t" r="r" b="b"/>
              <a:pathLst>
                <a:path w="2527" h="7495" extrusionOk="0">
                  <a:moveTo>
                    <a:pt x="2526" y="1"/>
                  </a:moveTo>
                  <a:lnTo>
                    <a:pt x="2063" y="127"/>
                  </a:lnTo>
                  <a:lnTo>
                    <a:pt x="1600" y="1895"/>
                  </a:lnTo>
                  <a:lnTo>
                    <a:pt x="1095" y="3664"/>
                  </a:lnTo>
                  <a:lnTo>
                    <a:pt x="548" y="5390"/>
                  </a:lnTo>
                  <a:lnTo>
                    <a:pt x="0" y="7158"/>
                  </a:lnTo>
                  <a:lnTo>
                    <a:pt x="42" y="7242"/>
                  </a:lnTo>
                  <a:lnTo>
                    <a:pt x="295" y="7495"/>
                  </a:lnTo>
                  <a:lnTo>
                    <a:pt x="926" y="5642"/>
                  </a:lnTo>
                  <a:lnTo>
                    <a:pt x="1474" y="3748"/>
                  </a:lnTo>
                  <a:lnTo>
                    <a:pt x="2021" y="1853"/>
                  </a:lnTo>
                  <a:lnTo>
                    <a:pt x="2526"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6" name="Google Shape;2456;p29"/>
            <p:cNvSpPr/>
            <p:nvPr/>
          </p:nvSpPr>
          <p:spPr>
            <a:xfrm>
              <a:off x="4171550" y="1531775"/>
              <a:ext cx="63175" cy="187375"/>
            </a:xfrm>
            <a:custGeom>
              <a:avLst/>
              <a:gdLst/>
              <a:ahLst/>
              <a:cxnLst/>
              <a:rect l="l" t="t" r="r" b="b"/>
              <a:pathLst>
                <a:path w="2527" h="7495" fill="none" extrusionOk="0">
                  <a:moveTo>
                    <a:pt x="2526" y="1"/>
                  </a:moveTo>
                  <a:lnTo>
                    <a:pt x="2063" y="127"/>
                  </a:lnTo>
                  <a:lnTo>
                    <a:pt x="2063" y="127"/>
                  </a:lnTo>
                  <a:lnTo>
                    <a:pt x="1600" y="1895"/>
                  </a:lnTo>
                  <a:lnTo>
                    <a:pt x="1095" y="3664"/>
                  </a:lnTo>
                  <a:lnTo>
                    <a:pt x="548" y="5390"/>
                  </a:lnTo>
                  <a:lnTo>
                    <a:pt x="0" y="7158"/>
                  </a:lnTo>
                  <a:lnTo>
                    <a:pt x="42" y="7242"/>
                  </a:lnTo>
                  <a:lnTo>
                    <a:pt x="295" y="7495"/>
                  </a:lnTo>
                  <a:lnTo>
                    <a:pt x="295" y="7495"/>
                  </a:lnTo>
                  <a:lnTo>
                    <a:pt x="926" y="5642"/>
                  </a:lnTo>
                  <a:lnTo>
                    <a:pt x="1474" y="3748"/>
                  </a:lnTo>
                  <a:lnTo>
                    <a:pt x="2021" y="1853"/>
                  </a:lnTo>
                  <a:lnTo>
                    <a:pt x="252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2457;p29"/>
            <p:cNvSpPr/>
            <p:nvPr/>
          </p:nvSpPr>
          <p:spPr>
            <a:xfrm>
              <a:off x="4279950" y="1446525"/>
              <a:ext cx="181075" cy="211575"/>
            </a:xfrm>
            <a:custGeom>
              <a:avLst/>
              <a:gdLst/>
              <a:ahLst/>
              <a:cxnLst/>
              <a:rect l="l" t="t" r="r" b="b"/>
              <a:pathLst>
                <a:path w="7243" h="8463" extrusionOk="0">
                  <a:moveTo>
                    <a:pt x="6611" y="0"/>
                  </a:moveTo>
                  <a:lnTo>
                    <a:pt x="6485" y="42"/>
                  </a:lnTo>
                  <a:lnTo>
                    <a:pt x="338" y="2611"/>
                  </a:lnTo>
                  <a:lnTo>
                    <a:pt x="211" y="2695"/>
                  </a:lnTo>
                  <a:lnTo>
                    <a:pt x="85" y="2779"/>
                  </a:lnTo>
                  <a:lnTo>
                    <a:pt x="43" y="2905"/>
                  </a:lnTo>
                  <a:lnTo>
                    <a:pt x="1" y="3032"/>
                  </a:lnTo>
                  <a:lnTo>
                    <a:pt x="1" y="3158"/>
                  </a:lnTo>
                  <a:lnTo>
                    <a:pt x="1" y="3284"/>
                  </a:lnTo>
                  <a:lnTo>
                    <a:pt x="85" y="3411"/>
                  </a:lnTo>
                  <a:lnTo>
                    <a:pt x="169" y="35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463"/>
                  </a:lnTo>
                  <a:lnTo>
                    <a:pt x="7200" y="295"/>
                  </a:lnTo>
                  <a:lnTo>
                    <a:pt x="7116" y="211"/>
                  </a:lnTo>
                  <a:lnTo>
                    <a:pt x="6990" y="127"/>
                  </a:lnTo>
                  <a:lnTo>
                    <a:pt x="6906" y="42"/>
                  </a:lnTo>
                  <a:lnTo>
                    <a:pt x="673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8" name="Google Shape;2458;p29"/>
            <p:cNvSpPr/>
            <p:nvPr/>
          </p:nvSpPr>
          <p:spPr>
            <a:xfrm>
              <a:off x="4279950" y="1446525"/>
              <a:ext cx="181075" cy="211575"/>
            </a:xfrm>
            <a:custGeom>
              <a:avLst/>
              <a:gdLst/>
              <a:ahLst/>
              <a:cxnLst/>
              <a:rect l="l" t="t" r="r" b="b"/>
              <a:pathLst>
                <a:path w="7243" h="8463" fill="none" extrusionOk="0">
                  <a:moveTo>
                    <a:pt x="169" y="3537"/>
                  </a:moveTo>
                  <a:lnTo>
                    <a:pt x="5769" y="83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590"/>
                  </a:lnTo>
                  <a:lnTo>
                    <a:pt x="7242" y="463"/>
                  </a:lnTo>
                  <a:lnTo>
                    <a:pt x="7200" y="295"/>
                  </a:lnTo>
                  <a:lnTo>
                    <a:pt x="7116" y="211"/>
                  </a:lnTo>
                  <a:lnTo>
                    <a:pt x="6990" y="127"/>
                  </a:lnTo>
                  <a:lnTo>
                    <a:pt x="6906" y="42"/>
                  </a:lnTo>
                  <a:lnTo>
                    <a:pt x="6737" y="0"/>
                  </a:lnTo>
                  <a:lnTo>
                    <a:pt x="6611" y="0"/>
                  </a:lnTo>
                  <a:lnTo>
                    <a:pt x="6485" y="42"/>
                  </a:lnTo>
                  <a:lnTo>
                    <a:pt x="338" y="2611"/>
                  </a:lnTo>
                  <a:lnTo>
                    <a:pt x="338" y="2611"/>
                  </a:lnTo>
                  <a:lnTo>
                    <a:pt x="211" y="2695"/>
                  </a:lnTo>
                  <a:lnTo>
                    <a:pt x="85" y="2779"/>
                  </a:lnTo>
                  <a:lnTo>
                    <a:pt x="43" y="2905"/>
                  </a:lnTo>
                  <a:lnTo>
                    <a:pt x="1" y="3032"/>
                  </a:lnTo>
                  <a:lnTo>
                    <a:pt x="1" y="3158"/>
                  </a:lnTo>
                  <a:lnTo>
                    <a:pt x="1" y="3284"/>
                  </a:lnTo>
                  <a:lnTo>
                    <a:pt x="85" y="3411"/>
                  </a:lnTo>
                  <a:lnTo>
                    <a:pt x="169" y="35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9" name="Google Shape;2459;p29"/>
            <p:cNvSpPr/>
            <p:nvPr/>
          </p:nvSpPr>
          <p:spPr>
            <a:xfrm>
              <a:off x="4322050" y="1492825"/>
              <a:ext cx="11625" cy="4250"/>
            </a:xfrm>
            <a:custGeom>
              <a:avLst/>
              <a:gdLst/>
              <a:ahLst/>
              <a:cxnLst/>
              <a:rect l="l" t="t" r="r" b="b"/>
              <a:pathLst>
                <a:path w="465" h="170" extrusionOk="0">
                  <a:moveTo>
                    <a:pt x="464" y="1"/>
                  </a:moveTo>
                  <a:lnTo>
                    <a:pt x="1" y="169"/>
                  </a:lnTo>
                  <a:lnTo>
                    <a:pt x="464" y="1"/>
                  </a:lnTo>
                  <a:lnTo>
                    <a:pt x="46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0" name="Google Shape;2460;p29"/>
            <p:cNvSpPr/>
            <p:nvPr/>
          </p:nvSpPr>
          <p:spPr>
            <a:xfrm>
              <a:off x="4322050" y="1492825"/>
              <a:ext cx="11625" cy="4250"/>
            </a:xfrm>
            <a:custGeom>
              <a:avLst/>
              <a:gdLst/>
              <a:ahLst/>
              <a:cxnLst/>
              <a:rect l="l" t="t" r="r" b="b"/>
              <a:pathLst>
                <a:path w="465" h="170" fill="none" extrusionOk="0">
                  <a:moveTo>
                    <a:pt x="464" y="1"/>
                  </a:moveTo>
                  <a:lnTo>
                    <a:pt x="1" y="169"/>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1" name="Google Shape;2461;p29"/>
            <p:cNvSpPr/>
            <p:nvPr/>
          </p:nvSpPr>
          <p:spPr>
            <a:xfrm>
              <a:off x="4310475" y="1492825"/>
              <a:ext cx="23200" cy="71600"/>
            </a:xfrm>
            <a:custGeom>
              <a:avLst/>
              <a:gdLst/>
              <a:ahLst/>
              <a:cxnLst/>
              <a:rect l="l" t="t" r="r" b="b"/>
              <a:pathLst>
                <a:path w="928" h="2864" extrusionOk="0">
                  <a:moveTo>
                    <a:pt x="927" y="1"/>
                  </a:moveTo>
                  <a:lnTo>
                    <a:pt x="464" y="169"/>
                  </a:lnTo>
                  <a:lnTo>
                    <a:pt x="1" y="2569"/>
                  </a:lnTo>
                  <a:lnTo>
                    <a:pt x="338" y="2864"/>
                  </a:lnTo>
                  <a:lnTo>
                    <a:pt x="92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2" name="Google Shape;2462;p29"/>
            <p:cNvSpPr/>
            <p:nvPr/>
          </p:nvSpPr>
          <p:spPr>
            <a:xfrm>
              <a:off x="4310475" y="1492825"/>
              <a:ext cx="23200" cy="71600"/>
            </a:xfrm>
            <a:custGeom>
              <a:avLst/>
              <a:gdLst/>
              <a:ahLst/>
              <a:cxnLst/>
              <a:rect l="l" t="t" r="r" b="b"/>
              <a:pathLst>
                <a:path w="928" h="2864" fill="none" extrusionOk="0">
                  <a:moveTo>
                    <a:pt x="927" y="1"/>
                  </a:moveTo>
                  <a:lnTo>
                    <a:pt x="464" y="169"/>
                  </a:lnTo>
                  <a:lnTo>
                    <a:pt x="1" y="2569"/>
                  </a:lnTo>
                  <a:lnTo>
                    <a:pt x="338" y="2864"/>
                  </a:lnTo>
                  <a:lnTo>
                    <a:pt x="9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3" name="Google Shape;2463;p29"/>
            <p:cNvSpPr/>
            <p:nvPr/>
          </p:nvSpPr>
          <p:spPr>
            <a:xfrm>
              <a:off x="4339950" y="1480200"/>
              <a:ext cx="23175" cy="103175"/>
            </a:xfrm>
            <a:custGeom>
              <a:avLst/>
              <a:gdLst/>
              <a:ahLst/>
              <a:cxnLst/>
              <a:rect l="l" t="t" r="r" b="b"/>
              <a:pathLst>
                <a:path w="927" h="4127" extrusionOk="0">
                  <a:moveTo>
                    <a:pt x="1" y="4085"/>
                  </a:moveTo>
                  <a:lnTo>
                    <a:pt x="1" y="4085"/>
                  </a:lnTo>
                  <a:lnTo>
                    <a:pt x="43" y="4127"/>
                  </a:lnTo>
                  <a:lnTo>
                    <a:pt x="1" y="4085"/>
                  </a:lnTo>
                  <a:close/>
                  <a:moveTo>
                    <a:pt x="927" y="1"/>
                  </a:moveTo>
                  <a:lnTo>
                    <a:pt x="801" y="43"/>
                  </a:lnTo>
                  <a:lnTo>
                    <a:pt x="801" y="43"/>
                  </a:lnTo>
                  <a:lnTo>
                    <a:pt x="92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4" name="Google Shape;2464;p29"/>
            <p:cNvSpPr/>
            <p:nvPr/>
          </p:nvSpPr>
          <p:spPr>
            <a:xfrm>
              <a:off x="4339950" y="1582300"/>
              <a:ext cx="1075" cy="1075"/>
            </a:xfrm>
            <a:custGeom>
              <a:avLst/>
              <a:gdLst/>
              <a:ahLst/>
              <a:cxnLst/>
              <a:rect l="l" t="t" r="r" b="b"/>
              <a:pathLst>
                <a:path w="43" h="43" fill="none" extrusionOk="0">
                  <a:moveTo>
                    <a:pt x="1" y="1"/>
                  </a:moveTo>
                  <a:lnTo>
                    <a:pt x="1" y="1"/>
                  </a:lnTo>
                  <a:lnTo>
                    <a:pt x="43" y="43"/>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5" name="Google Shape;2465;p29"/>
            <p:cNvSpPr/>
            <p:nvPr/>
          </p:nvSpPr>
          <p:spPr>
            <a:xfrm>
              <a:off x="4359950" y="1480200"/>
              <a:ext cx="3175" cy="1075"/>
            </a:xfrm>
            <a:custGeom>
              <a:avLst/>
              <a:gdLst/>
              <a:ahLst/>
              <a:cxnLst/>
              <a:rect l="l" t="t" r="r" b="b"/>
              <a:pathLst>
                <a:path w="127" h="43" fill="none" extrusionOk="0">
                  <a:moveTo>
                    <a:pt x="127" y="1"/>
                  </a:moveTo>
                  <a:lnTo>
                    <a:pt x="1" y="43"/>
                  </a:lnTo>
                  <a:lnTo>
                    <a:pt x="1"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2466;p29"/>
            <p:cNvSpPr/>
            <p:nvPr/>
          </p:nvSpPr>
          <p:spPr>
            <a:xfrm>
              <a:off x="4339950" y="1477050"/>
              <a:ext cx="31600" cy="112650"/>
            </a:xfrm>
            <a:custGeom>
              <a:avLst/>
              <a:gdLst/>
              <a:ahLst/>
              <a:cxnLst/>
              <a:rect l="l" t="t" r="r" b="b"/>
              <a:pathLst>
                <a:path w="1264" h="4506" extrusionOk="0">
                  <a:moveTo>
                    <a:pt x="1264" y="0"/>
                  </a:moveTo>
                  <a:lnTo>
                    <a:pt x="927" y="127"/>
                  </a:lnTo>
                  <a:lnTo>
                    <a:pt x="801" y="169"/>
                  </a:lnTo>
                  <a:lnTo>
                    <a:pt x="590" y="1348"/>
                  </a:lnTo>
                  <a:lnTo>
                    <a:pt x="337" y="2442"/>
                  </a:lnTo>
                  <a:lnTo>
                    <a:pt x="1" y="4211"/>
                  </a:lnTo>
                  <a:lnTo>
                    <a:pt x="43" y="4253"/>
                  </a:lnTo>
                  <a:lnTo>
                    <a:pt x="337" y="4505"/>
                  </a:lnTo>
                  <a:lnTo>
                    <a:pt x="758" y="2526"/>
                  </a:lnTo>
                  <a:lnTo>
                    <a:pt x="1011" y="1263"/>
                  </a:lnTo>
                  <a:lnTo>
                    <a:pt x="1264"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29"/>
            <p:cNvSpPr/>
            <p:nvPr/>
          </p:nvSpPr>
          <p:spPr>
            <a:xfrm>
              <a:off x="4339950" y="1477050"/>
              <a:ext cx="31600" cy="112650"/>
            </a:xfrm>
            <a:custGeom>
              <a:avLst/>
              <a:gdLst/>
              <a:ahLst/>
              <a:cxnLst/>
              <a:rect l="l" t="t" r="r" b="b"/>
              <a:pathLst>
                <a:path w="1264" h="4506" fill="none" extrusionOk="0">
                  <a:moveTo>
                    <a:pt x="1264" y="0"/>
                  </a:moveTo>
                  <a:lnTo>
                    <a:pt x="927" y="127"/>
                  </a:lnTo>
                  <a:lnTo>
                    <a:pt x="801" y="169"/>
                  </a:lnTo>
                  <a:lnTo>
                    <a:pt x="801" y="169"/>
                  </a:lnTo>
                  <a:lnTo>
                    <a:pt x="590" y="1348"/>
                  </a:lnTo>
                  <a:lnTo>
                    <a:pt x="337" y="2442"/>
                  </a:lnTo>
                  <a:lnTo>
                    <a:pt x="1" y="4211"/>
                  </a:lnTo>
                  <a:lnTo>
                    <a:pt x="43" y="4253"/>
                  </a:lnTo>
                  <a:lnTo>
                    <a:pt x="337" y="4505"/>
                  </a:lnTo>
                  <a:lnTo>
                    <a:pt x="758" y="2526"/>
                  </a:lnTo>
                  <a:lnTo>
                    <a:pt x="758" y="2526"/>
                  </a:lnTo>
                  <a:lnTo>
                    <a:pt x="1011" y="1263"/>
                  </a:lnTo>
                  <a:lnTo>
                    <a:pt x="12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8" name="Google Shape;2468;p29"/>
            <p:cNvSpPr/>
            <p:nvPr/>
          </p:nvSpPr>
          <p:spPr>
            <a:xfrm>
              <a:off x="4371525" y="1464425"/>
              <a:ext cx="29500" cy="152625"/>
            </a:xfrm>
            <a:custGeom>
              <a:avLst/>
              <a:gdLst/>
              <a:ahLst/>
              <a:cxnLst/>
              <a:rect l="l" t="t" r="r" b="b"/>
              <a:pathLst>
                <a:path w="1180" h="6105" extrusionOk="0">
                  <a:moveTo>
                    <a:pt x="1180" y="0"/>
                  </a:moveTo>
                  <a:lnTo>
                    <a:pt x="759" y="211"/>
                  </a:lnTo>
                  <a:lnTo>
                    <a:pt x="632" y="1600"/>
                  </a:lnTo>
                  <a:lnTo>
                    <a:pt x="464" y="2989"/>
                  </a:lnTo>
                  <a:lnTo>
                    <a:pt x="253" y="4421"/>
                  </a:lnTo>
                  <a:lnTo>
                    <a:pt x="1" y="5810"/>
                  </a:lnTo>
                  <a:lnTo>
                    <a:pt x="338" y="6105"/>
                  </a:lnTo>
                  <a:lnTo>
                    <a:pt x="632" y="4589"/>
                  </a:lnTo>
                  <a:lnTo>
                    <a:pt x="843" y="3074"/>
                  </a:lnTo>
                  <a:lnTo>
                    <a:pt x="1053" y="1558"/>
                  </a:lnTo>
                  <a:lnTo>
                    <a:pt x="1180"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2469;p29"/>
            <p:cNvSpPr/>
            <p:nvPr/>
          </p:nvSpPr>
          <p:spPr>
            <a:xfrm>
              <a:off x="4371525" y="1464425"/>
              <a:ext cx="29500" cy="152625"/>
            </a:xfrm>
            <a:custGeom>
              <a:avLst/>
              <a:gdLst/>
              <a:ahLst/>
              <a:cxnLst/>
              <a:rect l="l" t="t" r="r" b="b"/>
              <a:pathLst>
                <a:path w="1180" h="6105" fill="none" extrusionOk="0">
                  <a:moveTo>
                    <a:pt x="1180" y="0"/>
                  </a:moveTo>
                  <a:lnTo>
                    <a:pt x="759" y="211"/>
                  </a:lnTo>
                  <a:lnTo>
                    <a:pt x="759" y="211"/>
                  </a:lnTo>
                  <a:lnTo>
                    <a:pt x="632" y="1600"/>
                  </a:lnTo>
                  <a:lnTo>
                    <a:pt x="464" y="2989"/>
                  </a:lnTo>
                  <a:lnTo>
                    <a:pt x="253" y="4421"/>
                  </a:lnTo>
                  <a:lnTo>
                    <a:pt x="1" y="5810"/>
                  </a:lnTo>
                  <a:lnTo>
                    <a:pt x="338" y="6105"/>
                  </a:lnTo>
                  <a:lnTo>
                    <a:pt x="338" y="6105"/>
                  </a:lnTo>
                  <a:lnTo>
                    <a:pt x="632" y="4589"/>
                  </a:lnTo>
                  <a:lnTo>
                    <a:pt x="843" y="3074"/>
                  </a:lnTo>
                  <a:lnTo>
                    <a:pt x="1053" y="1558"/>
                  </a:lnTo>
                  <a:lnTo>
                    <a:pt x="118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29"/>
            <p:cNvSpPr/>
            <p:nvPr/>
          </p:nvSpPr>
          <p:spPr>
            <a:xfrm>
              <a:off x="4399950" y="1448625"/>
              <a:ext cx="41075" cy="192650"/>
            </a:xfrm>
            <a:custGeom>
              <a:avLst/>
              <a:gdLst/>
              <a:ahLst/>
              <a:cxnLst/>
              <a:rect l="l" t="t" r="r" b="b"/>
              <a:pathLst>
                <a:path w="1643" h="7706" extrusionOk="0">
                  <a:moveTo>
                    <a:pt x="1642" y="1"/>
                  </a:moveTo>
                  <a:lnTo>
                    <a:pt x="1179" y="169"/>
                  </a:lnTo>
                  <a:lnTo>
                    <a:pt x="927" y="1979"/>
                  </a:lnTo>
                  <a:lnTo>
                    <a:pt x="632" y="3790"/>
                  </a:lnTo>
                  <a:lnTo>
                    <a:pt x="337" y="5600"/>
                  </a:lnTo>
                  <a:lnTo>
                    <a:pt x="0" y="7411"/>
                  </a:lnTo>
                  <a:lnTo>
                    <a:pt x="379" y="7705"/>
                  </a:lnTo>
                  <a:lnTo>
                    <a:pt x="716" y="5811"/>
                  </a:lnTo>
                  <a:lnTo>
                    <a:pt x="1053" y="3874"/>
                  </a:lnTo>
                  <a:lnTo>
                    <a:pt x="1348" y="1937"/>
                  </a:lnTo>
                  <a:lnTo>
                    <a:pt x="1642"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29"/>
            <p:cNvSpPr/>
            <p:nvPr/>
          </p:nvSpPr>
          <p:spPr>
            <a:xfrm>
              <a:off x="4399950" y="1448625"/>
              <a:ext cx="41075" cy="192650"/>
            </a:xfrm>
            <a:custGeom>
              <a:avLst/>
              <a:gdLst/>
              <a:ahLst/>
              <a:cxnLst/>
              <a:rect l="l" t="t" r="r" b="b"/>
              <a:pathLst>
                <a:path w="1643" h="7706" fill="none" extrusionOk="0">
                  <a:moveTo>
                    <a:pt x="1642" y="1"/>
                  </a:moveTo>
                  <a:lnTo>
                    <a:pt x="1179" y="169"/>
                  </a:lnTo>
                  <a:lnTo>
                    <a:pt x="1179" y="169"/>
                  </a:lnTo>
                  <a:lnTo>
                    <a:pt x="927" y="1979"/>
                  </a:lnTo>
                  <a:lnTo>
                    <a:pt x="632" y="3790"/>
                  </a:lnTo>
                  <a:lnTo>
                    <a:pt x="337" y="5600"/>
                  </a:lnTo>
                  <a:lnTo>
                    <a:pt x="0" y="7411"/>
                  </a:lnTo>
                  <a:lnTo>
                    <a:pt x="379" y="7705"/>
                  </a:lnTo>
                  <a:lnTo>
                    <a:pt x="379" y="7705"/>
                  </a:lnTo>
                  <a:lnTo>
                    <a:pt x="716" y="5811"/>
                  </a:lnTo>
                  <a:lnTo>
                    <a:pt x="1053" y="3874"/>
                  </a:lnTo>
                  <a:lnTo>
                    <a:pt x="1348" y="1937"/>
                  </a:lnTo>
                  <a:lnTo>
                    <a:pt x="164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2" name="Google Shape;2472;p29"/>
            <p:cNvSpPr/>
            <p:nvPr/>
          </p:nvSpPr>
          <p:spPr>
            <a:xfrm>
              <a:off x="4468375" y="1336000"/>
              <a:ext cx="180000" cy="212650"/>
            </a:xfrm>
            <a:custGeom>
              <a:avLst/>
              <a:gdLst/>
              <a:ahLst/>
              <a:cxnLst/>
              <a:rect l="l" t="t" r="r" b="b"/>
              <a:pathLst>
                <a:path w="7200" h="8506" extrusionOk="0">
                  <a:moveTo>
                    <a:pt x="6400" y="1"/>
                  </a:moveTo>
                  <a:lnTo>
                    <a:pt x="6273" y="43"/>
                  </a:lnTo>
                  <a:lnTo>
                    <a:pt x="6105" y="85"/>
                  </a:lnTo>
                  <a:lnTo>
                    <a:pt x="295" y="3285"/>
                  </a:lnTo>
                  <a:lnTo>
                    <a:pt x="169" y="3369"/>
                  </a:lnTo>
                  <a:lnTo>
                    <a:pt x="84" y="3495"/>
                  </a:lnTo>
                  <a:lnTo>
                    <a:pt x="42" y="3621"/>
                  </a:lnTo>
                  <a:lnTo>
                    <a:pt x="0" y="3748"/>
                  </a:lnTo>
                  <a:lnTo>
                    <a:pt x="0" y="3874"/>
                  </a:lnTo>
                  <a:lnTo>
                    <a:pt x="42" y="4000"/>
                  </a:lnTo>
                  <a:lnTo>
                    <a:pt x="126" y="4127"/>
                  </a:lnTo>
                  <a:lnTo>
                    <a:pt x="253" y="421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05" y="422"/>
                  </a:lnTo>
                  <a:lnTo>
                    <a:pt x="6863" y="295"/>
                  </a:lnTo>
                  <a:lnTo>
                    <a:pt x="6779" y="169"/>
                  </a:lnTo>
                  <a:lnTo>
                    <a:pt x="6652" y="85"/>
                  </a:lnTo>
                  <a:lnTo>
                    <a:pt x="6526" y="43"/>
                  </a:lnTo>
                  <a:lnTo>
                    <a:pt x="640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3" name="Google Shape;2473;p29"/>
            <p:cNvSpPr/>
            <p:nvPr/>
          </p:nvSpPr>
          <p:spPr>
            <a:xfrm>
              <a:off x="4468375" y="1336000"/>
              <a:ext cx="180000" cy="212650"/>
            </a:xfrm>
            <a:custGeom>
              <a:avLst/>
              <a:gdLst/>
              <a:ahLst/>
              <a:cxnLst/>
              <a:rect l="l" t="t" r="r" b="b"/>
              <a:pathLst>
                <a:path w="7200" h="8506" fill="none" extrusionOk="0">
                  <a:moveTo>
                    <a:pt x="253" y="4211"/>
                  </a:moveTo>
                  <a:lnTo>
                    <a:pt x="6316" y="842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47" y="548"/>
                  </a:lnTo>
                  <a:lnTo>
                    <a:pt x="6905" y="422"/>
                  </a:lnTo>
                  <a:lnTo>
                    <a:pt x="6863" y="295"/>
                  </a:lnTo>
                  <a:lnTo>
                    <a:pt x="6779" y="169"/>
                  </a:lnTo>
                  <a:lnTo>
                    <a:pt x="6652" y="85"/>
                  </a:lnTo>
                  <a:lnTo>
                    <a:pt x="6526" y="43"/>
                  </a:lnTo>
                  <a:lnTo>
                    <a:pt x="6400" y="1"/>
                  </a:lnTo>
                  <a:lnTo>
                    <a:pt x="6273" y="43"/>
                  </a:lnTo>
                  <a:lnTo>
                    <a:pt x="6105" y="85"/>
                  </a:lnTo>
                  <a:lnTo>
                    <a:pt x="295" y="3285"/>
                  </a:lnTo>
                  <a:lnTo>
                    <a:pt x="295" y="3285"/>
                  </a:lnTo>
                  <a:lnTo>
                    <a:pt x="169" y="3369"/>
                  </a:lnTo>
                  <a:lnTo>
                    <a:pt x="84" y="3495"/>
                  </a:lnTo>
                  <a:lnTo>
                    <a:pt x="42" y="3621"/>
                  </a:lnTo>
                  <a:lnTo>
                    <a:pt x="0" y="3748"/>
                  </a:lnTo>
                  <a:lnTo>
                    <a:pt x="0" y="3874"/>
                  </a:lnTo>
                  <a:lnTo>
                    <a:pt x="42" y="4000"/>
                  </a:lnTo>
                  <a:lnTo>
                    <a:pt x="126" y="4127"/>
                  </a:lnTo>
                  <a:lnTo>
                    <a:pt x="253" y="421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4" name="Google Shape;2474;p29"/>
            <p:cNvSpPr/>
            <p:nvPr/>
          </p:nvSpPr>
          <p:spPr>
            <a:xfrm>
              <a:off x="4502050" y="1460200"/>
              <a:ext cx="9500" cy="7400"/>
            </a:xfrm>
            <a:custGeom>
              <a:avLst/>
              <a:gdLst/>
              <a:ahLst/>
              <a:cxnLst/>
              <a:rect l="l" t="t" r="r" b="b"/>
              <a:pathLst>
                <a:path w="380" h="296" extrusionOk="0">
                  <a:moveTo>
                    <a:pt x="0" y="1"/>
                  </a:moveTo>
                  <a:lnTo>
                    <a:pt x="0" y="1"/>
                  </a:lnTo>
                  <a:lnTo>
                    <a:pt x="379" y="295"/>
                  </a:lnTo>
                  <a:lnTo>
                    <a:pt x="0"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5" name="Google Shape;2475;p29"/>
            <p:cNvSpPr/>
            <p:nvPr/>
          </p:nvSpPr>
          <p:spPr>
            <a:xfrm>
              <a:off x="4502050" y="1460200"/>
              <a:ext cx="9500" cy="7400"/>
            </a:xfrm>
            <a:custGeom>
              <a:avLst/>
              <a:gdLst/>
              <a:ahLst/>
              <a:cxnLst/>
              <a:rect l="l" t="t" r="r" b="b"/>
              <a:pathLst>
                <a:path w="380" h="296" fill="none" extrusionOk="0">
                  <a:moveTo>
                    <a:pt x="0" y="1"/>
                  </a:moveTo>
                  <a:lnTo>
                    <a:pt x="0" y="1"/>
                  </a:lnTo>
                  <a:lnTo>
                    <a:pt x="379" y="29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6" name="Google Shape;2476;p29"/>
            <p:cNvSpPr/>
            <p:nvPr/>
          </p:nvSpPr>
          <p:spPr>
            <a:xfrm>
              <a:off x="4502050" y="1394950"/>
              <a:ext cx="16875" cy="72650"/>
            </a:xfrm>
            <a:custGeom>
              <a:avLst/>
              <a:gdLst/>
              <a:ahLst/>
              <a:cxnLst/>
              <a:rect l="l" t="t" r="r" b="b"/>
              <a:pathLst>
                <a:path w="675" h="2906" extrusionOk="0">
                  <a:moveTo>
                    <a:pt x="674" y="0"/>
                  </a:moveTo>
                  <a:lnTo>
                    <a:pt x="211" y="211"/>
                  </a:lnTo>
                  <a:lnTo>
                    <a:pt x="0" y="2611"/>
                  </a:lnTo>
                  <a:lnTo>
                    <a:pt x="379" y="2905"/>
                  </a:lnTo>
                  <a:lnTo>
                    <a:pt x="674"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7" name="Google Shape;2477;p29"/>
            <p:cNvSpPr/>
            <p:nvPr/>
          </p:nvSpPr>
          <p:spPr>
            <a:xfrm>
              <a:off x="4502050" y="1394950"/>
              <a:ext cx="16875" cy="72650"/>
            </a:xfrm>
            <a:custGeom>
              <a:avLst/>
              <a:gdLst/>
              <a:ahLst/>
              <a:cxnLst/>
              <a:rect l="l" t="t" r="r" b="b"/>
              <a:pathLst>
                <a:path w="675" h="2906" fill="none" extrusionOk="0">
                  <a:moveTo>
                    <a:pt x="674" y="0"/>
                  </a:moveTo>
                  <a:lnTo>
                    <a:pt x="211" y="211"/>
                  </a:lnTo>
                  <a:lnTo>
                    <a:pt x="0" y="2611"/>
                  </a:lnTo>
                  <a:lnTo>
                    <a:pt x="379" y="2905"/>
                  </a:lnTo>
                  <a:lnTo>
                    <a:pt x="67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478;p29"/>
            <p:cNvSpPr/>
            <p:nvPr/>
          </p:nvSpPr>
          <p:spPr>
            <a:xfrm>
              <a:off x="4533625" y="1482300"/>
              <a:ext cx="4225" cy="2125"/>
            </a:xfrm>
            <a:custGeom>
              <a:avLst/>
              <a:gdLst/>
              <a:ahLst/>
              <a:cxnLst/>
              <a:rect l="l" t="t" r="r" b="b"/>
              <a:pathLst>
                <a:path w="169" h="85" extrusionOk="0">
                  <a:moveTo>
                    <a:pt x="1" y="1"/>
                  </a:moveTo>
                  <a:lnTo>
                    <a:pt x="1" y="1"/>
                  </a:lnTo>
                  <a:lnTo>
                    <a:pt x="169" y="85"/>
                  </a:lnTo>
                  <a:lnTo>
                    <a:pt x="1"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479;p29"/>
            <p:cNvSpPr/>
            <p:nvPr/>
          </p:nvSpPr>
          <p:spPr>
            <a:xfrm>
              <a:off x="4533625" y="1482300"/>
              <a:ext cx="4225" cy="2125"/>
            </a:xfrm>
            <a:custGeom>
              <a:avLst/>
              <a:gdLst/>
              <a:ahLst/>
              <a:cxnLst/>
              <a:rect l="l" t="t" r="r" b="b"/>
              <a:pathLst>
                <a:path w="169" h="85" fill="none" extrusionOk="0">
                  <a:moveTo>
                    <a:pt x="1" y="1"/>
                  </a:moveTo>
                  <a:lnTo>
                    <a:pt x="1" y="1"/>
                  </a:lnTo>
                  <a:lnTo>
                    <a:pt x="169" y="85"/>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0" name="Google Shape;2480;p29"/>
            <p:cNvSpPr/>
            <p:nvPr/>
          </p:nvSpPr>
          <p:spPr>
            <a:xfrm>
              <a:off x="4533625" y="1374950"/>
              <a:ext cx="21075" cy="114750"/>
            </a:xfrm>
            <a:custGeom>
              <a:avLst/>
              <a:gdLst/>
              <a:ahLst/>
              <a:cxnLst/>
              <a:rect l="l" t="t" r="r" b="b"/>
              <a:pathLst>
                <a:path w="843" h="4590" extrusionOk="0">
                  <a:moveTo>
                    <a:pt x="843" y="0"/>
                  </a:moveTo>
                  <a:lnTo>
                    <a:pt x="422" y="211"/>
                  </a:lnTo>
                  <a:lnTo>
                    <a:pt x="295" y="1390"/>
                  </a:lnTo>
                  <a:lnTo>
                    <a:pt x="211" y="2526"/>
                  </a:lnTo>
                  <a:lnTo>
                    <a:pt x="1" y="4295"/>
                  </a:lnTo>
                  <a:lnTo>
                    <a:pt x="169" y="4379"/>
                  </a:lnTo>
                  <a:lnTo>
                    <a:pt x="422" y="4590"/>
                  </a:lnTo>
                  <a:lnTo>
                    <a:pt x="590" y="2569"/>
                  </a:lnTo>
                  <a:lnTo>
                    <a:pt x="716" y="1306"/>
                  </a:lnTo>
                  <a:lnTo>
                    <a:pt x="843"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1" name="Google Shape;2481;p29"/>
            <p:cNvSpPr/>
            <p:nvPr/>
          </p:nvSpPr>
          <p:spPr>
            <a:xfrm>
              <a:off x="4533625" y="1374950"/>
              <a:ext cx="21075" cy="114750"/>
            </a:xfrm>
            <a:custGeom>
              <a:avLst/>
              <a:gdLst/>
              <a:ahLst/>
              <a:cxnLst/>
              <a:rect l="l" t="t" r="r" b="b"/>
              <a:pathLst>
                <a:path w="843" h="4590" fill="none" extrusionOk="0">
                  <a:moveTo>
                    <a:pt x="843" y="0"/>
                  </a:moveTo>
                  <a:lnTo>
                    <a:pt x="422" y="211"/>
                  </a:lnTo>
                  <a:lnTo>
                    <a:pt x="422" y="211"/>
                  </a:lnTo>
                  <a:lnTo>
                    <a:pt x="295" y="1390"/>
                  </a:lnTo>
                  <a:lnTo>
                    <a:pt x="211" y="2526"/>
                  </a:lnTo>
                  <a:lnTo>
                    <a:pt x="1" y="4295"/>
                  </a:lnTo>
                  <a:lnTo>
                    <a:pt x="169" y="4379"/>
                  </a:lnTo>
                  <a:lnTo>
                    <a:pt x="422" y="4590"/>
                  </a:lnTo>
                  <a:lnTo>
                    <a:pt x="590" y="2569"/>
                  </a:lnTo>
                  <a:lnTo>
                    <a:pt x="590" y="2569"/>
                  </a:lnTo>
                  <a:lnTo>
                    <a:pt x="716" y="1306"/>
                  </a:lnTo>
                  <a:lnTo>
                    <a:pt x="84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2" name="Google Shape;2482;p29"/>
            <p:cNvSpPr/>
            <p:nvPr/>
          </p:nvSpPr>
          <p:spPr>
            <a:xfrm>
              <a:off x="4568350" y="1359150"/>
              <a:ext cx="13725" cy="149500"/>
            </a:xfrm>
            <a:custGeom>
              <a:avLst/>
              <a:gdLst/>
              <a:ahLst/>
              <a:cxnLst/>
              <a:rect l="l" t="t" r="r" b="b"/>
              <a:pathLst>
                <a:path w="549" h="5980" extrusionOk="0">
                  <a:moveTo>
                    <a:pt x="1" y="5895"/>
                  </a:moveTo>
                  <a:lnTo>
                    <a:pt x="1" y="5895"/>
                  </a:lnTo>
                  <a:lnTo>
                    <a:pt x="127" y="5979"/>
                  </a:lnTo>
                  <a:lnTo>
                    <a:pt x="1" y="5895"/>
                  </a:lnTo>
                  <a:close/>
                  <a:moveTo>
                    <a:pt x="548" y="1"/>
                  </a:moveTo>
                  <a:lnTo>
                    <a:pt x="169" y="253"/>
                  </a:lnTo>
                  <a:lnTo>
                    <a:pt x="169" y="253"/>
                  </a:lnTo>
                  <a:lnTo>
                    <a:pt x="548" y="1"/>
                  </a:lnTo>
                  <a:lnTo>
                    <a:pt x="548"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483;p29"/>
            <p:cNvSpPr/>
            <p:nvPr/>
          </p:nvSpPr>
          <p:spPr>
            <a:xfrm>
              <a:off x="4568350" y="1506525"/>
              <a:ext cx="3200" cy="2125"/>
            </a:xfrm>
            <a:custGeom>
              <a:avLst/>
              <a:gdLst/>
              <a:ahLst/>
              <a:cxnLst/>
              <a:rect l="l" t="t" r="r" b="b"/>
              <a:pathLst>
                <a:path w="128" h="85" fill="none" extrusionOk="0">
                  <a:moveTo>
                    <a:pt x="1" y="0"/>
                  </a:moveTo>
                  <a:lnTo>
                    <a:pt x="1" y="0"/>
                  </a:lnTo>
                  <a:lnTo>
                    <a:pt x="127" y="84"/>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4" name="Google Shape;2484;p29"/>
            <p:cNvSpPr/>
            <p:nvPr/>
          </p:nvSpPr>
          <p:spPr>
            <a:xfrm>
              <a:off x="4572575" y="1359150"/>
              <a:ext cx="9500" cy="6350"/>
            </a:xfrm>
            <a:custGeom>
              <a:avLst/>
              <a:gdLst/>
              <a:ahLst/>
              <a:cxnLst/>
              <a:rect l="l" t="t" r="r" b="b"/>
              <a:pathLst>
                <a:path w="380" h="254" fill="none" extrusionOk="0">
                  <a:moveTo>
                    <a:pt x="379" y="1"/>
                  </a:moveTo>
                  <a:lnTo>
                    <a:pt x="0" y="253"/>
                  </a:lnTo>
                  <a:lnTo>
                    <a:pt x="0" y="253"/>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5" name="Google Shape;2485;p29"/>
            <p:cNvSpPr/>
            <p:nvPr/>
          </p:nvSpPr>
          <p:spPr>
            <a:xfrm>
              <a:off x="4568350" y="1359150"/>
              <a:ext cx="14775" cy="153700"/>
            </a:xfrm>
            <a:custGeom>
              <a:avLst/>
              <a:gdLst/>
              <a:ahLst/>
              <a:cxnLst/>
              <a:rect l="l" t="t" r="r" b="b"/>
              <a:pathLst>
                <a:path w="591" h="6148" extrusionOk="0">
                  <a:moveTo>
                    <a:pt x="548" y="1"/>
                  </a:moveTo>
                  <a:lnTo>
                    <a:pt x="169" y="253"/>
                  </a:lnTo>
                  <a:lnTo>
                    <a:pt x="169" y="1643"/>
                  </a:lnTo>
                  <a:lnTo>
                    <a:pt x="169" y="3074"/>
                  </a:lnTo>
                  <a:lnTo>
                    <a:pt x="127" y="4464"/>
                  </a:lnTo>
                  <a:lnTo>
                    <a:pt x="1" y="5895"/>
                  </a:lnTo>
                  <a:lnTo>
                    <a:pt x="127" y="5979"/>
                  </a:lnTo>
                  <a:lnTo>
                    <a:pt x="422" y="6148"/>
                  </a:lnTo>
                  <a:lnTo>
                    <a:pt x="506" y="4632"/>
                  </a:lnTo>
                  <a:lnTo>
                    <a:pt x="590" y="3074"/>
                  </a:lnTo>
                  <a:lnTo>
                    <a:pt x="590" y="1559"/>
                  </a:lnTo>
                  <a:lnTo>
                    <a:pt x="548"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6" name="Google Shape;2486;p29"/>
            <p:cNvSpPr/>
            <p:nvPr/>
          </p:nvSpPr>
          <p:spPr>
            <a:xfrm>
              <a:off x="4568350" y="1359150"/>
              <a:ext cx="14775" cy="153700"/>
            </a:xfrm>
            <a:custGeom>
              <a:avLst/>
              <a:gdLst/>
              <a:ahLst/>
              <a:cxnLst/>
              <a:rect l="l" t="t" r="r" b="b"/>
              <a:pathLst>
                <a:path w="591" h="6148" fill="none" extrusionOk="0">
                  <a:moveTo>
                    <a:pt x="548" y="1"/>
                  </a:moveTo>
                  <a:lnTo>
                    <a:pt x="169" y="253"/>
                  </a:lnTo>
                  <a:lnTo>
                    <a:pt x="169" y="253"/>
                  </a:lnTo>
                  <a:lnTo>
                    <a:pt x="169" y="1643"/>
                  </a:lnTo>
                  <a:lnTo>
                    <a:pt x="169" y="3074"/>
                  </a:lnTo>
                  <a:lnTo>
                    <a:pt x="127" y="4464"/>
                  </a:lnTo>
                  <a:lnTo>
                    <a:pt x="1" y="5895"/>
                  </a:lnTo>
                  <a:lnTo>
                    <a:pt x="127" y="5979"/>
                  </a:lnTo>
                  <a:lnTo>
                    <a:pt x="422" y="6148"/>
                  </a:lnTo>
                  <a:lnTo>
                    <a:pt x="422" y="6148"/>
                  </a:lnTo>
                  <a:lnTo>
                    <a:pt x="506" y="4632"/>
                  </a:lnTo>
                  <a:lnTo>
                    <a:pt x="590" y="3074"/>
                  </a:lnTo>
                  <a:lnTo>
                    <a:pt x="590" y="1559"/>
                  </a:lnTo>
                  <a:lnTo>
                    <a:pt x="54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7" name="Google Shape;2487;p29"/>
            <p:cNvSpPr/>
            <p:nvPr/>
          </p:nvSpPr>
          <p:spPr>
            <a:xfrm>
              <a:off x="4609400" y="1339150"/>
              <a:ext cx="10550" cy="5300"/>
            </a:xfrm>
            <a:custGeom>
              <a:avLst/>
              <a:gdLst/>
              <a:ahLst/>
              <a:cxnLst/>
              <a:rect l="l" t="t" r="r" b="b"/>
              <a:pathLst>
                <a:path w="422" h="212" extrusionOk="0">
                  <a:moveTo>
                    <a:pt x="422" y="1"/>
                  </a:moveTo>
                  <a:lnTo>
                    <a:pt x="1" y="211"/>
                  </a:lnTo>
                  <a:lnTo>
                    <a:pt x="1" y="211"/>
                  </a:lnTo>
                  <a:lnTo>
                    <a:pt x="422" y="1"/>
                  </a:lnTo>
                  <a:lnTo>
                    <a:pt x="422" y="1"/>
                  </a:lnTo>
                  <a:lnTo>
                    <a:pt x="422"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8" name="Google Shape;2488;p29"/>
            <p:cNvSpPr/>
            <p:nvPr/>
          </p:nvSpPr>
          <p:spPr>
            <a:xfrm>
              <a:off x="4609400" y="1339150"/>
              <a:ext cx="10550" cy="5300"/>
            </a:xfrm>
            <a:custGeom>
              <a:avLst/>
              <a:gdLst/>
              <a:ahLst/>
              <a:cxnLst/>
              <a:rect l="l" t="t" r="r" b="b"/>
              <a:pathLst>
                <a:path w="422" h="212" fill="none" extrusionOk="0">
                  <a:moveTo>
                    <a:pt x="422" y="1"/>
                  </a:moveTo>
                  <a:lnTo>
                    <a:pt x="1" y="211"/>
                  </a:lnTo>
                  <a:lnTo>
                    <a:pt x="1" y="211"/>
                  </a:lnTo>
                  <a:lnTo>
                    <a:pt x="422" y="1"/>
                  </a:lnTo>
                  <a:lnTo>
                    <a:pt x="422" y="1"/>
                  </a:lnTo>
                  <a:lnTo>
                    <a:pt x="42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9" name="Google Shape;2489;p29"/>
            <p:cNvSpPr/>
            <p:nvPr/>
          </p:nvSpPr>
          <p:spPr>
            <a:xfrm>
              <a:off x="4599925" y="1339150"/>
              <a:ext cx="20025" cy="195800"/>
            </a:xfrm>
            <a:custGeom>
              <a:avLst/>
              <a:gdLst/>
              <a:ahLst/>
              <a:cxnLst/>
              <a:rect l="l" t="t" r="r" b="b"/>
              <a:pathLst>
                <a:path w="801" h="7832" extrusionOk="0">
                  <a:moveTo>
                    <a:pt x="801" y="1"/>
                  </a:moveTo>
                  <a:lnTo>
                    <a:pt x="380" y="211"/>
                  </a:lnTo>
                  <a:lnTo>
                    <a:pt x="338" y="2064"/>
                  </a:lnTo>
                  <a:lnTo>
                    <a:pt x="254" y="3874"/>
                  </a:lnTo>
                  <a:lnTo>
                    <a:pt x="127" y="5727"/>
                  </a:lnTo>
                  <a:lnTo>
                    <a:pt x="1" y="7537"/>
                  </a:lnTo>
                  <a:lnTo>
                    <a:pt x="380" y="7832"/>
                  </a:lnTo>
                  <a:lnTo>
                    <a:pt x="548" y="5853"/>
                  </a:lnTo>
                  <a:lnTo>
                    <a:pt x="675" y="3916"/>
                  </a:lnTo>
                  <a:lnTo>
                    <a:pt x="759" y="1938"/>
                  </a:lnTo>
                  <a:lnTo>
                    <a:pt x="801"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490;p29"/>
            <p:cNvSpPr/>
            <p:nvPr/>
          </p:nvSpPr>
          <p:spPr>
            <a:xfrm>
              <a:off x="4599925" y="1339150"/>
              <a:ext cx="20025" cy="195800"/>
            </a:xfrm>
            <a:custGeom>
              <a:avLst/>
              <a:gdLst/>
              <a:ahLst/>
              <a:cxnLst/>
              <a:rect l="l" t="t" r="r" b="b"/>
              <a:pathLst>
                <a:path w="801" h="7832" fill="none" extrusionOk="0">
                  <a:moveTo>
                    <a:pt x="801" y="1"/>
                  </a:moveTo>
                  <a:lnTo>
                    <a:pt x="380" y="211"/>
                  </a:lnTo>
                  <a:lnTo>
                    <a:pt x="380" y="211"/>
                  </a:lnTo>
                  <a:lnTo>
                    <a:pt x="338" y="2064"/>
                  </a:lnTo>
                  <a:lnTo>
                    <a:pt x="254" y="3874"/>
                  </a:lnTo>
                  <a:lnTo>
                    <a:pt x="127" y="5727"/>
                  </a:lnTo>
                  <a:lnTo>
                    <a:pt x="1" y="7537"/>
                  </a:lnTo>
                  <a:lnTo>
                    <a:pt x="380" y="7832"/>
                  </a:lnTo>
                  <a:lnTo>
                    <a:pt x="380" y="7832"/>
                  </a:lnTo>
                  <a:lnTo>
                    <a:pt x="548" y="5853"/>
                  </a:lnTo>
                  <a:lnTo>
                    <a:pt x="675" y="3916"/>
                  </a:lnTo>
                  <a:lnTo>
                    <a:pt x="759" y="1938"/>
                  </a:lnTo>
                  <a:lnTo>
                    <a:pt x="80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91" name="Google Shape;2491;p29"/>
          <p:cNvGrpSpPr/>
          <p:nvPr/>
        </p:nvGrpSpPr>
        <p:grpSpPr>
          <a:xfrm flipH="1">
            <a:off x="1217795" y="1041131"/>
            <a:ext cx="1569488" cy="3430491"/>
            <a:chOff x="5214875" y="1199700"/>
            <a:chExt cx="337975" cy="738725"/>
          </a:xfrm>
        </p:grpSpPr>
        <p:sp>
          <p:nvSpPr>
            <p:cNvPr id="2492" name="Google Shape;2492;p29"/>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3" name="Google Shape;2493;p29"/>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4" name="Google Shape;2494;p29"/>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5" name="Google Shape;2495;p29"/>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6" name="Google Shape;2496;p29"/>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7" name="Google Shape;2497;p29"/>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8" name="Google Shape;2498;p29"/>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9" name="Google Shape;2499;p29"/>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0" name="Google Shape;2500;p29"/>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1" name="Google Shape;2501;p29"/>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2" name="Google Shape;2502;p29"/>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3" name="Google Shape;2503;p29"/>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4" name="Google Shape;2504;p29"/>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5" name="Google Shape;2505;p29"/>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6" name="Google Shape;2506;p29"/>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7" name="Google Shape;2507;p29"/>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8" name="Google Shape;2508;p29"/>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9" name="Google Shape;2509;p29"/>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0" name="Google Shape;2510;p29"/>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1" name="Google Shape;2511;p29"/>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2" name="Google Shape;2512;p29"/>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3" name="Google Shape;2513;p29"/>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4" name="Google Shape;2514;p29"/>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5" name="Google Shape;2515;p29"/>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6" name="Google Shape;2516;p29"/>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hanks">
  <p:cSld name="CUSTOM_3">
    <p:spTree>
      <p:nvGrpSpPr>
        <p:cNvPr id="1" name="Shape 2517"/>
        <p:cNvGrpSpPr/>
        <p:nvPr/>
      </p:nvGrpSpPr>
      <p:grpSpPr>
        <a:xfrm>
          <a:off x="0" y="0"/>
          <a:ext cx="0" cy="0"/>
          <a:chOff x="0" y="0"/>
          <a:chExt cx="0" cy="0"/>
        </a:xfrm>
      </p:grpSpPr>
      <p:sp>
        <p:nvSpPr>
          <p:cNvPr id="2518" name="Google Shape;2518;p30"/>
          <p:cNvSpPr txBox="1">
            <a:spLocks noGrp="1"/>
          </p:cNvSpPr>
          <p:nvPr>
            <p:ph type="title"/>
          </p:nvPr>
        </p:nvSpPr>
        <p:spPr>
          <a:xfrm>
            <a:off x="1940000" y="756275"/>
            <a:ext cx="5264100" cy="87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sz="5000"/>
            </a:lvl1pPr>
            <a:lvl2pPr lvl="1" algn="ctr" rtl="0">
              <a:spcBef>
                <a:spcPts val="0"/>
              </a:spcBef>
              <a:spcAft>
                <a:spcPts val="0"/>
              </a:spcAft>
              <a:buSzPts val="3200"/>
              <a:buNone/>
              <a:defRPr/>
            </a:lvl2pPr>
            <a:lvl3pPr lvl="2" algn="ctr" rtl="0">
              <a:spcBef>
                <a:spcPts val="0"/>
              </a:spcBef>
              <a:spcAft>
                <a:spcPts val="0"/>
              </a:spcAft>
              <a:buSzPts val="3200"/>
              <a:buNone/>
              <a:defRPr/>
            </a:lvl3pPr>
            <a:lvl4pPr lvl="3" algn="ctr" rtl="0">
              <a:spcBef>
                <a:spcPts val="0"/>
              </a:spcBef>
              <a:spcAft>
                <a:spcPts val="0"/>
              </a:spcAft>
              <a:buSzPts val="3200"/>
              <a:buNone/>
              <a:defRPr/>
            </a:lvl4pPr>
            <a:lvl5pPr lvl="4" algn="ctr" rtl="0">
              <a:spcBef>
                <a:spcPts val="0"/>
              </a:spcBef>
              <a:spcAft>
                <a:spcPts val="0"/>
              </a:spcAft>
              <a:buSzPts val="3200"/>
              <a:buNone/>
              <a:defRPr/>
            </a:lvl5pPr>
            <a:lvl6pPr lvl="5" algn="ctr" rtl="0">
              <a:spcBef>
                <a:spcPts val="0"/>
              </a:spcBef>
              <a:spcAft>
                <a:spcPts val="0"/>
              </a:spcAft>
              <a:buSzPts val="3200"/>
              <a:buNone/>
              <a:defRPr/>
            </a:lvl6pPr>
            <a:lvl7pPr lvl="6" algn="ctr" rtl="0">
              <a:spcBef>
                <a:spcPts val="0"/>
              </a:spcBef>
              <a:spcAft>
                <a:spcPts val="0"/>
              </a:spcAft>
              <a:buSzPts val="3200"/>
              <a:buNone/>
              <a:defRPr/>
            </a:lvl7pPr>
            <a:lvl8pPr lvl="7" algn="ctr" rtl="0">
              <a:spcBef>
                <a:spcPts val="0"/>
              </a:spcBef>
              <a:spcAft>
                <a:spcPts val="0"/>
              </a:spcAft>
              <a:buSzPts val="3200"/>
              <a:buNone/>
              <a:defRPr/>
            </a:lvl8pPr>
            <a:lvl9pPr lvl="8" algn="ctr" rtl="0">
              <a:spcBef>
                <a:spcPts val="0"/>
              </a:spcBef>
              <a:spcAft>
                <a:spcPts val="0"/>
              </a:spcAft>
              <a:buSzPts val="3200"/>
              <a:buNone/>
              <a:defRPr/>
            </a:lvl9pPr>
          </a:lstStyle>
          <a:p>
            <a:endParaRPr/>
          </a:p>
        </p:txBody>
      </p:sp>
      <p:sp>
        <p:nvSpPr>
          <p:cNvPr id="2519" name="Google Shape;2519;p30"/>
          <p:cNvSpPr txBox="1">
            <a:spLocks noGrp="1"/>
          </p:cNvSpPr>
          <p:nvPr>
            <p:ph type="subTitle" idx="1"/>
          </p:nvPr>
        </p:nvSpPr>
        <p:spPr>
          <a:xfrm>
            <a:off x="1459350" y="1746025"/>
            <a:ext cx="6225300" cy="63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520" name="Google Shape;2520;p30"/>
          <p:cNvSpPr txBox="1"/>
          <p:nvPr/>
        </p:nvSpPr>
        <p:spPr>
          <a:xfrm>
            <a:off x="1943100" y="3432575"/>
            <a:ext cx="5257800" cy="492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Roboto"/>
                <a:ea typeface="Roboto"/>
                <a:cs typeface="Roboto"/>
                <a:sym typeface="Roboto"/>
              </a:rPr>
              <a:t>CREDITS: This presentation template was created by </a:t>
            </a:r>
            <a:r>
              <a:rPr lang="en" sz="1200" b="1">
                <a:solidFill>
                  <a:schemeClr val="dk1"/>
                </a:solidFill>
                <a:uFill>
                  <a:noFill/>
                </a:uFill>
                <a:latin typeface="Roboto"/>
                <a:ea typeface="Roboto"/>
                <a:cs typeface="Roboto"/>
                <a:sym typeface="Roboto"/>
                <a:hlinkClick r:id="rId2">
                  <a:extLst>
                    <a:ext uri="{A12FA001-AC4F-418D-AE19-62706E023703}">
                      <ahyp:hlinkClr xmlns:ahyp="http://schemas.microsoft.com/office/drawing/2018/hyperlinkcolor" val="tx"/>
                    </a:ext>
                  </a:extLst>
                </a:hlinkClick>
              </a:rPr>
              <a:t>Slidesgo</a:t>
            </a:r>
            <a:r>
              <a:rPr lang="en" sz="1200">
                <a:solidFill>
                  <a:schemeClr val="dk1"/>
                </a:solidFill>
                <a:latin typeface="Roboto"/>
                <a:ea typeface="Roboto"/>
                <a:cs typeface="Roboto"/>
                <a:sym typeface="Roboto"/>
              </a:rPr>
              <a:t>, including icons by </a:t>
            </a:r>
            <a:r>
              <a:rPr lang="en" sz="1200" b="1">
                <a:solidFill>
                  <a:schemeClr val="dk1"/>
                </a:solidFill>
                <a:uFill>
                  <a:noFill/>
                </a:uFill>
                <a:latin typeface="Roboto"/>
                <a:ea typeface="Roboto"/>
                <a:cs typeface="Roboto"/>
                <a:sym typeface="Roboto"/>
                <a:hlinkClick r:id="rId3">
                  <a:extLst>
                    <a:ext uri="{A12FA001-AC4F-418D-AE19-62706E023703}">
                      <ahyp:hlinkClr xmlns:ahyp="http://schemas.microsoft.com/office/drawing/2018/hyperlinkcolor" val="tx"/>
                    </a:ext>
                  </a:extLst>
                </a:hlinkClick>
              </a:rPr>
              <a:t>Flaticon</a:t>
            </a:r>
            <a:r>
              <a:rPr lang="en" sz="1200">
                <a:solidFill>
                  <a:schemeClr val="dk1"/>
                </a:solidFill>
                <a:latin typeface="Roboto"/>
                <a:ea typeface="Roboto"/>
                <a:cs typeface="Roboto"/>
                <a:sym typeface="Roboto"/>
              </a:rPr>
              <a:t>, and infographics &amp; images by </a:t>
            </a:r>
            <a:r>
              <a:rPr lang="en" sz="1200" b="1">
                <a:solidFill>
                  <a:schemeClr val="dk1"/>
                </a:solidFill>
                <a:uFill>
                  <a:noFill/>
                </a:uFill>
                <a:latin typeface="Roboto"/>
                <a:ea typeface="Roboto"/>
                <a:cs typeface="Roboto"/>
                <a:sym typeface="Roboto"/>
                <a:hlinkClick r:id="rId4">
                  <a:extLst>
                    <a:ext uri="{A12FA001-AC4F-418D-AE19-62706E023703}">
                      <ahyp:hlinkClr xmlns:ahyp="http://schemas.microsoft.com/office/drawing/2018/hyperlinkcolor" val="tx"/>
                    </a:ext>
                  </a:extLst>
                </a:hlinkClick>
              </a:rPr>
              <a:t>Freepik</a:t>
            </a:r>
            <a:r>
              <a:rPr lang="en" sz="1200">
                <a:solidFill>
                  <a:schemeClr val="dk1"/>
                </a:solidFill>
                <a:uFill>
                  <a:noFill/>
                </a:uFill>
                <a:latin typeface="Roboto"/>
                <a:ea typeface="Roboto"/>
                <a:cs typeface="Roboto"/>
                <a:sym typeface="Roboto"/>
                <a:hlinkClick r:id="rId4">
                  <a:extLst>
                    <a:ext uri="{A12FA001-AC4F-418D-AE19-62706E023703}">
                      <ahyp:hlinkClr xmlns:ahyp="http://schemas.microsoft.com/office/drawing/2018/hyperlinkcolor" val="tx"/>
                    </a:ext>
                  </a:extLst>
                </a:hlinkClick>
              </a:rPr>
              <a:t> </a:t>
            </a:r>
            <a:endParaRPr sz="1200">
              <a:solidFill>
                <a:schemeClr val="dk1"/>
              </a:solidFill>
              <a:latin typeface="Roboto"/>
              <a:ea typeface="Roboto"/>
              <a:cs typeface="Roboto"/>
              <a:sym typeface="Roboto"/>
            </a:endParaRPr>
          </a:p>
        </p:txBody>
      </p:sp>
      <p:grpSp>
        <p:nvGrpSpPr>
          <p:cNvPr id="2521" name="Google Shape;2521;p30"/>
          <p:cNvGrpSpPr/>
          <p:nvPr/>
        </p:nvGrpSpPr>
        <p:grpSpPr>
          <a:xfrm>
            <a:off x="-479314" y="-744668"/>
            <a:ext cx="3863458" cy="1874053"/>
            <a:chOff x="3545275" y="1138125"/>
            <a:chExt cx="1338875" cy="649450"/>
          </a:xfrm>
        </p:grpSpPr>
        <p:sp>
          <p:nvSpPr>
            <p:cNvPr id="2522" name="Google Shape;2522;p30"/>
            <p:cNvSpPr/>
            <p:nvPr/>
          </p:nvSpPr>
          <p:spPr>
            <a:xfrm>
              <a:off x="3545275" y="1138125"/>
              <a:ext cx="1338875" cy="508400"/>
            </a:xfrm>
            <a:custGeom>
              <a:avLst/>
              <a:gdLst/>
              <a:ahLst/>
              <a:cxnLst/>
              <a:rect l="l" t="t" r="r" b="b"/>
              <a:pathLst>
                <a:path w="53555" h="20336" extrusionOk="0">
                  <a:moveTo>
                    <a:pt x="53386" y="0"/>
                  </a:moveTo>
                  <a:lnTo>
                    <a:pt x="52081" y="1263"/>
                  </a:lnTo>
                  <a:lnTo>
                    <a:pt x="50734" y="2526"/>
                  </a:lnTo>
                  <a:lnTo>
                    <a:pt x="49344" y="3747"/>
                  </a:lnTo>
                  <a:lnTo>
                    <a:pt x="47913" y="4926"/>
                  </a:lnTo>
                  <a:lnTo>
                    <a:pt x="46481" y="6105"/>
                  </a:lnTo>
                  <a:lnTo>
                    <a:pt x="45008" y="7200"/>
                  </a:lnTo>
                  <a:lnTo>
                    <a:pt x="43492" y="8252"/>
                  </a:lnTo>
                  <a:lnTo>
                    <a:pt x="41976" y="9263"/>
                  </a:lnTo>
                  <a:lnTo>
                    <a:pt x="40419" y="10231"/>
                  </a:lnTo>
                  <a:lnTo>
                    <a:pt x="38861" y="11157"/>
                  </a:lnTo>
                  <a:lnTo>
                    <a:pt x="37261" y="12042"/>
                  </a:lnTo>
                  <a:lnTo>
                    <a:pt x="35619" y="12884"/>
                  </a:lnTo>
                  <a:lnTo>
                    <a:pt x="33977" y="13684"/>
                  </a:lnTo>
                  <a:lnTo>
                    <a:pt x="32293" y="14441"/>
                  </a:lnTo>
                  <a:lnTo>
                    <a:pt x="30609" y="15157"/>
                  </a:lnTo>
                  <a:lnTo>
                    <a:pt x="28883" y="15789"/>
                  </a:lnTo>
                  <a:lnTo>
                    <a:pt x="27156" y="16420"/>
                  </a:lnTo>
                  <a:lnTo>
                    <a:pt x="25430" y="17010"/>
                  </a:lnTo>
                  <a:lnTo>
                    <a:pt x="23662" y="17515"/>
                  </a:lnTo>
                  <a:lnTo>
                    <a:pt x="21894" y="17978"/>
                  </a:lnTo>
                  <a:lnTo>
                    <a:pt x="20125" y="18399"/>
                  </a:lnTo>
                  <a:lnTo>
                    <a:pt x="18315" y="18778"/>
                  </a:lnTo>
                  <a:lnTo>
                    <a:pt x="16504" y="19115"/>
                  </a:lnTo>
                  <a:lnTo>
                    <a:pt x="14694" y="19410"/>
                  </a:lnTo>
                  <a:lnTo>
                    <a:pt x="12884" y="19620"/>
                  </a:lnTo>
                  <a:lnTo>
                    <a:pt x="11031" y="19831"/>
                  </a:lnTo>
                  <a:lnTo>
                    <a:pt x="9221" y="19957"/>
                  </a:lnTo>
                  <a:lnTo>
                    <a:pt x="7368" y="20041"/>
                  </a:lnTo>
                  <a:lnTo>
                    <a:pt x="3705" y="20041"/>
                  </a:lnTo>
                  <a:lnTo>
                    <a:pt x="1853" y="19957"/>
                  </a:lnTo>
                  <a:lnTo>
                    <a:pt x="0" y="19831"/>
                  </a:lnTo>
                  <a:lnTo>
                    <a:pt x="0" y="20083"/>
                  </a:lnTo>
                  <a:lnTo>
                    <a:pt x="1347" y="20209"/>
                  </a:lnTo>
                  <a:lnTo>
                    <a:pt x="2695" y="20252"/>
                  </a:lnTo>
                  <a:lnTo>
                    <a:pt x="4042" y="20294"/>
                  </a:lnTo>
                  <a:lnTo>
                    <a:pt x="5389" y="20336"/>
                  </a:lnTo>
                  <a:lnTo>
                    <a:pt x="6863" y="20294"/>
                  </a:lnTo>
                  <a:lnTo>
                    <a:pt x="8337" y="20252"/>
                  </a:lnTo>
                  <a:lnTo>
                    <a:pt x="9852" y="20167"/>
                  </a:lnTo>
                  <a:lnTo>
                    <a:pt x="11326" y="20041"/>
                  </a:lnTo>
                  <a:lnTo>
                    <a:pt x="12841" y="19915"/>
                  </a:lnTo>
                  <a:lnTo>
                    <a:pt x="14315" y="19704"/>
                  </a:lnTo>
                  <a:lnTo>
                    <a:pt x="15831" y="19494"/>
                  </a:lnTo>
                  <a:lnTo>
                    <a:pt x="17304" y="19241"/>
                  </a:lnTo>
                  <a:lnTo>
                    <a:pt x="18778" y="18946"/>
                  </a:lnTo>
                  <a:lnTo>
                    <a:pt x="20252" y="18652"/>
                  </a:lnTo>
                  <a:lnTo>
                    <a:pt x="21725" y="18273"/>
                  </a:lnTo>
                  <a:lnTo>
                    <a:pt x="23199" y="17894"/>
                  </a:lnTo>
                  <a:lnTo>
                    <a:pt x="24672" y="17473"/>
                  </a:lnTo>
                  <a:lnTo>
                    <a:pt x="26104" y="17052"/>
                  </a:lnTo>
                  <a:lnTo>
                    <a:pt x="27535" y="16547"/>
                  </a:lnTo>
                  <a:lnTo>
                    <a:pt x="28967" y="16041"/>
                  </a:lnTo>
                  <a:lnTo>
                    <a:pt x="30735" y="15368"/>
                  </a:lnTo>
                  <a:lnTo>
                    <a:pt x="32419" y="14652"/>
                  </a:lnTo>
                  <a:lnTo>
                    <a:pt x="34145" y="13894"/>
                  </a:lnTo>
                  <a:lnTo>
                    <a:pt x="35787" y="13052"/>
                  </a:lnTo>
                  <a:lnTo>
                    <a:pt x="37471" y="12210"/>
                  </a:lnTo>
                  <a:lnTo>
                    <a:pt x="39071" y="11326"/>
                  </a:lnTo>
                  <a:lnTo>
                    <a:pt x="40671" y="10358"/>
                  </a:lnTo>
                  <a:lnTo>
                    <a:pt x="42229" y="9389"/>
                  </a:lnTo>
                  <a:lnTo>
                    <a:pt x="43787" y="8379"/>
                  </a:lnTo>
                  <a:lnTo>
                    <a:pt x="45260" y="7326"/>
                  </a:lnTo>
                  <a:lnTo>
                    <a:pt x="46734" y="6231"/>
                  </a:lnTo>
                  <a:lnTo>
                    <a:pt x="48208" y="5095"/>
                  </a:lnTo>
                  <a:lnTo>
                    <a:pt x="49597" y="3916"/>
                  </a:lnTo>
                  <a:lnTo>
                    <a:pt x="50944" y="2695"/>
                  </a:lnTo>
                  <a:lnTo>
                    <a:pt x="52292" y="1432"/>
                  </a:lnTo>
                  <a:lnTo>
                    <a:pt x="53555" y="169"/>
                  </a:lnTo>
                  <a:lnTo>
                    <a:pt x="5338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3" name="Google Shape;2523;p30"/>
            <p:cNvSpPr/>
            <p:nvPr/>
          </p:nvSpPr>
          <p:spPr>
            <a:xfrm>
              <a:off x="3545275" y="1138125"/>
              <a:ext cx="1338875" cy="508400"/>
            </a:xfrm>
            <a:custGeom>
              <a:avLst/>
              <a:gdLst/>
              <a:ahLst/>
              <a:cxnLst/>
              <a:rect l="l" t="t" r="r" b="b"/>
              <a:pathLst>
                <a:path w="53555" h="20336" fill="none" extrusionOk="0">
                  <a:moveTo>
                    <a:pt x="5389" y="20336"/>
                  </a:moveTo>
                  <a:lnTo>
                    <a:pt x="5389" y="20336"/>
                  </a:lnTo>
                  <a:lnTo>
                    <a:pt x="4042" y="20294"/>
                  </a:lnTo>
                  <a:lnTo>
                    <a:pt x="2695" y="20252"/>
                  </a:lnTo>
                  <a:lnTo>
                    <a:pt x="1347" y="20209"/>
                  </a:lnTo>
                  <a:lnTo>
                    <a:pt x="0" y="20083"/>
                  </a:lnTo>
                  <a:lnTo>
                    <a:pt x="0" y="19831"/>
                  </a:lnTo>
                  <a:lnTo>
                    <a:pt x="0" y="19831"/>
                  </a:lnTo>
                  <a:lnTo>
                    <a:pt x="1853" y="19957"/>
                  </a:lnTo>
                  <a:lnTo>
                    <a:pt x="3705" y="20041"/>
                  </a:lnTo>
                  <a:lnTo>
                    <a:pt x="5558" y="20041"/>
                  </a:lnTo>
                  <a:lnTo>
                    <a:pt x="7368" y="20041"/>
                  </a:lnTo>
                  <a:lnTo>
                    <a:pt x="9221" y="19957"/>
                  </a:lnTo>
                  <a:lnTo>
                    <a:pt x="11031" y="19831"/>
                  </a:lnTo>
                  <a:lnTo>
                    <a:pt x="12884" y="19620"/>
                  </a:lnTo>
                  <a:lnTo>
                    <a:pt x="14694" y="19410"/>
                  </a:lnTo>
                  <a:lnTo>
                    <a:pt x="16504" y="19115"/>
                  </a:lnTo>
                  <a:lnTo>
                    <a:pt x="18315" y="18778"/>
                  </a:lnTo>
                  <a:lnTo>
                    <a:pt x="20125" y="18399"/>
                  </a:lnTo>
                  <a:lnTo>
                    <a:pt x="21894" y="17978"/>
                  </a:lnTo>
                  <a:lnTo>
                    <a:pt x="23662" y="17515"/>
                  </a:lnTo>
                  <a:lnTo>
                    <a:pt x="25430" y="17010"/>
                  </a:lnTo>
                  <a:lnTo>
                    <a:pt x="27156" y="16420"/>
                  </a:lnTo>
                  <a:lnTo>
                    <a:pt x="28883" y="15789"/>
                  </a:lnTo>
                  <a:lnTo>
                    <a:pt x="30609" y="15157"/>
                  </a:lnTo>
                  <a:lnTo>
                    <a:pt x="32293" y="14441"/>
                  </a:lnTo>
                  <a:lnTo>
                    <a:pt x="33977" y="13684"/>
                  </a:lnTo>
                  <a:lnTo>
                    <a:pt x="35619" y="12884"/>
                  </a:lnTo>
                  <a:lnTo>
                    <a:pt x="37261" y="12042"/>
                  </a:lnTo>
                  <a:lnTo>
                    <a:pt x="38861" y="11157"/>
                  </a:lnTo>
                  <a:lnTo>
                    <a:pt x="40419" y="10231"/>
                  </a:lnTo>
                  <a:lnTo>
                    <a:pt x="41976" y="9263"/>
                  </a:lnTo>
                  <a:lnTo>
                    <a:pt x="43492" y="8252"/>
                  </a:lnTo>
                  <a:lnTo>
                    <a:pt x="45008" y="7200"/>
                  </a:lnTo>
                  <a:lnTo>
                    <a:pt x="46481" y="6105"/>
                  </a:lnTo>
                  <a:lnTo>
                    <a:pt x="47913" y="4926"/>
                  </a:lnTo>
                  <a:lnTo>
                    <a:pt x="49344" y="3747"/>
                  </a:lnTo>
                  <a:lnTo>
                    <a:pt x="50734" y="2526"/>
                  </a:lnTo>
                  <a:lnTo>
                    <a:pt x="52081" y="1263"/>
                  </a:lnTo>
                  <a:lnTo>
                    <a:pt x="53386" y="0"/>
                  </a:lnTo>
                  <a:lnTo>
                    <a:pt x="53555" y="169"/>
                  </a:lnTo>
                  <a:lnTo>
                    <a:pt x="53555" y="169"/>
                  </a:lnTo>
                  <a:lnTo>
                    <a:pt x="52292" y="1432"/>
                  </a:lnTo>
                  <a:lnTo>
                    <a:pt x="50944" y="2695"/>
                  </a:lnTo>
                  <a:lnTo>
                    <a:pt x="49597" y="3916"/>
                  </a:lnTo>
                  <a:lnTo>
                    <a:pt x="48208" y="5095"/>
                  </a:lnTo>
                  <a:lnTo>
                    <a:pt x="46734" y="6231"/>
                  </a:lnTo>
                  <a:lnTo>
                    <a:pt x="45260" y="7326"/>
                  </a:lnTo>
                  <a:lnTo>
                    <a:pt x="43787" y="8379"/>
                  </a:lnTo>
                  <a:lnTo>
                    <a:pt x="42229" y="9389"/>
                  </a:lnTo>
                  <a:lnTo>
                    <a:pt x="40671" y="10358"/>
                  </a:lnTo>
                  <a:lnTo>
                    <a:pt x="39071" y="11326"/>
                  </a:lnTo>
                  <a:lnTo>
                    <a:pt x="37471" y="12210"/>
                  </a:lnTo>
                  <a:lnTo>
                    <a:pt x="35787" y="13052"/>
                  </a:lnTo>
                  <a:lnTo>
                    <a:pt x="34145" y="13894"/>
                  </a:lnTo>
                  <a:lnTo>
                    <a:pt x="32419" y="14652"/>
                  </a:lnTo>
                  <a:lnTo>
                    <a:pt x="30735" y="15368"/>
                  </a:lnTo>
                  <a:lnTo>
                    <a:pt x="28967" y="16041"/>
                  </a:lnTo>
                  <a:lnTo>
                    <a:pt x="28967" y="16041"/>
                  </a:lnTo>
                  <a:lnTo>
                    <a:pt x="27535" y="16547"/>
                  </a:lnTo>
                  <a:lnTo>
                    <a:pt x="26104" y="17052"/>
                  </a:lnTo>
                  <a:lnTo>
                    <a:pt x="24672" y="17473"/>
                  </a:lnTo>
                  <a:lnTo>
                    <a:pt x="23199" y="17894"/>
                  </a:lnTo>
                  <a:lnTo>
                    <a:pt x="21725" y="18273"/>
                  </a:lnTo>
                  <a:lnTo>
                    <a:pt x="20252" y="18652"/>
                  </a:lnTo>
                  <a:lnTo>
                    <a:pt x="18778" y="18946"/>
                  </a:lnTo>
                  <a:lnTo>
                    <a:pt x="17304" y="19241"/>
                  </a:lnTo>
                  <a:lnTo>
                    <a:pt x="15831" y="19494"/>
                  </a:lnTo>
                  <a:lnTo>
                    <a:pt x="14315" y="19704"/>
                  </a:lnTo>
                  <a:lnTo>
                    <a:pt x="12841" y="19915"/>
                  </a:lnTo>
                  <a:lnTo>
                    <a:pt x="11326" y="20041"/>
                  </a:lnTo>
                  <a:lnTo>
                    <a:pt x="9852" y="20167"/>
                  </a:lnTo>
                  <a:lnTo>
                    <a:pt x="8337" y="20252"/>
                  </a:lnTo>
                  <a:lnTo>
                    <a:pt x="6863" y="20294"/>
                  </a:lnTo>
                  <a:lnTo>
                    <a:pt x="5389" y="2033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4" name="Google Shape;2524;p30"/>
            <p:cNvSpPr/>
            <p:nvPr/>
          </p:nvSpPr>
          <p:spPr>
            <a:xfrm>
              <a:off x="3848400" y="1583350"/>
              <a:ext cx="191600" cy="204225"/>
            </a:xfrm>
            <a:custGeom>
              <a:avLst/>
              <a:gdLst/>
              <a:ahLst/>
              <a:cxnLst/>
              <a:rect l="l" t="t" r="r" b="b"/>
              <a:pathLst>
                <a:path w="7664" h="8169" extrusionOk="0">
                  <a:moveTo>
                    <a:pt x="6990" y="1"/>
                  </a:moveTo>
                  <a:lnTo>
                    <a:pt x="464" y="1137"/>
                  </a:lnTo>
                  <a:lnTo>
                    <a:pt x="338" y="1179"/>
                  </a:lnTo>
                  <a:lnTo>
                    <a:pt x="211" y="1264"/>
                  </a:lnTo>
                  <a:lnTo>
                    <a:pt x="127" y="1390"/>
                  </a:lnTo>
                  <a:lnTo>
                    <a:pt x="43" y="1474"/>
                  </a:lnTo>
                  <a:lnTo>
                    <a:pt x="1" y="1601"/>
                  </a:lnTo>
                  <a:lnTo>
                    <a:pt x="1" y="1769"/>
                  </a:lnTo>
                  <a:lnTo>
                    <a:pt x="43" y="1895"/>
                  </a:lnTo>
                  <a:lnTo>
                    <a:pt x="127" y="2022"/>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63" y="548"/>
                  </a:lnTo>
                  <a:lnTo>
                    <a:pt x="7621" y="422"/>
                  </a:lnTo>
                  <a:lnTo>
                    <a:pt x="7579" y="295"/>
                  </a:lnTo>
                  <a:lnTo>
                    <a:pt x="7537" y="169"/>
                  </a:lnTo>
                  <a:lnTo>
                    <a:pt x="7411" y="85"/>
                  </a:lnTo>
                  <a:lnTo>
                    <a:pt x="728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5" name="Google Shape;2525;p30"/>
            <p:cNvSpPr/>
            <p:nvPr/>
          </p:nvSpPr>
          <p:spPr>
            <a:xfrm>
              <a:off x="3848400" y="1583350"/>
              <a:ext cx="191600" cy="204225"/>
            </a:xfrm>
            <a:custGeom>
              <a:avLst/>
              <a:gdLst/>
              <a:ahLst/>
              <a:cxnLst/>
              <a:rect l="l" t="t" r="r" b="b"/>
              <a:pathLst>
                <a:path w="7664" h="8169" fill="none" extrusionOk="0">
                  <a:moveTo>
                    <a:pt x="127" y="2022"/>
                  </a:moveTo>
                  <a:lnTo>
                    <a:pt x="4548" y="7916"/>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21" y="674"/>
                  </a:lnTo>
                  <a:lnTo>
                    <a:pt x="7663" y="548"/>
                  </a:lnTo>
                  <a:lnTo>
                    <a:pt x="7621" y="422"/>
                  </a:lnTo>
                  <a:lnTo>
                    <a:pt x="7579" y="295"/>
                  </a:lnTo>
                  <a:lnTo>
                    <a:pt x="7537" y="169"/>
                  </a:lnTo>
                  <a:lnTo>
                    <a:pt x="7411" y="85"/>
                  </a:lnTo>
                  <a:lnTo>
                    <a:pt x="7284" y="1"/>
                  </a:lnTo>
                  <a:lnTo>
                    <a:pt x="7158" y="1"/>
                  </a:lnTo>
                  <a:lnTo>
                    <a:pt x="6990" y="1"/>
                  </a:lnTo>
                  <a:lnTo>
                    <a:pt x="464" y="1137"/>
                  </a:lnTo>
                  <a:lnTo>
                    <a:pt x="464" y="1137"/>
                  </a:lnTo>
                  <a:lnTo>
                    <a:pt x="338" y="1179"/>
                  </a:lnTo>
                  <a:lnTo>
                    <a:pt x="211" y="1264"/>
                  </a:lnTo>
                  <a:lnTo>
                    <a:pt x="127" y="1390"/>
                  </a:lnTo>
                  <a:lnTo>
                    <a:pt x="43" y="1474"/>
                  </a:lnTo>
                  <a:lnTo>
                    <a:pt x="1" y="1601"/>
                  </a:lnTo>
                  <a:lnTo>
                    <a:pt x="1" y="1769"/>
                  </a:lnTo>
                  <a:lnTo>
                    <a:pt x="43" y="1895"/>
                  </a:lnTo>
                  <a:lnTo>
                    <a:pt x="127" y="202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6" name="Google Shape;2526;p30"/>
            <p:cNvSpPr/>
            <p:nvPr/>
          </p:nvSpPr>
          <p:spPr>
            <a:xfrm>
              <a:off x="3871575" y="1603350"/>
              <a:ext cx="36850" cy="62125"/>
            </a:xfrm>
            <a:custGeom>
              <a:avLst/>
              <a:gdLst/>
              <a:ahLst/>
              <a:cxnLst/>
              <a:rect l="l" t="t" r="r" b="b"/>
              <a:pathLst>
                <a:path w="1474" h="2485" extrusionOk="0">
                  <a:moveTo>
                    <a:pt x="0" y="2316"/>
                  </a:moveTo>
                  <a:lnTo>
                    <a:pt x="0" y="2316"/>
                  </a:lnTo>
                  <a:lnTo>
                    <a:pt x="126" y="2485"/>
                  </a:lnTo>
                  <a:lnTo>
                    <a:pt x="0" y="2316"/>
                  </a:lnTo>
                  <a:close/>
                  <a:moveTo>
                    <a:pt x="1474" y="1"/>
                  </a:moveTo>
                  <a:lnTo>
                    <a:pt x="968" y="85"/>
                  </a:lnTo>
                  <a:lnTo>
                    <a:pt x="1474" y="1"/>
                  </a:lnTo>
                  <a:lnTo>
                    <a:pt x="147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7" name="Google Shape;2527;p30"/>
            <p:cNvSpPr/>
            <p:nvPr/>
          </p:nvSpPr>
          <p:spPr>
            <a:xfrm>
              <a:off x="3871575" y="1661250"/>
              <a:ext cx="3175" cy="4225"/>
            </a:xfrm>
            <a:custGeom>
              <a:avLst/>
              <a:gdLst/>
              <a:ahLst/>
              <a:cxnLst/>
              <a:rect l="l" t="t" r="r" b="b"/>
              <a:pathLst>
                <a:path w="127" h="169" fill="none" extrusionOk="0">
                  <a:moveTo>
                    <a:pt x="0" y="0"/>
                  </a:moveTo>
                  <a:lnTo>
                    <a:pt x="0" y="0"/>
                  </a:lnTo>
                  <a:lnTo>
                    <a:pt x="126" y="16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8" name="Google Shape;2528;p30"/>
            <p:cNvSpPr/>
            <p:nvPr/>
          </p:nvSpPr>
          <p:spPr>
            <a:xfrm>
              <a:off x="3895775" y="1603350"/>
              <a:ext cx="12650" cy="2125"/>
            </a:xfrm>
            <a:custGeom>
              <a:avLst/>
              <a:gdLst/>
              <a:ahLst/>
              <a:cxnLst/>
              <a:rect l="l" t="t" r="r" b="b"/>
              <a:pathLst>
                <a:path w="506" h="85" fill="none" extrusionOk="0">
                  <a:moveTo>
                    <a:pt x="506" y="1"/>
                  </a:moveTo>
                  <a:lnTo>
                    <a:pt x="0" y="85"/>
                  </a:lnTo>
                  <a:lnTo>
                    <a:pt x="506" y="1"/>
                  </a:lnTo>
                  <a:lnTo>
                    <a:pt x="5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9" name="Google Shape;2529;p30"/>
            <p:cNvSpPr/>
            <p:nvPr/>
          </p:nvSpPr>
          <p:spPr>
            <a:xfrm>
              <a:off x="3871575" y="1603350"/>
              <a:ext cx="36850" cy="67400"/>
            </a:xfrm>
            <a:custGeom>
              <a:avLst/>
              <a:gdLst/>
              <a:ahLst/>
              <a:cxnLst/>
              <a:rect l="l" t="t" r="r" b="b"/>
              <a:pathLst>
                <a:path w="1474" h="2696" extrusionOk="0">
                  <a:moveTo>
                    <a:pt x="1474" y="1"/>
                  </a:moveTo>
                  <a:lnTo>
                    <a:pt x="968" y="85"/>
                  </a:lnTo>
                  <a:lnTo>
                    <a:pt x="0" y="2316"/>
                  </a:lnTo>
                  <a:lnTo>
                    <a:pt x="126" y="2485"/>
                  </a:lnTo>
                  <a:lnTo>
                    <a:pt x="295" y="2695"/>
                  </a:lnTo>
                  <a:lnTo>
                    <a:pt x="1474"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0" name="Google Shape;2530;p30"/>
            <p:cNvSpPr/>
            <p:nvPr/>
          </p:nvSpPr>
          <p:spPr>
            <a:xfrm>
              <a:off x="3871575" y="1603350"/>
              <a:ext cx="36850" cy="67400"/>
            </a:xfrm>
            <a:custGeom>
              <a:avLst/>
              <a:gdLst/>
              <a:ahLst/>
              <a:cxnLst/>
              <a:rect l="l" t="t" r="r" b="b"/>
              <a:pathLst>
                <a:path w="1474" h="2696" fill="none" extrusionOk="0">
                  <a:moveTo>
                    <a:pt x="1474" y="1"/>
                  </a:moveTo>
                  <a:lnTo>
                    <a:pt x="968" y="85"/>
                  </a:lnTo>
                  <a:lnTo>
                    <a:pt x="0" y="2316"/>
                  </a:lnTo>
                  <a:lnTo>
                    <a:pt x="126" y="2485"/>
                  </a:lnTo>
                  <a:lnTo>
                    <a:pt x="295" y="2695"/>
                  </a:lnTo>
                  <a:lnTo>
                    <a:pt x="14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1" name="Google Shape;2531;p30"/>
            <p:cNvSpPr/>
            <p:nvPr/>
          </p:nvSpPr>
          <p:spPr>
            <a:xfrm>
              <a:off x="3894725" y="1595975"/>
              <a:ext cx="53700" cy="102125"/>
            </a:xfrm>
            <a:custGeom>
              <a:avLst/>
              <a:gdLst/>
              <a:ahLst/>
              <a:cxnLst/>
              <a:rect l="l" t="t" r="r" b="b"/>
              <a:pathLst>
                <a:path w="2148" h="4085" extrusionOk="0">
                  <a:moveTo>
                    <a:pt x="0" y="3832"/>
                  </a:moveTo>
                  <a:lnTo>
                    <a:pt x="0" y="3832"/>
                  </a:lnTo>
                  <a:lnTo>
                    <a:pt x="169" y="4085"/>
                  </a:lnTo>
                  <a:lnTo>
                    <a:pt x="0" y="3832"/>
                  </a:lnTo>
                  <a:close/>
                  <a:moveTo>
                    <a:pt x="2147" y="1"/>
                  </a:moveTo>
                  <a:lnTo>
                    <a:pt x="1769" y="85"/>
                  </a:lnTo>
                  <a:lnTo>
                    <a:pt x="2147" y="1"/>
                  </a:lnTo>
                  <a:lnTo>
                    <a:pt x="2147" y="1"/>
                  </a:lnTo>
                  <a:lnTo>
                    <a:pt x="214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2" name="Google Shape;2532;p30"/>
            <p:cNvSpPr/>
            <p:nvPr/>
          </p:nvSpPr>
          <p:spPr>
            <a:xfrm>
              <a:off x="3894725" y="1691775"/>
              <a:ext cx="4225" cy="6325"/>
            </a:xfrm>
            <a:custGeom>
              <a:avLst/>
              <a:gdLst/>
              <a:ahLst/>
              <a:cxnLst/>
              <a:rect l="l" t="t" r="r" b="b"/>
              <a:pathLst>
                <a:path w="169" h="253" fill="none" extrusionOk="0">
                  <a:moveTo>
                    <a:pt x="0" y="0"/>
                  </a:moveTo>
                  <a:lnTo>
                    <a:pt x="0" y="0"/>
                  </a:lnTo>
                  <a:lnTo>
                    <a:pt x="169"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3" name="Google Shape;2533;p30"/>
            <p:cNvSpPr/>
            <p:nvPr/>
          </p:nvSpPr>
          <p:spPr>
            <a:xfrm>
              <a:off x="3938925" y="1595975"/>
              <a:ext cx="9500" cy="2150"/>
            </a:xfrm>
            <a:custGeom>
              <a:avLst/>
              <a:gdLst/>
              <a:ahLst/>
              <a:cxnLst/>
              <a:rect l="l" t="t" r="r" b="b"/>
              <a:pathLst>
                <a:path w="380" h="86" fill="none" extrusionOk="0">
                  <a:moveTo>
                    <a:pt x="379" y="1"/>
                  </a:moveTo>
                  <a:lnTo>
                    <a:pt x="1" y="85"/>
                  </a:lnTo>
                  <a:lnTo>
                    <a:pt x="379" y="1"/>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4" name="Google Shape;2534;p30"/>
            <p:cNvSpPr/>
            <p:nvPr/>
          </p:nvSpPr>
          <p:spPr>
            <a:xfrm>
              <a:off x="3894725" y="1595975"/>
              <a:ext cx="53700" cy="105300"/>
            </a:xfrm>
            <a:custGeom>
              <a:avLst/>
              <a:gdLst/>
              <a:ahLst/>
              <a:cxnLst/>
              <a:rect l="l" t="t" r="r" b="b"/>
              <a:pathLst>
                <a:path w="2148" h="4212" extrusionOk="0">
                  <a:moveTo>
                    <a:pt x="2147" y="1"/>
                  </a:moveTo>
                  <a:lnTo>
                    <a:pt x="1769" y="85"/>
                  </a:lnTo>
                  <a:lnTo>
                    <a:pt x="1684" y="85"/>
                  </a:lnTo>
                  <a:lnTo>
                    <a:pt x="1221" y="1180"/>
                  </a:lnTo>
                  <a:lnTo>
                    <a:pt x="758" y="2232"/>
                  </a:lnTo>
                  <a:lnTo>
                    <a:pt x="0" y="3832"/>
                  </a:lnTo>
                  <a:lnTo>
                    <a:pt x="169" y="4085"/>
                  </a:lnTo>
                  <a:lnTo>
                    <a:pt x="295" y="4211"/>
                  </a:lnTo>
                  <a:lnTo>
                    <a:pt x="1095" y="2401"/>
                  </a:lnTo>
                  <a:lnTo>
                    <a:pt x="1642" y="1222"/>
                  </a:lnTo>
                  <a:lnTo>
                    <a:pt x="214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5" name="Google Shape;2535;p30"/>
            <p:cNvSpPr/>
            <p:nvPr/>
          </p:nvSpPr>
          <p:spPr>
            <a:xfrm>
              <a:off x="3894725" y="1595975"/>
              <a:ext cx="53700" cy="105300"/>
            </a:xfrm>
            <a:custGeom>
              <a:avLst/>
              <a:gdLst/>
              <a:ahLst/>
              <a:cxnLst/>
              <a:rect l="l" t="t" r="r" b="b"/>
              <a:pathLst>
                <a:path w="2148" h="4212" fill="none" extrusionOk="0">
                  <a:moveTo>
                    <a:pt x="2147" y="1"/>
                  </a:moveTo>
                  <a:lnTo>
                    <a:pt x="1769" y="85"/>
                  </a:lnTo>
                  <a:lnTo>
                    <a:pt x="1684" y="85"/>
                  </a:lnTo>
                  <a:lnTo>
                    <a:pt x="1684" y="85"/>
                  </a:lnTo>
                  <a:lnTo>
                    <a:pt x="1221" y="1180"/>
                  </a:lnTo>
                  <a:lnTo>
                    <a:pt x="758" y="2232"/>
                  </a:lnTo>
                  <a:lnTo>
                    <a:pt x="0" y="3832"/>
                  </a:lnTo>
                  <a:lnTo>
                    <a:pt x="169" y="4085"/>
                  </a:lnTo>
                  <a:lnTo>
                    <a:pt x="295" y="4211"/>
                  </a:lnTo>
                  <a:lnTo>
                    <a:pt x="1095" y="2401"/>
                  </a:lnTo>
                  <a:lnTo>
                    <a:pt x="1095" y="2401"/>
                  </a:lnTo>
                  <a:lnTo>
                    <a:pt x="1642" y="1222"/>
                  </a:lnTo>
                  <a:lnTo>
                    <a:pt x="21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6" name="Google Shape;2536;p30"/>
            <p:cNvSpPr/>
            <p:nvPr/>
          </p:nvSpPr>
          <p:spPr>
            <a:xfrm>
              <a:off x="3919975" y="1590725"/>
              <a:ext cx="60025" cy="143175"/>
            </a:xfrm>
            <a:custGeom>
              <a:avLst/>
              <a:gdLst/>
              <a:ahLst/>
              <a:cxnLst/>
              <a:rect l="l" t="t" r="r" b="b"/>
              <a:pathLst>
                <a:path w="2401" h="5727" extrusionOk="0">
                  <a:moveTo>
                    <a:pt x="1" y="5389"/>
                  </a:moveTo>
                  <a:lnTo>
                    <a:pt x="1" y="5389"/>
                  </a:lnTo>
                  <a:lnTo>
                    <a:pt x="253" y="5726"/>
                  </a:lnTo>
                  <a:lnTo>
                    <a:pt x="1" y="5389"/>
                  </a:lnTo>
                  <a:close/>
                  <a:moveTo>
                    <a:pt x="2401" y="0"/>
                  </a:moveTo>
                  <a:lnTo>
                    <a:pt x="1937" y="85"/>
                  </a:lnTo>
                  <a:lnTo>
                    <a:pt x="1937" y="85"/>
                  </a:lnTo>
                  <a:lnTo>
                    <a:pt x="2401" y="0"/>
                  </a:lnTo>
                  <a:lnTo>
                    <a:pt x="2401" y="0"/>
                  </a:lnTo>
                  <a:lnTo>
                    <a:pt x="2401"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7" name="Google Shape;2537;p30"/>
            <p:cNvSpPr/>
            <p:nvPr/>
          </p:nvSpPr>
          <p:spPr>
            <a:xfrm>
              <a:off x="3919975" y="1725450"/>
              <a:ext cx="6350" cy="8450"/>
            </a:xfrm>
            <a:custGeom>
              <a:avLst/>
              <a:gdLst/>
              <a:ahLst/>
              <a:cxnLst/>
              <a:rect l="l" t="t" r="r" b="b"/>
              <a:pathLst>
                <a:path w="254" h="338" fill="none" extrusionOk="0">
                  <a:moveTo>
                    <a:pt x="1" y="0"/>
                  </a:moveTo>
                  <a:lnTo>
                    <a:pt x="1" y="0"/>
                  </a:lnTo>
                  <a:lnTo>
                    <a:pt x="253" y="337"/>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8" name="Google Shape;2538;p30"/>
            <p:cNvSpPr/>
            <p:nvPr/>
          </p:nvSpPr>
          <p:spPr>
            <a:xfrm>
              <a:off x="3968400" y="1590725"/>
              <a:ext cx="11600" cy="2125"/>
            </a:xfrm>
            <a:custGeom>
              <a:avLst/>
              <a:gdLst/>
              <a:ahLst/>
              <a:cxnLst/>
              <a:rect l="l" t="t" r="r" b="b"/>
              <a:pathLst>
                <a:path w="464" h="85" fill="none" extrusionOk="0">
                  <a:moveTo>
                    <a:pt x="464" y="0"/>
                  </a:moveTo>
                  <a:lnTo>
                    <a:pt x="0" y="85"/>
                  </a:lnTo>
                  <a:lnTo>
                    <a:pt x="0" y="85"/>
                  </a:lnTo>
                  <a:lnTo>
                    <a:pt x="464" y="0"/>
                  </a:lnTo>
                  <a:lnTo>
                    <a:pt x="464" y="0"/>
                  </a:lnTo>
                  <a:lnTo>
                    <a:pt x="4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9" name="Google Shape;2539;p30"/>
            <p:cNvSpPr/>
            <p:nvPr/>
          </p:nvSpPr>
          <p:spPr>
            <a:xfrm>
              <a:off x="3919975" y="1590725"/>
              <a:ext cx="60025" cy="144225"/>
            </a:xfrm>
            <a:custGeom>
              <a:avLst/>
              <a:gdLst/>
              <a:ahLst/>
              <a:cxnLst/>
              <a:rect l="l" t="t" r="r" b="b"/>
              <a:pathLst>
                <a:path w="2401" h="5769" extrusionOk="0">
                  <a:moveTo>
                    <a:pt x="2401" y="0"/>
                  </a:moveTo>
                  <a:lnTo>
                    <a:pt x="1937" y="85"/>
                  </a:lnTo>
                  <a:lnTo>
                    <a:pt x="1516" y="1432"/>
                  </a:lnTo>
                  <a:lnTo>
                    <a:pt x="1053" y="2779"/>
                  </a:lnTo>
                  <a:lnTo>
                    <a:pt x="548" y="4084"/>
                  </a:lnTo>
                  <a:lnTo>
                    <a:pt x="1" y="5389"/>
                  </a:lnTo>
                  <a:lnTo>
                    <a:pt x="253" y="5726"/>
                  </a:lnTo>
                  <a:lnTo>
                    <a:pt x="295" y="5768"/>
                  </a:lnTo>
                  <a:lnTo>
                    <a:pt x="885" y="4337"/>
                  </a:lnTo>
                  <a:lnTo>
                    <a:pt x="1432" y="2905"/>
                  </a:lnTo>
                  <a:lnTo>
                    <a:pt x="1937" y="1474"/>
                  </a:lnTo>
                  <a:lnTo>
                    <a:pt x="2401"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0" name="Google Shape;2540;p30"/>
            <p:cNvSpPr/>
            <p:nvPr/>
          </p:nvSpPr>
          <p:spPr>
            <a:xfrm>
              <a:off x="3919975" y="1590725"/>
              <a:ext cx="60025" cy="144225"/>
            </a:xfrm>
            <a:custGeom>
              <a:avLst/>
              <a:gdLst/>
              <a:ahLst/>
              <a:cxnLst/>
              <a:rect l="l" t="t" r="r" b="b"/>
              <a:pathLst>
                <a:path w="2401" h="5769" fill="none" extrusionOk="0">
                  <a:moveTo>
                    <a:pt x="2401" y="0"/>
                  </a:moveTo>
                  <a:lnTo>
                    <a:pt x="1937" y="85"/>
                  </a:lnTo>
                  <a:lnTo>
                    <a:pt x="1937" y="85"/>
                  </a:lnTo>
                  <a:lnTo>
                    <a:pt x="1516" y="1432"/>
                  </a:lnTo>
                  <a:lnTo>
                    <a:pt x="1053" y="2779"/>
                  </a:lnTo>
                  <a:lnTo>
                    <a:pt x="548" y="4084"/>
                  </a:lnTo>
                  <a:lnTo>
                    <a:pt x="1" y="5389"/>
                  </a:lnTo>
                  <a:lnTo>
                    <a:pt x="253" y="5726"/>
                  </a:lnTo>
                  <a:lnTo>
                    <a:pt x="295" y="5768"/>
                  </a:lnTo>
                  <a:lnTo>
                    <a:pt x="295" y="5768"/>
                  </a:lnTo>
                  <a:lnTo>
                    <a:pt x="885" y="4337"/>
                  </a:lnTo>
                  <a:lnTo>
                    <a:pt x="1432" y="2905"/>
                  </a:lnTo>
                  <a:lnTo>
                    <a:pt x="1937" y="1474"/>
                  </a:lnTo>
                  <a:lnTo>
                    <a:pt x="240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1" name="Google Shape;2541;p30"/>
            <p:cNvSpPr/>
            <p:nvPr/>
          </p:nvSpPr>
          <p:spPr>
            <a:xfrm>
              <a:off x="3943125" y="1583350"/>
              <a:ext cx="78975" cy="182125"/>
            </a:xfrm>
            <a:custGeom>
              <a:avLst/>
              <a:gdLst/>
              <a:ahLst/>
              <a:cxnLst/>
              <a:rect l="l" t="t" r="r" b="b"/>
              <a:pathLst>
                <a:path w="3159" h="7285" extrusionOk="0">
                  <a:moveTo>
                    <a:pt x="1" y="6905"/>
                  </a:moveTo>
                  <a:lnTo>
                    <a:pt x="1" y="6905"/>
                  </a:lnTo>
                  <a:lnTo>
                    <a:pt x="254" y="7284"/>
                  </a:lnTo>
                  <a:lnTo>
                    <a:pt x="254" y="7284"/>
                  </a:lnTo>
                  <a:lnTo>
                    <a:pt x="1" y="6905"/>
                  </a:lnTo>
                  <a:close/>
                  <a:moveTo>
                    <a:pt x="3159" y="1"/>
                  </a:moveTo>
                  <a:lnTo>
                    <a:pt x="2696" y="85"/>
                  </a:lnTo>
                  <a:lnTo>
                    <a:pt x="2696" y="85"/>
                  </a:lnTo>
                  <a:lnTo>
                    <a:pt x="3159" y="1"/>
                  </a:lnTo>
                  <a:lnTo>
                    <a:pt x="3159" y="1"/>
                  </a:lnTo>
                  <a:lnTo>
                    <a:pt x="3159"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2" name="Google Shape;2542;p30"/>
            <p:cNvSpPr/>
            <p:nvPr/>
          </p:nvSpPr>
          <p:spPr>
            <a:xfrm>
              <a:off x="3943125" y="1755975"/>
              <a:ext cx="6350" cy="9500"/>
            </a:xfrm>
            <a:custGeom>
              <a:avLst/>
              <a:gdLst/>
              <a:ahLst/>
              <a:cxnLst/>
              <a:rect l="l" t="t" r="r" b="b"/>
              <a:pathLst>
                <a:path w="254" h="380" fill="none" extrusionOk="0">
                  <a:moveTo>
                    <a:pt x="1" y="0"/>
                  </a:moveTo>
                  <a:lnTo>
                    <a:pt x="1" y="0"/>
                  </a:lnTo>
                  <a:lnTo>
                    <a:pt x="254" y="379"/>
                  </a:lnTo>
                  <a:lnTo>
                    <a:pt x="254"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3" name="Google Shape;2543;p30"/>
            <p:cNvSpPr/>
            <p:nvPr/>
          </p:nvSpPr>
          <p:spPr>
            <a:xfrm>
              <a:off x="4010500" y="1583350"/>
              <a:ext cx="11600" cy="2125"/>
            </a:xfrm>
            <a:custGeom>
              <a:avLst/>
              <a:gdLst/>
              <a:ahLst/>
              <a:cxnLst/>
              <a:rect l="l" t="t" r="r" b="b"/>
              <a:pathLst>
                <a:path w="464" h="85" fill="none" extrusionOk="0">
                  <a:moveTo>
                    <a:pt x="464" y="1"/>
                  </a:moveTo>
                  <a:lnTo>
                    <a:pt x="1" y="85"/>
                  </a:lnTo>
                  <a:lnTo>
                    <a:pt x="1" y="85"/>
                  </a:lnTo>
                  <a:lnTo>
                    <a:pt x="464" y="1"/>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4" name="Google Shape;2544;p30"/>
            <p:cNvSpPr/>
            <p:nvPr/>
          </p:nvSpPr>
          <p:spPr>
            <a:xfrm>
              <a:off x="3943125" y="1583350"/>
              <a:ext cx="78975" cy="182125"/>
            </a:xfrm>
            <a:custGeom>
              <a:avLst/>
              <a:gdLst/>
              <a:ahLst/>
              <a:cxnLst/>
              <a:rect l="l" t="t" r="r" b="b"/>
              <a:pathLst>
                <a:path w="3159" h="7285" extrusionOk="0">
                  <a:moveTo>
                    <a:pt x="3159" y="1"/>
                  </a:moveTo>
                  <a:lnTo>
                    <a:pt x="2696" y="85"/>
                  </a:lnTo>
                  <a:lnTo>
                    <a:pt x="2064" y="1811"/>
                  </a:lnTo>
                  <a:lnTo>
                    <a:pt x="1390" y="3495"/>
                  </a:lnTo>
                  <a:lnTo>
                    <a:pt x="717" y="5221"/>
                  </a:lnTo>
                  <a:lnTo>
                    <a:pt x="1" y="6905"/>
                  </a:lnTo>
                  <a:lnTo>
                    <a:pt x="254" y="7284"/>
                  </a:lnTo>
                  <a:lnTo>
                    <a:pt x="1054" y="5474"/>
                  </a:lnTo>
                  <a:lnTo>
                    <a:pt x="1769" y="3664"/>
                  </a:lnTo>
                  <a:lnTo>
                    <a:pt x="2485" y="1811"/>
                  </a:lnTo>
                  <a:lnTo>
                    <a:pt x="3159"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5" name="Google Shape;2545;p30"/>
            <p:cNvSpPr/>
            <p:nvPr/>
          </p:nvSpPr>
          <p:spPr>
            <a:xfrm>
              <a:off x="3943125" y="1583350"/>
              <a:ext cx="78975" cy="182125"/>
            </a:xfrm>
            <a:custGeom>
              <a:avLst/>
              <a:gdLst/>
              <a:ahLst/>
              <a:cxnLst/>
              <a:rect l="l" t="t" r="r" b="b"/>
              <a:pathLst>
                <a:path w="3159" h="7285" fill="none" extrusionOk="0">
                  <a:moveTo>
                    <a:pt x="3159" y="1"/>
                  </a:moveTo>
                  <a:lnTo>
                    <a:pt x="2696" y="85"/>
                  </a:lnTo>
                  <a:lnTo>
                    <a:pt x="2696" y="85"/>
                  </a:lnTo>
                  <a:lnTo>
                    <a:pt x="2064" y="1811"/>
                  </a:lnTo>
                  <a:lnTo>
                    <a:pt x="1390" y="3495"/>
                  </a:lnTo>
                  <a:lnTo>
                    <a:pt x="717" y="5221"/>
                  </a:lnTo>
                  <a:lnTo>
                    <a:pt x="1" y="6905"/>
                  </a:lnTo>
                  <a:lnTo>
                    <a:pt x="254" y="7284"/>
                  </a:lnTo>
                  <a:lnTo>
                    <a:pt x="254" y="7284"/>
                  </a:lnTo>
                  <a:lnTo>
                    <a:pt x="1054" y="5474"/>
                  </a:lnTo>
                  <a:lnTo>
                    <a:pt x="1769" y="3664"/>
                  </a:lnTo>
                  <a:lnTo>
                    <a:pt x="2485" y="1811"/>
                  </a:lnTo>
                  <a:lnTo>
                    <a:pt x="31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6" name="Google Shape;2546;p30"/>
            <p:cNvSpPr/>
            <p:nvPr/>
          </p:nvSpPr>
          <p:spPr>
            <a:xfrm>
              <a:off x="4065225" y="1530725"/>
              <a:ext cx="187400" cy="208425"/>
            </a:xfrm>
            <a:custGeom>
              <a:avLst/>
              <a:gdLst/>
              <a:ahLst/>
              <a:cxnLst/>
              <a:rect l="l" t="t" r="r" b="b"/>
              <a:pathLst>
                <a:path w="7496" h="8337" extrusionOk="0">
                  <a:moveTo>
                    <a:pt x="6821" y="1"/>
                  </a:moveTo>
                  <a:lnTo>
                    <a:pt x="422" y="1769"/>
                  </a:lnTo>
                  <a:lnTo>
                    <a:pt x="253" y="1853"/>
                  </a:lnTo>
                  <a:lnTo>
                    <a:pt x="169" y="1937"/>
                  </a:lnTo>
                  <a:lnTo>
                    <a:pt x="85" y="2021"/>
                  </a:lnTo>
                  <a:lnTo>
                    <a:pt x="43" y="2148"/>
                  </a:lnTo>
                  <a:lnTo>
                    <a:pt x="1" y="2316"/>
                  </a:lnTo>
                  <a:lnTo>
                    <a:pt x="1" y="2442"/>
                  </a:lnTo>
                  <a:lnTo>
                    <a:pt x="43" y="2569"/>
                  </a:lnTo>
                  <a:lnTo>
                    <a:pt x="127" y="2695"/>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506"/>
                  </a:lnTo>
                  <a:lnTo>
                    <a:pt x="7495" y="379"/>
                  </a:lnTo>
                  <a:lnTo>
                    <a:pt x="7411" y="253"/>
                  </a:lnTo>
                  <a:lnTo>
                    <a:pt x="7327" y="127"/>
                  </a:lnTo>
                  <a:lnTo>
                    <a:pt x="7243" y="43"/>
                  </a:lnTo>
                  <a:lnTo>
                    <a:pt x="7116"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7" name="Google Shape;2547;p30"/>
            <p:cNvSpPr/>
            <p:nvPr/>
          </p:nvSpPr>
          <p:spPr>
            <a:xfrm>
              <a:off x="4065225" y="1530725"/>
              <a:ext cx="187400" cy="208425"/>
            </a:xfrm>
            <a:custGeom>
              <a:avLst/>
              <a:gdLst/>
              <a:ahLst/>
              <a:cxnLst/>
              <a:rect l="l" t="t" r="r" b="b"/>
              <a:pathLst>
                <a:path w="7496" h="8337" fill="none" extrusionOk="0">
                  <a:moveTo>
                    <a:pt x="127" y="2695"/>
                  </a:moveTo>
                  <a:lnTo>
                    <a:pt x="5095" y="8168"/>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632"/>
                  </a:lnTo>
                  <a:lnTo>
                    <a:pt x="7495" y="506"/>
                  </a:lnTo>
                  <a:lnTo>
                    <a:pt x="7495" y="379"/>
                  </a:lnTo>
                  <a:lnTo>
                    <a:pt x="7411" y="253"/>
                  </a:lnTo>
                  <a:lnTo>
                    <a:pt x="7327" y="127"/>
                  </a:lnTo>
                  <a:lnTo>
                    <a:pt x="7243" y="43"/>
                  </a:lnTo>
                  <a:lnTo>
                    <a:pt x="7116" y="1"/>
                  </a:lnTo>
                  <a:lnTo>
                    <a:pt x="6948" y="1"/>
                  </a:lnTo>
                  <a:lnTo>
                    <a:pt x="6821" y="1"/>
                  </a:lnTo>
                  <a:lnTo>
                    <a:pt x="422" y="1769"/>
                  </a:lnTo>
                  <a:lnTo>
                    <a:pt x="422" y="1769"/>
                  </a:lnTo>
                  <a:lnTo>
                    <a:pt x="253" y="1853"/>
                  </a:lnTo>
                  <a:lnTo>
                    <a:pt x="169" y="1937"/>
                  </a:lnTo>
                  <a:lnTo>
                    <a:pt x="85" y="2021"/>
                  </a:lnTo>
                  <a:lnTo>
                    <a:pt x="43" y="2148"/>
                  </a:lnTo>
                  <a:lnTo>
                    <a:pt x="1" y="2316"/>
                  </a:lnTo>
                  <a:lnTo>
                    <a:pt x="1" y="2442"/>
                  </a:lnTo>
                  <a:lnTo>
                    <a:pt x="43" y="2569"/>
                  </a:lnTo>
                  <a:lnTo>
                    <a:pt x="127" y="26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8" name="Google Shape;2548;p30"/>
            <p:cNvSpPr/>
            <p:nvPr/>
          </p:nvSpPr>
          <p:spPr>
            <a:xfrm>
              <a:off x="4091550" y="1564400"/>
              <a:ext cx="22125" cy="67400"/>
            </a:xfrm>
            <a:custGeom>
              <a:avLst/>
              <a:gdLst/>
              <a:ahLst/>
              <a:cxnLst/>
              <a:rect l="l" t="t" r="r" b="b"/>
              <a:pathLst>
                <a:path w="885" h="2696" extrusionOk="0">
                  <a:moveTo>
                    <a:pt x="0" y="2359"/>
                  </a:moveTo>
                  <a:lnTo>
                    <a:pt x="0" y="2359"/>
                  </a:lnTo>
                  <a:lnTo>
                    <a:pt x="337" y="2695"/>
                  </a:lnTo>
                  <a:lnTo>
                    <a:pt x="0" y="2359"/>
                  </a:lnTo>
                  <a:close/>
                  <a:moveTo>
                    <a:pt x="885" y="1"/>
                  </a:moveTo>
                  <a:lnTo>
                    <a:pt x="758" y="43"/>
                  </a:lnTo>
                  <a:lnTo>
                    <a:pt x="885"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9" name="Google Shape;2549;p30"/>
            <p:cNvSpPr/>
            <p:nvPr/>
          </p:nvSpPr>
          <p:spPr>
            <a:xfrm>
              <a:off x="4091550" y="1623350"/>
              <a:ext cx="8450" cy="8450"/>
            </a:xfrm>
            <a:custGeom>
              <a:avLst/>
              <a:gdLst/>
              <a:ahLst/>
              <a:cxnLst/>
              <a:rect l="l" t="t" r="r" b="b"/>
              <a:pathLst>
                <a:path w="338" h="338" fill="none" extrusionOk="0">
                  <a:moveTo>
                    <a:pt x="0" y="1"/>
                  </a:moveTo>
                  <a:lnTo>
                    <a:pt x="0" y="1"/>
                  </a:lnTo>
                  <a:lnTo>
                    <a:pt x="337" y="33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0" name="Google Shape;2550;p30"/>
            <p:cNvSpPr/>
            <p:nvPr/>
          </p:nvSpPr>
          <p:spPr>
            <a:xfrm>
              <a:off x="4110500" y="1564400"/>
              <a:ext cx="3175" cy="1075"/>
            </a:xfrm>
            <a:custGeom>
              <a:avLst/>
              <a:gdLst/>
              <a:ahLst/>
              <a:cxnLst/>
              <a:rect l="l" t="t" r="r" b="b"/>
              <a:pathLst>
                <a:path w="127" h="43" fill="none" extrusionOk="0">
                  <a:moveTo>
                    <a:pt x="127" y="1"/>
                  </a:moveTo>
                  <a:lnTo>
                    <a:pt x="0"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1" name="Google Shape;2551;p30"/>
            <p:cNvSpPr/>
            <p:nvPr/>
          </p:nvSpPr>
          <p:spPr>
            <a:xfrm>
              <a:off x="4091550" y="1562300"/>
              <a:ext cx="31600" cy="69500"/>
            </a:xfrm>
            <a:custGeom>
              <a:avLst/>
              <a:gdLst/>
              <a:ahLst/>
              <a:cxnLst/>
              <a:rect l="l" t="t" r="r" b="b"/>
              <a:pathLst>
                <a:path w="1264" h="2780" extrusionOk="0">
                  <a:moveTo>
                    <a:pt x="1264" y="1"/>
                  </a:moveTo>
                  <a:lnTo>
                    <a:pt x="885" y="85"/>
                  </a:lnTo>
                  <a:lnTo>
                    <a:pt x="758" y="127"/>
                  </a:lnTo>
                  <a:lnTo>
                    <a:pt x="0" y="2443"/>
                  </a:lnTo>
                  <a:lnTo>
                    <a:pt x="337" y="2779"/>
                  </a:lnTo>
                  <a:lnTo>
                    <a:pt x="1264"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2" name="Google Shape;2552;p30"/>
            <p:cNvSpPr/>
            <p:nvPr/>
          </p:nvSpPr>
          <p:spPr>
            <a:xfrm>
              <a:off x="4091550" y="1562300"/>
              <a:ext cx="31600" cy="69500"/>
            </a:xfrm>
            <a:custGeom>
              <a:avLst/>
              <a:gdLst/>
              <a:ahLst/>
              <a:cxnLst/>
              <a:rect l="l" t="t" r="r" b="b"/>
              <a:pathLst>
                <a:path w="1264" h="2780" fill="none" extrusionOk="0">
                  <a:moveTo>
                    <a:pt x="1264" y="1"/>
                  </a:moveTo>
                  <a:lnTo>
                    <a:pt x="885" y="85"/>
                  </a:lnTo>
                  <a:lnTo>
                    <a:pt x="758" y="127"/>
                  </a:lnTo>
                  <a:lnTo>
                    <a:pt x="0" y="2443"/>
                  </a:lnTo>
                  <a:lnTo>
                    <a:pt x="337" y="2779"/>
                  </a:lnTo>
                  <a:lnTo>
                    <a:pt x="12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3" name="Google Shape;2553;p30"/>
            <p:cNvSpPr/>
            <p:nvPr/>
          </p:nvSpPr>
          <p:spPr>
            <a:xfrm>
              <a:off x="4117875" y="1651775"/>
              <a:ext cx="6325" cy="6325"/>
            </a:xfrm>
            <a:custGeom>
              <a:avLst/>
              <a:gdLst/>
              <a:ahLst/>
              <a:cxnLst/>
              <a:rect l="l" t="t" r="r" b="b"/>
              <a:pathLst>
                <a:path w="253" h="253" extrusionOk="0">
                  <a:moveTo>
                    <a:pt x="0" y="0"/>
                  </a:moveTo>
                  <a:lnTo>
                    <a:pt x="0" y="0"/>
                  </a:lnTo>
                  <a:lnTo>
                    <a:pt x="253" y="253"/>
                  </a:lnTo>
                  <a:lnTo>
                    <a:pt x="0"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4" name="Google Shape;2554;p30"/>
            <p:cNvSpPr/>
            <p:nvPr/>
          </p:nvSpPr>
          <p:spPr>
            <a:xfrm>
              <a:off x="4117875" y="1651775"/>
              <a:ext cx="6325" cy="6325"/>
            </a:xfrm>
            <a:custGeom>
              <a:avLst/>
              <a:gdLst/>
              <a:ahLst/>
              <a:cxnLst/>
              <a:rect l="l" t="t" r="r" b="b"/>
              <a:pathLst>
                <a:path w="253" h="253" fill="none" extrusionOk="0">
                  <a:moveTo>
                    <a:pt x="0" y="0"/>
                  </a:moveTo>
                  <a:lnTo>
                    <a:pt x="0" y="0"/>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5" name="Google Shape;2555;p30"/>
            <p:cNvSpPr/>
            <p:nvPr/>
          </p:nvSpPr>
          <p:spPr>
            <a:xfrm>
              <a:off x="4117875" y="1551775"/>
              <a:ext cx="44225" cy="108450"/>
            </a:xfrm>
            <a:custGeom>
              <a:avLst/>
              <a:gdLst/>
              <a:ahLst/>
              <a:cxnLst/>
              <a:rect l="l" t="t" r="r" b="b"/>
              <a:pathLst>
                <a:path w="1769" h="4338" extrusionOk="0">
                  <a:moveTo>
                    <a:pt x="1768" y="1"/>
                  </a:moveTo>
                  <a:lnTo>
                    <a:pt x="1305" y="127"/>
                  </a:lnTo>
                  <a:lnTo>
                    <a:pt x="926" y="1222"/>
                  </a:lnTo>
                  <a:lnTo>
                    <a:pt x="589" y="2316"/>
                  </a:lnTo>
                  <a:lnTo>
                    <a:pt x="0" y="4000"/>
                  </a:lnTo>
                  <a:lnTo>
                    <a:pt x="253" y="4253"/>
                  </a:lnTo>
                  <a:lnTo>
                    <a:pt x="295" y="4337"/>
                  </a:lnTo>
                  <a:lnTo>
                    <a:pt x="968" y="2442"/>
                  </a:lnTo>
                  <a:lnTo>
                    <a:pt x="1389" y="1222"/>
                  </a:lnTo>
                  <a:lnTo>
                    <a:pt x="1768"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6" name="Google Shape;2556;p30"/>
            <p:cNvSpPr/>
            <p:nvPr/>
          </p:nvSpPr>
          <p:spPr>
            <a:xfrm>
              <a:off x="4117875" y="1551775"/>
              <a:ext cx="44225" cy="108450"/>
            </a:xfrm>
            <a:custGeom>
              <a:avLst/>
              <a:gdLst/>
              <a:ahLst/>
              <a:cxnLst/>
              <a:rect l="l" t="t" r="r" b="b"/>
              <a:pathLst>
                <a:path w="1769" h="4338" fill="none" extrusionOk="0">
                  <a:moveTo>
                    <a:pt x="1768" y="1"/>
                  </a:moveTo>
                  <a:lnTo>
                    <a:pt x="1305" y="127"/>
                  </a:lnTo>
                  <a:lnTo>
                    <a:pt x="1305" y="127"/>
                  </a:lnTo>
                  <a:lnTo>
                    <a:pt x="926" y="1222"/>
                  </a:lnTo>
                  <a:lnTo>
                    <a:pt x="589" y="2316"/>
                  </a:lnTo>
                  <a:lnTo>
                    <a:pt x="0" y="4000"/>
                  </a:lnTo>
                  <a:lnTo>
                    <a:pt x="253" y="4253"/>
                  </a:lnTo>
                  <a:lnTo>
                    <a:pt x="295" y="4337"/>
                  </a:lnTo>
                  <a:lnTo>
                    <a:pt x="968" y="2442"/>
                  </a:lnTo>
                  <a:lnTo>
                    <a:pt x="968" y="2442"/>
                  </a:lnTo>
                  <a:lnTo>
                    <a:pt x="1389" y="1222"/>
                  </a:lnTo>
                  <a:lnTo>
                    <a:pt x="176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7" name="Google Shape;2557;p30"/>
            <p:cNvSpPr/>
            <p:nvPr/>
          </p:nvSpPr>
          <p:spPr>
            <a:xfrm>
              <a:off x="4146275" y="1542300"/>
              <a:ext cx="46350" cy="149500"/>
            </a:xfrm>
            <a:custGeom>
              <a:avLst/>
              <a:gdLst/>
              <a:ahLst/>
              <a:cxnLst/>
              <a:rect l="l" t="t" r="r" b="b"/>
              <a:pathLst>
                <a:path w="1854" h="5980" extrusionOk="0">
                  <a:moveTo>
                    <a:pt x="1" y="5600"/>
                  </a:moveTo>
                  <a:lnTo>
                    <a:pt x="1" y="5600"/>
                  </a:lnTo>
                  <a:lnTo>
                    <a:pt x="1" y="5600"/>
                  </a:lnTo>
                  <a:lnTo>
                    <a:pt x="295" y="5979"/>
                  </a:lnTo>
                  <a:lnTo>
                    <a:pt x="295" y="5979"/>
                  </a:lnTo>
                  <a:lnTo>
                    <a:pt x="1" y="5600"/>
                  </a:lnTo>
                  <a:close/>
                  <a:moveTo>
                    <a:pt x="1853" y="1"/>
                  </a:moveTo>
                  <a:lnTo>
                    <a:pt x="1727" y="43"/>
                  </a:lnTo>
                  <a:lnTo>
                    <a:pt x="1853" y="1"/>
                  </a:lnTo>
                  <a:lnTo>
                    <a:pt x="1853" y="1"/>
                  </a:lnTo>
                  <a:lnTo>
                    <a:pt x="1853"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8" name="Google Shape;2558;p30"/>
            <p:cNvSpPr/>
            <p:nvPr/>
          </p:nvSpPr>
          <p:spPr>
            <a:xfrm>
              <a:off x="4146275" y="1682300"/>
              <a:ext cx="7400" cy="9500"/>
            </a:xfrm>
            <a:custGeom>
              <a:avLst/>
              <a:gdLst/>
              <a:ahLst/>
              <a:cxnLst/>
              <a:rect l="l" t="t" r="r" b="b"/>
              <a:pathLst>
                <a:path w="296" h="380" fill="none" extrusionOk="0">
                  <a:moveTo>
                    <a:pt x="1" y="0"/>
                  </a:moveTo>
                  <a:lnTo>
                    <a:pt x="1" y="0"/>
                  </a:lnTo>
                  <a:lnTo>
                    <a:pt x="1" y="0"/>
                  </a:lnTo>
                  <a:lnTo>
                    <a:pt x="295" y="379"/>
                  </a:lnTo>
                  <a:lnTo>
                    <a:pt x="295"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9" name="Google Shape;2559;p30"/>
            <p:cNvSpPr/>
            <p:nvPr/>
          </p:nvSpPr>
          <p:spPr>
            <a:xfrm>
              <a:off x="4189425" y="1542300"/>
              <a:ext cx="3200" cy="1075"/>
            </a:xfrm>
            <a:custGeom>
              <a:avLst/>
              <a:gdLst/>
              <a:ahLst/>
              <a:cxnLst/>
              <a:rect l="l" t="t" r="r" b="b"/>
              <a:pathLst>
                <a:path w="128" h="43" fill="none" extrusionOk="0">
                  <a:moveTo>
                    <a:pt x="127" y="1"/>
                  </a:moveTo>
                  <a:lnTo>
                    <a:pt x="1" y="43"/>
                  </a:lnTo>
                  <a:lnTo>
                    <a:pt x="127" y="1"/>
                  </a:lnTo>
                  <a:lnTo>
                    <a:pt x="127" y="1"/>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0" name="Google Shape;2560;p30"/>
            <p:cNvSpPr/>
            <p:nvPr/>
          </p:nvSpPr>
          <p:spPr>
            <a:xfrm>
              <a:off x="4146275" y="1542300"/>
              <a:ext cx="46350" cy="149500"/>
            </a:xfrm>
            <a:custGeom>
              <a:avLst/>
              <a:gdLst/>
              <a:ahLst/>
              <a:cxnLst/>
              <a:rect l="l" t="t" r="r" b="b"/>
              <a:pathLst>
                <a:path w="1854" h="5980" extrusionOk="0">
                  <a:moveTo>
                    <a:pt x="1853" y="1"/>
                  </a:moveTo>
                  <a:lnTo>
                    <a:pt x="1727" y="43"/>
                  </a:lnTo>
                  <a:lnTo>
                    <a:pt x="1432" y="127"/>
                  </a:lnTo>
                  <a:lnTo>
                    <a:pt x="1138" y="1516"/>
                  </a:lnTo>
                  <a:lnTo>
                    <a:pt x="801" y="2906"/>
                  </a:lnTo>
                  <a:lnTo>
                    <a:pt x="422" y="4253"/>
                  </a:lnTo>
                  <a:lnTo>
                    <a:pt x="1" y="5600"/>
                  </a:lnTo>
                  <a:lnTo>
                    <a:pt x="295" y="5979"/>
                  </a:lnTo>
                  <a:lnTo>
                    <a:pt x="759" y="4506"/>
                  </a:lnTo>
                  <a:lnTo>
                    <a:pt x="1180" y="3032"/>
                  </a:lnTo>
                  <a:lnTo>
                    <a:pt x="1559" y="1516"/>
                  </a:lnTo>
                  <a:lnTo>
                    <a:pt x="1853"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1" name="Google Shape;2561;p30"/>
            <p:cNvSpPr/>
            <p:nvPr/>
          </p:nvSpPr>
          <p:spPr>
            <a:xfrm>
              <a:off x="4146275" y="1542300"/>
              <a:ext cx="46350" cy="149500"/>
            </a:xfrm>
            <a:custGeom>
              <a:avLst/>
              <a:gdLst/>
              <a:ahLst/>
              <a:cxnLst/>
              <a:rect l="l" t="t" r="r" b="b"/>
              <a:pathLst>
                <a:path w="1854" h="5980" fill="none" extrusionOk="0">
                  <a:moveTo>
                    <a:pt x="1853" y="1"/>
                  </a:moveTo>
                  <a:lnTo>
                    <a:pt x="1727" y="43"/>
                  </a:lnTo>
                  <a:lnTo>
                    <a:pt x="1432" y="127"/>
                  </a:lnTo>
                  <a:lnTo>
                    <a:pt x="1432" y="127"/>
                  </a:lnTo>
                  <a:lnTo>
                    <a:pt x="1138" y="1516"/>
                  </a:lnTo>
                  <a:lnTo>
                    <a:pt x="801" y="2906"/>
                  </a:lnTo>
                  <a:lnTo>
                    <a:pt x="422" y="4253"/>
                  </a:lnTo>
                  <a:lnTo>
                    <a:pt x="1" y="5600"/>
                  </a:lnTo>
                  <a:lnTo>
                    <a:pt x="295" y="5979"/>
                  </a:lnTo>
                  <a:lnTo>
                    <a:pt x="295" y="5979"/>
                  </a:lnTo>
                  <a:lnTo>
                    <a:pt x="759" y="4506"/>
                  </a:lnTo>
                  <a:lnTo>
                    <a:pt x="1180" y="3032"/>
                  </a:lnTo>
                  <a:lnTo>
                    <a:pt x="1559" y="1516"/>
                  </a:lnTo>
                  <a:lnTo>
                    <a:pt x="185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2" name="Google Shape;2562;p30"/>
            <p:cNvSpPr/>
            <p:nvPr/>
          </p:nvSpPr>
          <p:spPr>
            <a:xfrm>
              <a:off x="4172600" y="1531775"/>
              <a:ext cx="62125" cy="187375"/>
            </a:xfrm>
            <a:custGeom>
              <a:avLst/>
              <a:gdLst/>
              <a:ahLst/>
              <a:cxnLst/>
              <a:rect l="l" t="t" r="r" b="b"/>
              <a:pathLst>
                <a:path w="2485" h="7495" extrusionOk="0">
                  <a:moveTo>
                    <a:pt x="0" y="7242"/>
                  </a:moveTo>
                  <a:lnTo>
                    <a:pt x="253" y="7495"/>
                  </a:lnTo>
                  <a:lnTo>
                    <a:pt x="253" y="7495"/>
                  </a:lnTo>
                  <a:lnTo>
                    <a:pt x="0" y="7242"/>
                  </a:lnTo>
                  <a:close/>
                  <a:moveTo>
                    <a:pt x="2484" y="1"/>
                  </a:moveTo>
                  <a:lnTo>
                    <a:pt x="2021" y="127"/>
                  </a:lnTo>
                  <a:lnTo>
                    <a:pt x="2021" y="127"/>
                  </a:lnTo>
                  <a:lnTo>
                    <a:pt x="2484" y="1"/>
                  </a:lnTo>
                  <a:lnTo>
                    <a:pt x="2484" y="1"/>
                  </a:lnTo>
                  <a:lnTo>
                    <a:pt x="248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3" name="Google Shape;2563;p30"/>
            <p:cNvSpPr/>
            <p:nvPr/>
          </p:nvSpPr>
          <p:spPr>
            <a:xfrm>
              <a:off x="4172600" y="1712825"/>
              <a:ext cx="6325" cy="6325"/>
            </a:xfrm>
            <a:custGeom>
              <a:avLst/>
              <a:gdLst/>
              <a:ahLst/>
              <a:cxnLst/>
              <a:rect l="l" t="t" r="r" b="b"/>
              <a:pathLst>
                <a:path w="253" h="253" fill="none" extrusionOk="0">
                  <a:moveTo>
                    <a:pt x="0" y="0"/>
                  </a:moveTo>
                  <a:lnTo>
                    <a:pt x="253" y="253"/>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4" name="Google Shape;2564;p30"/>
            <p:cNvSpPr/>
            <p:nvPr/>
          </p:nvSpPr>
          <p:spPr>
            <a:xfrm>
              <a:off x="4223125" y="1531775"/>
              <a:ext cx="11600" cy="3175"/>
            </a:xfrm>
            <a:custGeom>
              <a:avLst/>
              <a:gdLst/>
              <a:ahLst/>
              <a:cxnLst/>
              <a:rect l="l" t="t" r="r" b="b"/>
              <a:pathLst>
                <a:path w="464" h="127" fill="none" extrusionOk="0">
                  <a:moveTo>
                    <a:pt x="463" y="1"/>
                  </a:moveTo>
                  <a:lnTo>
                    <a:pt x="0" y="127"/>
                  </a:lnTo>
                  <a:lnTo>
                    <a:pt x="0" y="127"/>
                  </a:lnTo>
                  <a:lnTo>
                    <a:pt x="463" y="1"/>
                  </a:lnTo>
                  <a:lnTo>
                    <a:pt x="463" y="1"/>
                  </a:lnTo>
                  <a:lnTo>
                    <a:pt x="46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5" name="Google Shape;2565;p30"/>
            <p:cNvSpPr/>
            <p:nvPr/>
          </p:nvSpPr>
          <p:spPr>
            <a:xfrm>
              <a:off x="4171550" y="1531775"/>
              <a:ext cx="63175" cy="187375"/>
            </a:xfrm>
            <a:custGeom>
              <a:avLst/>
              <a:gdLst/>
              <a:ahLst/>
              <a:cxnLst/>
              <a:rect l="l" t="t" r="r" b="b"/>
              <a:pathLst>
                <a:path w="2527" h="7495" extrusionOk="0">
                  <a:moveTo>
                    <a:pt x="2526" y="1"/>
                  </a:moveTo>
                  <a:lnTo>
                    <a:pt x="2063" y="127"/>
                  </a:lnTo>
                  <a:lnTo>
                    <a:pt x="1600" y="1895"/>
                  </a:lnTo>
                  <a:lnTo>
                    <a:pt x="1095" y="3664"/>
                  </a:lnTo>
                  <a:lnTo>
                    <a:pt x="548" y="5390"/>
                  </a:lnTo>
                  <a:lnTo>
                    <a:pt x="0" y="7158"/>
                  </a:lnTo>
                  <a:lnTo>
                    <a:pt x="42" y="7242"/>
                  </a:lnTo>
                  <a:lnTo>
                    <a:pt x="295" y="7495"/>
                  </a:lnTo>
                  <a:lnTo>
                    <a:pt x="926" y="5642"/>
                  </a:lnTo>
                  <a:lnTo>
                    <a:pt x="1474" y="3748"/>
                  </a:lnTo>
                  <a:lnTo>
                    <a:pt x="2021" y="1853"/>
                  </a:lnTo>
                  <a:lnTo>
                    <a:pt x="2526"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6" name="Google Shape;2566;p30"/>
            <p:cNvSpPr/>
            <p:nvPr/>
          </p:nvSpPr>
          <p:spPr>
            <a:xfrm>
              <a:off x="4171550" y="1531775"/>
              <a:ext cx="63175" cy="187375"/>
            </a:xfrm>
            <a:custGeom>
              <a:avLst/>
              <a:gdLst/>
              <a:ahLst/>
              <a:cxnLst/>
              <a:rect l="l" t="t" r="r" b="b"/>
              <a:pathLst>
                <a:path w="2527" h="7495" fill="none" extrusionOk="0">
                  <a:moveTo>
                    <a:pt x="2526" y="1"/>
                  </a:moveTo>
                  <a:lnTo>
                    <a:pt x="2063" y="127"/>
                  </a:lnTo>
                  <a:lnTo>
                    <a:pt x="2063" y="127"/>
                  </a:lnTo>
                  <a:lnTo>
                    <a:pt x="1600" y="1895"/>
                  </a:lnTo>
                  <a:lnTo>
                    <a:pt x="1095" y="3664"/>
                  </a:lnTo>
                  <a:lnTo>
                    <a:pt x="548" y="5390"/>
                  </a:lnTo>
                  <a:lnTo>
                    <a:pt x="0" y="7158"/>
                  </a:lnTo>
                  <a:lnTo>
                    <a:pt x="42" y="7242"/>
                  </a:lnTo>
                  <a:lnTo>
                    <a:pt x="295" y="7495"/>
                  </a:lnTo>
                  <a:lnTo>
                    <a:pt x="295" y="7495"/>
                  </a:lnTo>
                  <a:lnTo>
                    <a:pt x="926" y="5642"/>
                  </a:lnTo>
                  <a:lnTo>
                    <a:pt x="1474" y="3748"/>
                  </a:lnTo>
                  <a:lnTo>
                    <a:pt x="2021" y="1853"/>
                  </a:lnTo>
                  <a:lnTo>
                    <a:pt x="252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7" name="Google Shape;2567;p30"/>
            <p:cNvSpPr/>
            <p:nvPr/>
          </p:nvSpPr>
          <p:spPr>
            <a:xfrm>
              <a:off x="4279950" y="1446525"/>
              <a:ext cx="181075" cy="211575"/>
            </a:xfrm>
            <a:custGeom>
              <a:avLst/>
              <a:gdLst/>
              <a:ahLst/>
              <a:cxnLst/>
              <a:rect l="l" t="t" r="r" b="b"/>
              <a:pathLst>
                <a:path w="7243" h="8463" extrusionOk="0">
                  <a:moveTo>
                    <a:pt x="6611" y="0"/>
                  </a:moveTo>
                  <a:lnTo>
                    <a:pt x="6485" y="42"/>
                  </a:lnTo>
                  <a:lnTo>
                    <a:pt x="338" y="2611"/>
                  </a:lnTo>
                  <a:lnTo>
                    <a:pt x="211" y="2695"/>
                  </a:lnTo>
                  <a:lnTo>
                    <a:pt x="85" y="2779"/>
                  </a:lnTo>
                  <a:lnTo>
                    <a:pt x="43" y="2905"/>
                  </a:lnTo>
                  <a:lnTo>
                    <a:pt x="1" y="3032"/>
                  </a:lnTo>
                  <a:lnTo>
                    <a:pt x="1" y="3158"/>
                  </a:lnTo>
                  <a:lnTo>
                    <a:pt x="1" y="3284"/>
                  </a:lnTo>
                  <a:lnTo>
                    <a:pt x="85" y="3411"/>
                  </a:lnTo>
                  <a:lnTo>
                    <a:pt x="169" y="35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463"/>
                  </a:lnTo>
                  <a:lnTo>
                    <a:pt x="7200" y="295"/>
                  </a:lnTo>
                  <a:lnTo>
                    <a:pt x="7116" y="211"/>
                  </a:lnTo>
                  <a:lnTo>
                    <a:pt x="6990" y="127"/>
                  </a:lnTo>
                  <a:lnTo>
                    <a:pt x="6906" y="42"/>
                  </a:lnTo>
                  <a:lnTo>
                    <a:pt x="673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8" name="Google Shape;2568;p30"/>
            <p:cNvSpPr/>
            <p:nvPr/>
          </p:nvSpPr>
          <p:spPr>
            <a:xfrm>
              <a:off x="4279950" y="1446525"/>
              <a:ext cx="181075" cy="211575"/>
            </a:xfrm>
            <a:custGeom>
              <a:avLst/>
              <a:gdLst/>
              <a:ahLst/>
              <a:cxnLst/>
              <a:rect l="l" t="t" r="r" b="b"/>
              <a:pathLst>
                <a:path w="7243" h="8463" fill="none" extrusionOk="0">
                  <a:moveTo>
                    <a:pt x="169" y="3537"/>
                  </a:moveTo>
                  <a:lnTo>
                    <a:pt x="5769" y="83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590"/>
                  </a:lnTo>
                  <a:lnTo>
                    <a:pt x="7242" y="463"/>
                  </a:lnTo>
                  <a:lnTo>
                    <a:pt x="7200" y="295"/>
                  </a:lnTo>
                  <a:lnTo>
                    <a:pt x="7116" y="211"/>
                  </a:lnTo>
                  <a:lnTo>
                    <a:pt x="6990" y="127"/>
                  </a:lnTo>
                  <a:lnTo>
                    <a:pt x="6906" y="42"/>
                  </a:lnTo>
                  <a:lnTo>
                    <a:pt x="6737" y="0"/>
                  </a:lnTo>
                  <a:lnTo>
                    <a:pt x="6611" y="0"/>
                  </a:lnTo>
                  <a:lnTo>
                    <a:pt x="6485" y="42"/>
                  </a:lnTo>
                  <a:lnTo>
                    <a:pt x="338" y="2611"/>
                  </a:lnTo>
                  <a:lnTo>
                    <a:pt x="338" y="2611"/>
                  </a:lnTo>
                  <a:lnTo>
                    <a:pt x="211" y="2695"/>
                  </a:lnTo>
                  <a:lnTo>
                    <a:pt x="85" y="2779"/>
                  </a:lnTo>
                  <a:lnTo>
                    <a:pt x="43" y="2905"/>
                  </a:lnTo>
                  <a:lnTo>
                    <a:pt x="1" y="3032"/>
                  </a:lnTo>
                  <a:lnTo>
                    <a:pt x="1" y="3158"/>
                  </a:lnTo>
                  <a:lnTo>
                    <a:pt x="1" y="3284"/>
                  </a:lnTo>
                  <a:lnTo>
                    <a:pt x="85" y="3411"/>
                  </a:lnTo>
                  <a:lnTo>
                    <a:pt x="169" y="35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9" name="Google Shape;2569;p30"/>
            <p:cNvSpPr/>
            <p:nvPr/>
          </p:nvSpPr>
          <p:spPr>
            <a:xfrm>
              <a:off x="4322050" y="1492825"/>
              <a:ext cx="11625" cy="4250"/>
            </a:xfrm>
            <a:custGeom>
              <a:avLst/>
              <a:gdLst/>
              <a:ahLst/>
              <a:cxnLst/>
              <a:rect l="l" t="t" r="r" b="b"/>
              <a:pathLst>
                <a:path w="465" h="170" extrusionOk="0">
                  <a:moveTo>
                    <a:pt x="464" y="1"/>
                  </a:moveTo>
                  <a:lnTo>
                    <a:pt x="1" y="169"/>
                  </a:lnTo>
                  <a:lnTo>
                    <a:pt x="464" y="1"/>
                  </a:lnTo>
                  <a:lnTo>
                    <a:pt x="46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0" name="Google Shape;2570;p30"/>
            <p:cNvSpPr/>
            <p:nvPr/>
          </p:nvSpPr>
          <p:spPr>
            <a:xfrm>
              <a:off x="4322050" y="1492825"/>
              <a:ext cx="11625" cy="4250"/>
            </a:xfrm>
            <a:custGeom>
              <a:avLst/>
              <a:gdLst/>
              <a:ahLst/>
              <a:cxnLst/>
              <a:rect l="l" t="t" r="r" b="b"/>
              <a:pathLst>
                <a:path w="465" h="170" fill="none" extrusionOk="0">
                  <a:moveTo>
                    <a:pt x="464" y="1"/>
                  </a:moveTo>
                  <a:lnTo>
                    <a:pt x="1" y="169"/>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1" name="Google Shape;2571;p30"/>
            <p:cNvSpPr/>
            <p:nvPr/>
          </p:nvSpPr>
          <p:spPr>
            <a:xfrm>
              <a:off x="4310475" y="1492825"/>
              <a:ext cx="23200" cy="71600"/>
            </a:xfrm>
            <a:custGeom>
              <a:avLst/>
              <a:gdLst/>
              <a:ahLst/>
              <a:cxnLst/>
              <a:rect l="l" t="t" r="r" b="b"/>
              <a:pathLst>
                <a:path w="928" h="2864" extrusionOk="0">
                  <a:moveTo>
                    <a:pt x="927" y="1"/>
                  </a:moveTo>
                  <a:lnTo>
                    <a:pt x="464" y="169"/>
                  </a:lnTo>
                  <a:lnTo>
                    <a:pt x="1" y="2569"/>
                  </a:lnTo>
                  <a:lnTo>
                    <a:pt x="338" y="2864"/>
                  </a:lnTo>
                  <a:lnTo>
                    <a:pt x="92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2" name="Google Shape;2572;p30"/>
            <p:cNvSpPr/>
            <p:nvPr/>
          </p:nvSpPr>
          <p:spPr>
            <a:xfrm>
              <a:off x="4310475" y="1492825"/>
              <a:ext cx="23200" cy="71600"/>
            </a:xfrm>
            <a:custGeom>
              <a:avLst/>
              <a:gdLst/>
              <a:ahLst/>
              <a:cxnLst/>
              <a:rect l="l" t="t" r="r" b="b"/>
              <a:pathLst>
                <a:path w="928" h="2864" fill="none" extrusionOk="0">
                  <a:moveTo>
                    <a:pt x="927" y="1"/>
                  </a:moveTo>
                  <a:lnTo>
                    <a:pt x="464" y="169"/>
                  </a:lnTo>
                  <a:lnTo>
                    <a:pt x="1" y="2569"/>
                  </a:lnTo>
                  <a:lnTo>
                    <a:pt x="338" y="2864"/>
                  </a:lnTo>
                  <a:lnTo>
                    <a:pt x="9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3" name="Google Shape;2573;p30"/>
            <p:cNvSpPr/>
            <p:nvPr/>
          </p:nvSpPr>
          <p:spPr>
            <a:xfrm>
              <a:off x="4339950" y="1480200"/>
              <a:ext cx="23175" cy="103175"/>
            </a:xfrm>
            <a:custGeom>
              <a:avLst/>
              <a:gdLst/>
              <a:ahLst/>
              <a:cxnLst/>
              <a:rect l="l" t="t" r="r" b="b"/>
              <a:pathLst>
                <a:path w="927" h="4127" extrusionOk="0">
                  <a:moveTo>
                    <a:pt x="1" y="4085"/>
                  </a:moveTo>
                  <a:lnTo>
                    <a:pt x="1" y="4085"/>
                  </a:lnTo>
                  <a:lnTo>
                    <a:pt x="43" y="4127"/>
                  </a:lnTo>
                  <a:lnTo>
                    <a:pt x="1" y="4085"/>
                  </a:lnTo>
                  <a:close/>
                  <a:moveTo>
                    <a:pt x="927" y="1"/>
                  </a:moveTo>
                  <a:lnTo>
                    <a:pt x="801" y="43"/>
                  </a:lnTo>
                  <a:lnTo>
                    <a:pt x="801" y="43"/>
                  </a:lnTo>
                  <a:lnTo>
                    <a:pt x="92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4" name="Google Shape;2574;p30"/>
            <p:cNvSpPr/>
            <p:nvPr/>
          </p:nvSpPr>
          <p:spPr>
            <a:xfrm>
              <a:off x="4339950" y="1582300"/>
              <a:ext cx="1075" cy="1075"/>
            </a:xfrm>
            <a:custGeom>
              <a:avLst/>
              <a:gdLst/>
              <a:ahLst/>
              <a:cxnLst/>
              <a:rect l="l" t="t" r="r" b="b"/>
              <a:pathLst>
                <a:path w="43" h="43" fill="none" extrusionOk="0">
                  <a:moveTo>
                    <a:pt x="1" y="1"/>
                  </a:moveTo>
                  <a:lnTo>
                    <a:pt x="1" y="1"/>
                  </a:lnTo>
                  <a:lnTo>
                    <a:pt x="43" y="43"/>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5" name="Google Shape;2575;p30"/>
            <p:cNvSpPr/>
            <p:nvPr/>
          </p:nvSpPr>
          <p:spPr>
            <a:xfrm>
              <a:off x="4359950" y="1480200"/>
              <a:ext cx="3175" cy="1075"/>
            </a:xfrm>
            <a:custGeom>
              <a:avLst/>
              <a:gdLst/>
              <a:ahLst/>
              <a:cxnLst/>
              <a:rect l="l" t="t" r="r" b="b"/>
              <a:pathLst>
                <a:path w="127" h="43" fill="none" extrusionOk="0">
                  <a:moveTo>
                    <a:pt x="127" y="1"/>
                  </a:moveTo>
                  <a:lnTo>
                    <a:pt x="1" y="43"/>
                  </a:lnTo>
                  <a:lnTo>
                    <a:pt x="1"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6" name="Google Shape;2576;p30"/>
            <p:cNvSpPr/>
            <p:nvPr/>
          </p:nvSpPr>
          <p:spPr>
            <a:xfrm>
              <a:off x="4339950" y="1477050"/>
              <a:ext cx="31600" cy="112650"/>
            </a:xfrm>
            <a:custGeom>
              <a:avLst/>
              <a:gdLst/>
              <a:ahLst/>
              <a:cxnLst/>
              <a:rect l="l" t="t" r="r" b="b"/>
              <a:pathLst>
                <a:path w="1264" h="4506" extrusionOk="0">
                  <a:moveTo>
                    <a:pt x="1264" y="0"/>
                  </a:moveTo>
                  <a:lnTo>
                    <a:pt x="927" y="127"/>
                  </a:lnTo>
                  <a:lnTo>
                    <a:pt x="801" y="169"/>
                  </a:lnTo>
                  <a:lnTo>
                    <a:pt x="590" y="1348"/>
                  </a:lnTo>
                  <a:lnTo>
                    <a:pt x="337" y="2442"/>
                  </a:lnTo>
                  <a:lnTo>
                    <a:pt x="1" y="4211"/>
                  </a:lnTo>
                  <a:lnTo>
                    <a:pt x="43" y="4253"/>
                  </a:lnTo>
                  <a:lnTo>
                    <a:pt x="337" y="4505"/>
                  </a:lnTo>
                  <a:lnTo>
                    <a:pt x="758" y="2526"/>
                  </a:lnTo>
                  <a:lnTo>
                    <a:pt x="1011" y="1263"/>
                  </a:lnTo>
                  <a:lnTo>
                    <a:pt x="1264"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7" name="Google Shape;2577;p30"/>
            <p:cNvSpPr/>
            <p:nvPr/>
          </p:nvSpPr>
          <p:spPr>
            <a:xfrm>
              <a:off x="4339950" y="1477050"/>
              <a:ext cx="31600" cy="112650"/>
            </a:xfrm>
            <a:custGeom>
              <a:avLst/>
              <a:gdLst/>
              <a:ahLst/>
              <a:cxnLst/>
              <a:rect l="l" t="t" r="r" b="b"/>
              <a:pathLst>
                <a:path w="1264" h="4506" fill="none" extrusionOk="0">
                  <a:moveTo>
                    <a:pt x="1264" y="0"/>
                  </a:moveTo>
                  <a:lnTo>
                    <a:pt x="927" y="127"/>
                  </a:lnTo>
                  <a:lnTo>
                    <a:pt x="801" y="169"/>
                  </a:lnTo>
                  <a:lnTo>
                    <a:pt x="801" y="169"/>
                  </a:lnTo>
                  <a:lnTo>
                    <a:pt x="590" y="1348"/>
                  </a:lnTo>
                  <a:lnTo>
                    <a:pt x="337" y="2442"/>
                  </a:lnTo>
                  <a:lnTo>
                    <a:pt x="1" y="4211"/>
                  </a:lnTo>
                  <a:lnTo>
                    <a:pt x="43" y="4253"/>
                  </a:lnTo>
                  <a:lnTo>
                    <a:pt x="337" y="4505"/>
                  </a:lnTo>
                  <a:lnTo>
                    <a:pt x="758" y="2526"/>
                  </a:lnTo>
                  <a:lnTo>
                    <a:pt x="758" y="2526"/>
                  </a:lnTo>
                  <a:lnTo>
                    <a:pt x="1011" y="1263"/>
                  </a:lnTo>
                  <a:lnTo>
                    <a:pt x="12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8" name="Google Shape;2578;p30"/>
            <p:cNvSpPr/>
            <p:nvPr/>
          </p:nvSpPr>
          <p:spPr>
            <a:xfrm>
              <a:off x="4371525" y="1464425"/>
              <a:ext cx="29500" cy="152625"/>
            </a:xfrm>
            <a:custGeom>
              <a:avLst/>
              <a:gdLst/>
              <a:ahLst/>
              <a:cxnLst/>
              <a:rect l="l" t="t" r="r" b="b"/>
              <a:pathLst>
                <a:path w="1180" h="6105" extrusionOk="0">
                  <a:moveTo>
                    <a:pt x="1180" y="0"/>
                  </a:moveTo>
                  <a:lnTo>
                    <a:pt x="759" y="211"/>
                  </a:lnTo>
                  <a:lnTo>
                    <a:pt x="632" y="1600"/>
                  </a:lnTo>
                  <a:lnTo>
                    <a:pt x="464" y="2989"/>
                  </a:lnTo>
                  <a:lnTo>
                    <a:pt x="253" y="4421"/>
                  </a:lnTo>
                  <a:lnTo>
                    <a:pt x="1" y="5810"/>
                  </a:lnTo>
                  <a:lnTo>
                    <a:pt x="338" y="6105"/>
                  </a:lnTo>
                  <a:lnTo>
                    <a:pt x="632" y="4589"/>
                  </a:lnTo>
                  <a:lnTo>
                    <a:pt x="843" y="3074"/>
                  </a:lnTo>
                  <a:lnTo>
                    <a:pt x="1053" y="1558"/>
                  </a:lnTo>
                  <a:lnTo>
                    <a:pt x="1180"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9" name="Google Shape;2579;p30"/>
            <p:cNvSpPr/>
            <p:nvPr/>
          </p:nvSpPr>
          <p:spPr>
            <a:xfrm>
              <a:off x="4371525" y="1464425"/>
              <a:ext cx="29500" cy="152625"/>
            </a:xfrm>
            <a:custGeom>
              <a:avLst/>
              <a:gdLst/>
              <a:ahLst/>
              <a:cxnLst/>
              <a:rect l="l" t="t" r="r" b="b"/>
              <a:pathLst>
                <a:path w="1180" h="6105" fill="none" extrusionOk="0">
                  <a:moveTo>
                    <a:pt x="1180" y="0"/>
                  </a:moveTo>
                  <a:lnTo>
                    <a:pt x="759" y="211"/>
                  </a:lnTo>
                  <a:lnTo>
                    <a:pt x="759" y="211"/>
                  </a:lnTo>
                  <a:lnTo>
                    <a:pt x="632" y="1600"/>
                  </a:lnTo>
                  <a:lnTo>
                    <a:pt x="464" y="2989"/>
                  </a:lnTo>
                  <a:lnTo>
                    <a:pt x="253" y="4421"/>
                  </a:lnTo>
                  <a:lnTo>
                    <a:pt x="1" y="5810"/>
                  </a:lnTo>
                  <a:lnTo>
                    <a:pt x="338" y="6105"/>
                  </a:lnTo>
                  <a:lnTo>
                    <a:pt x="338" y="6105"/>
                  </a:lnTo>
                  <a:lnTo>
                    <a:pt x="632" y="4589"/>
                  </a:lnTo>
                  <a:lnTo>
                    <a:pt x="843" y="3074"/>
                  </a:lnTo>
                  <a:lnTo>
                    <a:pt x="1053" y="1558"/>
                  </a:lnTo>
                  <a:lnTo>
                    <a:pt x="118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0" name="Google Shape;2580;p30"/>
            <p:cNvSpPr/>
            <p:nvPr/>
          </p:nvSpPr>
          <p:spPr>
            <a:xfrm>
              <a:off x="4399950" y="1448625"/>
              <a:ext cx="41075" cy="192650"/>
            </a:xfrm>
            <a:custGeom>
              <a:avLst/>
              <a:gdLst/>
              <a:ahLst/>
              <a:cxnLst/>
              <a:rect l="l" t="t" r="r" b="b"/>
              <a:pathLst>
                <a:path w="1643" h="7706" extrusionOk="0">
                  <a:moveTo>
                    <a:pt x="1642" y="1"/>
                  </a:moveTo>
                  <a:lnTo>
                    <a:pt x="1179" y="169"/>
                  </a:lnTo>
                  <a:lnTo>
                    <a:pt x="927" y="1979"/>
                  </a:lnTo>
                  <a:lnTo>
                    <a:pt x="632" y="3790"/>
                  </a:lnTo>
                  <a:lnTo>
                    <a:pt x="337" y="5600"/>
                  </a:lnTo>
                  <a:lnTo>
                    <a:pt x="0" y="7411"/>
                  </a:lnTo>
                  <a:lnTo>
                    <a:pt x="379" y="7705"/>
                  </a:lnTo>
                  <a:lnTo>
                    <a:pt x="716" y="5811"/>
                  </a:lnTo>
                  <a:lnTo>
                    <a:pt x="1053" y="3874"/>
                  </a:lnTo>
                  <a:lnTo>
                    <a:pt x="1348" y="1937"/>
                  </a:lnTo>
                  <a:lnTo>
                    <a:pt x="1642"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1" name="Google Shape;2581;p30"/>
            <p:cNvSpPr/>
            <p:nvPr/>
          </p:nvSpPr>
          <p:spPr>
            <a:xfrm>
              <a:off x="4399950" y="1448625"/>
              <a:ext cx="41075" cy="192650"/>
            </a:xfrm>
            <a:custGeom>
              <a:avLst/>
              <a:gdLst/>
              <a:ahLst/>
              <a:cxnLst/>
              <a:rect l="l" t="t" r="r" b="b"/>
              <a:pathLst>
                <a:path w="1643" h="7706" fill="none" extrusionOk="0">
                  <a:moveTo>
                    <a:pt x="1642" y="1"/>
                  </a:moveTo>
                  <a:lnTo>
                    <a:pt x="1179" y="169"/>
                  </a:lnTo>
                  <a:lnTo>
                    <a:pt x="1179" y="169"/>
                  </a:lnTo>
                  <a:lnTo>
                    <a:pt x="927" y="1979"/>
                  </a:lnTo>
                  <a:lnTo>
                    <a:pt x="632" y="3790"/>
                  </a:lnTo>
                  <a:lnTo>
                    <a:pt x="337" y="5600"/>
                  </a:lnTo>
                  <a:lnTo>
                    <a:pt x="0" y="7411"/>
                  </a:lnTo>
                  <a:lnTo>
                    <a:pt x="379" y="7705"/>
                  </a:lnTo>
                  <a:lnTo>
                    <a:pt x="379" y="7705"/>
                  </a:lnTo>
                  <a:lnTo>
                    <a:pt x="716" y="5811"/>
                  </a:lnTo>
                  <a:lnTo>
                    <a:pt x="1053" y="3874"/>
                  </a:lnTo>
                  <a:lnTo>
                    <a:pt x="1348" y="1937"/>
                  </a:lnTo>
                  <a:lnTo>
                    <a:pt x="164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2" name="Google Shape;2582;p30"/>
            <p:cNvSpPr/>
            <p:nvPr/>
          </p:nvSpPr>
          <p:spPr>
            <a:xfrm>
              <a:off x="4468375" y="1336000"/>
              <a:ext cx="180000" cy="212650"/>
            </a:xfrm>
            <a:custGeom>
              <a:avLst/>
              <a:gdLst/>
              <a:ahLst/>
              <a:cxnLst/>
              <a:rect l="l" t="t" r="r" b="b"/>
              <a:pathLst>
                <a:path w="7200" h="8506" extrusionOk="0">
                  <a:moveTo>
                    <a:pt x="6400" y="1"/>
                  </a:moveTo>
                  <a:lnTo>
                    <a:pt x="6273" y="43"/>
                  </a:lnTo>
                  <a:lnTo>
                    <a:pt x="6105" y="85"/>
                  </a:lnTo>
                  <a:lnTo>
                    <a:pt x="295" y="3285"/>
                  </a:lnTo>
                  <a:lnTo>
                    <a:pt x="169" y="3369"/>
                  </a:lnTo>
                  <a:lnTo>
                    <a:pt x="84" y="3495"/>
                  </a:lnTo>
                  <a:lnTo>
                    <a:pt x="42" y="3621"/>
                  </a:lnTo>
                  <a:lnTo>
                    <a:pt x="0" y="3748"/>
                  </a:lnTo>
                  <a:lnTo>
                    <a:pt x="0" y="3874"/>
                  </a:lnTo>
                  <a:lnTo>
                    <a:pt x="42" y="4000"/>
                  </a:lnTo>
                  <a:lnTo>
                    <a:pt x="126" y="4127"/>
                  </a:lnTo>
                  <a:lnTo>
                    <a:pt x="253" y="421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05" y="422"/>
                  </a:lnTo>
                  <a:lnTo>
                    <a:pt x="6863" y="295"/>
                  </a:lnTo>
                  <a:lnTo>
                    <a:pt x="6779" y="169"/>
                  </a:lnTo>
                  <a:lnTo>
                    <a:pt x="6652" y="85"/>
                  </a:lnTo>
                  <a:lnTo>
                    <a:pt x="6526" y="43"/>
                  </a:lnTo>
                  <a:lnTo>
                    <a:pt x="640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3" name="Google Shape;2583;p30"/>
            <p:cNvSpPr/>
            <p:nvPr/>
          </p:nvSpPr>
          <p:spPr>
            <a:xfrm>
              <a:off x="4468375" y="1336000"/>
              <a:ext cx="180000" cy="212650"/>
            </a:xfrm>
            <a:custGeom>
              <a:avLst/>
              <a:gdLst/>
              <a:ahLst/>
              <a:cxnLst/>
              <a:rect l="l" t="t" r="r" b="b"/>
              <a:pathLst>
                <a:path w="7200" h="8506" fill="none" extrusionOk="0">
                  <a:moveTo>
                    <a:pt x="253" y="4211"/>
                  </a:moveTo>
                  <a:lnTo>
                    <a:pt x="6316" y="842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47" y="548"/>
                  </a:lnTo>
                  <a:lnTo>
                    <a:pt x="6905" y="422"/>
                  </a:lnTo>
                  <a:lnTo>
                    <a:pt x="6863" y="295"/>
                  </a:lnTo>
                  <a:lnTo>
                    <a:pt x="6779" y="169"/>
                  </a:lnTo>
                  <a:lnTo>
                    <a:pt x="6652" y="85"/>
                  </a:lnTo>
                  <a:lnTo>
                    <a:pt x="6526" y="43"/>
                  </a:lnTo>
                  <a:lnTo>
                    <a:pt x="6400" y="1"/>
                  </a:lnTo>
                  <a:lnTo>
                    <a:pt x="6273" y="43"/>
                  </a:lnTo>
                  <a:lnTo>
                    <a:pt x="6105" y="85"/>
                  </a:lnTo>
                  <a:lnTo>
                    <a:pt x="295" y="3285"/>
                  </a:lnTo>
                  <a:lnTo>
                    <a:pt x="295" y="3285"/>
                  </a:lnTo>
                  <a:lnTo>
                    <a:pt x="169" y="3369"/>
                  </a:lnTo>
                  <a:lnTo>
                    <a:pt x="84" y="3495"/>
                  </a:lnTo>
                  <a:lnTo>
                    <a:pt x="42" y="3621"/>
                  </a:lnTo>
                  <a:lnTo>
                    <a:pt x="0" y="3748"/>
                  </a:lnTo>
                  <a:lnTo>
                    <a:pt x="0" y="3874"/>
                  </a:lnTo>
                  <a:lnTo>
                    <a:pt x="42" y="4000"/>
                  </a:lnTo>
                  <a:lnTo>
                    <a:pt x="126" y="4127"/>
                  </a:lnTo>
                  <a:lnTo>
                    <a:pt x="253" y="421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4" name="Google Shape;2584;p30"/>
            <p:cNvSpPr/>
            <p:nvPr/>
          </p:nvSpPr>
          <p:spPr>
            <a:xfrm>
              <a:off x="4502050" y="1460200"/>
              <a:ext cx="9500" cy="7400"/>
            </a:xfrm>
            <a:custGeom>
              <a:avLst/>
              <a:gdLst/>
              <a:ahLst/>
              <a:cxnLst/>
              <a:rect l="l" t="t" r="r" b="b"/>
              <a:pathLst>
                <a:path w="380" h="296" extrusionOk="0">
                  <a:moveTo>
                    <a:pt x="0" y="1"/>
                  </a:moveTo>
                  <a:lnTo>
                    <a:pt x="0" y="1"/>
                  </a:lnTo>
                  <a:lnTo>
                    <a:pt x="379" y="295"/>
                  </a:lnTo>
                  <a:lnTo>
                    <a:pt x="0"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5" name="Google Shape;2585;p30"/>
            <p:cNvSpPr/>
            <p:nvPr/>
          </p:nvSpPr>
          <p:spPr>
            <a:xfrm>
              <a:off x="4502050" y="1460200"/>
              <a:ext cx="9500" cy="7400"/>
            </a:xfrm>
            <a:custGeom>
              <a:avLst/>
              <a:gdLst/>
              <a:ahLst/>
              <a:cxnLst/>
              <a:rect l="l" t="t" r="r" b="b"/>
              <a:pathLst>
                <a:path w="380" h="296" fill="none" extrusionOk="0">
                  <a:moveTo>
                    <a:pt x="0" y="1"/>
                  </a:moveTo>
                  <a:lnTo>
                    <a:pt x="0" y="1"/>
                  </a:lnTo>
                  <a:lnTo>
                    <a:pt x="379" y="29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6" name="Google Shape;2586;p30"/>
            <p:cNvSpPr/>
            <p:nvPr/>
          </p:nvSpPr>
          <p:spPr>
            <a:xfrm>
              <a:off x="4502050" y="1394950"/>
              <a:ext cx="16875" cy="72650"/>
            </a:xfrm>
            <a:custGeom>
              <a:avLst/>
              <a:gdLst/>
              <a:ahLst/>
              <a:cxnLst/>
              <a:rect l="l" t="t" r="r" b="b"/>
              <a:pathLst>
                <a:path w="675" h="2906" extrusionOk="0">
                  <a:moveTo>
                    <a:pt x="674" y="0"/>
                  </a:moveTo>
                  <a:lnTo>
                    <a:pt x="211" y="211"/>
                  </a:lnTo>
                  <a:lnTo>
                    <a:pt x="0" y="2611"/>
                  </a:lnTo>
                  <a:lnTo>
                    <a:pt x="379" y="2905"/>
                  </a:lnTo>
                  <a:lnTo>
                    <a:pt x="674"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7" name="Google Shape;2587;p30"/>
            <p:cNvSpPr/>
            <p:nvPr/>
          </p:nvSpPr>
          <p:spPr>
            <a:xfrm>
              <a:off x="4502050" y="1394950"/>
              <a:ext cx="16875" cy="72650"/>
            </a:xfrm>
            <a:custGeom>
              <a:avLst/>
              <a:gdLst/>
              <a:ahLst/>
              <a:cxnLst/>
              <a:rect l="l" t="t" r="r" b="b"/>
              <a:pathLst>
                <a:path w="675" h="2906" fill="none" extrusionOk="0">
                  <a:moveTo>
                    <a:pt x="674" y="0"/>
                  </a:moveTo>
                  <a:lnTo>
                    <a:pt x="211" y="211"/>
                  </a:lnTo>
                  <a:lnTo>
                    <a:pt x="0" y="2611"/>
                  </a:lnTo>
                  <a:lnTo>
                    <a:pt x="379" y="2905"/>
                  </a:lnTo>
                  <a:lnTo>
                    <a:pt x="67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8" name="Google Shape;2588;p30"/>
            <p:cNvSpPr/>
            <p:nvPr/>
          </p:nvSpPr>
          <p:spPr>
            <a:xfrm>
              <a:off x="4533625" y="1482300"/>
              <a:ext cx="4225" cy="2125"/>
            </a:xfrm>
            <a:custGeom>
              <a:avLst/>
              <a:gdLst/>
              <a:ahLst/>
              <a:cxnLst/>
              <a:rect l="l" t="t" r="r" b="b"/>
              <a:pathLst>
                <a:path w="169" h="85" extrusionOk="0">
                  <a:moveTo>
                    <a:pt x="1" y="1"/>
                  </a:moveTo>
                  <a:lnTo>
                    <a:pt x="1" y="1"/>
                  </a:lnTo>
                  <a:lnTo>
                    <a:pt x="169" y="85"/>
                  </a:lnTo>
                  <a:lnTo>
                    <a:pt x="1"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9" name="Google Shape;2589;p30"/>
            <p:cNvSpPr/>
            <p:nvPr/>
          </p:nvSpPr>
          <p:spPr>
            <a:xfrm>
              <a:off x="4533625" y="1482300"/>
              <a:ext cx="4225" cy="2125"/>
            </a:xfrm>
            <a:custGeom>
              <a:avLst/>
              <a:gdLst/>
              <a:ahLst/>
              <a:cxnLst/>
              <a:rect l="l" t="t" r="r" b="b"/>
              <a:pathLst>
                <a:path w="169" h="85" fill="none" extrusionOk="0">
                  <a:moveTo>
                    <a:pt x="1" y="1"/>
                  </a:moveTo>
                  <a:lnTo>
                    <a:pt x="1" y="1"/>
                  </a:lnTo>
                  <a:lnTo>
                    <a:pt x="169" y="85"/>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0" name="Google Shape;2590;p30"/>
            <p:cNvSpPr/>
            <p:nvPr/>
          </p:nvSpPr>
          <p:spPr>
            <a:xfrm>
              <a:off x="4533625" y="1374950"/>
              <a:ext cx="21075" cy="114750"/>
            </a:xfrm>
            <a:custGeom>
              <a:avLst/>
              <a:gdLst/>
              <a:ahLst/>
              <a:cxnLst/>
              <a:rect l="l" t="t" r="r" b="b"/>
              <a:pathLst>
                <a:path w="843" h="4590" extrusionOk="0">
                  <a:moveTo>
                    <a:pt x="843" y="0"/>
                  </a:moveTo>
                  <a:lnTo>
                    <a:pt x="422" y="211"/>
                  </a:lnTo>
                  <a:lnTo>
                    <a:pt x="295" y="1390"/>
                  </a:lnTo>
                  <a:lnTo>
                    <a:pt x="211" y="2526"/>
                  </a:lnTo>
                  <a:lnTo>
                    <a:pt x="1" y="4295"/>
                  </a:lnTo>
                  <a:lnTo>
                    <a:pt x="169" y="4379"/>
                  </a:lnTo>
                  <a:lnTo>
                    <a:pt x="422" y="4590"/>
                  </a:lnTo>
                  <a:lnTo>
                    <a:pt x="590" y="2569"/>
                  </a:lnTo>
                  <a:lnTo>
                    <a:pt x="716" y="1306"/>
                  </a:lnTo>
                  <a:lnTo>
                    <a:pt x="843"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1" name="Google Shape;2591;p30"/>
            <p:cNvSpPr/>
            <p:nvPr/>
          </p:nvSpPr>
          <p:spPr>
            <a:xfrm>
              <a:off x="4533625" y="1374950"/>
              <a:ext cx="21075" cy="114750"/>
            </a:xfrm>
            <a:custGeom>
              <a:avLst/>
              <a:gdLst/>
              <a:ahLst/>
              <a:cxnLst/>
              <a:rect l="l" t="t" r="r" b="b"/>
              <a:pathLst>
                <a:path w="843" h="4590" fill="none" extrusionOk="0">
                  <a:moveTo>
                    <a:pt x="843" y="0"/>
                  </a:moveTo>
                  <a:lnTo>
                    <a:pt x="422" y="211"/>
                  </a:lnTo>
                  <a:lnTo>
                    <a:pt x="422" y="211"/>
                  </a:lnTo>
                  <a:lnTo>
                    <a:pt x="295" y="1390"/>
                  </a:lnTo>
                  <a:lnTo>
                    <a:pt x="211" y="2526"/>
                  </a:lnTo>
                  <a:lnTo>
                    <a:pt x="1" y="4295"/>
                  </a:lnTo>
                  <a:lnTo>
                    <a:pt x="169" y="4379"/>
                  </a:lnTo>
                  <a:lnTo>
                    <a:pt x="422" y="4590"/>
                  </a:lnTo>
                  <a:lnTo>
                    <a:pt x="590" y="2569"/>
                  </a:lnTo>
                  <a:lnTo>
                    <a:pt x="590" y="2569"/>
                  </a:lnTo>
                  <a:lnTo>
                    <a:pt x="716" y="1306"/>
                  </a:lnTo>
                  <a:lnTo>
                    <a:pt x="84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2" name="Google Shape;2592;p30"/>
            <p:cNvSpPr/>
            <p:nvPr/>
          </p:nvSpPr>
          <p:spPr>
            <a:xfrm>
              <a:off x="4568350" y="1359150"/>
              <a:ext cx="13725" cy="149500"/>
            </a:xfrm>
            <a:custGeom>
              <a:avLst/>
              <a:gdLst/>
              <a:ahLst/>
              <a:cxnLst/>
              <a:rect l="l" t="t" r="r" b="b"/>
              <a:pathLst>
                <a:path w="549" h="5980" extrusionOk="0">
                  <a:moveTo>
                    <a:pt x="1" y="5895"/>
                  </a:moveTo>
                  <a:lnTo>
                    <a:pt x="1" y="5895"/>
                  </a:lnTo>
                  <a:lnTo>
                    <a:pt x="127" y="5979"/>
                  </a:lnTo>
                  <a:lnTo>
                    <a:pt x="1" y="5895"/>
                  </a:lnTo>
                  <a:close/>
                  <a:moveTo>
                    <a:pt x="548" y="1"/>
                  </a:moveTo>
                  <a:lnTo>
                    <a:pt x="169" y="253"/>
                  </a:lnTo>
                  <a:lnTo>
                    <a:pt x="169" y="253"/>
                  </a:lnTo>
                  <a:lnTo>
                    <a:pt x="548" y="1"/>
                  </a:lnTo>
                  <a:lnTo>
                    <a:pt x="548"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3" name="Google Shape;2593;p30"/>
            <p:cNvSpPr/>
            <p:nvPr/>
          </p:nvSpPr>
          <p:spPr>
            <a:xfrm>
              <a:off x="4568350" y="1506525"/>
              <a:ext cx="3200" cy="2125"/>
            </a:xfrm>
            <a:custGeom>
              <a:avLst/>
              <a:gdLst/>
              <a:ahLst/>
              <a:cxnLst/>
              <a:rect l="l" t="t" r="r" b="b"/>
              <a:pathLst>
                <a:path w="128" h="85" fill="none" extrusionOk="0">
                  <a:moveTo>
                    <a:pt x="1" y="0"/>
                  </a:moveTo>
                  <a:lnTo>
                    <a:pt x="1" y="0"/>
                  </a:lnTo>
                  <a:lnTo>
                    <a:pt x="127" y="84"/>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4" name="Google Shape;2594;p30"/>
            <p:cNvSpPr/>
            <p:nvPr/>
          </p:nvSpPr>
          <p:spPr>
            <a:xfrm>
              <a:off x="4572575" y="1359150"/>
              <a:ext cx="9500" cy="6350"/>
            </a:xfrm>
            <a:custGeom>
              <a:avLst/>
              <a:gdLst/>
              <a:ahLst/>
              <a:cxnLst/>
              <a:rect l="l" t="t" r="r" b="b"/>
              <a:pathLst>
                <a:path w="380" h="254" fill="none" extrusionOk="0">
                  <a:moveTo>
                    <a:pt x="379" y="1"/>
                  </a:moveTo>
                  <a:lnTo>
                    <a:pt x="0" y="253"/>
                  </a:lnTo>
                  <a:lnTo>
                    <a:pt x="0" y="253"/>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5" name="Google Shape;2595;p30"/>
            <p:cNvSpPr/>
            <p:nvPr/>
          </p:nvSpPr>
          <p:spPr>
            <a:xfrm>
              <a:off x="4568350" y="1359150"/>
              <a:ext cx="14775" cy="153700"/>
            </a:xfrm>
            <a:custGeom>
              <a:avLst/>
              <a:gdLst/>
              <a:ahLst/>
              <a:cxnLst/>
              <a:rect l="l" t="t" r="r" b="b"/>
              <a:pathLst>
                <a:path w="591" h="6148" extrusionOk="0">
                  <a:moveTo>
                    <a:pt x="548" y="1"/>
                  </a:moveTo>
                  <a:lnTo>
                    <a:pt x="169" y="253"/>
                  </a:lnTo>
                  <a:lnTo>
                    <a:pt x="169" y="1643"/>
                  </a:lnTo>
                  <a:lnTo>
                    <a:pt x="169" y="3074"/>
                  </a:lnTo>
                  <a:lnTo>
                    <a:pt x="127" y="4464"/>
                  </a:lnTo>
                  <a:lnTo>
                    <a:pt x="1" y="5895"/>
                  </a:lnTo>
                  <a:lnTo>
                    <a:pt x="127" y="5979"/>
                  </a:lnTo>
                  <a:lnTo>
                    <a:pt x="422" y="6148"/>
                  </a:lnTo>
                  <a:lnTo>
                    <a:pt x="506" y="4632"/>
                  </a:lnTo>
                  <a:lnTo>
                    <a:pt x="590" y="3074"/>
                  </a:lnTo>
                  <a:lnTo>
                    <a:pt x="590" y="1559"/>
                  </a:lnTo>
                  <a:lnTo>
                    <a:pt x="548"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6" name="Google Shape;2596;p30"/>
            <p:cNvSpPr/>
            <p:nvPr/>
          </p:nvSpPr>
          <p:spPr>
            <a:xfrm>
              <a:off x="4568350" y="1359150"/>
              <a:ext cx="14775" cy="153700"/>
            </a:xfrm>
            <a:custGeom>
              <a:avLst/>
              <a:gdLst/>
              <a:ahLst/>
              <a:cxnLst/>
              <a:rect l="l" t="t" r="r" b="b"/>
              <a:pathLst>
                <a:path w="591" h="6148" fill="none" extrusionOk="0">
                  <a:moveTo>
                    <a:pt x="548" y="1"/>
                  </a:moveTo>
                  <a:lnTo>
                    <a:pt x="169" y="253"/>
                  </a:lnTo>
                  <a:lnTo>
                    <a:pt x="169" y="253"/>
                  </a:lnTo>
                  <a:lnTo>
                    <a:pt x="169" y="1643"/>
                  </a:lnTo>
                  <a:lnTo>
                    <a:pt x="169" y="3074"/>
                  </a:lnTo>
                  <a:lnTo>
                    <a:pt x="127" y="4464"/>
                  </a:lnTo>
                  <a:lnTo>
                    <a:pt x="1" y="5895"/>
                  </a:lnTo>
                  <a:lnTo>
                    <a:pt x="127" y="5979"/>
                  </a:lnTo>
                  <a:lnTo>
                    <a:pt x="422" y="6148"/>
                  </a:lnTo>
                  <a:lnTo>
                    <a:pt x="422" y="6148"/>
                  </a:lnTo>
                  <a:lnTo>
                    <a:pt x="506" y="4632"/>
                  </a:lnTo>
                  <a:lnTo>
                    <a:pt x="590" y="3074"/>
                  </a:lnTo>
                  <a:lnTo>
                    <a:pt x="590" y="1559"/>
                  </a:lnTo>
                  <a:lnTo>
                    <a:pt x="54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7" name="Google Shape;2597;p30"/>
            <p:cNvSpPr/>
            <p:nvPr/>
          </p:nvSpPr>
          <p:spPr>
            <a:xfrm>
              <a:off x="4609400" y="1339150"/>
              <a:ext cx="10550" cy="5300"/>
            </a:xfrm>
            <a:custGeom>
              <a:avLst/>
              <a:gdLst/>
              <a:ahLst/>
              <a:cxnLst/>
              <a:rect l="l" t="t" r="r" b="b"/>
              <a:pathLst>
                <a:path w="422" h="212" extrusionOk="0">
                  <a:moveTo>
                    <a:pt x="422" y="1"/>
                  </a:moveTo>
                  <a:lnTo>
                    <a:pt x="1" y="211"/>
                  </a:lnTo>
                  <a:lnTo>
                    <a:pt x="1" y="211"/>
                  </a:lnTo>
                  <a:lnTo>
                    <a:pt x="422" y="1"/>
                  </a:lnTo>
                  <a:lnTo>
                    <a:pt x="422" y="1"/>
                  </a:lnTo>
                  <a:lnTo>
                    <a:pt x="422"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8" name="Google Shape;2598;p30"/>
            <p:cNvSpPr/>
            <p:nvPr/>
          </p:nvSpPr>
          <p:spPr>
            <a:xfrm>
              <a:off x="4609400" y="1339150"/>
              <a:ext cx="10550" cy="5300"/>
            </a:xfrm>
            <a:custGeom>
              <a:avLst/>
              <a:gdLst/>
              <a:ahLst/>
              <a:cxnLst/>
              <a:rect l="l" t="t" r="r" b="b"/>
              <a:pathLst>
                <a:path w="422" h="212" fill="none" extrusionOk="0">
                  <a:moveTo>
                    <a:pt x="422" y="1"/>
                  </a:moveTo>
                  <a:lnTo>
                    <a:pt x="1" y="211"/>
                  </a:lnTo>
                  <a:lnTo>
                    <a:pt x="1" y="211"/>
                  </a:lnTo>
                  <a:lnTo>
                    <a:pt x="422" y="1"/>
                  </a:lnTo>
                  <a:lnTo>
                    <a:pt x="422" y="1"/>
                  </a:lnTo>
                  <a:lnTo>
                    <a:pt x="42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9" name="Google Shape;2599;p30"/>
            <p:cNvSpPr/>
            <p:nvPr/>
          </p:nvSpPr>
          <p:spPr>
            <a:xfrm>
              <a:off x="4599925" y="1339150"/>
              <a:ext cx="20025" cy="195800"/>
            </a:xfrm>
            <a:custGeom>
              <a:avLst/>
              <a:gdLst/>
              <a:ahLst/>
              <a:cxnLst/>
              <a:rect l="l" t="t" r="r" b="b"/>
              <a:pathLst>
                <a:path w="801" h="7832" extrusionOk="0">
                  <a:moveTo>
                    <a:pt x="801" y="1"/>
                  </a:moveTo>
                  <a:lnTo>
                    <a:pt x="380" y="211"/>
                  </a:lnTo>
                  <a:lnTo>
                    <a:pt x="338" y="2064"/>
                  </a:lnTo>
                  <a:lnTo>
                    <a:pt x="254" y="3874"/>
                  </a:lnTo>
                  <a:lnTo>
                    <a:pt x="127" y="5727"/>
                  </a:lnTo>
                  <a:lnTo>
                    <a:pt x="1" y="7537"/>
                  </a:lnTo>
                  <a:lnTo>
                    <a:pt x="380" y="7832"/>
                  </a:lnTo>
                  <a:lnTo>
                    <a:pt x="548" y="5853"/>
                  </a:lnTo>
                  <a:lnTo>
                    <a:pt x="675" y="3916"/>
                  </a:lnTo>
                  <a:lnTo>
                    <a:pt x="759" y="1938"/>
                  </a:lnTo>
                  <a:lnTo>
                    <a:pt x="801"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0" name="Google Shape;2600;p30"/>
            <p:cNvSpPr/>
            <p:nvPr/>
          </p:nvSpPr>
          <p:spPr>
            <a:xfrm>
              <a:off x="4599925" y="1339150"/>
              <a:ext cx="20025" cy="195800"/>
            </a:xfrm>
            <a:custGeom>
              <a:avLst/>
              <a:gdLst/>
              <a:ahLst/>
              <a:cxnLst/>
              <a:rect l="l" t="t" r="r" b="b"/>
              <a:pathLst>
                <a:path w="801" h="7832" fill="none" extrusionOk="0">
                  <a:moveTo>
                    <a:pt x="801" y="1"/>
                  </a:moveTo>
                  <a:lnTo>
                    <a:pt x="380" y="211"/>
                  </a:lnTo>
                  <a:lnTo>
                    <a:pt x="380" y="211"/>
                  </a:lnTo>
                  <a:lnTo>
                    <a:pt x="338" y="2064"/>
                  </a:lnTo>
                  <a:lnTo>
                    <a:pt x="254" y="3874"/>
                  </a:lnTo>
                  <a:lnTo>
                    <a:pt x="127" y="5727"/>
                  </a:lnTo>
                  <a:lnTo>
                    <a:pt x="1" y="7537"/>
                  </a:lnTo>
                  <a:lnTo>
                    <a:pt x="380" y="7832"/>
                  </a:lnTo>
                  <a:lnTo>
                    <a:pt x="380" y="7832"/>
                  </a:lnTo>
                  <a:lnTo>
                    <a:pt x="548" y="5853"/>
                  </a:lnTo>
                  <a:lnTo>
                    <a:pt x="675" y="3916"/>
                  </a:lnTo>
                  <a:lnTo>
                    <a:pt x="759" y="1938"/>
                  </a:lnTo>
                  <a:lnTo>
                    <a:pt x="80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01" name="Google Shape;2601;p30"/>
          <p:cNvGrpSpPr/>
          <p:nvPr/>
        </p:nvGrpSpPr>
        <p:grpSpPr>
          <a:xfrm flipH="1">
            <a:off x="6233436" y="-744668"/>
            <a:ext cx="3863458" cy="1874053"/>
            <a:chOff x="3545275" y="1138125"/>
            <a:chExt cx="1338875" cy="649450"/>
          </a:xfrm>
        </p:grpSpPr>
        <p:sp>
          <p:nvSpPr>
            <p:cNvPr id="2602" name="Google Shape;2602;p30"/>
            <p:cNvSpPr/>
            <p:nvPr/>
          </p:nvSpPr>
          <p:spPr>
            <a:xfrm>
              <a:off x="3545275" y="1138125"/>
              <a:ext cx="1338875" cy="508400"/>
            </a:xfrm>
            <a:custGeom>
              <a:avLst/>
              <a:gdLst/>
              <a:ahLst/>
              <a:cxnLst/>
              <a:rect l="l" t="t" r="r" b="b"/>
              <a:pathLst>
                <a:path w="53555" h="20336" extrusionOk="0">
                  <a:moveTo>
                    <a:pt x="53386" y="0"/>
                  </a:moveTo>
                  <a:lnTo>
                    <a:pt x="52081" y="1263"/>
                  </a:lnTo>
                  <a:lnTo>
                    <a:pt x="50734" y="2526"/>
                  </a:lnTo>
                  <a:lnTo>
                    <a:pt x="49344" y="3747"/>
                  </a:lnTo>
                  <a:lnTo>
                    <a:pt x="47913" y="4926"/>
                  </a:lnTo>
                  <a:lnTo>
                    <a:pt x="46481" y="6105"/>
                  </a:lnTo>
                  <a:lnTo>
                    <a:pt x="45008" y="7200"/>
                  </a:lnTo>
                  <a:lnTo>
                    <a:pt x="43492" y="8252"/>
                  </a:lnTo>
                  <a:lnTo>
                    <a:pt x="41976" y="9263"/>
                  </a:lnTo>
                  <a:lnTo>
                    <a:pt x="40419" y="10231"/>
                  </a:lnTo>
                  <a:lnTo>
                    <a:pt x="38861" y="11157"/>
                  </a:lnTo>
                  <a:lnTo>
                    <a:pt x="37261" y="12042"/>
                  </a:lnTo>
                  <a:lnTo>
                    <a:pt x="35619" y="12884"/>
                  </a:lnTo>
                  <a:lnTo>
                    <a:pt x="33977" y="13684"/>
                  </a:lnTo>
                  <a:lnTo>
                    <a:pt x="32293" y="14441"/>
                  </a:lnTo>
                  <a:lnTo>
                    <a:pt x="30609" y="15157"/>
                  </a:lnTo>
                  <a:lnTo>
                    <a:pt x="28883" y="15789"/>
                  </a:lnTo>
                  <a:lnTo>
                    <a:pt x="27156" y="16420"/>
                  </a:lnTo>
                  <a:lnTo>
                    <a:pt x="25430" y="17010"/>
                  </a:lnTo>
                  <a:lnTo>
                    <a:pt x="23662" y="17515"/>
                  </a:lnTo>
                  <a:lnTo>
                    <a:pt x="21894" y="17978"/>
                  </a:lnTo>
                  <a:lnTo>
                    <a:pt x="20125" y="18399"/>
                  </a:lnTo>
                  <a:lnTo>
                    <a:pt x="18315" y="18778"/>
                  </a:lnTo>
                  <a:lnTo>
                    <a:pt x="16504" y="19115"/>
                  </a:lnTo>
                  <a:lnTo>
                    <a:pt x="14694" y="19410"/>
                  </a:lnTo>
                  <a:lnTo>
                    <a:pt x="12884" y="19620"/>
                  </a:lnTo>
                  <a:lnTo>
                    <a:pt x="11031" y="19831"/>
                  </a:lnTo>
                  <a:lnTo>
                    <a:pt x="9221" y="19957"/>
                  </a:lnTo>
                  <a:lnTo>
                    <a:pt x="7368" y="20041"/>
                  </a:lnTo>
                  <a:lnTo>
                    <a:pt x="3705" y="20041"/>
                  </a:lnTo>
                  <a:lnTo>
                    <a:pt x="1853" y="19957"/>
                  </a:lnTo>
                  <a:lnTo>
                    <a:pt x="0" y="19831"/>
                  </a:lnTo>
                  <a:lnTo>
                    <a:pt x="0" y="20083"/>
                  </a:lnTo>
                  <a:lnTo>
                    <a:pt x="1347" y="20209"/>
                  </a:lnTo>
                  <a:lnTo>
                    <a:pt x="2695" y="20252"/>
                  </a:lnTo>
                  <a:lnTo>
                    <a:pt x="4042" y="20294"/>
                  </a:lnTo>
                  <a:lnTo>
                    <a:pt x="5389" y="20336"/>
                  </a:lnTo>
                  <a:lnTo>
                    <a:pt x="6863" y="20294"/>
                  </a:lnTo>
                  <a:lnTo>
                    <a:pt x="8337" y="20252"/>
                  </a:lnTo>
                  <a:lnTo>
                    <a:pt x="9852" y="20167"/>
                  </a:lnTo>
                  <a:lnTo>
                    <a:pt x="11326" y="20041"/>
                  </a:lnTo>
                  <a:lnTo>
                    <a:pt x="12841" y="19915"/>
                  </a:lnTo>
                  <a:lnTo>
                    <a:pt x="14315" y="19704"/>
                  </a:lnTo>
                  <a:lnTo>
                    <a:pt x="15831" y="19494"/>
                  </a:lnTo>
                  <a:lnTo>
                    <a:pt x="17304" y="19241"/>
                  </a:lnTo>
                  <a:lnTo>
                    <a:pt x="18778" y="18946"/>
                  </a:lnTo>
                  <a:lnTo>
                    <a:pt x="20252" y="18652"/>
                  </a:lnTo>
                  <a:lnTo>
                    <a:pt x="21725" y="18273"/>
                  </a:lnTo>
                  <a:lnTo>
                    <a:pt x="23199" y="17894"/>
                  </a:lnTo>
                  <a:lnTo>
                    <a:pt x="24672" y="17473"/>
                  </a:lnTo>
                  <a:lnTo>
                    <a:pt x="26104" y="17052"/>
                  </a:lnTo>
                  <a:lnTo>
                    <a:pt x="27535" y="16547"/>
                  </a:lnTo>
                  <a:lnTo>
                    <a:pt x="28967" y="16041"/>
                  </a:lnTo>
                  <a:lnTo>
                    <a:pt x="30735" y="15368"/>
                  </a:lnTo>
                  <a:lnTo>
                    <a:pt x="32419" y="14652"/>
                  </a:lnTo>
                  <a:lnTo>
                    <a:pt x="34145" y="13894"/>
                  </a:lnTo>
                  <a:lnTo>
                    <a:pt x="35787" y="13052"/>
                  </a:lnTo>
                  <a:lnTo>
                    <a:pt x="37471" y="12210"/>
                  </a:lnTo>
                  <a:lnTo>
                    <a:pt x="39071" y="11326"/>
                  </a:lnTo>
                  <a:lnTo>
                    <a:pt x="40671" y="10358"/>
                  </a:lnTo>
                  <a:lnTo>
                    <a:pt x="42229" y="9389"/>
                  </a:lnTo>
                  <a:lnTo>
                    <a:pt x="43787" y="8379"/>
                  </a:lnTo>
                  <a:lnTo>
                    <a:pt x="45260" y="7326"/>
                  </a:lnTo>
                  <a:lnTo>
                    <a:pt x="46734" y="6231"/>
                  </a:lnTo>
                  <a:lnTo>
                    <a:pt x="48208" y="5095"/>
                  </a:lnTo>
                  <a:lnTo>
                    <a:pt x="49597" y="3916"/>
                  </a:lnTo>
                  <a:lnTo>
                    <a:pt x="50944" y="2695"/>
                  </a:lnTo>
                  <a:lnTo>
                    <a:pt x="52292" y="1432"/>
                  </a:lnTo>
                  <a:lnTo>
                    <a:pt x="53555" y="169"/>
                  </a:lnTo>
                  <a:lnTo>
                    <a:pt x="5338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3" name="Google Shape;2603;p30"/>
            <p:cNvSpPr/>
            <p:nvPr/>
          </p:nvSpPr>
          <p:spPr>
            <a:xfrm>
              <a:off x="3545275" y="1138125"/>
              <a:ext cx="1338875" cy="508400"/>
            </a:xfrm>
            <a:custGeom>
              <a:avLst/>
              <a:gdLst/>
              <a:ahLst/>
              <a:cxnLst/>
              <a:rect l="l" t="t" r="r" b="b"/>
              <a:pathLst>
                <a:path w="53555" h="20336" fill="none" extrusionOk="0">
                  <a:moveTo>
                    <a:pt x="5389" y="20336"/>
                  </a:moveTo>
                  <a:lnTo>
                    <a:pt x="5389" y="20336"/>
                  </a:lnTo>
                  <a:lnTo>
                    <a:pt x="4042" y="20294"/>
                  </a:lnTo>
                  <a:lnTo>
                    <a:pt x="2695" y="20252"/>
                  </a:lnTo>
                  <a:lnTo>
                    <a:pt x="1347" y="20209"/>
                  </a:lnTo>
                  <a:lnTo>
                    <a:pt x="0" y="20083"/>
                  </a:lnTo>
                  <a:lnTo>
                    <a:pt x="0" y="19831"/>
                  </a:lnTo>
                  <a:lnTo>
                    <a:pt x="0" y="19831"/>
                  </a:lnTo>
                  <a:lnTo>
                    <a:pt x="1853" y="19957"/>
                  </a:lnTo>
                  <a:lnTo>
                    <a:pt x="3705" y="20041"/>
                  </a:lnTo>
                  <a:lnTo>
                    <a:pt x="5558" y="20041"/>
                  </a:lnTo>
                  <a:lnTo>
                    <a:pt x="7368" y="20041"/>
                  </a:lnTo>
                  <a:lnTo>
                    <a:pt x="9221" y="19957"/>
                  </a:lnTo>
                  <a:lnTo>
                    <a:pt x="11031" y="19831"/>
                  </a:lnTo>
                  <a:lnTo>
                    <a:pt x="12884" y="19620"/>
                  </a:lnTo>
                  <a:lnTo>
                    <a:pt x="14694" y="19410"/>
                  </a:lnTo>
                  <a:lnTo>
                    <a:pt x="16504" y="19115"/>
                  </a:lnTo>
                  <a:lnTo>
                    <a:pt x="18315" y="18778"/>
                  </a:lnTo>
                  <a:lnTo>
                    <a:pt x="20125" y="18399"/>
                  </a:lnTo>
                  <a:lnTo>
                    <a:pt x="21894" y="17978"/>
                  </a:lnTo>
                  <a:lnTo>
                    <a:pt x="23662" y="17515"/>
                  </a:lnTo>
                  <a:lnTo>
                    <a:pt x="25430" y="17010"/>
                  </a:lnTo>
                  <a:lnTo>
                    <a:pt x="27156" y="16420"/>
                  </a:lnTo>
                  <a:lnTo>
                    <a:pt x="28883" y="15789"/>
                  </a:lnTo>
                  <a:lnTo>
                    <a:pt x="30609" y="15157"/>
                  </a:lnTo>
                  <a:lnTo>
                    <a:pt x="32293" y="14441"/>
                  </a:lnTo>
                  <a:lnTo>
                    <a:pt x="33977" y="13684"/>
                  </a:lnTo>
                  <a:lnTo>
                    <a:pt x="35619" y="12884"/>
                  </a:lnTo>
                  <a:lnTo>
                    <a:pt x="37261" y="12042"/>
                  </a:lnTo>
                  <a:lnTo>
                    <a:pt x="38861" y="11157"/>
                  </a:lnTo>
                  <a:lnTo>
                    <a:pt x="40419" y="10231"/>
                  </a:lnTo>
                  <a:lnTo>
                    <a:pt x="41976" y="9263"/>
                  </a:lnTo>
                  <a:lnTo>
                    <a:pt x="43492" y="8252"/>
                  </a:lnTo>
                  <a:lnTo>
                    <a:pt x="45008" y="7200"/>
                  </a:lnTo>
                  <a:lnTo>
                    <a:pt x="46481" y="6105"/>
                  </a:lnTo>
                  <a:lnTo>
                    <a:pt x="47913" y="4926"/>
                  </a:lnTo>
                  <a:lnTo>
                    <a:pt x="49344" y="3747"/>
                  </a:lnTo>
                  <a:lnTo>
                    <a:pt x="50734" y="2526"/>
                  </a:lnTo>
                  <a:lnTo>
                    <a:pt x="52081" y="1263"/>
                  </a:lnTo>
                  <a:lnTo>
                    <a:pt x="53386" y="0"/>
                  </a:lnTo>
                  <a:lnTo>
                    <a:pt x="53555" y="169"/>
                  </a:lnTo>
                  <a:lnTo>
                    <a:pt x="53555" y="169"/>
                  </a:lnTo>
                  <a:lnTo>
                    <a:pt x="52292" y="1432"/>
                  </a:lnTo>
                  <a:lnTo>
                    <a:pt x="50944" y="2695"/>
                  </a:lnTo>
                  <a:lnTo>
                    <a:pt x="49597" y="3916"/>
                  </a:lnTo>
                  <a:lnTo>
                    <a:pt x="48208" y="5095"/>
                  </a:lnTo>
                  <a:lnTo>
                    <a:pt x="46734" y="6231"/>
                  </a:lnTo>
                  <a:lnTo>
                    <a:pt x="45260" y="7326"/>
                  </a:lnTo>
                  <a:lnTo>
                    <a:pt x="43787" y="8379"/>
                  </a:lnTo>
                  <a:lnTo>
                    <a:pt x="42229" y="9389"/>
                  </a:lnTo>
                  <a:lnTo>
                    <a:pt x="40671" y="10358"/>
                  </a:lnTo>
                  <a:lnTo>
                    <a:pt x="39071" y="11326"/>
                  </a:lnTo>
                  <a:lnTo>
                    <a:pt x="37471" y="12210"/>
                  </a:lnTo>
                  <a:lnTo>
                    <a:pt x="35787" y="13052"/>
                  </a:lnTo>
                  <a:lnTo>
                    <a:pt x="34145" y="13894"/>
                  </a:lnTo>
                  <a:lnTo>
                    <a:pt x="32419" y="14652"/>
                  </a:lnTo>
                  <a:lnTo>
                    <a:pt x="30735" y="15368"/>
                  </a:lnTo>
                  <a:lnTo>
                    <a:pt x="28967" y="16041"/>
                  </a:lnTo>
                  <a:lnTo>
                    <a:pt x="28967" y="16041"/>
                  </a:lnTo>
                  <a:lnTo>
                    <a:pt x="27535" y="16547"/>
                  </a:lnTo>
                  <a:lnTo>
                    <a:pt x="26104" y="17052"/>
                  </a:lnTo>
                  <a:lnTo>
                    <a:pt x="24672" y="17473"/>
                  </a:lnTo>
                  <a:lnTo>
                    <a:pt x="23199" y="17894"/>
                  </a:lnTo>
                  <a:lnTo>
                    <a:pt x="21725" y="18273"/>
                  </a:lnTo>
                  <a:lnTo>
                    <a:pt x="20252" y="18652"/>
                  </a:lnTo>
                  <a:lnTo>
                    <a:pt x="18778" y="18946"/>
                  </a:lnTo>
                  <a:lnTo>
                    <a:pt x="17304" y="19241"/>
                  </a:lnTo>
                  <a:lnTo>
                    <a:pt x="15831" y="19494"/>
                  </a:lnTo>
                  <a:lnTo>
                    <a:pt x="14315" y="19704"/>
                  </a:lnTo>
                  <a:lnTo>
                    <a:pt x="12841" y="19915"/>
                  </a:lnTo>
                  <a:lnTo>
                    <a:pt x="11326" y="20041"/>
                  </a:lnTo>
                  <a:lnTo>
                    <a:pt x="9852" y="20167"/>
                  </a:lnTo>
                  <a:lnTo>
                    <a:pt x="8337" y="20252"/>
                  </a:lnTo>
                  <a:lnTo>
                    <a:pt x="6863" y="20294"/>
                  </a:lnTo>
                  <a:lnTo>
                    <a:pt x="5389" y="2033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4" name="Google Shape;2604;p30"/>
            <p:cNvSpPr/>
            <p:nvPr/>
          </p:nvSpPr>
          <p:spPr>
            <a:xfrm>
              <a:off x="3848400" y="1583350"/>
              <a:ext cx="191600" cy="204225"/>
            </a:xfrm>
            <a:custGeom>
              <a:avLst/>
              <a:gdLst/>
              <a:ahLst/>
              <a:cxnLst/>
              <a:rect l="l" t="t" r="r" b="b"/>
              <a:pathLst>
                <a:path w="7664" h="8169" extrusionOk="0">
                  <a:moveTo>
                    <a:pt x="6990" y="1"/>
                  </a:moveTo>
                  <a:lnTo>
                    <a:pt x="464" y="1137"/>
                  </a:lnTo>
                  <a:lnTo>
                    <a:pt x="338" y="1179"/>
                  </a:lnTo>
                  <a:lnTo>
                    <a:pt x="211" y="1264"/>
                  </a:lnTo>
                  <a:lnTo>
                    <a:pt x="127" y="1390"/>
                  </a:lnTo>
                  <a:lnTo>
                    <a:pt x="43" y="1474"/>
                  </a:lnTo>
                  <a:lnTo>
                    <a:pt x="1" y="1601"/>
                  </a:lnTo>
                  <a:lnTo>
                    <a:pt x="1" y="1769"/>
                  </a:lnTo>
                  <a:lnTo>
                    <a:pt x="43" y="1895"/>
                  </a:lnTo>
                  <a:lnTo>
                    <a:pt x="127" y="2022"/>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63" y="548"/>
                  </a:lnTo>
                  <a:lnTo>
                    <a:pt x="7621" y="422"/>
                  </a:lnTo>
                  <a:lnTo>
                    <a:pt x="7579" y="295"/>
                  </a:lnTo>
                  <a:lnTo>
                    <a:pt x="7537" y="169"/>
                  </a:lnTo>
                  <a:lnTo>
                    <a:pt x="7411" y="85"/>
                  </a:lnTo>
                  <a:lnTo>
                    <a:pt x="728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5" name="Google Shape;2605;p30"/>
            <p:cNvSpPr/>
            <p:nvPr/>
          </p:nvSpPr>
          <p:spPr>
            <a:xfrm>
              <a:off x="3848400" y="1583350"/>
              <a:ext cx="191600" cy="204225"/>
            </a:xfrm>
            <a:custGeom>
              <a:avLst/>
              <a:gdLst/>
              <a:ahLst/>
              <a:cxnLst/>
              <a:rect l="l" t="t" r="r" b="b"/>
              <a:pathLst>
                <a:path w="7664" h="8169" fill="none" extrusionOk="0">
                  <a:moveTo>
                    <a:pt x="127" y="2022"/>
                  </a:moveTo>
                  <a:lnTo>
                    <a:pt x="4548" y="7916"/>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21" y="674"/>
                  </a:lnTo>
                  <a:lnTo>
                    <a:pt x="7663" y="548"/>
                  </a:lnTo>
                  <a:lnTo>
                    <a:pt x="7621" y="422"/>
                  </a:lnTo>
                  <a:lnTo>
                    <a:pt x="7579" y="295"/>
                  </a:lnTo>
                  <a:lnTo>
                    <a:pt x="7537" y="169"/>
                  </a:lnTo>
                  <a:lnTo>
                    <a:pt x="7411" y="85"/>
                  </a:lnTo>
                  <a:lnTo>
                    <a:pt x="7284" y="1"/>
                  </a:lnTo>
                  <a:lnTo>
                    <a:pt x="7158" y="1"/>
                  </a:lnTo>
                  <a:lnTo>
                    <a:pt x="6990" y="1"/>
                  </a:lnTo>
                  <a:lnTo>
                    <a:pt x="464" y="1137"/>
                  </a:lnTo>
                  <a:lnTo>
                    <a:pt x="464" y="1137"/>
                  </a:lnTo>
                  <a:lnTo>
                    <a:pt x="338" y="1179"/>
                  </a:lnTo>
                  <a:lnTo>
                    <a:pt x="211" y="1264"/>
                  </a:lnTo>
                  <a:lnTo>
                    <a:pt x="127" y="1390"/>
                  </a:lnTo>
                  <a:lnTo>
                    <a:pt x="43" y="1474"/>
                  </a:lnTo>
                  <a:lnTo>
                    <a:pt x="1" y="1601"/>
                  </a:lnTo>
                  <a:lnTo>
                    <a:pt x="1" y="1769"/>
                  </a:lnTo>
                  <a:lnTo>
                    <a:pt x="43" y="1895"/>
                  </a:lnTo>
                  <a:lnTo>
                    <a:pt x="127" y="202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6" name="Google Shape;2606;p30"/>
            <p:cNvSpPr/>
            <p:nvPr/>
          </p:nvSpPr>
          <p:spPr>
            <a:xfrm>
              <a:off x="3871575" y="1603350"/>
              <a:ext cx="36850" cy="62125"/>
            </a:xfrm>
            <a:custGeom>
              <a:avLst/>
              <a:gdLst/>
              <a:ahLst/>
              <a:cxnLst/>
              <a:rect l="l" t="t" r="r" b="b"/>
              <a:pathLst>
                <a:path w="1474" h="2485" extrusionOk="0">
                  <a:moveTo>
                    <a:pt x="0" y="2316"/>
                  </a:moveTo>
                  <a:lnTo>
                    <a:pt x="0" y="2316"/>
                  </a:lnTo>
                  <a:lnTo>
                    <a:pt x="126" y="2485"/>
                  </a:lnTo>
                  <a:lnTo>
                    <a:pt x="0" y="2316"/>
                  </a:lnTo>
                  <a:close/>
                  <a:moveTo>
                    <a:pt x="1474" y="1"/>
                  </a:moveTo>
                  <a:lnTo>
                    <a:pt x="968" y="85"/>
                  </a:lnTo>
                  <a:lnTo>
                    <a:pt x="1474" y="1"/>
                  </a:lnTo>
                  <a:lnTo>
                    <a:pt x="147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7" name="Google Shape;2607;p30"/>
            <p:cNvSpPr/>
            <p:nvPr/>
          </p:nvSpPr>
          <p:spPr>
            <a:xfrm>
              <a:off x="3871575" y="1661250"/>
              <a:ext cx="3175" cy="4225"/>
            </a:xfrm>
            <a:custGeom>
              <a:avLst/>
              <a:gdLst/>
              <a:ahLst/>
              <a:cxnLst/>
              <a:rect l="l" t="t" r="r" b="b"/>
              <a:pathLst>
                <a:path w="127" h="169" fill="none" extrusionOk="0">
                  <a:moveTo>
                    <a:pt x="0" y="0"/>
                  </a:moveTo>
                  <a:lnTo>
                    <a:pt x="0" y="0"/>
                  </a:lnTo>
                  <a:lnTo>
                    <a:pt x="126" y="16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8" name="Google Shape;2608;p30"/>
            <p:cNvSpPr/>
            <p:nvPr/>
          </p:nvSpPr>
          <p:spPr>
            <a:xfrm>
              <a:off x="3895775" y="1603350"/>
              <a:ext cx="12650" cy="2125"/>
            </a:xfrm>
            <a:custGeom>
              <a:avLst/>
              <a:gdLst/>
              <a:ahLst/>
              <a:cxnLst/>
              <a:rect l="l" t="t" r="r" b="b"/>
              <a:pathLst>
                <a:path w="506" h="85" fill="none" extrusionOk="0">
                  <a:moveTo>
                    <a:pt x="506" y="1"/>
                  </a:moveTo>
                  <a:lnTo>
                    <a:pt x="0" y="85"/>
                  </a:lnTo>
                  <a:lnTo>
                    <a:pt x="506" y="1"/>
                  </a:lnTo>
                  <a:lnTo>
                    <a:pt x="5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9" name="Google Shape;2609;p30"/>
            <p:cNvSpPr/>
            <p:nvPr/>
          </p:nvSpPr>
          <p:spPr>
            <a:xfrm>
              <a:off x="3871575" y="1603350"/>
              <a:ext cx="36850" cy="67400"/>
            </a:xfrm>
            <a:custGeom>
              <a:avLst/>
              <a:gdLst/>
              <a:ahLst/>
              <a:cxnLst/>
              <a:rect l="l" t="t" r="r" b="b"/>
              <a:pathLst>
                <a:path w="1474" h="2696" extrusionOk="0">
                  <a:moveTo>
                    <a:pt x="1474" y="1"/>
                  </a:moveTo>
                  <a:lnTo>
                    <a:pt x="968" y="85"/>
                  </a:lnTo>
                  <a:lnTo>
                    <a:pt x="0" y="2316"/>
                  </a:lnTo>
                  <a:lnTo>
                    <a:pt x="126" y="2485"/>
                  </a:lnTo>
                  <a:lnTo>
                    <a:pt x="295" y="2695"/>
                  </a:lnTo>
                  <a:lnTo>
                    <a:pt x="1474"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0" name="Google Shape;2610;p30"/>
            <p:cNvSpPr/>
            <p:nvPr/>
          </p:nvSpPr>
          <p:spPr>
            <a:xfrm>
              <a:off x="3871575" y="1603350"/>
              <a:ext cx="36850" cy="67400"/>
            </a:xfrm>
            <a:custGeom>
              <a:avLst/>
              <a:gdLst/>
              <a:ahLst/>
              <a:cxnLst/>
              <a:rect l="l" t="t" r="r" b="b"/>
              <a:pathLst>
                <a:path w="1474" h="2696" fill="none" extrusionOk="0">
                  <a:moveTo>
                    <a:pt x="1474" y="1"/>
                  </a:moveTo>
                  <a:lnTo>
                    <a:pt x="968" y="85"/>
                  </a:lnTo>
                  <a:lnTo>
                    <a:pt x="0" y="2316"/>
                  </a:lnTo>
                  <a:lnTo>
                    <a:pt x="126" y="2485"/>
                  </a:lnTo>
                  <a:lnTo>
                    <a:pt x="295" y="2695"/>
                  </a:lnTo>
                  <a:lnTo>
                    <a:pt x="14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1" name="Google Shape;2611;p30"/>
            <p:cNvSpPr/>
            <p:nvPr/>
          </p:nvSpPr>
          <p:spPr>
            <a:xfrm>
              <a:off x="3894725" y="1595975"/>
              <a:ext cx="53700" cy="102125"/>
            </a:xfrm>
            <a:custGeom>
              <a:avLst/>
              <a:gdLst/>
              <a:ahLst/>
              <a:cxnLst/>
              <a:rect l="l" t="t" r="r" b="b"/>
              <a:pathLst>
                <a:path w="2148" h="4085" extrusionOk="0">
                  <a:moveTo>
                    <a:pt x="0" y="3832"/>
                  </a:moveTo>
                  <a:lnTo>
                    <a:pt x="0" y="3832"/>
                  </a:lnTo>
                  <a:lnTo>
                    <a:pt x="169" y="4085"/>
                  </a:lnTo>
                  <a:lnTo>
                    <a:pt x="0" y="3832"/>
                  </a:lnTo>
                  <a:close/>
                  <a:moveTo>
                    <a:pt x="2147" y="1"/>
                  </a:moveTo>
                  <a:lnTo>
                    <a:pt x="1769" y="85"/>
                  </a:lnTo>
                  <a:lnTo>
                    <a:pt x="2147" y="1"/>
                  </a:lnTo>
                  <a:lnTo>
                    <a:pt x="2147" y="1"/>
                  </a:lnTo>
                  <a:lnTo>
                    <a:pt x="214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2" name="Google Shape;2612;p30"/>
            <p:cNvSpPr/>
            <p:nvPr/>
          </p:nvSpPr>
          <p:spPr>
            <a:xfrm>
              <a:off x="3894725" y="1691775"/>
              <a:ext cx="4225" cy="6325"/>
            </a:xfrm>
            <a:custGeom>
              <a:avLst/>
              <a:gdLst/>
              <a:ahLst/>
              <a:cxnLst/>
              <a:rect l="l" t="t" r="r" b="b"/>
              <a:pathLst>
                <a:path w="169" h="253" fill="none" extrusionOk="0">
                  <a:moveTo>
                    <a:pt x="0" y="0"/>
                  </a:moveTo>
                  <a:lnTo>
                    <a:pt x="0" y="0"/>
                  </a:lnTo>
                  <a:lnTo>
                    <a:pt x="169"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3" name="Google Shape;2613;p30"/>
            <p:cNvSpPr/>
            <p:nvPr/>
          </p:nvSpPr>
          <p:spPr>
            <a:xfrm>
              <a:off x="3938925" y="1595975"/>
              <a:ext cx="9500" cy="2150"/>
            </a:xfrm>
            <a:custGeom>
              <a:avLst/>
              <a:gdLst/>
              <a:ahLst/>
              <a:cxnLst/>
              <a:rect l="l" t="t" r="r" b="b"/>
              <a:pathLst>
                <a:path w="380" h="86" fill="none" extrusionOk="0">
                  <a:moveTo>
                    <a:pt x="379" y="1"/>
                  </a:moveTo>
                  <a:lnTo>
                    <a:pt x="1" y="85"/>
                  </a:lnTo>
                  <a:lnTo>
                    <a:pt x="379" y="1"/>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4" name="Google Shape;2614;p30"/>
            <p:cNvSpPr/>
            <p:nvPr/>
          </p:nvSpPr>
          <p:spPr>
            <a:xfrm>
              <a:off x="3894725" y="1595975"/>
              <a:ext cx="53700" cy="105300"/>
            </a:xfrm>
            <a:custGeom>
              <a:avLst/>
              <a:gdLst/>
              <a:ahLst/>
              <a:cxnLst/>
              <a:rect l="l" t="t" r="r" b="b"/>
              <a:pathLst>
                <a:path w="2148" h="4212" extrusionOk="0">
                  <a:moveTo>
                    <a:pt x="2147" y="1"/>
                  </a:moveTo>
                  <a:lnTo>
                    <a:pt x="1769" y="85"/>
                  </a:lnTo>
                  <a:lnTo>
                    <a:pt x="1684" y="85"/>
                  </a:lnTo>
                  <a:lnTo>
                    <a:pt x="1221" y="1180"/>
                  </a:lnTo>
                  <a:lnTo>
                    <a:pt x="758" y="2232"/>
                  </a:lnTo>
                  <a:lnTo>
                    <a:pt x="0" y="3832"/>
                  </a:lnTo>
                  <a:lnTo>
                    <a:pt x="169" y="4085"/>
                  </a:lnTo>
                  <a:lnTo>
                    <a:pt x="295" y="4211"/>
                  </a:lnTo>
                  <a:lnTo>
                    <a:pt x="1095" y="2401"/>
                  </a:lnTo>
                  <a:lnTo>
                    <a:pt x="1642" y="1222"/>
                  </a:lnTo>
                  <a:lnTo>
                    <a:pt x="214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5" name="Google Shape;2615;p30"/>
            <p:cNvSpPr/>
            <p:nvPr/>
          </p:nvSpPr>
          <p:spPr>
            <a:xfrm>
              <a:off x="3894725" y="1595975"/>
              <a:ext cx="53700" cy="105300"/>
            </a:xfrm>
            <a:custGeom>
              <a:avLst/>
              <a:gdLst/>
              <a:ahLst/>
              <a:cxnLst/>
              <a:rect l="l" t="t" r="r" b="b"/>
              <a:pathLst>
                <a:path w="2148" h="4212" fill="none" extrusionOk="0">
                  <a:moveTo>
                    <a:pt x="2147" y="1"/>
                  </a:moveTo>
                  <a:lnTo>
                    <a:pt x="1769" y="85"/>
                  </a:lnTo>
                  <a:lnTo>
                    <a:pt x="1684" y="85"/>
                  </a:lnTo>
                  <a:lnTo>
                    <a:pt x="1684" y="85"/>
                  </a:lnTo>
                  <a:lnTo>
                    <a:pt x="1221" y="1180"/>
                  </a:lnTo>
                  <a:lnTo>
                    <a:pt x="758" y="2232"/>
                  </a:lnTo>
                  <a:lnTo>
                    <a:pt x="0" y="3832"/>
                  </a:lnTo>
                  <a:lnTo>
                    <a:pt x="169" y="4085"/>
                  </a:lnTo>
                  <a:lnTo>
                    <a:pt x="295" y="4211"/>
                  </a:lnTo>
                  <a:lnTo>
                    <a:pt x="1095" y="2401"/>
                  </a:lnTo>
                  <a:lnTo>
                    <a:pt x="1095" y="2401"/>
                  </a:lnTo>
                  <a:lnTo>
                    <a:pt x="1642" y="1222"/>
                  </a:lnTo>
                  <a:lnTo>
                    <a:pt x="21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6" name="Google Shape;2616;p30"/>
            <p:cNvSpPr/>
            <p:nvPr/>
          </p:nvSpPr>
          <p:spPr>
            <a:xfrm>
              <a:off x="3919975" y="1590725"/>
              <a:ext cx="60025" cy="143175"/>
            </a:xfrm>
            <a:custGeom>
              <a:avLst/>
              <a:gdLst/>
              <a:ahLst/>
              <a:cxnLst/>
              <a:rect l="l" t="t" r="r" b="b"/>
              <a:pathLst>
                <a:path w="2401" h="5727" extrusionOk="0">
                  <a:moveTo>
                    <a:pt x="1" y="5389"/>
                  </a:moveTo>
                  <a:lnTo>
                    <a:pt x="1" y="5389"/>
                  </a:lnTo>
                  <a:lnTo>
                    <a:pt x="253" y="5726"/>
                  </a:lnTo>
                  <a:lnTo>
                    <a:pt x="1" y="5389"/>
                  </a:lnTo>
                  <a:close/>
                  <a:moveTo>
                    <a:pt x="2401" y="0"/>
                  </a:moveTo>
                  <a:lnTo>
                    <a:pt x="1937" y="85"/>
                  </a:lnTo>
                  <a:lnTo>
                    <a:pt x="1937" y="85"/>
                  </a:lnTo>
                  <a:lnTo>
                    <a:pt x="2401" y="0"/>
                  </a:lnTo>
                  <a:lnTo>
                    <a:pt x="2401" y="0"/>
                  </a:lnTo>
                  <a:lnTo>
                    <a:pt x="2401"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7" name="Google Shape;2617;p30"/>
            <p:cNvSpPr/>
            <p:nvPr/>
          </p:nvSpPr>
          <p:spPr>
            <a:xfrm>
              <a:off x="3919975" y="1725450"/>
              <a:ext cx="6350" cy="8450"/>
            </a:xfrm>
            <a:custGeom>
              <a:avLst/>
              <a:gdLst/>
              <a:ahLst/>
              <a:cxnLst/>
              <a:rect l="l" t="t" r="r" b="b"/>
              <a:pathLst>
                <a:path w="254" h="338" fill="none" extrusionOk="0">
                  <a:moveTo>
                    <a:pt x="1" y="0"/>
                  </a:moveTo>
                  <a:lnTo>
                    <a:pt x="1" y="0"/>
                  </a:lnTo>
                  <a:lnTo>
                    <a:pt x="253" y="337"/>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8" name="Google Shape;2618;p30"/>
            <p:cNvSpPr/>
            <p:nvPr/>
          </p:nvSpPr>
          <p:spPr>
            <a:xfrm>
              <a:off x="3968400" y="1590725"/>
              <a:ext cx="11600" cy="2125"/>
            </a:xfrm>
            <a:custGeom>
              <a:avLst/>
              <a:gdLst/>
              <a:ahLst/>
              <a:cxnLst/>
              <a:rect l="l" t="t" r="r" b="b"/>
              <a:pathLst>
                <a:path w="464" h="85" fill="none" extrusionOk="0">
                  <a:moveTo>
                    <a:pt x="464" y="0"/>
                  </a:moveTo>
                  <a:lnTo>
                    <a:pt x="0" y="85"/>
                  </a:lnTo>
                  <a:lnTo>
                    <a:pt x="0" y="85"/>
                  </a:lnTo>
                  <a:lnTo>
                    <a:pt x="464" y="0"/>
                  </a:lnTo>
                  <a:lnTo>
                    <a:pt x="464" y="0"/>
                  </a:lnTo>
                  <a:lnTo>
                    <a:pt x="4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9" name="Google Shape;2619;p30"/>
            <p:cNvSpPr/>
            <p:nvPr/>
          </p:nvSpPr>
          <p:spPr>
            <a:xfrm>
              <a:off x="3919975" y="1590725"/>
              <a:ext cx="60025" cy="144225"/>
            </a:xfrm>
            <a:custGeom>
              <a:avLst/>
              <a:gdLst/>
              <a:ahLst/>
              <a:cxnLst/>
              <a:rect l="l" t="t" r="r" b="b"/>
              <a:pathLst>
                <a:path w="2401" h="5769" extrusionOk="0">
                  <a:moveTo>
                    <a:pt x="2401" y="0"/>
                  </a:moveTo>
                  <a:lnTo>
                    <a:pt x="1937" y="85"/>
                  </a:lnTo>
                  <a:lnTo>
                    <a:pt x="1516" y="1432"/>
                  </a:lnTo>
                  <a:lnTo>
                    <a:pt x="1053" y="2779"/>
                  </a:lnTo>
                  <a:lnTo>
                    <a:pt x="548" y="4084"/>
                  </a:lnTo>
                  <a:lnTo>
                    <a:pt x="1" y="5389"/>
                  </a:lnTo>
                  <a:lnTo>
                    <a:pt x="253" y="5726"/>
                  </a:lnTo>
                  <a:lnTo>
                    <a:pt x="295" y="5768"/>
                  </a:lnTo>
                  <a:lnTo>
                    <a:pt x="885" y="4337"/>
                  </a:lnTo>
                  <a:lnTo>
                    <a:pt x="1432" y="2905"/>
                  </a:lnTo>
                  <a:lnTo>
                    <a:pt x="1937" y="1474"/>
                  </a:lnTo>
                  <a:lnTo>
                    <a:pt x="2401"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0" name="Google Shape;2620;p30"/>
            <p:cNvSpPr/>
            <p:nvPr/>
          </p:nvSpPr>
          <p:spPr>
            <a:xfrm>
              <a:off x="3919975" y="1590725"/>
              <a:ext cx="60025" cy="144225"/>
            </a:xfrm>
            <a:custGeom>
              <a:avLst/>
              <a:gdLst/>
              <a:ahLst/>
              <a:cxnLst/>
              <a:rect l="l" t="t" r="r" b="b"/>
              <a:pathLst>
                <a:path w="2401" h="5769" fill="none" extrusionOk="0">
                  <a:moveTo>
                    <a:pt x="2401" y="0"/>
                  </a:moveTo>
                  <a:lnTo>
                    <a:pt x="1937" y="85"/>
                  </a:lnTo>
                  <a:lnTo>
                    <a:pt x="1937" y="85"/>
                  </a:lnTo>
                  <a:lnTo>
                    <a:pt x="1516" y="1432"/>
                  </a:lnTo>
                  <a:lnTo>
                    <a:pt x="1053" y="2779"/>
                  </a:lnTo>
                  <a:lnTo>
                    <a:pt x="548" y="4084"/>
                  </a:lnTo>
                  <a:lnTo>
                    <a:pt x="1" y="5389"/>
                  </a:lnTo>
                  <a:lnTo>
                    <a:pt x="253" y="5726"/>
                  </a:lnTo>
                  <a:lnTo>
                    <a:pt x="295" y="5768"/>
                  </a:lnTo>
                  <a:lnTo>
                    <a:pt x="295" y="5768"/>
                  </a:lnTo>
                  <a:lnTo>
                    <a:pt x="885" y="4337"/>
                  </a:lnTo>
                  <a:lnTo>
                    <a:pt x="1432" y="2905"/>
                  </a:lnTo>
                  <a:lnTo>
                    <a:pt x="1937" y="1474"/>
                  </a:lnTo>
                  <a:lnTo>
                    <a:pt x="240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1" name="Google Shape;2621;p30"/>
            <p:cNvSpPr/>
            <p:nvPr/>
          </p:nvSpPr>
          <p:spPr>
            <a:xfrm>
              <a:off x="3943125" y="1583350"/>
              <a:ext cx="78975" cy="182125"/>
            </a:xfrm>
            <a:custGeom>
              <a:avLst/>
              <a:gdLst/>
              <a:ahLst/>
              <a:cxnLst/>
              <a:rect l="l" t="t" r="r" b="b"/>
              <a:pathLst>
                <a:path w="3159" h="7285" extrusionOk="0">
                  <a:moveTo>
                    <a:pt x="1" y="6905"/>
                  </a:moveTo>
                  <a:lnTo>
                    <a:pt x="1" y="6905"/>
                  </a:lnTo>
                  <a:lnTo>
                    <a:pt x="254" y="7284"/>
                  </a:lnTo>
                  <a:lnTo>
                    <a:pt x="254" y="7284"/>
                  </a:lnTo>
                  <a:lnTo>
                    <a:pt x="1" y="6905"/>
                  </a:lnTo>
                  <a:close/>
                  <a:moveTo>
                    <a:pt x="3159" y="1"/>
                  </a:moveTo>
                  <a:lnTo>
                    <a:pt x="2696" y="85"/>
                  </a:lnTo>
                  <a:lnTo>
                    <a:pt x="2696" y="85"/>
                  </a:lnTo>
                  <a:lnTo>
                    <a:pt x="3159" y="1"/>
                  </a:lnTo>
                  <a:lnTo>
                    <a:pt x="3159" y="1"/>
                  </a:lnTo>
                  <a:lnTo>
                    <a:pt x="3159"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2" name="Google Shape;2622;p30"/>
            <p:cNvSpPr/>
            <p:nvPr/>
          </p:nvSpPr>
          <p:spPr>
            <a:xfrm>
              <a:off x="3943125" y="1755975"/>
              <a:ext cx="6350" cy="9500"/>
            </a:xfrm>
            <a:custGeom>
              <a:avLst/>
              <a:gdLst/>
              <a:ahLst/>
              <a:cxnLst/>
              <a:rect l="l" t="t" r="r" b="b"/>
              <a:pathLst>
                <a:path w="254" h="380" fill="none" extrusionOk="0">
                  <a:moveTo>
                    <a:pt x="1" y="0"/>
                  </a:moveTo>
                  <a:lnTo>
                    <a:pt x="1" y="0"/>
                  </a:lnTo>
                  <a:lnTo>
                    <a:pt x="254" y="379"/>
                  </a:lnTo>
                  <a:lnTo>
                    <a:pt x="254"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3" name="Google Shape;2623;p30"/>
            <p:cNvSpPr/>
            <p:nvPr/>
          </p:nvSpPr>
          <p:spPr>
            <a:xfrm>
              <a:off x="4010500" y="1583350"/>
              <a:ext cx="11600" cy="2125"/>
            </a:xfrm>
            <a:custGeom>
              <a:avLst/>
              <a:gdLst/>
              <a:ahLst/>
              <a:cxnLst/>
              <a:rect l="l" t="t" r="r" b="b"/>
              <a:pathLst>
                <a:path w="464" h="85" fill="none" extrusionOk="0">
                  <a:moveTo>
                    <a:pt x="464" y="1"/>
                  </a:moveTo>
                  <a:lnTo>
                    <a:pt x="1" y="85"/>
                  </a:lnTo>
                  <a:lnTo>
                    <a:pt x="1" y="85"/>
                  </a:lnTo>
                  <a:lnTo>
                    <a:pt x="464" y="1"/>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4" name="Google Shape;2624;p30"/>
            <p:cNvSpPr/>
            <p:nvPr/>
          </p:nvSpPr>
          <p:spPr>
            <a:xfrm>
              <a:off x="3943125" y="1583350"/>
              <a:ext cx="78975" cy="182125"/>
            </a:xfrm>
            <a:custGeom>
              <a:avLst/>
              <a:gdLst/>
              <a:ahLst/>
              <a:cxnLst/>
              <a:rect l="l" t="t" r="r" b="b"/>
              <a:pathLst>
                <a:path w="3159" h="7285" extrusionOk="0">
                  <a:moveTo>
                    <a:pt x="3159" y="1"/>
                  </a:moveTo>
                  <a:lnTo>
                    <a:pt x="2696" y="85"/>
                  </a:lnTo>
                  <a:lnTo>
                    <a:pt x="2064" y="1811"/>
                  </a:lnTo>
                  <a:lnTo>
                    <a:pt x="1390" y="3495"/>
                  </a:lnTo>
                  <a:lnTo>
                    <a:pt x="717" y="5221"/>
                  </a:lnTo>
                  <a:lnTo>
                    <a:pt x="1" y="6905"/>
                  </a:lnTo>
                  <a:lnTo>
                    <a:pt x="254" y="7284"/>
                  </a:lnTo>
                  <a:lnTo>
                    <a:pt x="1054" y="5474"/>
                  </a:lnTo>
                  <a:lnTo>
                    <a:pt x="1769" y="3664"/>
                  </a:lnTo>
                  <a:lnTo>
                    <a:pt x="2485" y="1811"/>
                  </a:lnTo>
                  <a:lnTo>
                    <a:pt x="3159"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5" name="Google Shape;2625;p30"/>
            <p:cNvSpPr/>
            <p:nvPr/>
          </p:nvSpPr>
          <p:spPr>
            <a:xfrm>
              <a:off x="3943125" y="1583350"/>
              <a:ext cx="78975" cy="182125"/>
            </a:xfrm>
            <a:custGeom>
              <a:avLst/>
              <a:gdLst/>
              <a:ahLst/>
              <a:cxnLst/>
              <a:rect l="l" t="t" r="r" b="b"/>
              <a:pathLst>
                <a:path w="3159" h="7285" fill="none" extrusionOk="0">
                  <a:moveTo>
                    <a:pt x="3159" y="1"/>
                  </a:moveTo>
                  <a:lnTo>
                    <a:pt x="2696" y="85"/>
                  </a:lnTo>
                  <a:lnTo>
                    <a:pt x="2696" y="85"/>
                  </a:lnTo>
                  <a:lnTo>
                    <a:pt x="2064" y="1811"/>
                  </a:lnTo>
                  <a:lnTo>
                    <a:pt x="1390" y="3495"/>
                  </a:lnTo>
                  <a:lnTo>
                    <a:pt x="717" y="5221"/>
                  </a:lnTo>
                  <a:lnTo>
                    <a:pt x="1" y="6905"/>
                  </a:lnTo>
                  <a:lnTo>
                    <a:pt x="254" y="7284"/>
                  </a:lnTo>
                  <a:lnTo>
                    <a:pt x="254" y="7284"/>
                  </a:lnTo>
                  <a:lnTo>
                    <a:pt x="1054" y="5474"/>
                  </a:lnTo>
                  <a:lnTo>
                    <a:pt x="1769" y="3664"/>
                  </a:lnTo>
                  <a:lnTo>
                    <a:pt x="2485" y="1811"/>
                  </a:lnTo>
                  <a:lnTo>
                    <a:pt x="31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6" name="Google Shape;2626;p30"/>
            <p:cNvSpPr/>
            <p:nvPr/>
          </p:nvSpPr>
          <p:spPr>
            <a:xfrm>
              <a:off x="4065225" y="1530725"/>
              <a:ext cx="187400" cy="208425"/>
            </a:xfrm>
            <a:custGeom>
              <a:avLst/>
              <a:gdLst/>
              <a:ahLst/>
              <a:cxnLst/>
              <a:rect l="l" t="t" r="r" b="b"/>
              <a:pathLst>
                <a:path w="7496" h="8337" extrusionOk="0">
                  <a:moveTo>
                    <a:pt x="6821" y="1"/>
                  </a:moveTo>
                  <a:lnTo>
                    <a:pt x="422" y="1769"/>
                  </a:lnTo>
                  <a:lnTo>
                    <a:pt x="253" y="1853"/>
                  </a:lnTo>
                  <a:lnTo>
                    <a:pt x="169" y="1937"/>
                  </a:lnTo>
                  <a:lnTo>
                    <a:pt x="85" y="2021"/>
                  </a:lnTo>
                  <a:lnTo>
                    <a:pt x="43" y="2148"/>
                  </a:lnTo>
                  <a:lnTo>
                    <a:pt x="1" y="2316"/>
                  </a:lnTo>
                  <a:lnTo>
                    <a:pt x="1" y="2442"/>
                  </a:lnTo>
                  <a:lnTo>
                    <a:pt x="43" y="2569"/>
                  </a:lnTo>
                  <a:lnTo>
                    <a:pt x="127" y="2695"/>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506"/>
                  </a:lnTo>
                  <a:lnTo>
                    <a:pt x="7495" y="379"/>
                  </a:lnTo>
                  <a:lnTo>
                    <a:pt x="7411" y="253"/>
                  </a:lnTo>
                  <a:lnTo>
                    <a:pt x="7327" y="127"/>
                  </a:lnTo>
                  <a:lnTo>
                    <a:pt x="7243" y="43"/>
                  </a:lnTo>
                  <a:lnTo>
                    <a:pt x="7116"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7" name="Google Shape;2627;p30"/>
            <p:cNvSpPr/>
            <p:nvPr/>
          </p:nvSpPr>
          <p:spPr>
            <a:xfrm>
              <a:off x="4065225" y="1530725"/>
              <a:ext cx="187400" cy="208425"/>
            </a:xfrm>
            <a:custGeom>
              <a:avLst/>
              <a:gdLst/>
              <a:ahLst/>
              <a:cxnLst/>
              <a:rect l="l" t="t" r="r" b="b"/>
              <a:pathLst>
                <a:path w="7496" h="8337" fill="none" extrusionOk="0">
                  <a:moveTo>
                    <a:pt x="127" y="2695"/>
                  </a:moveTo>
                  <a:lnTo>
                    <a:pt x="5095" y="8168"/>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632"/>
                  </a:lnTo>
                  <a:lnTo>
                    <a:pt x="7495" y="506"/>
                  </a:lnTo>
                  <a:lnTo>
                    <a:pt x="7495" y="379"/>
                  </a:lnTo>
                  <a:lnTo>
                    <a:pt x="7411" y="253"/>
                  </a:lnTo>
                  <a:lnTo>
                    <a:pt x="7327" y="127"/>
                  </a:lnTo>
                  <a:lnTo>
                    <a:pt x="7243" y="43"/>
                  </a:lnTo>
                  <a:lnTo>
                    <a:pt x="7116" y="1"/>
                  </a:lnTo>
                  <a:lnTo>
                    <a:pt x="6948" y="1"/>
                  </a:lnTo>
                  <a:lnTo>
                    <a:pt x="6821" y="1"/>
                  </a:lnTo>
                  <a:lnTo>
                    <a:pt x="422" y="1769"/>
                  </a:lnTo>
                  <a:lnTo>
                    <a:pt x="422" y="1769"/>
                  </a:lnTo>
                  <a:lnTo>
                    <a:pt x="253" y="1853"/>
                  </a:lnTo>
                  <a:lnTo>
                    <a:pt x="169" y="1937"/>
                  </a:lnTo>
                  <a:lnTo>
                    <a:pt x="85" y="2021"/>
                  </a:lnTo>
                  <a:lnTo>
                    <a:pt x="43" y="2148"/>
                  </a:lnTo>
                  <a:lnTo>
                    <a:pt x="1" y="2316"/>
                  </a:lnTo>
                  <a:lnTo>
                    <a:pt x="1" y="2442"/>
                  </a:lnTo>
                  <a:lnTo>
                    <a:pt x="43" y="2569"/>
                  </a:lnTo>
                  <a:lnTo>
                    <a:pt x="127" y="26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8" name="Google Shape;2628;p30"/>
            <p:cNvSpPr/>
            <p:nvPr/>
          </p:nvSpPr>
          <p:spPr>
            <a:xfrm>
              <a:off x="4091550" y="1564400"/>
              <a:ext cx="22125" cy="67400"/>
            </a:xfrm>
            <a:custGeom>
              <a:avLst/>
              <a:gdLst/>
              <a:ahLst/>
              <a:cxnLst/>
              <a:rect l="l" t="t" r="r" b="b"/>
              <a:pathLst>
                <a:path w="885" h="2696" extrusionOk="0">
                  <a:moveTo>
                    <a:pt x="0" y="2359"/>
                  </a:moveTo>
                  <a:lnTo>
                    <a:pt x="0" y="2359"/>
                  </a:lnTo>
                  <a:lnTo>
                    <a:pt x="337" y="2695"/>
                  </a:lnTo>
                  <a:lnTo>
                    <a:pt x="0" y="2359"/>
                  </a:lnTo>
                  <a:close/>
                  <a:moveTo>
                    <a:pt x="885" y="1"/>
                  </a:moveTo>
                  <a:lnTo>
                    <a:pt x="758" y="43"/>
                  </a:lnTo>
                  <a:lnTo>
                    <a:pt x="885"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9" name="Google Shape;2629;p30"/>
            <p:cNvSpPr/>
            <p:nvPr/>
          </p:nvSpPr>
          <p:spPr>
            <a:xfrm>
              <a:off x="4091550" y="1623350"/>
              <a:ext cx="8450" cy="8450"/>
            </a:xfrm>
            <a:custGeom>
              <a:avLst/>
              <a:gdLst/>
              <a:ahLst/>
              <a:cxnLst/>
              <a:rect l="l" t="t" r="r" b="b"/>
              <a:pathLst>
                <a:path w="338" h="338" fill="none" extrusionOk="0">
                  <a:moveTo>
                    <a:pt x="0" y="1"/>
                  </a:moveTo>
                  <a:lnTo>
                    <a:pt x="0" y="1"/>
                  </a:lnTo>
                  <a:lnTo>
                    <a:pt x="337" y="33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0" name="Google Shape;2630;p30"/>
            <p:cNvSpPr/>
            <p:nvPr/>
          </p:nvSpPr>
          <p:spPr>
            <a:xfrm>
              <a:off x="4110500" y="1564400"/>
              <a:ext cx="3175" cy="1075"/>
            </a:xfrm>
            <a:custGeom>
              <a:avLst/>
              <a:gdLst/>
              <a:ahLst/>
              <a:cxnLst/>
              <a:rect l="l" t="t" r="r" b="b"/>
              <a:pathLst>
                <a:path w="127" h="43" fill="none" extrusionOk="0">
                  <a:moveTo>
                    <a:pt x="127" y="1"/>
                  </a:moveTo>
                  <a:lnTo>
                    <a:pt x="0"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1" name="Google Shape;2631;p30"/>
            <p:cNvSpPr/>
            <p:nvPr/>
          </p:nvSpPr>
          <p:spPr>
            <a:xfrm>
              <a:off x="4091550" y="1562300"/>
              <a:ext cx="31600" cy="69500"/>
            </a:xfrm>
            <a:custGeom>
              <a:avLst/>
              <a:gdLst/>
              <a:ahLst/>
              <a:cxnLst/>
              <a:rect l="l" t="t" r="r" b="b"/>
              <a:pathLst>
                <a:path w="1264" h="2780" extrusionOk="0">
                  <a:moveTo>
                    <a:pt x="1264" y="1"/>
                  </a:moveTo>
                  <a:lnTo>
                    <a:pt x="885" y="85"/>
                  </a:lnTo>
                  <a:lnTo>
                    <a:pt x="758" y="127"/>
                  </a:lnTo>
                  <a:lnTo>
                    <a:pt x="0" y="2443"/>
                  </a:lnTo>
                  <a:lnTo>
                    <a:pt x="337" y="2779"/>
                  </a:lnTo>
                  <a:lnTo>
                    <a:pt x="1264"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2" name="Google Shape;2632;p30"/>
            <p:cNvSpPr/>
            <p:nvPr/>
          </p:nvSpPr>
          <p:spPr>
            <a:xfrm>
              <a:off x="4091550" y="1562300"/>
              <a:ext cx="31600" cy="69500"/>
            </a:xfrm>
            <a:custGeom>
              <a:avLst/>
              <a:gdLst/>
              <a:ahLst/>
              <a:cxnLst/>
              <a:rect l="l" t="t" r="r" b="b"/>
              <a:pathLst>
                <a:path w="1264" h="2780" fill="none" extrusionOk="0">
                  <a:moveTo>
                    <a:pt x="1264" y="1"/>
                  </a:moveTo>
                  <a:lnTo>
                    <a:pt x="885" y="85"/>
                  </a:lnTo>
                  <a:lnTo>
                    <a:pt x="758" y="127"/>
                  </a:lnTo>
                  <a:lnTo>
                    <a:pt x="0" y="2443"/>
                  </a:lnTo>
                  <a:lnTo>
                    <a:pt x="337" y="2779"/>
                  </a:lnTo>
                  <a:lnTo>
                    <a:pt x="12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3" name="Google Shape;2633;p30"/>
            <p:cNvSpPr/>
            <p:nvPr/>
          </p:nvSpPr>
          <p:spPr>
            <a:xfrm>
              <a:off x="4117875" y="1651775"/>
              <a:ext cx="6325" cy="6325"/>
            </a:xfrm>
            <a:custGeom>
              <a:avLst/>
              <a:gdLst/>
              <a:ahLst/>
              <a:cxnLst/>
              <a:rect l="l" t="t" r="r" b="b"/>
              <a:pathLst>
                <a:path w="253" h="253" extrusionOk="0">
                  <a:moveTo>
                    <a:pt x="0" y="0"/>
                  </a:moveTo>
                  <a:lnTo>
                    <a:pt x="0" y="0"/>
                  </a:lnTo>
                  <a:lnTo>
                    <a:pt x="253" y="253"/>
                  </a:lnTo>
                  <a:lnTo>
                    <a:pt x="0"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4" name="Google Shape;2634;p30"/>
            <p:cNvSpPr/>
            <p:nvPr/>
          </p:nvSpPr>
          <p:spPr>
            <a:xfrm>
              <a:off x="4117875" y="1651775"/>
              <a:ext cx="6325" cy="6325"/>
            </a:xfrm>
            <a:custGeom>
              <a:avLst/>
              <a:gdLst/>
              <a:ahLst/>
              <a:cxnLst/>
              <a:rect l="l" t="t" r="r" b="b"/>
              <a:pathLst>
                <a:path w="253" h="253" fill="none" extrusionOk="0">
                  <a:moveTo>
                    <a:pt x="0" y="0"/>
                  </a:moveTo>
                  <a:lnTo>
                    <a:pt x="0" y="0"/>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5" name="Google Shape;2635;p30"/>
            <p:cNvSpPr/>
            <p:nvPr/>
          </p:nvSpPr>
          <p:spPr>
            <a:xfrm>
              <a:off x="4117875" y="1551775"/>
              <a:ext cx="44225" cy="108450"/>
            </a:xfrm>
            <a:custGeom>
              <a:avLst/>
              <a:gdLst/>
              <a:ahLst/>
              <a:cxnLst/>
              <a:rect l="l" t="t" r="r" b="b"/>
              <a:pathLst>
                <a:path w="1769" h="4338" extrusionOk="0">
                  <a:moveTo>
                    <a:pt x="1768" y="1"/>
                  </a:moveTo>
                  <a:lnTo>
                    <a:pt x="1305" y="127"/>
                  </a:lnTo>
                  <a:lnTo>
                    <a:pt x="926" y="1222"/>
                  </a:lnTo>
                  <a:lnTo>
                    <a:pt x="589" y="2316"/>
                  </a:lnTo>
                  <a:lnTo>
                    <a:pt x="0" y="4000"/>
                  </a:lnTo>
                  <a:lnTo>
                    <a:pt x="253" y="4253"/>
                  </a:lnTo>
                  <a:lnTo>
                    <a:pt x="295" y="4337"/>
                  </a:lnTo>
                  <a:lnTo>
                    <a:pt x="968" y="2442"/>
                  </a:lnTo>
                  <a:lnTo>
                    <a:pt x="1389" y="1222"/>
                  </a:lnTo>
                  <a:lnTo>
                    <a:pt x="1768"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6" name="Google Shape;2636;p30"/>
            <p:cNvSpPr/>
            <p:nvPr/>
          </p:nvSpPr>
          <p:spPr>
            <a:xfrm>
              <a:off x="4117875" y="1551775"/>
              <a:ext cx="44225" cy="108450"/>
            </a:xfrm>
            <a:custGeom>
              <a:avLst/>
              <a:gdLst/>
              <a:ahLst/>
              <a:cxnLst/>
              <a:rect l="l" t="t" r="r" b="b"/>
              <a:pathLst>
                <a:path w="1769" h="4338" fill="none" extrusionOk="0">
                  <a:moveTo>
                    <a:pt x="1768" y="1"/>
                  </a:moveTo>
                  <a:lnTo>
                    <a:pt x="1305" y="127"/>
                  </a:lnTo>
                  <a:lnTo>
                    <a:pt x="1305" y="127"/>
                  </a:lnTo>
                  <a:lnTo>
                    <a:pt x="926" y="1222"/>
                  </a:lnTo>
                  <a:lnTo>
                    <a:pt x="589" y="2316"/>
                  </a:lnTo>
                  <a:lnTo>
                    <a:pt x="0" y="4000"/>
                  </a:lnTo>
                  <a:lnTo>
                    <a:pt x="253" y="4253"/>
                  </a:lnTo>
                  <a:lnTo>
                    <a:pt x="295" y="4337"/>
                  </a:lnTo>
                  <a:lnTo>
                    <a:pt x="968" y="2442"/>
                  </a:lnTo>
                  <a:lnTo>
                    <a:pt x="968" y="2442"/>
                  </a:lnTo>
                  <a:lnTo>
                    <a:pt x="1389" y="1222"/>
                  </a:lnTo>
                  <a:lnTo>
                    <a:pt x="176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7" name="Google Shape;2637;p30"/>
            <p:cNvSpPr/>
            <p:nvPr/>
          </p:nvSpPr>
          <p:spPr>
            <a:xfrm>
              <a:off x="4146275" y="1542300"/>
              <a:ext cx="46350" cy="149500"/>
            </a:xfrm>
            <a:custGeom>
              <a:avLst/>
              <a:gdLst/>
              <a:ahLst/>
              <a:cxnLst/>
              <a:rect l="l" t="t" r="r" b="b"/>
              <a:pathLst>
                <a:path w="1854" h="5980" extrusionOk="0">
                  <a:moveTo>
                    <a:pt x="1" y="5600"/>
                  </a:moveTo>
                  <a:lnTo>
                    <a:pt x="1" y="5600"/>
                  </a:lnTo>
                  <a:lnTo>
                    <a:pt x="1" y="5600"/>
                  </a:lnTo>
                  <a:lnTo>
                    <a:pt x="295" y="5979"/>
                  </a:lnTo>
                  <a:lnTo>
                    <a:pt x="295" y="5979"/>
                  </a:lnTo>
                  <a:lnTo>
                    <a:pt x="1" y="5600"/>
                  </a:lnTo>
                  <a:close/>
                  <a:moveTo>
                    <a:pt x="1853" y="1"/>
                  </a:moveTo>
                  <a:lnTo>
                    <a:pt x="1727" y="43"/>
                  </a:lnTo>
                  <a:lnTo>
                    <a:pt x="1853" y="1"/>
                  </a:lnTo>
                  <a:lnTo>
                    <a:pt x="1853" y="1"/>
                  </a:lnTo>
                  <a:lnTo>
                    <a:pt x="1853"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8" name="Google Shape;2638;p30"/>
            <p:cNvSpPr/>
            <p:nvPr/>
          </p:nvSpPr>
          <p:spPr>
            <a:xfrm>
              <a:off x="4146275" y="1682300"/>
              <a:ext cx="7400" cy="9500"/>
            </a:xfrm>
            <a:custGeom>
              <a:avLst/>
              <a:gdLst/>
              <a:ahLst/>
              <a:cxnLst/>
              <a:rect l="l" t="t" r="r" b="b"/>
              <a:pathLst>
                <a:path w="296" h="380" fill="none" extrusionOk="0">
                  <a:moveTo>
                    <a:pt x="1" y="0"/>
                  </a:moveTo>
                  <a:lnTo>
                    <a:pt x="1" y="0"/>
                  </a:lnTo>
                  <a:lnTo>
                    <a:pt x="1" y="0"/>
                  </a:lnTo>
                  <a:lnTo>
                    <a:pt x="295" y="379"/>
                  </a:lnTo>
                  <a:lnTo>
                    <a:pt x="295"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9" name="Google Shape;2639;p30"/>
            <p:cNvSpPr/>
            <p:nvPr/>
          </p:nvSpPr>
          <p:spPr>
            <a:xfrm>
              <a:off x="4189425" y="1542300"/>
              <a:ext cx="3200" cy="1075"/>
            </a:xfrm>
            <a:custGeom>
              <a:avLst/>
              <a:gdLst/>
              <a:ahLst/>
              <a:cxnLst/>
              <a:rect l="l" t="t" r="r" b="b"/>
              <a:pathLst>
                <a:path w="128" h="43" fill="none" extrusionOk="0">
                  <a:moveTo>
                    <a:pt x="127" y="1"/>
                  </a:moveTo>
                  <a:lnTo>
                    <a:pt x="1" y="43"/>
                  </a:lnTo>
                  <a:lnTo>
                    <a:pt x="127" y="1"/>
                  </a:lnTo>
                  <a:lnTo>
                    <a:pt x="127" y="1"/>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0" name="Google Shape;2640;p30"/>
            <p:cNvSpPr/>
            <p:nvPr/>
          </p:nvSpPr>
          <p:spPr>
            <a:xfrm>
              <a:off x="4146275" y="1542300"/>
              <a:ext cx="46350" cy="149500"/>
            </a:xfrm>
            <a:custGeom>
              <a:avLst/>
              <a:gdLst/>
              <a:ahLst/>
              <a:cxnLst/>
              <a:rect l="l" t="t" r="r" b="b"/>
              <a:pathLst>
                <a:path w="1854" h="5980" extrusionOk="0">
                  <a:moveTo>
                    <a:pt x="1853" y="1"/>
                  </a:moveTo>
                  <a:lnTo>
                    <a:pt x="1727" y="43"/>
                  </a:lnTo>
                  <a:lnTo>
                    <a:pt x="1432" y="127"/>
                  </a:lnTo>
                  <a:lnTo>
                    <a:pt x="1138" y="1516"/>
                  </a:lnTo>
                  <a:lnTo>
                    <a:pt x="801" y="2906"/>
                  </a:lnTo>
                  <a:lnTo>
                    <a:pt x="422" y="4253"/>
                  </a:lnTo>
                  <a:lnTo>
                    <a:pt x="1" y="5600"/>
                  </a:lnTo>
                  <a:lnTo>
                    <a:pt x="295" y="5979"/>
                  </a:lnTo>
                  <a:lnTo>
                    <a:pt x="759" y="4506"/>
                  </a:lnTo>
                  <a:lnTo>
                    <a:pt x="1180" y="3032"/>
                  </a:lnTo>
                  <a:lnTo>
                    <a:pt x="1559" y="1516"/>
                  </a:lnTo>
                  <a:lnTo>
                    <a:pt x="1853"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1" name="Google Shape;2641;p30"/>
            <p:cNvSpPr/>
            <p:nvPr/>
          </p:nvSpPr>
          <p:spPr>
            <a:xfrm>
              <a:off x="4146275" y="1542300"/>
              <a:ext cx="46350" cy="149500"/>
            </a:xfrm>
            <a:custGeom>
              <a:avLst/>
              <a:gdLst/>
              <a:ahLst/>
              <a:cxnLst/>
              <a:rect l="l" t="t" r="r" b="b"/>
              <a:pathLst>
                <a:path w="1854" h="5980" fill="none" extrusionOk="0">
                  <a:moveTo>
                    <a:pt x="1853" y="1"/>
                  </a:moveTo>
                  <a:lnTo>
                    <a:pt x="1727" y="43"/>
                  </a:lnTo>
                  <a:lnTo>
                    <a:pt x="1432" y="127"/>
                  </a:lnTo>
                  <a:lnTo>
                    <a:pt x="1432" y="127"/>
                  </a:lnTo>
                  <a:lnTo>
                    <a:pt x="1138" y="1516"/>
                  </a:lnTo>
                  <a:lnTo>
                    <a:pt x="801" y="2906"/>
                  </a:lnTo>
                  <a:lnTo>
                    <a:pt x="422" y="4253"/>
                  </a:lnTo>
                  <a:lnTo>
                    <a:pt x="1" y="5600"/>
                  </a:lnTo>
                  <a:lnTo>
                    <a:pt x="295" y="5979"/>
                  </a:lnTo>
                  <a:lnTo>
                    <a:pt x="295" y="5979"/>
                  </a:lnTo>
                  <a:lnTo>
                    <a:pt x="759" y="4506"/>
                  </a:lnTo>
                  <a:lnTo>
                    <a:pt x="1180" y="3032"/>
                  </a:lnTo>
                  <a:lnTo>
                    <a:pt x="1559" y="1516"/>
                  </a:lnTo>
                  <a:lnTo>
                    <a:pt x="185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2" name="Google Shape;2642;p30"/>
            <p:cNvSpPr/>
            <p:nvPr/>
          </p:nvSpPr>
          <p:spPr>
            <a:xfrm>
              <a:off x="4172600" y="1531775"/>
              <a:ext cx="62125" cy="187375"/>
            </a:xfrm>
            <a:custGeom>
              <a:avLst/>
              <a:gdLst/>
              <a:ahLst/>
              <a:cxnLst/>
              <a:rect l="l" t="t" r="r" b="b"/>
              <a:pathLst>
                <a:path w="2485" h="7495" extrusionOk="0">
                  <a:moveTo>
                    <a:pt x="0" y="7242"/>
                  </a:moveTo>
                  <a:lnTo>
                    <a:pt x="253" y="7495"/>
                  </a:lnTo>
                  <a:lnTo>
                    <a:pt x="253" y="7495"/>
                  </a:lnTo>
                  <a:lnTo>
                    <a:pt x="0" y="7242"/>
                  </a:lnTo>
                  <a:close/>
                  <a:moveTo>
                    <a:pt x="2484" y="1"/>
                  </a:moveTo>
                  <a:lnTo>
                    <a:pt x="2021" y="127"/>
                  </a:lnTo>
                  <a:lnTo>
                    <a:pt x="2021" y="127"/>
                  </a:lnTo>
                  <a:lnTo>
                    <a:pt x="2484" y="1"/>
                  </a:lnTo>
                  <a:lnTo>
                    <a:pt x="2484" y="1"/>
                  </a:lnTo>
                  <a:lnTo>
                    <a:pt x="248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3" name="Google Shape;2643;p30"/>
            <p:cNvSpPr/>
            <p:nvPr/>
          </p:nvSpPr>
          <p:spPr>
            <a:xfrm>
              <a:off x="4172600" y="1712825"/>
              <a:ext cx="6325" cy="6325"/>
            </a:xfrm>
            <a:custGeom>
              <a:avLst/>
              <a:gdLst/>
              <a:ahLst/>
              <a:cxnLst/>
              <a:rect l="l" t="t" r="r" b="b"/>
              <a:pathLst>
                <a:path w="253" h="253" fill="none" extrusionOk="0">
                  <a:moveTo>
                    <a:pt x="0" y="0"/>
                  </a:moveTo>
                  <a:lnTo>
                    <a:pt x="253" y="253"/>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4" name="Google Shape;2644;p30"/>
            <p:cNvSpPr/>
            <p:nvPr/>
          </p:nvSpPr>
          <p:spPr>
            <a:xfrm>
              <a:off x="4223125" y="1531775"/>
              <a:ext cx="11600" cy="3175"/>
            </a:xfrm>
            <a:custGeom>
              <a:avLst/>
              <a:gdLst/>
              <a:ahLst/>
              <a:cxnLst/>
              <a:rect l="l" t="t" r="r" b="b"/>
              <a:pathLst>
                <a:path w="464" h="127" fill="none" extrusionOk="0">
                  <a:moveTo>
                    <a:pt x="463" y="1"/>
                  </a:moveTo>
                  <a:lnTo>
                    <a:pt x="0" y="127"/>
                  </a:lnTo>
                  <a:lnTo>
                    <a:pt x="0" y="127"/>
                  </a:lnTo>
                  <a:lnTo>
                    <a:pt x="463" y="1"/>
                  </a:lnTo>
                  <a:lnTo>
                    <a:pt x="463" y="1"/>
                  </a:lnTo>
                  <a:lnTo>
                    <a:pt x="46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5" name="Google Shape;2645;p30"/>
            <p:cNvSpPr/>
            <p:nvPr/>
          </p:nvSpPr>
          <p:spPr>
            <a:xfrm>
              <a:off x="4171550" y="1531775"/>
              <a:ext cx="63175" cy="187375"/>
            </a:xfrm>
            <a:custGeom>
              <a:avLst/>
              <a:gdLst/>
              <a:ahLst/>
              <a:cxnLst/>
              <a:rect l="l" t="t" r="r" b="b"/>
              <a:pathLst>
                <a:path w="2527" h="7495" extrusionOk="0">
                  <a:moveTo>
                    <a:pt x="2526" y="1"/>
                  </a:moveTo>
                  <a:lnTo>
                    <a:pt x="2063" y="127"/>
                  </a:lnTo>
                  <a:lnTo>
                    <a:pt x="1600" y="1895"/>
                  </a:lnTo>
                  <a:lnTo>
                    <a:pt x="1095" y="3664"/>
                  </a:lnTo>
                  <a:lnTo>
                    <a:pt x="548" y="5390"/>
                  </a:lnTo>
                  <a:lnTo>
                    <a:pt x="0" y="7158"/>
                  </a:lnTo>
                  <a:lnTo>
                    <a:pt x="42" y="7242"/>
                  </a:lnTo>
                  <a:lnTo>
                    <a:pt x="295" y="7495"/>
                  </a:lnTo>
                  <a:lnTo>
                    <a:pt x="926" y="5642"/>
                  </a:lnTo>
                  <a:lnTo>
                    <a:pt x="1474" y="3748"/>
                  </a:lnTo>
                  <a:lnTo>
                    <a:pt x="2021" y="1853"/>
                  </a:lnTo>
                  <a:lnTo>
                    <a:pt x="2526"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6" name="Google Shape;2646;p30"/>
            <p:cNvSpPr/>
            <p:nvPr/>
          </p:nvSpPr>
          <p:spPr>
            <a:xfrm>
              <a:off x="4171550" y="1531775"/>
              <a:ext cx="63175" cy="187375"/>
            </a:xfrm>
            <a:custGeom>
              <a:avLst/>
              <a:gdLst/>
              <a:ahLst/>
              <a:cxnLst/>
              <a:rect l="l" t="t" r="r" b="b"/>
              <a:pathLst>
                <a:path w="2527" h="7495" fill="none" extrusionOk="0">
                  <a:moveTo>
                    <a:pt x="2526" y="1"/>
                  </a:moveTo>
                  <a:lnTo>
                    <a:pt x="2063" y="127"/>
                  </a:lnTo>
                  <a:lnTo>
                    <a:pt x="2063" y="127"/>
                  </a:lnTo>
                  <a:lnTo>
                    <a:pt x="1600" y="1895"/>
                  </a:lnTo>
                  <a:lnTo>
                    <a:pt x="1095" y="3664"/>
                  </a:lnTo>
                  <a:lnTo>
                    <a:pt x="548" y="5390"/>
                  </a:lnTo>
                  <a:lnTo>
                    <a:pt x="0" y="7158"/>
                  </a:lnTo>
                  <a:lnTo>
                    <a:pt x="42" y="7242"/>
                  </a:lnTo>
                  <a:lnTo>
                    <a:pt x="295" y="7495"/>
                  </a:lnTo>
                  <a:lnTo>
                    <a:pt x="295" y="7495"/>
                  </a:lnTo>
                  <a:lnTo>
                    <a:pt x="926" y="5642"/>
                  </a:lnTo>
                  <a:lnTo>
                    <a:pt x="1474" y="3748"/>
                  </a:lnTo>
                  <a:lnTo>
                    <a:pt x="2021" y="1853"/>
                  </a:lnTo>
                  <a:lnTo>
                    <a:pt x="252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7" name="Google Shape;2647;p30"/>
            <p:cNvSpPr/>
            <p:nvPr/>
          </p:nvSpPr>
          <p:spPr>
            <a:xfrm>
              <a:off x="4279950" y="1446525"/>
              <a:ext cx="181075" cy="211575"/>
            </a:xfrm>
            <a:custGeom>
              <a:avLst/>
              <a:gdLst/>
              <a:ahLst/>
              <a:cxnLst/>
              <a:rect l="l" t="t" r="r" b="b"/>
              <a:pathLst>
                <a:path w="7243" h="8463" extrusionOk="0">
                  <a:moveTo>
                    <a:pt x="6611" y="0"/>
                  </a:moveTo>
                  <a:lnTo>
                    <a:pt x="6485" y="42"/>
                  </a:lnTo>
                  <a:lnTo>
                    <a:pt x="338" y="2611"/>
                  </a:lnTo>
                  <a:lnTo>
                    <a:pt x="211" y="2695"/>
                  </a:lnTo>
                  <a:lnTo>
                    <a:pt x="85" y="2779"/>
                  </a:lnTo>
                  <a:lnTo>
                    <a:pt x="43" y="2905"/>
                  </a:lnTo>
                  <a:lnTo>
                    <a:pt x="1" y="3032"/>
                  </a:lnTo>
                  <a:lnTo>
                    <a:pt x="1" y="3158"/>
                  </a:lnTo>
                  <a:lnTo>
                    <a:pt x="1" y="3284"/>
                  </a:lnTo>
                  <a:lnTo>
                    <a:pt x="85" y="3411"/>
                  </a:lnTo>
                  <a:lnTo>
                    <a:pt x="169" y="35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463"/>
                  </a:lnTo>
                  <a:lnTo>
                    <a:pt x="7200" y="295"/>
                  </a:lnTo>
                  <a:lnTo>
                    <a:pt x="7116" y="211"/>
                  </a:lnTo>
                  <a:lnTo>
                    <a:pt x="6990" y="127"/>
                  </a:lnTo>
                  <a:lnTo>
                    <a:pt x="6906" y="42"/>
                  </a:lnTo>
                  <a:lnTo>
                    <a:pt x="673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8" name="Google Shape;2648;p30"/>
            <p:cNvSpPr/>
            <p:nvPr/>
          </p:nvSpPr>
          <p:spPr>
            <a:xfrm>
              <a:off x="4279950" y="1446525"/>
              <a:ext cx="181075" cy="211575"/>
            </a:xfrm>
            <a:custGeom>
              <a:avLst/>
              <a:gdLst/>
              <a:ahLst/>
              <a:cxnLst/>
              <a:rect l="l" t="t" r="r" b="b"/>
              <a:pathLst>
                <a:path w="7243" h="8463" fill="none" extrusionOk="0">
                  <a:moveTo>
                    <a:pt x="169" y="3537"/>
                  </a:moveTo>
                  <a:lnTo>
                    <a:pt x="5769" y="83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590"/>
                  </a:lnTo>
                  <a:lnTo>
                    <a:pt x="7242" y="463"/>
                  </a:lnTo>
                  <a:lnTo>
                    <a:pt x="7200" y="295"/>
                  </a:lnTo>
                  <a:lnTo>
                    <a:pt x="7116" y="211"/>
                  </a:lnTo>
                  <a:lnTo>
                    <a:pt x="6990" y="127"/>
                  </a:lnTo>
                  <a:lnTo>
                    <a:pt x="6906" y="42"/>
                  </a:lnTo>
                  <a:lnTo>
                    <a:pt x="6737" y="0"/>
                  </a:lnTo>
                  <a:lnTo>
                    <a:pt x="6611" y="0"/>
                  </a:lnTo>
                  <a:lnTo>
                    <a:pt x="6485" y="42"/>
                  </a:lnTo>
                  <a:lnTo>
                    <a:pt x="338" y="2611"/>
                  </a:lnTo>
                  <a:lnTo>
                    <a:pt x="338" y="2611"/>
                  </a:lnTo>
                  <a:lnTo>
                    <a:pt x="211" y="2695"/>
                  </a:lnTo>
                  <a:lnTo>
                    <a:pt x="85" y="2779"/>
                  </a:lnTo>
                  <a:lnTo>
                    <a:pt x="43" y="2905"/>
                  </a:lnTo>
                  <a:lnTo>
                    <a:pt x="1" y="3032"/>
                  </a:lnTo>
                  <a:lnTo>
                    <a:pt x="1" y="3158"/>
                  </a:lnTo>
                  <a:lnTo>
                    <a:pt x="1" y="3284"/>
                  </a:lnTo>
                  <a:lnTo>
                    <a:pt x="85" y="3411"/>
                  </a:lnTo>
                  <a:lnTo>
                    <a:pt x="169" y="35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9" name="Google Shape;2649;p30"/>
            <p:cNvSpPr/>
            <p:nvPr/>
          </p:nvSpPr>
          <p:spPr>
            <a:xfrm>
              <a:off x="4322050" y="1492825"/>
              <a:ext cx="11625" cy="4250"/>
            </a:xfrm>
            <a:custGeom>
              <a:avLst/>
              <a:gdLst/>
              <a:ahLst/>
              <a:cxnLst/>
              <a:rect l="l" t="t" r="r" b="b"/>
              <a:pathLst>
                <a:path w="465" h="170" extrusionOk="0">
                  <a:moveTo>
                    <a:pt x="464" y="1"/>
                  </a:moveTo>
                  <a:lnTo>
                    <a:pt x="1" y="169"/>
                  </a:lnTo>
                  <a:lnTo>
                    <a:pt x="464" y="1"/>
                  </a:lnTo>
                  <a:lnTo>
                    <a:pt x="46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0" name="Google Shape;2650;p30"/>
            <p:cNvSpPr/>
            <p:nvPr/>
          </p:nvSpPr>
          <p:spPr>
            <a:xfrm>
              <a:off x="4322050" y="1492825"/>
              <a:ext cx="11625" cy="4250"/>
            </a:xfrm>
            <a:custGeom>
              <a:avLst/>
              <a:gdLst/>
              <a:ahLst/>
              <a:cxnLst/>
              <a:rect l="l" t="t" r="r" b="b"/>
              <a:pathLst>
                <a:path w="465" h="170" fill="none" extrusionOk="0">
                  <a:moveTo>
                    <a:pt x="464" y="1"/>
                  </a:moveTo>
                  <a:lnTo>
                    <a:pt x="1" y="169"/>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1" name="Google Shape;2651;p30"/>
            <p:cNvSpPr/>
            <p:nvPr/>
          </p:nvSpPr>
          <p:spPr>
            <a:xfrm>
              <a:off x="4310475" y="1492825"/>
              <a:ext cx="23200" cy="71600"/>
            </a:xfrm>
            <a:custGeom>
              <a:avLst/>
              <a:gdLst/>
              <a:ahLst/>
              <a:cxnLst/>
              <a:rect l="l" t="t" r="r" b="b"/>
              <a:pathLst>
                <a:path w="928" h="2864" extrusionOk="0">
                  <a:moveTo>
                    <a:pt x="927" y="1"/>
                  </a:moveTo>
                  <a:lnTo>
                    <a:pt x="464" y="169"/>
                  </a:lnTo>
                  <a:lnTo>
                    <a:pt x="1" y="2569"/>
                  </a:lnTo>
                  <a:lnTo>
                    <a:pt x="338" y="2864"/>
                  </a:lnTo>
                  <a:lnTo>
                    <a:pt x="92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2" name="Google Shape;2652;p30"/>
            <p:cNvSpPr/>
            <p:nvPr/>
          </p:nvSpPr>
          <p:spPr>
            <a:xfrm>
              <a:off x="4310475" y="1492825"/>
              <a:ext cx="23200" cy="71600"/>
            </a:xfrm>
            <a:custGeom>
              <a:avLst/>
              <a:gdLst/>
              <a:ahLst/>
              <a:cxnLst/>
              <a:rect l="l" t="t" r="r" b="b"/>
              <a:pathLst>
                <a:path w="928" h="2864" fill="none" extrusionOk="0">
                  <a:moveTo>
                    <a:pt x="927" y="1"/>
                  </a:moveTo>
                  <a:lnTo>
                    <a:pt x="464" y="169"/>
                  </a:lnTo>
                  <a:lnTo>
                    <a:pt x="1" y="2569"/>
                  </a:lnTo>
                  <a:lnTo>
                    <a:pt x="338" y="2864"/>
                  </a:lnTo>
                  <a:lnTo>
                    <a:pt x="9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3" name="Google Shape;2653;p30"/>
            <p:cNvSpPr/>
            <p:nvPr/>
          </p:nvSpPr>
          <p:spPr>
            <a:xfrm>
              <a:off x="4339950" y="1480200"/>
              <a:ext cx="23175" cy="103175"/>
            </a:xfrm>
            <a:custGeom>
              <a:avLst/>
              <a:gdLst/>
              <a:ahLst/>
              <a:cxnLst/>
              <a:rect l="l" t="t" r="r" b="b"/>
              <a:pathLst>
                <a:path w="927" h="4127" extrusionOk="0">
                  <a:moveTo>
                    <a:pt x="1" y="4085"/>
                  </a:moveTo>
                  <a:lnTo>
                    <a:pt x="1" y="4085"/>
                  </a:lnTo>
                  <a:lnTo>
                    <a:pt x="43" y="4127"/>
                  </a:lnTo>
                  <a:lnTo>
                    <a:pt x="1" y="4085"/>
                  </a:lnTo>
                  <a:close/>
                  <a:moveTo>
                    <a:pt x="927" y="1"/>
                  </a:moveTo>
                  <a:lnTo>
                    <a:pt x="801" y="43"/>
                  </a:lnTo>
                  <a:lnTo>
                    <a:pt x="801" y="43"/>
                  </a:lnTo>
                  <a:lnTo>
                    <a:pt x="92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4" name="Google Shape;2654;p30"/>
            <p:cNvSpPr/>
            <p:nvPr/>
          </p:nvSpPr>
          <p:spPr>
            <a:xfrm>
              <a:off x="4339950" y="1582300"/>
              <a:ext cx="1075" cy="1075"/>
            </a:xfrm>
            <a:custGeom>
              <a:avLst/>
              <a:gdLst/>
              <a:ahLst/>
              <a:cxnLst/>
              <a:rect l="l" t="t" r="r" b="b"/>
              <a:pathLst>
                <a:path w="43" h="43" fill="none" extrusionOk="0">
                  <a:moveTo>
                    <a:pt x="1" y="1"/>
                  </a:moveTo>
                  <a:lnTo>
                    <a:pt x="1" y="1"/>
                  </a:lnTo>
                  <a:lnTo>
                    <a:pt x="43" y="43"/>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5" name="Google Shape;2655;p30"/>
            <p:cNvSpPr/>
            <p:nvPr/>
          </p:nvSpPr>
          <p:spPr>
            <a:xfrm>
              <a:off x="4359950" y="1480200"/>
              <a:ext cx="3175" cy="1075"/>
            </a:xfrm>
            <a:custGeom>
              <a:avLst/>
              <a:gdLst/>
              <a:ahLst/>
              <a:cxnLst/>
              <a:rect l="l" t="t" r="r" b="b"/>
              <a:pathLst>
                <a:path w="127" h="43" fill="none" extrusionOk="0">
                  <a:moveTo>
                    <a:pt x="127" y="1"/>
                  </a:moveTo>
                  <a:lnTo>
                    <a:pt x="1" y="43"/>
                  </a:lnTo>
                  <a:lnTo>
                    <a:pt x="1"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6" name="Google Shape;2656;p30"/>
            <p:cNvSpPr/>
            <p:nvPr/>
          </p:nvSpPr>
          <p:spPr>
            <a:xfrm>
              <a:off x="4339950" y="1477050"/>
              <a:ext cx="31600" cy="112650"/>
            </a:xfrm>
            <a:custGeom>
              <a:avLst/>
              <a:gdLst/>
              <a:ahLst/>
              <a:cxnLst/>
              <a:rect l="l" t="t" r="r" b="b"/>
              <a:pathLst>
                <a:path w="1264" h="4506" extrusionOk="0">
                  <a:moveTo>
                    <a:pt x="1264" y="0"/>
                  </a:moveTo>
                  <a:lnTo>
                    <a:pt x="927" y="127"/>
                  </a:lnTo>
                  <a:lnTo>
                    <a:pt x="801" y="169"/>
                  </a:lnTo>
                  <a:lnTo>
                    <a:pt x="590" y="1348"/>
                  </a:lnTo>
                  <a:lnTo>
                    <a:pt x="337" y="2442"/>
                  </a:lnTo>
                  <a:lnTo>
                    <a:pt x="1" y="4211"/>
                  </a:lnTo>
                  <a:lnTo>
                    <a:pt x="43" y="4253"/>
                  </a:lnTo>
                  <a:lnTo>
                    <a:pt x="337" y="4505"/>
                  </a:lnTo>
                  <a:lnTo>
                    <a:pt x="758" y="2526"/>
                  </a:lnTo>
                  <a:lnTo>
                    <a:pt x="1011" y="1263"/>
                  </a:lnTo>
                  <a:lnTo>
                    <a:pt x="1264"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7" name="Google Shape;2657;p30"/>
            <p:cNvSpPr/>
            <p:nvPr/>
          </p:nvSpPr>
          <p:spPr>
            <a:xfrm>
              <a:off x="4339950" y="1477050"/>
              <a:ext cx="31600" cy="112650"/>
            </a:xfrm>
            <a:custGeom>
              <a:avLst/>
              <a:gdLst/>
              <a:ahLst/>
              <a:cxnLst/>
              <a:rect l="l" t="t" r="r" b="b"/>
              <a:pathLst>
                <a:path w="1264" h="4506" fill="none" extrusionOk="0">
                  <a:moveTo>
                    <a:pt x="1264" y="0"/>
                  </a:moveTo>
                  <a:lnTo>
                    <a:pt x="927" y="127"/>
                  </a:lnTo>
                  <a:lnTo>
                    <a:pt x="801" y="169"/>
                  </a:lnTo>
                  <a:lnTo>
                    <a:pt x="801" y="169"/>
                  </a:lnTo>
                  <a:lnTo>
                    <a:pt x="590" y="1348"/>
                  </a:lnTo>
                  <a:lnTo>
                    <a:pt x="337" y="2442"/>
                  </a:lnTo>
                  <a:lnTo>
                    <a:pt x="1" y="4211"/>
                  </a:lnTo>
                  <a:lnTo>
                    <a:pt x="43" y="4253"/>
                  </a:lnTo>
                  <a:lnTo>
                    <a:pt x="337" y="4505"/>
                  </a:lnTo>
                  <a:lnTo>
                    <a:pt x="758" y="2526"/>
                  </a:lnTo>
                  <a:lnTo>
                    <a:pt x="758" y="2526"/>
                  </a:lnTo>
                  <a:lnTo>
                    <a:pt x="1011" y="1263"/>
                  </a:lnTo>
                  <a:lnTo>
                    <a:pt x="12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8" name="Google Shape;2658;p30"/>
            <p:cNvSpPr/>
            <p:nvPr/>
          </p:nvSpPr>
          <p:spPr>
            <a:xfrm>
              <a:off x="4371525" y="1464425"/>
              <a:ext cx="29500" cy="152625"/>
            </a:xfrm>
            <a:custGeom>
              <a:avLst/>
              <a:gdLst/>
              <a:ahLst/>
              <a:cxnLst/>
              <a:rect l="l" t="t" r="r" b="b"/>
              <a:pathLst>
                <a:path w="1180" h="6105" extrusionOk="0">
                  <a:moveTo>
                    <a:pt x="1180" y="0"/>
                  </a:moveTo>
                  <a:lnTo>
                    <a:pt x="759" y="211"/>
                  </a:lnTo>
                  <a:lnTo>
                    <a:pt x="632" y="1600"/>
                  </a:lnTo>
                  <a:lnTo>
                    <a:pt x="464" y="2989"/>
                  </a:lnTo>
                  <a:lnTo>
                    <a:pt x="253" y="4421"/>
                  </a:lnTo>
                  <a:lnTo>
                    <a:pt x="1" y="5810"/>
                  </a:lnTo>
                  <a:lnTo>
                    <a:pt x="338" y="6105"/>
                  </a:lnTo>
                  <a:lnTo>
                    <a:pt x="632" y="4589"/>
                  </a:lnTo>
                  <a:lnTo>
                    <a:pt x="843" y="3074"/>
                  </a:lnTo>
                  <a:lnTo>
                    <a:pt x="1053" y="1558"/>
                  </a:lnTo>
                  <a:lnTo>
                    <a:pt x="1180"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9" name="Google Shape;2659;p30"/>
            <p:cNvSpPr/>
            <p:nvPr/>
          </p:nvSpPr>
          <p:spPr>
            <a:xfrm>
              <a:off x="4371525" y="1464425"/>
              <a:ext cx="29500" cy="152625"/>
            </a:xfrm>
            <a:custGeom>
              <a:avLst/>
              <a:gdLst/>
              <a:ahLst/>
              <a:cxnLst/>
              <a:rect l="l" t="t" r="r" b="b"/>
              <a:pathLst>
                <a:path w="1180" h="6105" fill="none" extrusionOk="0">
                  <a:moveTo>
                    <a:pt x="1180" y="0"/>
                  </a:moveTo>
                  <a:lnTo>
                    <a:pt x="759" y="211"/>
                  </a:lnTo>
                  <a:lnTo>
                    <a:pt x="759" y="211"/>
                  </a:lnTo>
                  <a:lnTo>
                    <a:pt x="632" y="1600"/>
                  </a:lnTo>
                  <a:lnTo>
                    <a:pt x="464" y="2989"/>
                  </a:lnTo>
                  <a:lnTo>
                    <a:pt x="253" y="4421"/>
                  </a:lnTo>
                  <a:lnTo>
                    <a:pt x="1" y="5810"/>
                  </a:lnTo>
                  <a:lnTo>
                    <a:pt x="338" y="6105"/>
                  </a:lnTo>
                  <a:lnTo>
                    <a:pt x="338" y="6105"/>
                  </a:lnTo>
                  <a:lnTo>
                    <a:pt x="632" y="4589"/>
                  </a:lnTo>
                  <a:lnTo>
                    <a:pt x="843" y="3074"/>
                  </a:lnTo>
                  <a:lnTo>
                    <a:pt x="1053" y="1558"/>
                  </a:lnTo>
                  <a:lnTo>
                    <a:pt x="118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0" name="Google Shape;2660;p30"/>
            <p:cNvSpPr/>
            <p:nvPr/>
          </p:nvSpPr>
          <p:spPr>
            <a:xfrm>
              <a:off x="4399950" y="1448625"/>
              <a:ext cx="41075" cy="192650"/>
            </a:xfrm>
            <a:custGeom>
              <a:avLst/>
              <a:gdLst/>
              <a:ahLst/>
              <a:cxnLst/>
              <a:rect l="l" t="t" r="r" b="b"/>
              <a:pathLst>
                <a:path w="1643" h="7706" extrusionOk="0">
                  <a:moveTo>
                    <a:pt x="1642" y="1"/>
                  </a:moveTo>
                  <a:lnTo>
                    <a:pt x="1179" y="169"/>
                  </a:lnTo>
                  <a:lnTo>
                    <a:pt x="927" y="1979"/>
                  </a:lnTo>
                  <a:lnTo>
                    <a:pt x="632" y="3790"/>
                  </a:lnTo>
                  <a:lnTo>
                    <a:pt x="337" y="5600"/>
                  </a:lnTo>
                  <a:lnTo>
                    <a:pt x="0" y="7411"/>
                  </a:lnTo>
                  <a:lnTo>
                    <a:pt x="379" y="7705"/>
                  </a:lnTo>
                  <a:lnTo>
                    <a:pt x="716" y="5811"/>
                  </a:lnTo>
                  <a:lnTo>
                    <a:pt x="1053" y="3874"/>
                  </a:lnTo>
                  <a:lnTo>
                    <a:pt x="1348" y="1937"/>
                  </a:lnTo>
                  <a:lnTo>
                    <a:pt x="1642"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1" name="Google Shape;2661;p30"/>
            <p:cNvSpPr/>
            <p:nvPr/>
          </p:nvSpPr>
          <p:spPr>
            <a:xfrm>
              <a:off x="4399950" y="1448625"/>
              <a:ext cx="41075" cy="192650"/>
            </a:xfrm>
            <a:custGeom>
              <a:avLst/>
              <a:gdLst/>
              <a:ahLst/>
              <a:cxnLst/>
              <a:rect l="l" t="t" r="r" b="b"/>
              <a:pathLst>
                <a:path w="1643" h="7706" fill="none" extrusionOk="0">
                  <a:moveTo>
                    <a:pt x="1642" y="1"/>
                  </a:moveTo>
                  <a:lnTo>
                    <a:pt x="1179" y="169"/>
                  </a:lnTo>
                  <a:lnTo>
                    <a:pt x="1179" y="169"/>
                  </a:lnTo>
                  <a:lnTo>
                    <a:pt x="927" y="1979"/>
                  </a:lnTo>
                  <a:lnTo>
                    <a:pt x="632" y="3790"/>
                  </a:lnTo>
                  <a:lnTo>
                    <a:pt x="337" y="5600"/>
                  </a:lnTo>
                  <a:lnTo>
                    <a:pt x="0" y="7411"/>
                  </a:lnTo>
                  <a:lnTo>
                    <a:pt x="379" y="7705"/>
                  </a:lnTo>
                  <a:lnTo>
                    <a:pt x="379" y="7705"/>
                  </a:lnTo>
                  <a:lnTo>
                    <a:pt x="716" y="5811"/>
                  </a:lnTo>
                  <a:lnTo>
                    <a:pt x="1053" y="3874"/>
                  </a:lnTo>
                  <a:lnTo>
                    <a:pt x="1348" y="1937"/>
                  </a:lnTo>
                  <a:lnTo>
                    <a:pt x="164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2" name="Google Shape;2662;p30"/>
            <p:cNvSpPr/>
            <p:nvPr/>
          </p:nvSpPr>
          <p:spPr>
            <a:xfrm>
              <a:off x="4468375" y="1336000"/>
              <a:ext cx="180000" cy="212650"/>
            </a:xfrm>
            <a:custGeom>
              <a:avLst/>
              <a:gdLst/>
              <a:ahLst/>
              <a:cxnLst/>
              <a:rect l="l" t="t" r="r" b="b"/>
              <a:pathLst>
                <a:path w="7200" h="8506" extrusionOk="0">
                  <a:moveTo>
                    <a:pt x="6400" y="1"/>
                  </a:moveTo>
                  <a:lnTo>
                    <a:pt x="6273" y="43"/>
                  </a:lnTo>
                  <a:lnTo>
                    <a:pt x="6105" y="85"/>
                  </a:lnTo>
                  <a:lnTo>
                    <a:pt x="295" y="3285"/>
                  </a:lnTo>
                  <a:lnTo>
                    <a:pt x="169" y="3369"/>
                  </a:lnTo>
                  <a:lnTo>
                    <a:pt x="84" y="3495"/>
                  </a:lnTo>
                  <a:lnTo>
                    <a:pt x="42" y="3621"/>
                  </a:lnTo>
                  <a:lnTo>
                    <a:pt x="0" y="3748"/>
                  </a:lnTo>
                  <a:lnTo>
                    <a:pt x="0" y="3874"/>
                  </a:lnTo>
                  <a:lnTo>
                    <a:pt x="42" y="4000"/>
                  </a:lnTo>
                  <a:lnTo>
                    <a:pt x="126" y="4127"/>
                  </a:lnTo>
                  <a:lnTo>
                    <a:pt x="253" y="421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05" y="422"/>
                  </a:lnTo>
                  <a:lnTo>
                    <a:pt x="6863" y="295"/>
                  </a:lnTo>
                  <a:lnTo>
                    <a:pt x="6779" y="169"/>
                  </a:lnTo>
                  <a:lnTo>
                    <a:pt x="6652" y="85"/>
                  </a:lnTo>
                  <a:lnTo>
                    <a:pt x="6526" y="43"/>
                  </a:lnTo>
                  <a:lnTo>
                    <a:pt x="640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3" name="Google Shape;2663;p30"/>
            <p:cNvSpPr/>
            <p:nvPr/>
          </p:nvSpPr>
          <p:spPr>
            <a:xfrm>
              <a:off x="4468375" y="1336000"/>
              <a:ext cx="180000" cy="212650"/>
            </a:xfrm>
            <a:custGeom>
              <a:avLst/>
              <a:gdLst/>
              <a:ahLst/>
              <a:cxnLst/>
              <a:rect l="l" t="t" r="r" b="b"/>
              <a:pathLst>
                <a:path w="7200" h="8506" fill="none" extrusionOk="0">
                  <a:moveTo>
                    <a:pt x="253" y="4211"/>
                  </a:moveTo>
                  <a:lnTo>
                    <a:pt x="6316" y="842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47" y="548"/>
                  </a:lnTo>
                  <a:lnTo>
                    <a:pt x="6905" y="422"/>
                  </a:lnTo>
                  <a:lnTo>
                    <a:pt x="6863" y="295"/>
                  </a:lnTo>
                  <a:lnTo>
                    <a:pt x="6779" y="169"/>
                  </a:lnTo>
                  <a:lnTo>
                    <a:pt x="6652" y="85"/>
                  </a:lnTo>
                  <a:lnTo>
                    <a:pt x="6526" y="43"/>
                  </a:lnTo>
                  <a:lnTo>
                    <a:pt x="6400" y="1"/>
                  </a:lnTo>
                  <a:lnTo>
                    <a:pt x="6273" y="43"/>
                  </a:lnTo>
                  <a:lnTo>
                    <a:pt x="6105" y="85"/>
                  </a:lnTo>
                  <a:lnTo>
                    <a:pt x="295" y="3285"/>
                  </a:lnTo>
                  <a:lnTo>
                    <a:pt x="295" y="3285"/>
                  </a:lnTo>
                  <a:lnTo>
                    <a:pt x="169" y="3369"/>
                  </a:lnTo>
                  <a:lnTo>
                    <a:pt x="84" y="3495"/>
                  </a:lnTo>
                  <a:lnTo>
                    <a:pt x="42" y="3621"/>
                  </a:lnTo>
                  <a:lnTo>
                    <a:pt x="0" y="3748"/>
                  </a:lnTo>
                  <a:lnTo>
                    <a:pt x="0" y="3874"/>
                  </a:lnTo>
                  <a:lnTo>
                    <a:pt x="42" y="4000"/>
                  </a:lnTo>
                  <a:lnTo>
                    <a:pt x="126" y="4127"/>
                  </a:lnTo>
                  <a:lnTo>
                    <a:pt x="253" y="421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4" name="Google Shape;2664;p30"/>
            <p:cNvSpPr/>
            <p:nvPr/>
          </p:nvSpPr>
          <p:spPr>
            <a:xfrm>
              <a:off x="4502050" y="1460200"/>
              <a:ext cx="9500" cy="7400"/>
            </a:xfrm>
            <a:custGeom>
              <a:avLst/>
              <a:gdLst/>
              <a:ahLst/>
              <a:cxnLst/>
              <a:rect l="l" t="t" r="r" b="b"/>
              <a:pathLst>
                <a:path w="380" h="296" extrusionOk="0">
                  <a:moveTo>
                    <a:pt x="0" y="1"/>
                  </a:moveTo>
                  <a:lnTo>
                    <a:pt x="0" y="1"/>
                  </a:lnTo>
                  <a:lnTo>
                    <a:pt x="379" y="295"/>
                  </a:lnTo>
                  <a:lnTo>
                    <a:pt x="0"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5" name="Google Shape;2665;p30"/>
            <p:cNvSpPr/>
            <p:nvPr/>
          </p:nvSpPr>
          <p:spPr>
            <a:xfrm>
              <a:off x="4502050" y="1460200"/>
              <a:ext cx="9500" cy="7400"/>
            </a:xfrm>
            <a:custGeom>
              <a:avLst/>
              <a:gdLst/>
              <a:ahLst/>
              <a:cxnLst/>
              <a:rect l="l" t="t" r="r" b="b"/>
              <a:pathLst>
                <a:path w="380" h="296" fill="none" extrusionOk="0">
                  <a:moveTo>
                    <a:pt x="0" y="1"/>
                  </a:moveTo>
                  <a:lnTo>
                    <a:pt x="0" y="1"/>
                  </a:lnTo>
                  <a:lnTo>
                    <a:pt x="379" y="29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6" name="Google Shape;2666;p30"/>
            <p:cNvSpPr/>
            <p:nvPr/>
          </p:nvSpPr>
          <p:spPr>
            <a:xfrm>
              <a:off x="4502050" y="1394950"/>
              <a:ext cx="16875" cy="72650"/>
            </a:xfrm>
            <a:custGeom>
              <a:avLst/>
              <a:gdLst/>
              <a:ahLst/>
              <a:cxnLst/>
              <a:rect l="l" t="t" r="r" b="b"/>
              <a:pathLst>
                <a:path w="675" h="2906" extrusionOk="0">
                  <a:moveTo>
                    <a:pt x="674" y="0"/>
                  </a:moveTo>
                  <a:lnTo>
                    <a:pt x="211" y="211"/>
                  </a:lnTo>
                  <a:lnTo>
                    <a:pt x="0" y="2611"/>
                  </a:lnTo>
                  <a:lnTo>
                    <a:pt x="379" y="2905"/>
                  </a:lnTo>
                  <a:lnTo>
                    <a:pt x="674"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7" name="Google Shape;2667;p30"/>
            <p:cNvSpPr/>
            <p:nvPr/>
          </p:nvSpPr>
          <p:spPr>
            <a:xfrm>
              <a:off x="4502050" y="1394950"/>
              <a:ext cx="16875" cy="72650"/>
            </a:xfrm>
            <a:custGeom>
              <a:avLst/>
              <a:gdLst/>
              <a:ahLst/>
              <a:cxnLst/>
              <a:rect l="l" t="t" r="r" b="b"/>
              <a:pathLst>
                <a:path w="675" h="2906" fill="none" extrusionOk="0">
                  <a:moveTo>
                    <a:pt x="674" y="0"/>
                  </a:moveTo>
                  <a:lnTo>
                    <a:pt x="211" y="211"/>
                  </a:lnTo>
                  <a:lnTo>
                    <a:pt x="0" y="2611"/>
                  </a:lnTo>
                  <a:lnTo>
                    <a:pt x="379" y="2905"/>
                  </a:lnTo>
                  <a:lnTo>
                    <a:pt x="67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8" name="Google Shape;2668;p30"/>
            <p:cNvSpPr/>
            <p:nvPr/>
          </p:nvSpPr>
          <p:spPr>
            <a:xfrm>
              <a:off x="4533625" y="1482300"/>
              <a:ext cx="4225" cy="2125"/>
            </a:xfrm>
            <a:custGeom>
              <a:avLst/>
              <a:gdLst/>
              <a:ahLst/>
              <a:cxnLst/>
              <a:rect l="l" t="t" r="r" b="b"/>
              <a:pathLst>
                <a:path w="169" h="85" extrusionOk="0">
                  <a:moveTo>
                    <a:pt x="1" y="1"/>
                  </a:moveTo>
                  <a:lnTo>
                    <a:pt x="1" y="1"/>
                  </a:lnTo>
                  <a:lnTo>
                    <a:pt x="169" y="85"/>
                  </a:lnTo>
                  <a:lnTo>
                    <a:pt x="1"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9" name="Google Shape;2669;p30"/>
            <p:cNvSpPr/>
            <p:nvPr/>
          </p:nvSpPr>
          <p:spPr>
            <a:xfrm>
              <a:off x="4533625" y="1482300"/>
              <a:ext cx="4225" cy="2125"/>
            </a:xfrm>
            <a:custGeom>
              <a:avLst/>
              <a:gdLst/>
              <a:ahLst/>
              <a:cxnLst/>
              <a:rect l="l" t="t" r="r" b="b"/>
              <a:pathLst>
                <a:path w="169" h="85" fill="none" extrusionOk="0">
                  <a:moveTo>
                    <a:pt x="1" y="1"/>
                  </a:moveTo>
                  <a:lnTo>
                    <a:pt x="1" y="1"/>
                  </a:lnTo>
                  <a:lnTo>
                    <a:pt x="169" y="85"/>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0" name="Google Shape;2670;p30"/>
            <p:cNvSpPr/>
            <p:nvPr/>
          </p:nvSpPr>
          <p:spPr>
            <a:xfrm>
              <a:off x="4533625" y="1374950"/>
              <a:ext cx="21075" cy="114750"/>
            </a:xfrm>
            <a:custGeom>
              <a:avLst/>
              <a:gdLst/>
              <a:ahLst/>
              <a:cxnLst/>
              <a:rect l="l" t="t" r="r" b="b"/>
              <a:pathLst>
                <a:path w="843" h="4590" extrusionOk="0">
                  <a:moveTo>
                    <a:pt x="843" y="0"/>
                  </a:moveTo>
                  <a:lnTo>
                    <a:pt x="422" y="211"/>
                  </a:lnTo>
                  <a:lnTo>
                    <a:pt x="295" y="1390"/>
                  </a:lnTo>
                  <a:lnTo>
                    <a:pt x="211" y="2526"/>
                  </a:lnTo>
                  <a:lnTo>
                    <a:pt x="1" y="4295"/>
                  </a:lnTo>
                  <a:lnTo>
                    <a:pt x="169" y="4379"/>
                  </a:lnTo>
                  <a:lnTo>
                    <a:pt x="422" y="4590"/>
                  </a:lnTo>
                  <a:lnTo>
                    <a:pt x="590" y="2569"/>
                  </a:lnTo>
                  <a:lnTo>
                    <a:pt x="716" y="1306"/>
                  </a:lnTo>
                  <a:lnTo>
                    <a:pt x="843"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1" name="Google Shape;2671;p30"/>
            <p:cNvSpPr/>
            <p:nvPr/>
          </p:nvSpPr>
          <p:spPr>
            <a:xfrm>
              <a:off x="4533625" y="1374950"/>
              <a:ext cx="21075" cy="114750"/>
            </a:xfrm>
            <a:custGeom>
              <a:avLst/>
              <a:gdLst/>
              <a:ahLst/>
              <a:cxnLst/>
              <a:rect l="l" t="t" r="r" b="b"/>
              <a:pathLst>
                <a:path w="843" h="4590" fill="none" extrusionOk="0">
                  <a:moveTo>
                    <a:pt x="843" y="0"/>
                  </a:moveTo>
                  <a:lnTo>
                    <a:pt x="422" y="211"/>
                  </a:lnTo>
                  <a:lnTo>
                    <a:pt x="422" y="211"/>
                  </a:lnTo>
                  <a:lnTo>
                    <a:pt x="295" y="1390"/>
                  </a:lnTo>
                  <a:lnTo>
                    <a:pt x="211" y="2526"/>
                  </a:lnTo>
                  <a:lnTo>
                    <a:pt x="1" y="4295"/>
                  </a:lnTo>
                  <a:lnTo>
                    <a:pt x="169" y="4379"/>
                  </a:lnTo>
                  <a:lnTo>
                    <a:pt x="422" y="4590"/>
                  </a:lnTo>
                  <a:lnTo>
                    <a:pt x="590" y="2569"/>
                  </a:lnTo>
                  <a:lnTo>
                    <a:pt x="590" y="2569"/>
                  </a:lnTo>
                  <a:lnTo>
                    <a:pt x="716" y="1306"/>
                  </a:lnTo>
                  <a:lnTo>
                    <a:pt x="84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2" name="Google Shape;2672;p30"/>
            <p:cNvSpPr/>
            <p:nvPr/>
          </p:nvSpPr>
          <p:spPr>
            <a:xfrm>
              <a:off x="4568350" y="1359150"/>
              <a:ext cx="13725" cy="149500"/>
            </a:xfrm>
            <a:custGeom>
              <a:avLst/>
              <a:gdLst/>
              <a:ahLst/>
              <a:cxnLst/>
              <a:rect l="l" t="t" r="r" b="b"/>
              <a:pathLst>
                <a:path w="549" h="5980" extrusionOk="0">
                  <a:moveTo>
                    <a:pt x="1" y="5895"/>
                  </a:moveTo>
                  <a:lnTo>
                    <a:pt x="1" y="5895"/>
                  </a:lnTo>
                  <a:lnTo>
                    <a:pt x="127" y="5979"/>
                  </a:lnTo>
                  <a:lnTo>
                    <a:pt x="1" y="5895"/>
                  </a:lnTo>
                  <a:close/>
                  <a:moveTo>
                    <a:pt x="548" y="1"/>
                  </a:moveTo>
                  <a:lnTo>
                    <a:pt x="169" y="253"/>
                  </a:lnTo>
                  <a:lnTo>
                    <a:pt x="169" y="253"/>
                  </a:lnTo>
                  <a:lnTo>
                    <a:pt x="548" y="1"/>
                  </a:lnTo>
                  <a:lnTo>
                    <a:pt x="548"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3" name="Google Shape;2673;p30"/>
            <p:cNvSpPr/>
            <p:nvPr/>
          </p:nvSpPr>
          <p:spPr>
            <a:xfrm>
              <a:off x="4568350" y="1506525"/>
              <a:ext cx="3200" cy="2125"/>
            </a:xfrm>
            <a:custGeom>
              <a:avLst/>
              <a:gdLst/>
              <a:ahLst/>
              <a:cxnLst/>
              <a:rect l="l" t="t" r="r" b="b"/>
              <a:pathLst>
                <a:path w="128" h="85" fill="none" extrusionOk="0">
                  <a:moveTo>
                    <a:pt x="1" y="0"/>
                  </a:moveTo>
                  <a:lnTo>
                    <a:pt x="1" y="0"/>
                  </a:lnTo>
                  <a:lnTo>
                    <a:pt x="127" y="84"/>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4" name="Google Shape;2674;p30"/>
            <p:cNvSpPr/>
            <p:nvPr/>
          </p:nvSpPr>
          <p:spPr>
            <a:xfrm>
              <a:off x="4572575" y="1359150"/>
              <a:ext cx="9500" cy="6350"/>
            </a:xfrm>
            <a:custGeom>
              <a:avLst/>
              <a:gdLst/>
              <a:ahLst/>
              <a:cxnLst/>
              <a:rect l="l" t="t" r="r" b="b"/>
              <a:pathLst>
                <a:path w="380" h="254" fill="none" extrusionOk="0">
                  <a:moveTo>
                    <a:pt x="379" y="1"/>
                  </a:moveTo>
                  <a:lnTo>
                    <a:pt x="0" y="253"/>
                  </a:lnTo>
                  <a:lnTo>
                    <a:pt x="0" y="253"/>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5" name="Google Shape;2675;p30"/>
            <p:cNvSpPr/>
            <p:nvPr/>
          </p:nvSpPr>
          <p:spPr>
            <a:xfrm>
              <a:off x="4568350" y="1359150"/>
              <a:ext cx="14775" cy="153700"/>
            </a:xfrm>
            <a:custGeom>
              <a:avLst/>
              <a:gdLst/>
              <a:ahLst/>
              <a:cxnLst/>
              <a:rect l="l" t="t" r="r" b="b"/>
              <a:pathLst>
                <a:path w="591" h="6148" extrusionOk="0">
                  <a:moveTo>
                    <a:pt x="548" y="1"/>
                  </a:moveTo>
                  <a:lnTo>
                    <a:pt x="169" y="253"/>
                  </a:lnTo>
                  <a:lnTo>
                    <a:pt x="169" y="1643"/>
                  </a:lnTo>
                  <a:lnTo>
                    <a:pt x="169" y="3074"/>
                  </a:lnTo>
                  <a:lnTo>
                    <a:pt x="127" y="4464"/>
                  </a:lnTo>
                  <a:lnTo>
                    <a:pt x="1" y="5895"/>
                  </a:lnTo>
                  <a:lnTo>
                    <a:pt x="127" y="5979"/>
                  </a:lnTo>
                  <a:lnTo>
                    <a:pt x="422" y="6148"/>
                  </a:lnTo>
                  <a:lnTo>
                    <a:pt x="506" y="4632"/>
                  </a:lnTo>
                  <a:lnTo>
                    <a:pt x="590" y="3074"/>
                  </a:lnTo>
                  <a:lnTo>
                    <a:pt x="590" y="1559"/>
                  </a:lnTo>
                  <a:lnTo>
                    <a:pt x="548"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6" name="Google Shape;2676;p30"/>
            <p:cNvSpPr/>
            <p:nvPr/>
          </p:nvSpPr>
          <p:spPr>
            <a:xfrm>
              <a:off x="4568350" y="1359150"/>
              <a:ext cx="14775" cy="153700"/>
            </a:xfrm>
            <a:custGeom>
              <a:avLst/>
              <a:gdLst/>
              <a:ahLst/>
              <a:cxnLst/>
              <a:rect l="l" t="t" r="r" b="b"/>
              <a:pathLst>
                <a:path w="591" h="6148" fill="none" extrusionOk="0">
                  <a:moveTo>
                    <a:pt x="548" y="1"/>
                  </a:moveTo>
                  <a:lnTo>
                    <a:pt x="169" y="253"/>
                  </a:lnTo>
                  <a:lnTo>
                    <a:pt x="169" y="253"/>
                  </a:lnTo>
                  <a:lnTo>
                    <a:pt x="169" y="1643"/>
                  </a:lnTo>
                  <a:lnTo>
                    <a:pt x="169" y="3074"/>
                  </a:lnTo>
                  <a:lnTo>
                    <a:pt x="127" y="4464"/>
                  </a:lnTo>
                  <a:lnTo>
                    <a:pt x="1" y="5895"/>
                  </a:lnTo>
                  <a:lnTo>
                    <a:pt x="127" y="5979"/>
                  </a:lnTo>
                  <a:lnTo>
                    <a:pt x="422" y="6148"/>
                  </a:lnTo>
                  <a:lnTo>
                    <a:pt x="422" y="6148"/>
                  </a:lnTo>
                  <a:lnTo>
                    <a:pt x="506" y="4632"/>
                  </a:lnTo>
                  <a:lnTo>
                    <a:pt x="590" y="3074"/>
                  </a:lnTo>
                  <a:lnTo>
                    <a:pt x="590" y="1559"/>
                  </a:lnTo>
                  <a:lnTo>
                    <a:pt x="54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7" name="Google Shape;2677;p30"/>
            <p:cNvSpPr/>
            <p:nvPr/>
          </p:nvSpPr>
          <p:spPr>
            <a:xfrm>
              <a:off x="4609400" y="1339150"/>
              <a:ext cx="10550" cy="5300"/>
            </a:xfrm>
            <a:custGeom>
              <a:avLst/>
              <a:gdLst/>
              <a:ahLst/>
              <a:cxnLst/>
              <a:rect l="l" t="t" r="r" b="b"/>
              <a:pathLst>
                <a:path w="422" h="212" extrusionOk="0">
                  <a:moveTo>
                    <a:pt x="422" y="1"/>
                  </a:moveTo>
                  <a:lnTo>
                    <a:pt x="1" y="211"/>
                  </a:lnTo>
                  <a:lnTo>
                    <a:pt x="1" y="211"/>
                  </a:lnTo>
                  <a:lnTo>
                    <a:pt x="422" y="1"/>
                  </a:lnTo>
                  <a:lnTo>
                    <a:pt x="422" y="1"/>
                  </a:lnTo>
                  <a:lnTo>
                    <a:pt x="422"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8" name="Google Shape;2678;p30"/>
            <p:cNvSpPr/>
            <p:nvPr/>
          </p:nvSpPr>
          <p:spPr>
            <a:xfrm>
              <a:off x="4609400" y="1339150"/>
              <a:ext cx="10550" cy="5300"/>
            </a:xfrm>
            <a:custGeom>
              <a:avLst/>
              <a:gdLst/>
              <a:ahLst/>
              <a:cxnLst/>
              <a:rect l="l" t="t" r="r" b="b"/>
              <a:pathLst>
                <a:path w="422" h="212" fill="none" extrusionOk="0">
                  <a:moveTo>
                    <a:pt x="422" y="1"/>
                  </a:moveTo>
                  <a:lnTo>
                    <a:pt x="1" y="211"/>
                  </a:lnTo>
                  <a:lnTo>
                    <a:pt x="1" y="211"/>
                  </a:lnTo>
                  <a:lnTo>
                    <a:pt x="422" y="1"/>
                  </a:lnTo>
                  <a:lnTo>
                    <a:pt x="422" y="1"/>
                  </a:lnTo>
                  <a:lnTo>
                    <a:pt x="42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9" name="Google Shape;2679;p30"/>
            <p:cNvSpPr/>
            <p:nvPr/>
          </p:nvSpPr>
          <p:spPr>
            <a:xfrm>
              <a:off x="4599925" y="1339150"/>
              <a:ext cx="20025" cy="195800"/>
            </a:xfrm>
            <a:custGeom>
              <a:avLst/>
              <a:gdLst/>
              <a:ahLst/>
              <a:cxnLst/>
              <a:rect l="l" t="t" r="r" b="b"/>
              <a:pathLst>
                <a:path w="801" h="7832" extrusionOk="0">
                  <a:moveTo>
                    <a:pt x="801" y="1"/>
                  </a:moveTo>
                  <a:lnTo>
                    <a:pt x="380" y="211"/>
                  </a:lnTo>
                  <a:lnTo>
                    <a:pt x="338" y="2064"/>
                  </a:lnTo>
                  <a:lnTo>
                    <a:pt x="254" y="3874"/>
                  </a:lnTo>
                  <a:lnTo>
                    <a:pt x="127" y="5727"/>
                  </a:lnTo>
                  <a:lnTo>
                    <a:pt x="1" y="7537"/>
                  </a:lnTo>
                  <a:lnTo>
                    <a:pt x="380" y="7832"/>
                  </a:lnTo>
                  <a:lnTo>
                    <a:pt x="548" y="5853"/>
                  </a:lnTo>
                  <a:lnTo>
                    <a:pt x="675" y="3916"/>
                  </a:lnTo>
                  <a:lnTo>
                    <a:pt x="759" y="1938"/>
                  </a:lnTo>
                  <a:lnTo>
                    <a:pt x="801"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0" name="Google Shape;2680;p30"/>
            <p:cNvSpPr/>
            <p:nvPr/>
          </p:nvSpPr>
          <p:spPr>
            <a:xfrm>
              <a:off x="4599925" y="1339150"/>
              <a:ext cx="20025" cy="195800"/>
            </a:xfrm>
            <a:custGeom>
              <a:avLst/>
              <a:gdLst/>
              <a:ahLst/>
              <a:cxnLst/>
              <a:rect l="l" t="t" r="r" b="b"/>
              <a:pathLst>
                <a:path w="801" h="7832" fill="none" extrusionOk="0">
                  <a:moveTo>
                    <a:pt x="801" y="1"/>
                  </a:moveTo>
                  <a:lnTo>
                    <a:pt x="380" y="211"/>
                  </a:lnTo>
                  <a:lnTo>
                    <a:pt x="380" y="211"/>
                  </a:lnTo>
                  <a:lnTo>
                    <a:pt x="338" y="2064"/>
                  </a:lnTo>
                  <a:lnTo>
                    <a:pt x="254" y="3874"/>
                  </a:lnTo>
                  <a:lnTo>
                    <a:pt x="127" y="5727"/>
                  </a:lnTo>
                  <a:lnTo>
                    <a:pt x="1" y="7537"/>
                  </a:lnTo>
                  <a:lnTo>
                    <a:pt x="380" y="7832"/>
                  </a:lnTo>
                  <a:lnTo>
                    <a:pt x="380" y="7832"/>
                  </a:lnTo>
                  <a:lnTo>
                    <a:pt x="548" y="5853"/>
                  </a:lnTo>
                  <a:lnTo>
                    <a:pt x="675" y="3916"/>
                  </a:lnTo>
                  <a:lnTo>
                    <a:pt x="759" y="1938"/>
                  </a:lnTo>
                  <a:lnTo>
                    <a:pt x="80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81" name="Google Shape;2681;p30"/>
          <p:cNvGrpSpPr/>
          <p:nvPr/>
        </p:nvGrpSpPr>
        <p:grpSpPr>
          <a:xfrm>
            <a:off x="1184720" y="3923439"/>
            <a:ext cx="535383" cy="1557745"/>
            <a:chOff x="1527695" y="682302"/>
            <a:chExt cx="535383" cy="1557745"/>
          </a:xfrm>
        </p:grpSpPr>
        <p:sp>
          <p:nvSpPr>
            <p:cNvPr id="2682" name="Google Shape;2682;p30"/>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83" name="Google Shape;2683;p30"/>
            <p:cNvGrpSpPr/>
            <p:nvPr/>
          </p:nvGrpSpPr>
          <p:grpSpPr>
            <a:xfrm>
              <a:off x="1527695" y="682302"/>
              <a:ext cx="535383" cy="1557745"/>
              <a:chOff x="238125" y="2522225"/>
              <a:chExt cx="452564" cy="1316775"/>
            </a:xfrm>
          </p:grpSpPr>
          <p:sp>
            <p:nvSpPr>
              <p:cNvPr id="2684" name="Google Shape;2684;p30"/>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5" name="Google Shape;2685;p30"/>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6" name="Google Shape;2686;p30"/>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7" name="Google Shape;2687;p30"/>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8" name="Google Shape;2688;p30"/>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ackground 1">
  <p:cSld name="TITLE_1">
    <p:spTree>
      <p:nvGrpSpPr>
        <p:cNvPr id="1" name="Shape 2689"/>
        <p:cNvGrpSpPr/>
        <p:nvPr/>
      </p:nvGrpSpPr>
      <p:grpSpPr>
        <a:xfrm>
          <a:off x="0" y="0"/>
          <a:ext cx="0" cy="0"/>
          <a:chOff x="0" y="0"/>
          <a:chExt cx="0" cy="0"/>
        </a:xfrm>
      </p:grpSpPr>
      <p:grpSp>
        <p:nvGrpSpPr>
          <p:cNvPr id="2690" name="Google Shape;2690;p31"/>
          <p:cNvGrpSpPr/>
          <p:nvPr/>
        </p:nvGrpSpPr>
        <p:grpSpPr>
          <a:xfrm flipH="1">
            <a:off x="6940195" y="945006"/>
            <a:ext cx="1569488" cy="3430491"/>
            <a:chOff x="5214875" y="1199700"/>
            <a:chExt cx="337975" cy="738725"/>
          </a:xfrm>
        </p:grpSpPr>
        <p:sp>
          <p:nvSpPr>
            <p:cNvPr id="2691" name="Google Shape;2691;p31"/>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2" name="Google Shape;2692;p31"/>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3" name="Google Shape;2693;p31"/>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4" name="Google Shape;2694;p31"/>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5" name="Google Shape;2695;p31"/>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6" name="Google Shape;2696;p31"/>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7" name="Google Shape;2697;p31"/>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8" name="Google Shape;2698;p31"/>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9" name="Google Shape;2699;p31"/>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0" name="Google Shape;2700;p31"/>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1" name="Google Shape;2701;p31"/>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2" name="Google Shape;2702;p31"/>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3" name="Google Shape;2703;p31"/>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4" name="Google Shape;2704;p31"/>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5" name="Google Shape;2705;p31"/>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6" name="Google Shape;2706;p31"/>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7" name="Google Shape;2707;p31"/>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8" name="Google Shape;2708;p31"/>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9" name="Google Shape;2709;p31"/>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0" name="Google Shape;2710;p31"/>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1" name="Google Shape;2711;p31"/>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2" name="Google Shape;2712;p31"/>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3" name="Google Shape;2713;p31"/>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4" name="Google Shape;2714;p31"/>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5" name="Google Shape;2715;p31"/>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16" name="Google Shape;2716;p31"/>
          <p:cNvGrpSpPr/>
          <p:nvPr/>
        </p:nvGrpSpPr>
        <p:grpSpPr>
          <a:xfrm>
            <a:off x="573420" y="1135256"/>
            <a:ext cx="1569488" cy="3430491"/>
            <a:chOff x="5214875" y="1199700"/>
            <a:chExt cx="337975" cy="738725"/>
          </a:xfrm>
        </p:grpSpPr>
        <p:sp>
          <p:nvSpPr>
            <p:cNvPr id="2717" name="Google Shape;2717;p31"/>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8" name="Google Shape;2718;p31"/>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9" name="Google Shape;2719;p31"/>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31"/>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1" name="Google Shape;2721;p31"/>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31"/>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3" name="Google Shape;2723;p31"/>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4" name="Google Shape;2724;p31"/>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5" name="Google Shape;2725;p31"/>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6" name="Google Shape;2726;p31"/>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7" name="Google Shape;2727;p31"/>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8" name="Google Shape;2728;p31"/>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9" name="Google Shape;2729;p31"/>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0" name="Google Shape;2730;p31"/>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1" name="Google Shape;2731;p31"/>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2" name="Google Shape;2732;p31"/>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3" name="Google Shape;2733;p31"/>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4" name="Google Shape;2734;p31"/>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5" name="Google Shape;2735;p31"/>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6" name="Google Shape;2736;p31"/>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7" name="Google Shape;2737;p31"/>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8" name="Google Shape;2738;p31"/>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9" name="Google Shape;2739;p31"/>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0" name="Google Shape;2740;p31"/>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1" name="Google Shape;2741;p31"/>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42" name="Google Shape;2742;p31"/>
          <p:cNvGrpSpPr/>
          <p:nvPr/>
        </p:nvGrpSpPr>
        <p:grpSpPr>
          <a:xfrm>
            <a:off x="6185776" y="2547427"/>
            <a:ext cx="6371009" cy="2965546"/>
            <a:chOff x="421250" y="3155875"/>
            <a:chExt cx="3369300" cy="1568325"/>
          </a:xfrm>
        </p:grpSpPr>
        <p:sp>
          <p:nvSpPr>
            <p:cNvPr id="2743" name="Google Shape;2743;p31"/>
            <p:cNvSpPr/>
            <p:nvPr/>
          </p:nvSpPr>
          <p:spPr>
            <a:xfrm>
              <a:off x="2089575" y="3180075"/>
              <a:ext cx="177900" cy="106350"/>
            </a:xfrm>
            <a:custGeom>
              <a:avLst/>
              <a:gdLst/>
              <a:ahLst/>
              <a:cxnLst/>
              <a:rect l="l" t="t" r="r" b="b"/>
              <a:pathLst>
                <a:path w="7116" h="4254" extrusionOk="0">
                  <a:moveTo>
                    <a:pt x="42" y="1"/>
                  </a:moveTo>
                  <a:lnTo>
                    <a:pt x="0" y="4253"/>
                  </a:lnTo>
                  <a:lnTo>
                    <a:pt x="1179" y="4001"/>
                  </a:lnTo>
                  <a:lnTo>
                    <a:pt x="2400" y="3664"/>
                  </a:lnTo>
                  <a:lnTo>
                    <a:pt x="3579" y="3243"/>
                  </a:lnTo>
                  <a:lnTo>
                    <a:pt x="4674" y="2864"/>
                  </a:lnTo>
                  <a:lnTo>
                    <a:pt x="6442" y="2148"/>
                  </a:lnTo>
                  <a:lnTo>
                    <a:pt x="7116" y="1853"/>
                  </a:lnTo>
                  <a:lnTo>
                    <a:pt x="5642" y="1390"/>
                  </a:lnTo>
                  <a:lnTo>
                    <a:pt x="4295" y="1011"/>
                  </a:lnTo>
                  <a:lnTo>
                    <a:pt x="2063" y="422"/>
                  </a:lnTo>
                  <a:lnTo>
                    <a:pt x="590" y="85"/>
                  </a:lnTo>
                  <a:lnTo>
                    <a:pt x="42"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44" name="Google Shape;2744;p31"/>
            <p:cNvGrpSpPr/>
            <p:nvPr/>
          </p:nvGrpSpPr>
          <p:grpSpPr>
            <a:xfrm>
              <a:off x="421250" y="3155875"/>
              <a:ext cx="3369300" cy="1568325"/>
              <a:chOff x="421250" y="3155875"/>
              <a:chExt cx="3369300" cy="1568325"/>
            </a:xfrm>
          </p:grpSpPr>
          <p:sp>
            <p:nvSpPr>
              <p:cNvPr id="2745" name="Google Shape;2745;p31"/>
              <p:cNvSpPr/>
              <p:nvPr/>
            </p:nvSpPr>
            <p:spPr>
              <a:xfrm>
                <a:off x="421250" y="4547350"/>
                <a:ext cx="3369300" cy="176850"/>
              </a:xfrm>
              <a:custGeom>
                <a:avLst/>
                <a:gdLst/>
                <a:ahLst/>
                <a:cxnLst/>
                <a:rect l="l" t="t" r="r" b="b"/>
                <a:pathLst>
                  <a:path w="134772" h="7074" extrusionOk="0">
                    <a:moveTo>
                      <a:pt x="66565" y="1"/>
                    </a:moveTo>
                    <a:lnTo>
                      <a:pt x="9348" y="2232"/>
                    </a:lnTo>
                    <a:lnTo>
                      <a:pt x="1" y="3369"/>
                    </a:lnTo>
                    <a:lnTo>
                      <a:pt x="20842" y="4379"/>
                    </a:lnTo>
                    <a:lnTo>
                      <a:pt x="16042" y="5558"/>
                    </a:lnTo>
                    <a:lnTo>
                      <a:pt x="63239" y="7074"/>
                    </a:lnTo>
                    <a:lnTo>
                      <a:pt x="59744" y="5811"/>
                    </a:lnTo>
                    <a:lnTo>
                      <a:pt x="70944" y="5390"/>
                    </a:lnTo>
                    <a:lnTo>
                      <a:pt x="66860" y="6779"/>
                    </a:lnTo>
                    <a:lnTo>
                      <a:pt x="121677" y="5727"/>
                    </a:lnTo>
                    <a:lnTo>
                      <a:pt x="115193" y="4674"/>
                    </a:lnTo>
                    <a:lnTo>
                      <a:pt x="134771" y="3285"/>
                    </a:lnTo>
                    <a:lnTo>
                      <a:pt x="123572" y="2232"/>
                    </a:lnTo>
                    <a:lnTo>
                      <a:pt x="66565"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6" name="Google Shape;2746;p31"/>
              <p:cNvSpPr/>
              <p:nvPr/>
            </p:nvSpPr>
            <p:spPr>
              <a:xfrm>
                <a:off x="2202200" y="4195800"/>
                <a:ext cx="224225" cy="407375"/>
              </a:xfrm>
              <a:custGeom>
                <a:avLst/>
                <a:gdLst/>
                <a:ahLst/>
                <a:cxnLst/>
                <a:rect l="l" t="t" r="r" b="b"/>
                <a:pathLst>
                  <a:path w="8969" h="16295" extrusionOk="0">
                    <a:moveTo>
                      <a:pt x="4337" y="1"/>
                    </a:moveTo>
                    <a:lnTo>
                      <a:pt x="4126" y="1558"/>
                    </a:lnTo>
                    <a:lnTo>
                      <a:pt x="3874" y="3327"/>
                    </a:lnTo>
                    <a:lnTo>
                      <a:pt x="3453" y="5558"/>
                    </a:lnTo>
                    <a:lnTo>
                      <a:pt x="3200" y="6821"/>
                    </a:lnTo>
                    <a:lnTo>
                      <a:pt x="2905" y="8126"/>
                    </a:lnTo>
                    <a:lnTo>
                      <a:pt x="2527" y="9474"/>
                    </a:lnTo>
                    <a:lnTo>
                      <a:pt x="2148" y="10863"/>
                    </a:lnTo>
                    <a:lnTo>
                      <a:pt x="1684" y="12252"/>
                    </a:lnTo>
                    <a:lnTo>
                      <a:pt x="1179" y="13642"/>
                    </a:lnTo>
                    <a:lnTo>
                      <a:pt x="632" y="14989"/>
                    </a:lnTo>
                    <a:lnTo>
                      <a:pt x="0" y="16294"/>
                    </a:lnTo>
                    <a:lnTo>
                      <a:pt x="5474" y="16294"/>
                    </a:lnTo>
                    <a:lnTo>
                      <a:pt x="5895" y="15073"/>
                    </a:lnTo>
                    <a:lnTo>
                      <a:pt x="6274" y="13810"/>
                    </a:lnTo>
                    <a:lnTo>
                      <a:pt x="6653" y="12547"/>
                    </a:lnTo>
                    <a:lnTo>
                      <a:pt x="6989" y="11326"/>
                    </a:lnTo>
                    <a:lnTo>
                      <a:pt x="7621" y="8884"/>
                    </a:lnTo>
                    <a:lnTo>
                      <a:pt x="8084" y="6611"/>
                    </a:lnTo>
                    <a:lnTo>
                      <a:pt x="8463" y="4632"/>
                    </a:lnTo>
                    <a:lnTo>
                      <a:pt x="8716" y="2990"/>
                    </a:lnTo>
                    <a:lnTo>
                      <a:pt x="8968" y="1222"/>
                    </a:lnTo>
                    <a:lnTo>
                      <a:pt x="6989" y="758"/>
                    </a:lnTo>
                    <a:lnTo>
                      <a:pt x="5516" y="380"/>
                    </a:lnTo>
                    <a:lnTo>
                      <a:pt x="4337"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7" name="Google Shape;2747;p31"/>
              <p:cNvSpPr/>
              <p:nvPr/>
            </p:nvSpPr>
            <p:spPr>
              <a:xfrm>
                <a:off x="2310600" y="3632675"/>
                <a:ext cx="544200" cy="593675"/>
              </a:xfrm>
              <a:custGeom>
                <a:avLst/>
                <a:gdLst/>
                <a:ahLst/>
                <a:cxnLst/>
                <a:rect l="l" t="t" r="r" b="b"/>
                <a:pathLst>
                  <a:path w="21768" h="23747" extrusionOk="0">
                    <a:moveTo>
                      <a:pt x="21768" y="1"/>
                    </a:moveTo>
                    <a:lnTo>
                      <a:pt x="21431" y="759"/>
                    </a:lnTo>
                    <a:lnTo>
                      <a:pt x="20757" y="2148"/>
                    </a:lnTo>
                    <a:lnTo>
                      <a:pt x="19789" y="4001"/>
                    </a:lnTo>
                    <a:lnTo>
                      <a:pt x="18568" y="6148"/>
                    </a:lnTo>
                    <a:lnTo>
                      <a:pt x="17852" y="7285"/>
                    </a:lnTo>
                    <a:lnTo>
                      <a:pt x="17137" y="8506"/>
                    </a:lnTo>
                    <a:lnTo>
                      <a:pt x="16337" y="9684"/>
                    </a:lnTo>
                    <a:lnTo>
                      <a:pt x="15495" y="10905"/>
                    </a:lnTo>
                    <a:lnTo>
                      <a:pt x="14611" y="12084"/>
                    </a:lnTo>
                    <a:lnTo>
                      <a:pt x="13684" y="13221"/>
                    </a:lnTo>
                    <a:lnTo>
                      <a:pt x="12716" y="14316"/>
                    </a:lnTo>
                    <a:lnTo>
                      <a:pt x="11748" y="15326"/>
                    </a:lnTo>
                    <a:lnTo>
                      <a:pt x="10653" y="16294"/>
                    </a:lnTo>
                    <a:lnTo>
                      <a:pt x="9600" y="17221"/>
                    </a:lnTo>
                    <a:lnTo>
                      <a:pt x="8548" y="18021"/>
                    </a:lnTo>
                    <a:lnTo>
                      <a:pt x="7495" y="18779"/>
                    </a:lnTo>
                    <a:lnTo>
                      <a:pt x="6485" y="19410"/>
                    </a:lnTo>
                    <a:lnTo>
                      <a:pt x="5516" y="19999"/>
                    </a:lnTo>
                    <a:lnTo>
                      <a:pt x="4590" y="20547"/>
                    </a:lnTo>
                    <a:lnTo>
                      <a:pt x="3748" y="20968"/>
                    </a:lnTo>
                    <a:lnTo>
                      <a:pt x="2948" y="21347"/>
                    </a:lnTo>
                    <a:lnTo>
                      <a:pt x="2190" y="21684"/>
                    </a:lnTo>
                    <a:lnTo>
                      <a:pt x="1011" y="22147"/>
                    </a:lnTo>
                    <a:lnTo>
                      <a:pt x="254" y="22441"/>
                    </a:lnTo>
                    <a:lnTo>
                      <a:pt x="1" y="22526"/>
                    </a:lnTo>
                    <a:lnTo>
                      <a:pt x="1180" y="22905"/>
                    </a:lnTo>
                    <a:lnTo>
                      <a:pt x="2653" y="23283"/>
                    </a:lnTo>
                    <a:lnTo>
                      <a:pt x="4632" y="23747"/>
                    </a:lnTo>
                    <a:lnTo>
                      <a:pt x="4632" y="23704"/>
                    </a:lnTo>
                    <a:lnTo>
                      <a:pt x="4885" y="23578"/>
                    </a:lnTo>
                    <a:lnTo>
                      <a:pt x="5601" y="23241"/>
                    </a:lnTo>
                    <a:lnTo>
                      <a:pt x="6695" y="22610"/>
                    </a:lnTo>
                    <a:lnTo>
                      <a:pt x="7369" y="22189"/>
                    </a:lnTo>
                    <a:lnTo>
                      <a:pt x="8085" y="21684"/>
                    </a:lnTo>
                    <a:lnTo>
                      <a:pt x="8885" y="21136"/>
                    </a:lnTo>
                    <a:lnTo>
                      <a:pt x="9685" y="20505"/>
                    </a:lnTo>
                    <a:lnTo>
                      <a:pt x="10527" y="19789"/>
                    </a:lnTo>
                    <a:lnTo>
                      <a:pt x="11369" y="19031"/>
                    </a:lnTo>
                    <a:lnTo>
                      <a:pt x="12253" y="18147"/>
                    </a:lnTo>
                    <a:lnTo>
                      <a:pt x="13137" y="17179"/>
                    </a:lnTo>
                    <a:lnTo>
                      <a:pt x="13979" y="16168"/>
                    </a:lnTo>
                    <a:lnTo>
                      <a:pt x="14821" y="15031"/>
                    </a:lnTo>
                    <a:lnTo>
                      <a:pt x="15537" y="13979"/>
                    </a:lnTo>
                    <a:lnTo>
                      <a:pt x="16253" y="12842"/>
                    </a:lnTo>
                    <a:lnTo>
                      <a:pt x="16884" y="11705"/>
                    </a:lnTo>
                    <a:lnTo>
                      <a:pt x="17516" y="10569"/>
                    </a:lnTo>
                    <a:lnTo>
                      <a:pt x="18063" y="9432"/>
                    </a:lnTo>
                    <a:lnTo>
                      <a:pt x="18610" y="8295"/>
                    </a:lnTo>
                    <a:lnTo>
                      <a:pt x="19579" y="6064"/>
                    </a:lnTo>
                    <a:lnTo>
                      <a:pt x="20379" y="4085"/>
                    </a:lnTo>
                    <a:lnTo>
                      <a:pt x="21010" y="2359"/>
                    </a:lnTo>
                    <a:lnTo>
                      <a:pt x="21473" y="1011"/>
                    </a:lnTo>
                    <a:lnTo>
                      <a:pt x="21768" y="169"/>
                    </a:lnTo>
                    <a:lnTo>
                      <a:pt x="21768" y="1"/>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8" name="Google Shape;2748;p31"/>
              <p:cNvSpPr/>
              <p:nvPr/>
            </p:nvSpPr>
            <p:spPr>
              <a:xfrm>
                <a:off x="2855850" y="3762150"/>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9" name="Google Shape;2749;p31"/>
              <p:cNvSpPr/>
              <p:nvPr/>
            </p:nvSpPr>
            <p:spPr>
              <a:xfrm>
                <a:off x="2855850" y="3762150"/>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0" name="Google Shape;2750;p31"/>
              <p:cNvSpPr/>
              <p:nvPr/>
            </p:nvSpPr>
            <p:spPr>
              <a:xfrm>
                <a:off x="2639000" y="4264225"/>
                <a:ext cx="146350" cy="338950"/>
              </a:xfrm>
              <a:custGeom>
                <a:avLst/>
                <a:gdLst/>
                <a:ahLst/>
                <a:cxnLst/>
                <a:rect l="l" t="t" r="r" b="b"/>
                <a:pathLst>
                  <a:path w="5854" h="13558" extrusionOk="0">
                    <a:moveTo>
                      <a:pt x="1475" y="0"/>
                    </a:moveTo>
                    <a:lnTo>
                      <a:pt x="1306" y="253"/>
                    </a:lnTo>
                    <a:lnTo>
                      <a:pt x="1222" y="1432"/>
                    </a:lnTo>
                    <a:lnTo>
                      <a:pt x="1011" y="4505"/>
                    </a:lnTo>
                    <a:lnTo>
                      <a:pt x="843" y="6526"/>
                    </a:lnTo>
                    <a:lnTo>
                      <a:pt x="590" y="8800"/>
                    </a:lnTo>
                    <a:lnTo>
                      <a:pt x="296" y="11157"/>
                    </a:lnTo>
                    <a:lnTo>
                      <a:pt x="1" y="13557"/>
                    </a:lnTo>
                    <a:lnTo>
                      <a:pt x="5222" y="13557"/>
                    </a:lnTo>
                    <a:lnTo>
                      <a:pt x="5516" y="8968"/>
                    </a:lnTo>
                    <a:lnTo>
                      <a:pt x="5685" y="4800"/>
                    </a:lnTo>
                    <a:lnTo>
                      <a:pt x="5853" y="295"/>
                    </a:lnTo>
                    <a:lnTo>
                      <a:pt x="3580" y="169"/>
                    </a:lnTo>
                    <a:lnTo>
                      <a:pt x="1475"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1" name="Google Shape;2751;p31"/>
              <p:cNvSpPr/>
              <p:nvPr/>
            </p:nvSpPr>
            <p:spPr>
              <a:xfrm>
                <a:off x="2855850" y="3740050"/>
                <a:ext cx="25" cy="11600"/>
              </a:xfrm>
              <a:custGeom>
                <a:avLst/>
                <a:gdLst/>
                <a:ahLst/>
                <a:cxnLst/>
                <a:rect l="l" t="t" r="r" b="b"/>
                <a:pathLst>
                  <a:path w="1" h="464" extrusionOk="0">
                    <a:moveTo>
                      <a:pt x="0" y="0"/>
                    </a:moveTo>
                    <a:lnTo>
                      <a:pt x="0" y="0"/>
                    </a:lnTo>
                    <a:lnTo>
                      <a:pt x="0" y="463"/>
                    </a:lnTo>
                    <a:lnTo>
                      <a:pt x="0" y="463"/>
                    </a:lnTo>
                    <a:lnTo>
                      <a:pt x="0" y="0"/>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2" name="Google Shape;2752;p31"/>
              <p:cNvSpPr/>
              <p:nvPr/>
            </p:nvSpPr>
            <p:spPr>
              <a:xfrm>
                <a:off x="2675850" y="3630575"/>
                <a:ext cx="180025" cy="641025"/>
              </a:xfrm>
              <a:custGeom>
                <a:avLst/>
                <a:gdLst/>
                <a:ahLst/>
                <a:cxnLst/>
                <a:rect l="l" t="t" r="r" b="b"/>
                <a:pathLst>
                  <a:path w="7201" h="25641" extrusionOk="0">
                    <a:moveTo>
                      <a:pt x="7200" y="1"/>
                    </a:moveTo>
                    <a:lnTo>
                      <a:pt x="7074" y="1474"/>
                    </a:lnTo>
                    <a:lnTo>
                      <a:pt x="6905" y="3158"/>
                    </a:lnTo>
                    <a:lnTo>
                      <a:pt x="6611" y="5221"/>
                    </a:lnTo>
                    <a:lnTo>
                      <a:pt x="6274" y="7579"/>
                    </a:lnTo>
                    <a:lnTo>
                      <a:pt x="5811" y="10147"/>
                    </a:lnTo>
                    <a:lnTo>
                      <a:pt x="5516" y="11410"/>
                    </a:lnTo>
                    <a:lnTo>
                      <a:pt x="5221" y="12673"/>
                    </a:lnTo>
                    <a:lnTo>
                      <a:pt x="4884" y="13937"/>
                    </a:lnTo>
                    <a:lnTo>
                      <a:pt x="4505" y="15115"/>
                    </a:lnTo>
                    <a:lnTo>
                      <a:pt x="3832" y="17052"/>
                    </a:lnTo>
                    <a:lnTo>
                      <a:pt x="3158" y="18863"/>
                    </a:lnTo>
                    <a:lnTo>
                      <a:pt x="2485" y="20462"/>
                    </a:lnTo>
                    <a:lnTo>
                      <a:pt x="1811" y="21894"/>
                    </a:lnTo>
                    <a:lnTo>
                      <a:pt x="1221" y="23115"/>
                    </a:lnTo>
                    <a:lnTo>
                      <a:pt x="674" y="24125"/>
                    </a:lnTo>
                    <a:lnTo>
                      <a:pt x="1" y="25346"/>
                    </a:lnTo>
                    <a:lnTo>
                      <a:pt x="2106" y="25515"/>
                    </a:lnTo>
                    <a:lnTo>
                      <a:pt x="4379" y="25641"/>
                    </a:lnTo>
                    <a:lnTo>
                      <a:pt x="4379" y="25599"/>
                    </a:lnTo>
                    <a:lnTo>
                      <a:pt x="4590" y="24841"/>
                    </a:lnTo>
                    <a:lnTo>
                      <a:pt x="5095" y="22694"/>
                    </a:lnTo>
                    <a:lnTo>
                      <a:pt x="5432" y="21178"/>
                    </a:lnTo>
                    <a:lnTo>
                      <a:pt x="5769" y="19368"/>
                    </a:lnTo>
                    <a:lnTo>
                      <a:pt x="6147" y="17347"/>
                    </a:lnTo>
                    <a:lnTo>
                      <a:pt x="6526" y="15115"/>
                    </a:lnTo>
                    <a:lnTo>
                      <a:pt x="6611" y="14526"/>
                    </a:lnTo>
                    <a:lnTo>
                      <a:pt x="6611" y="14315"/>
                    </a:lnTo>
                    <a:lnTo>
                      <a:pt x="6653" y="13894"/>
                    </a:lnTo>
                    <a:lnTo>
                      <a:pt x="6695" y="13684"/>
                    </a:lnTo>
                    <a:lnTo>
                      <a:pt x="6737" y="13263"/>
                    </a:lnTo>
                    <a:lnTo>
                      <a:pt x="6779" y="13010"/>
                    </a:lnTo>
                    <a:lnTo>
                      <a:pt x="6821" y="12589"/>
                    </a:lnTo>
                    <a:lnTo>
                      <a:pt x="6821" y="12379"/>
                    </a:lnTo>
                    <a:lnTo>
                      <a:pt x="6863" y="11831"/>
                    </a:lnTo>
                    <a:lnTo>
                      <a:pt x="6905" y="11663"/>
                    </a:lnTo>
                    <a:lnTo>
                      <a:pt x="6947" y="11116"/>
                    </a:lnTo>
                    <a:lnTo>
                      <a:pt x="6947" y="10821"/>
                    </a:lnTo>
                    <a:lnTo>
                      <a:pt x="6990" y="10442"/>
                    </a:lnTo>
                    <a:lnTo>
                      <a:pt x="6990" y="10147"/>
                    </a:lnTo>
                    <a:lnTo>
                      <a:pt x="7032" y="9811"/>
                    </a:lnTo>
                    <a:lnTo>
                      <a:pt x="7032" y="9474"/>
                    </a:lnTo>
                    <a:lnTo>
                      <a:pt x="7074" y="9221"/>
                    </a:lnTo>
                    <a:lnTo>
                      <a:pt x="7074" y="8842"/>
                    </a:lnTo>
                    <a:lnTo>
                      <a:pt x="7074" y="8674"/>
                    </a:lnTo>
                    <a:lnTo>
                      <a:pt x="7158" y="7158"/>
                    </a:lnTo>
                    <a:lnTo>
                      <a:pt x="7158" y="7074"/>
                    </a:lnTo>
                    <a:lnTo>
                      <a:pt x="7158" y="6569"/>
                    </a:lnTo>
                    <a:lnTo>
                      <a:pt x="7200" y="6484"/>
                    </a:lnTo>
                    <a:lnTo>
                      <a:pt x="7200" y="5979"/>
                    </a:lnTo>
                    <a:lnTo>
                      <a:pt x="7200" y="4379"/>
                    </a:lnTo>
                    <a:lnTo>
                      <a:pt x="720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3" name="Google Shape;2753;p31"/>
              <p:cNvSpPr/>
              <p:nvPr/>
            </p:nvSpPr>
            <p:spPr>
              <a:xfrm>
                <a:off x="2426400" y="3636900"/>
                <a:ext cx="428400" cy="613650"/>
              </a:xfrm>
              <a:custGeom>
                <a:avLst/>
                <a:gdLst/>
                <a:ahLst/>
                <a:cxnLst/>
                <a:rect l="l" t="t" r="r" b="b"/>
                <a:pathLst>
                  <a:path w="17136" h="24546" extrusionOk="0">
                    <a:moveTo>
                      <a:pt x="17136" y="0"/>
                    </a:moveTo>
                    <a:lnTo>
                      <a:pt x="16841" y="842"/>
                    </a:lnTo>
                    <a:lnTo>
                      <a:pt x="16378" y="2190"/>
                    </a:lnTo>
                    <a:lnTo>
                      <a:pt x="15747" y="3916"/>
                    </a:lnTo>
                    <a:lnTo>
                      <a:pt x="14947" y="5895"/>
                    </a:lnTo>
                    <a:lnTo>
                      <a:pt x="13978" y="8126"/>
                    </a:lnTo>
                    <a:lnTo>
                      <a:pt x="13431" y="9263"/>
                    </a:lnTo>
                    <a:lnTo>
                      <a:pt x="12884" y="10400"/>
                    </a:lnTo>
                    <a:lnTo>
                      <a:pt x="12252" y="11536"/>
                    </a:lnTo>
                    <a:lnTo>
                      <a:pt x="11621" y="12673"/>
                    </a:lnTo>
                    <a:lnTo>
                      <a:pt x="10905" y="13810"/>
                    </a:lnTo>
                    <a:lnTo>
                      <a:pt x="10189" y="14862"/>
                    </a:lnTo>
                    <a:lnTo>
                      <a:pt x="9347" y="15999"/>
                    </a:lnTo>
                    <a:lnTo>
                      <a:pt x="8505" y="17010"/>
                    </a:lnTo>
                    <a:lnTo>
                      <a:pt x="7621" y="17978"/>
                    </a:lnTo>
                    <a:lnTo>
                      <a:pt x="6737" y="18862"/>
                    </a:lnTo>
                    <a:lnTo>
                      <a:pt x="5895" y="19620"/>
                    </a:lnTo>
                    <a:lnTo>
                      <a:pt x="5053" y="20336"/>
                    </a:lnTo>
                    <a:lnTo>
                      <a:pt x="4253" y="20967"/>
                    </a:lnTo>
                    <a:lnTo>
                      <a:pt x="3453" y="21515"/>
                    </a:lnTo>
                    <a:lnTo>
                      <a:pt x="2737" y="22020"/>
                    </a:lnTo>
                    <a:lnTo>
                      <a:pt x="2063" y="22441"/>
                    </a:lnTo>
                    <a:lnTo>
                      <a:pt x="969" y="23072"/>
                    </a:lnTo>
                    <a:lnTo>
                      <a:pt x="253" y="23409"/>
                    </a:lnTo>
                    <a:lnTo>
                      <a:pt x="0" y="23535"/>
                    </a:lnTo>
                    <a:lnTo>
                      <a:pt x="0" y="23578"/>
                    </a:lnTo>
                    <a:lnTo>
                      <a:pt x="2358" y="24083"/>
                    </a:lnTo>
                    <a:lnTo>
                      <a:pt x="3705" y="24293"/>
                    </a:lnTo>
                    <a:lnTo>
                      <a:pt x="5137" y="24546"/>
                    </a:lnTo>
                    <a:lnTo>
                      <a:pt x="5137" y="24462"/>
                    </a:lnTo>
                    <a:lnTo>
                      <a:pt x="5852" y="23830"/>
                    </a:lnTo>
                    <a:lnTo>
                      <a:pt x="6610" y="23072"/>
                    </a:lnTo>
                    <a:lnTo>
                      <a:pt x="7621" y="21978"/>
                    </a:lnTo>
                    <a:lnTo>
                      <a:pt x="8168" y="21346"/>
                    </a:lnTo>
                    <a:lnTo>
                      <a:pt x="8758" y="20630"/>
                    </a:lnTo>
                    <a:lnTo>
                      <a:pt x="9347" y="19830"/>
                    </a:lnTo>
                    <a:lnTo>
                      <a:pt x="9979" y="18988"/>
                    </a:lnTo>
                    <a:lnTo>
                      <a:pt x="10610" y="18062"/>
                    </a:lnTo>
                    <a:lnTo>
                      <a:pt x="11242" y="17052"/>
                    </a:lnTo>
                    <a:lnTo>
                      <a:pt x="11831" y="15999"/>
                    </a:lnTo>
                    <a:lnTo>
                      <a:pt x="12463" y="14862"/>
                    </a:lnTo>
                    <a:lnTo>
                      <a:pt x="12968" y="13810"/>
                    </a:lnTo>
                    <a:lnTo>
                      <a:pt x="13431" y="12715"/>
                    </a:lnTo>
                    <a:lnTo>
                      <a:pt x="13894" y="11578"/>
                    </a:lnTo>
                    <a:lnTo>
                      <a:pt x="14315" y="10442"/>
                    </a:lnTo>
                    <a:lnTo>
                      <a:pt x="14694" y="9305"/>
                    </a:lnTo>
                    <a:lnTo>
                      <a:pt x="15073" y="8168"/>
                    </a:lnTo>
                    <a:lnTo>
                      <a:pt x="15704" y="5979"/>
                    </a:lnTo>
                    <a:lnTo>
                      <a:pt x="16252" y="3958"/>
                    </a:lnTo>
                    <a:lnTo>
                      <a:pt x="16631" y="2232"/>
                    </a:lnTo>
                    <a:lnTo>
                      <a:pt x="17136"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4" name="Google Shape;2754;p31"/>
              <p:cNvSpPr/>
              <p:nvPr/>
            </p:nvSpPr>
            <p:spPr>
              <a:xfrm>
                <a:off x="2339025" y="4226325"/>
                <a:ext cx="215800" cy="376850"/>
              </a:xfrm>
              <a:custGeom>
                <a:avLst/>
                <a:gdLst/>
                <a:ahLst/>
                <a:cxnLst/>
                <a:rect l="l" t="t" r="r" b="b"/>
                <a:pathLst>
                  <a:path w="8632" h="15074" extrusionOk="0">
                    <a:moveTo>
                      <a:pt x="3495" y="1"/>
                    </a:moveTo>
                    <a:lnTo>
                      <a:pt x="3243" y="1769"/>
                    </a:lnTo>
                    <a:lnTo>
                      <a:pt x="2990" y="3411"/>
                    </a:lnTo>
                    <a:lnTo>
                      <a:pt x="2611" y="5390"/>
                    </a:lnTo>
                    <a:lnTo>
                      <a:pt x="2148" y="7663"/>
                    </a:lnTo>
                    <a:lnTo>
                      <a:pt x="1516" y="10105"/>
                    </a:lnTo>
                    <a:lnTo>
                      <a:pt x="1180" y="11326"/>
                    </a:lnTo>
                    <a:lnTo>
                      <a:pt x="801" y="12589"/>
                    </a:lnTo>
                    <a:lnTo>
                      <a:pt x="422" y="13852"/>
                    </a:lnTo>
                    <a:lnTo>
                      <a:pt x="1" y="15073"/>
                    </a:lnTo>
                    <a:lnTo>
                      <a:pt x="6358" y="15073"/>
                    </a:lnTo>
                    <a:lnTo>
                      <a:pt x="6906" y="12716"/>
                    </a:lnTo>
                    <a:lnTo>
                      <a:pt x="7327" y="10358"/>
                    </a:lnTo>
                    <a:lnTo>
                      <a:pt x="7748" y="8126"/>
                    </a:lnTo>
                    <a:lnTo>
                      <a:pt x="8042" y="6021"/>
                    </a:lnTo>
                    <a:lnTo>
                      <a:pt x="8295" y="4169"/>
                    </a:lnTo>
                    <a:lnTo>
                      <a:pt x="8463" y="2653"/>
                    </a:lnTo>
                    <a:lnTo>
                      <a:pt x="8632" y="969"/>
                    </a:lnTo>
                    <a:lnTo>
                      <a:pt x="7200" y="716"/>
                    </a:lnTo>
                    <a:lnTo>
                      <a:pt x="5853" y="506"/>
                    </a:lnTo>
                    <a:lnTo>
                      <a:pt x="3495" y="1"/>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5" name="Google Shape;2755;p31"/>
              <p:cNvSpPr/>
              <p:nvPr/>
            </p:nvSpPr>
            <p:spPr>
              <a:xfrm>
                <a:off x="2497975" y="4250525"/>
                <a:ext cx="177900" cy="352650"/>
              </a:xfrm>
              <a:custGeom>
                <a:avLst/>
                <a:gdLst/>
                <a:ahLst/>
                <a:cxnLst/>
                <a:rect l="l" t="t" r="r" b="b"/>
                <a:pathLst>
                  <a:path w="7116" h="14106" extrusionOk="0">
                    <a:moveTo>
                      <a:pt x="2274" y="1"/>
                    </a:moveTo>
                    <a:lnTo>
                      <a:pt x="2105" y="1685"/>
                    </a:lnTo>
                    <a:lnTo>
                      <a:pt x="1937" y="3201"/>
                    </a:lnTo>
                    <a:lnTo>
                      <a:pt x="1684" y="5053"/>
                    </a:lnTo>
                    <a:lnTo>
                      <a:pt x="1390" y="7158"/>
                    </a:lnTo>
                    <a:lnTo>
                      <a:pt x="969" y="9390"/>
                    </a:lnTo>
                    <a:lnTo>
                      <a:pt x="548" y="11748"/>
                    </a:lnTo>
                    <a:lnTo>
                      <a:pt x="0" y="14105"/>
                    </a:lnTo>
                    <a:lnTo>
                      <a:pt x="5642" y="14105"/>
                    </a:lnTo>
                    <a:lnTo>
                      <a:pt x="5937" y="11705"/>
                    </a:lnTo>
                    <a:lnTo>
                      <a:pt x="6231" y="9348"/>
                    </a:lnTo>
                    <a:lnTo>
                      <a:pt x="6484" y="7074"/>
                    </a:lnTo>
                    <a:lnTo>
                      <a:pt x="6652" y="5053"/>
                    </a:lnTo>
                    <a:lnTo>
                      <a:pt x="6863" y="1980"/>
                    </a:lnTo>
                    <a:lnTo>
                      <a:pt x="6947" y="801"/>
                    </a:lnTo>
                    <a:lnTo>
                      <a:pt x="7116" y="548"/>
                    </a:lnTo>
                    <a:lnTo>
                      <a:pt x="4589" y="296"/>
                    </a:lnTo>
                    <a:lnTo>
                      <a:pt x="2274"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6" name="Google Shape;2756;p31"/>
              <p:cNvSpPr/>
              <p:nvPr/>
            </p:nvSpPr>
            <p:spPr>
              <a:xfrm>
                <a:off x="2554800" y="3630575"/>
                <a:ext cx="301075" cy="633675"/>
              </a:xfrm>
              <a:custGeom>
                <a:avLst/>
                <a:gdLst/>
                <a:ahLst/>
                <a:cxnLst/>
                <a:rect l="l" t="t" r="r" b="b"/>
                <a:pathLst>
                  <a:path w="12043" h="25347" extrusionOk="0">
                    <a:moveTo>
                      <a:pt x="12042" y="1"/>
                    </a:moveTo>
                    <a:lnTo>
                      <a:pt x="12000" y="253"/>
                    </a:lnTo>
                    <a:lnTo>
                      <a:pt x="11495" y="2485"/>
                    </a:lnTo>
                    <a:lnTo>
                      <a:pt x="11116" y="4211"/>
                    </a:lnTo>
                    <a:lnTo>
                      <a:pt x="10568" y="6232"/>
                    </a:lnTo>
                    <a:lnTo>
                      <a:pt x="9937" y="8421"/>
                    </a:lnTo>
                    <a:lnTo>
                      <a:pt x="9558" y="9558"/>
                    </a:lnTo>
                    <a:lnTo>
                      <a:pt x="9179" y="10695"/>
                    </a:lnTo>
                    <a:lnTo>
                      <a:pt x="8758" y="11831"/>
                    </a:lnTo>
                    <a:lnTo>
                      <a:pt x="8295" y="12968"/>
                    </a:lnTo>
                    <a:lnTo>
                      <a:pt x="7832" y="14063"/>
                    </a:lnTo>
                    <a:lnTo>
                      <a:pt x="7327" y="15115"/>
                    </a:lnTo>
                    <a:lnTo>
                      <a:pt x="6695" y="16252"/>
                    </a:lnTo>
                    <a:lnTo>
                      <a:pt x="6106" y="17305"/>
                    </a:lnTo>
                    <a:lnTo>
                      <a:pt x="5474" y="18315"/>
                    </a:lnTo>
                    <a:lnTo>
                      <a:pt x="4843" y="19241"/>
                    </a:lnTo>
                    <a:lnTo>
                      <a:pt x="4211" y="20083"/>
                    </a:lnTo>
                    <a:lnTo>
                      <a:pt x="3622" y="20883"/>
                    </a:lnTo>
                    <a:lnTo>
                      <a:pt x="3032" y="21599"/>
                    </a:lnTo>
                    <a:lnTo>
                      <a:pt x="2485" y="22231"/>
                    </a:lnTo>
                    <a:lnTo>
                      <a:pt x="1474" y="23325"/>
                    </a:lnTo>
                    <a:lnTo>
                      <a:pt x="716" y="24083"/>
                    </a:lnTo>
                    <a:lnTo>
                      <a:pt x="1" y="24715"/>
                    </a:lnTo>
                    <a:lnTo>
                      <a:pt x="1" y="24799"/>
                    </a:lnTo>
                    <a:lnTo>
                      <a:pt x="2316" y="25094"/>
                    </a:lnTo>
                    <a:lnTo>
                      <a:pt x="4843" y="25346"/>
                    </a:lnTo>
                    <a:lnTo>
                      <a:pt x="5516" y="24125"/>
                    </a:lnTo>
                    <a:lnTo>
                      <a:pt x="6063" y="23115"/>
                    </a:lnTo>
                    <a:lnTo>
                      <a:pt x="6653" y="21894"/>
                    </a:lnTo>
                    <a:lnTo>
                      <a:pt x="7327" y="20462"/>
                    </a:lnTo>
                    <a:lnTo>
                      <a:pt x="8000" y="18863"/>
                    </a:lnTo>
                    <a:lnTo>
                      <a:pt x="8674" y="17052"/>
                    </a:lnTo>
                    <a:lnTo>
                      <a:pt x="9347" y="15115"/>
                    </a:lnTo>
                    <a:lnTo>
                      <a:pt x="9726" y="13937"/>
                    </a:lnTo>
                    <a:lnTo>
                      <a:pt x="10063" y="12673"/>
                    </a:lnTo>
                    <a:lnTo>
                      <a:pt x="10358" y="11410"/>
                    </a:lnTo>
                    <a:lnTo>
                      <a:pt x="10653" y="10147"/>
                    </a:lnTo>
                    <a:lnTo>
                      <a:pt x="11116" y="7579"/>
                    </a:lnTo>
                    <a:lnTo>
                      <a:pt x="11453" y="5221"/>
                    </a:lnTo>
                    <a:lnTo>
                      <a:pt x="11747" y="3158"/>
                    </a:lnTo>
                    <a:lnTo>
                      <a:pt x="11916" y="1474"/>
                    </a:lnTo>
                    <a:lnTo>
                      <a:pt x="12042"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7" name="Google Shape;2757;p31"/>
              <p:cNvSpPr/>
              <p:nvPr/>
            </p:nvSpPr>
            <p:spPr>
              <a:xfrm>
                <a:off x="2855850" y="3630575"/>
                <a:ext cx="546300" cy="596825"/>
              </a:xfrm>
              <a:custGeom>
                <a:avLst/>
                <a:gdLst/>
                <a:ahLst/>
                <a:cxnLst/>
                <a:rect l="l" t="t" r="r" b="b"/>
                <a:pathLst>
                  <a:path w="21852" h="23873" extrusionOk="0">
                    <a:moveTo>
                      <a:pt x="0" y="1"/>
                    </a:moveTo>
                    <a:lnTo>
                      <a:pt x="84" y="253"/>
                    </a:lnTo>
                    <a:lnTo>
                      <a:pt x="337" y="1095"/>
                    </a:lnTo>
                    <a:lnTo>
                      <a:pt x="800" y="2443"/>
                    </a:lnTo>
                    <a:lnTo>
                      <a:pt x="1432" y="4169"/>
                    </a:lnTo>
                    <a:lnTo>
                      <a:pt x="2231" y="6148"/>
                    </a:lnTo>
                    <a:lnTo>
                      <a:pt x="3200" y="8379"/>
                    </a:lnTo>
                    <a:lnTo>
                      <a:pt x="3747" y="9516"/>
                    </a:lnTo>
                    <a:lnTo>
                      <a:pt x="4337" y="10653"/>
                    </a:lnTo>
                    <a:lnTo>
                      <a:pt x="4968" y="11789"/>
                    </a:lnTo>
                    <a:lnTo>
                      <a:pt x="5600" y="12926"/>
                    </a:lnTo>
                    <a:lnTo>
                      <a:pt x="6273" y="14063"/>
                    </a:lnTo>
                    <a:lnTo>
                      <a:pt x="6989" y="15115"/>
                    </a:lnTo>
                    <a:lnTo>
                      <a:pt x="7831" y="16252"/>
                    </a:lnTo>
                    <a:lnTo>
                      <a:pt x="8715" y="17263"/>
                    </a:lnTo>
                    <a:lnTo>
                      <a:pt x="9557" y="18231"/>
                    </a:lnTo>
                    <a:lnTo>
                      <a:pt x="10441" y="19115"/>
                    </a:lnTo>
                    <a:lnTo>
                      <a:pt x="11326" y="19873"/>
                    </a:lnTo>
                    <a:lnTo>
                      <a:pt x="12168" y="20589"/>
                    </a:lnTo>
                    <a:lnTo>
                      <a:pt x="12968" y="21220"/>
                    </a:lnTo>
                    <a:lnTo>
                      <a:pt x="13725" y="21768"/>
                    </a:lnTo>
                    <a:lnTo>
                      <a:pt x="14483" y="22273"/>
                    </a:lnTo>
                    <a:lnTo>
                      <a:pt x="15115" y="22694"/>
                    </a:lnTo>
                    <a:lnTo>
                      <a:pt x="16210" y="23325"/>
                    </a:lnTo>
                    <a:lnTo>
                      <a:pt x="16925" y="23662"/>
                    </a:lnTo>
                    <a:lnTo>
                      <a:pt x="17178" y="23788"/>
                    </a:lnTo>
                    <a:lnTo>
                      <a:pt x="17178" y="23873"/>
                    </a:lnTo>
                    <a:lnTo>
                      <a:pt x="19199" y="23367"/>
                    </a:lnTo>
                    <a:lnTo>
                      <a:pt x="20630" y="22989"/>
                    </a:lnTo>
                    <a:lnTo>
                      <a:pt x="21851" y="22610"/>
                    </a:lnTo>
                    <a:lnTo>
                      <a:pt x="21557" y="22525"/>
                    </a:lnTo>
                    <a:lnTo>
                      <a:pt x="20799" y="22231"/>
                    </a:lnTo>
                    <a:lnTo>
                      <a:pt x="19620" y="21768"/>
                    </a:lnTo>
                    <a:lnTo>
                      <a:pt x="18904" y="21431"/>
                    </a:lnTo>
                    <a:lnTo>
                      <a:pt x="18104" y="21052"/>
                    </a:lnTo>
                    <a:lnTo>
                      <a:pt x="17220" y="20631"/>
                    </a:lnTo>
                    <a:lnTo>
                      <a:pt x="16294" y="20083"/>
                    </a:lnTo>
                    <a:lnTo>
                      <a:pt x="15325" y="19494"/>
                    </a:lnTo>
                    <a:lnTo>
                      <a:pt x="14315" y="18863"/>
                    </a:lnTo>
                    <a:lnTo>
                      <a:pt x="13304" y="18105"/>
                    </a:lnTo>
                    <a:lnTo>
                      <a:pt x="12252" y="17305"/>
                    </a:lnTo>
                    <a:lnTo>
                      <a:pt x="11157" y="16378"/>
                    </a:lnTo>
                    <a:lnTo>
                      <a:pt x="10105" y="15410"/>
                    </a:lnTo>
                    <a:lnTo>
                      <a:pt x="9094" y="14400"/>
                    </a:lnTo>
                    <a:lnTo>
                      <a:pt x="8168" y="13305"/>
                    </a:lnTo>
                    <a:lnTo>
                      <a:pt x="7242" y="12168"/>
                    </a:lnTo>
                    <a:lnTo>
                      <a:pt x="6358" y="10989"/>
                    </a:lnTo>
                    <a:lnTo>
                      <a:pt x="5515" y="9768"/>
                    </a:lnTo>
                    <a:lnTo>
                      <a:pt x="4716" y="8590"/>
                    </a:lnTo>
                    <a:lnTo>
                      <a:pt x="3958" y="7369"/>
                    </a:lnTo>
                    <a:lnTo>
                      <a:pt x="3284" y="6232"/>
                    </a:lnTo>
                    <a:lnTo>
                      <a:pt x="2063" y="4085"/>
                    </a:lnTo>
                    <a:lnTo>
                      <a:pt x="1095" y="2232"/>
                    </a:lnTo>
                    <a:lnTo>
                      <a:pt x="421" y="843"/>
                    </a:lnTo>
                    <a:lnTo>
                      <a:pt x="42" y="85"/>
                    </a:lnTo>
                    <a:lnTo>
                      <a:pt x="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8" name="Google Shape;2758;p31"/>
              <p:cNvSpPr/>
              <p:nvPr/>
            </p:nvSpPr>
            <p:spPr>
              <a:xfrm>
                <a:off x="3285275" y="4195800"/>
                <a:ext cx="225275" cy="407375"/>
              </a:xfrm>
              <a:custGeom>
                <a:avLst/>
                <a:gdLst/>
                <a:ahLst/>
                <a:cxnLst/>
                <a:rect l="l" t="t" r="r" b="b"/>
                <a:pathLst>
                  <a:path w="9011" h="16295" extrusionOk="0">
                    <a:moveTo>
                      <a:pt x="4674" y="1"/>
                    </a:moveTo>
                    <a:lnTo>
                      <a:pt x="3453" y="380"/>
                    </a:lnTo>
                    <a:lnTo>
                      <a:pt x="2022" y="758"/>
                    </a:lnTo>
                    <a:lnTo>
                      <a:pt x="1" y="1264"/>
                    </a:lnTo>
                    <a:lnTo>
                      <a:pt x="296" y="3032"/>
                    </a:lnTo>
                    <a:lnTo>
                      <a:pt x="548" y="4674"/>
                    </a:lnTo>
                    <a:lnTo>
                      <a:pt x="927" y="6653"/>
                    </a:lnTo>
                    <a:lnTo>
                      <a:pt x="1390" y="8926"/>
                    </a:lnTo>
                    <a:lnTo>
                      <a:pt x="1980" y="11326"/>
                    </a:lnTo>
                    <a:lnTo>
                      <a:pt x="2317" y="12589"/>
                    </a:lnTo>
                    <a:lnTo>
                      <a:pt x="2695" y="13810"/>
                    </a:lnTo>
                    <a:lnTo>
                      <a:pt x="3116" y="15073"/>
                    </a:lnTo>
                    <a:lnTo>
                      <a:pt x="3538" y="16294"/>
                    </a:lnTo>
                    <a:lnTo>
                      <a:pt x="9011" y="16294"/>
                    </a:lnTo>
                    <a:lnTo>
                      <a:pt x="8379" y="14989"/>
                    </a:lnTo>
                    <a:lnTo>
                      <a:pt x="7832" y="13642"/>
                    </a:lnTo>
                    <a:lnTo>
                      <a:pt x="7327" y="12252"/>
                    </a:lnTo>
                    <a:lnTo>
                      <a:pt x="6864" y="10863"/>
                    </a:lnTo>
                    <a:lnTo>
                      <a:pt x="6443" y="9474"/>
                    </a:lnTo>
                    <a:lnTo>
                      <a:pt x="6106" y="8126"/>
                    </a:lnTo>
                    <a:lnTo>
                      <a:pt x="5811" y="6821"/>
                    </a:lnTo>
                    <a:lnTo>
                      <a:pt x="5516" y="5558"/>
                    </a:lnTo>
                    <a:lnTo>
                      <a:pt x="5137" y="3327"/>
                    </a:lnTo>
                    <a:lnTo>
                      <a:pt x="4843" y="1558"/>
                    </a:lnTo>
                    <a:lnTo>
                      <a:pt x="4674" y="1"/>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9" name="Google Shape;2759;p31"/>
              <p:cNvSpPr/>
              <p:nvPr/>
            </p:nvSpPr>
            <p:spPr>
              <a:xfrm>
                <a:off x="2855850" y="3630575"/>
                <a:ext cx="181050" cy="641025"/>
              </a:xfrm>
              <a:custGeom>
                <a:avLst/>
                <a:gdLst/>
                <a:ahLst/>
                <a:cxnLst/>
                <a:rect l="l" t="t" r="r" b="b"/>
                <a:pathLst>
                  <a:path w="7242" h="25641" extrusionOk="0">
                    <a:moveTo>
                      <a:pt x="0" y="1"/>
                    </a:moveTo>
                    <a:lnTo>
                      <a:pt x="42" y="4379"/>
                    </a:lnTo>
                    <a:lnTo>
                      <a:pt x="42" y="5979"/>
                    </a:lnTo>
                    <a:lnTo>
                      <a:pt x="42" y="6484"/>
                    </a:lnTo>
                    <a:lnTo>
                      <a:pt x="42" y="6569"/>
                    </a:lnTo>
                    <a:lnTo>
                      <a:pt x="84" y="7074"/>
                    </a:lnTo>
                    <a:lnTo>
                      <a:pt x="84" y="7158"/>
                    </a:lnTo>
                    <a:lnTo>
                      <a:pt x="126" y="8674"/>
                    </a:lnTo>
                    <a:lnTo>
                      <a:pt x="126" y="8842"/>
                    </a:lnTo>
                    <a:lnTo>
                      <a:pt x="168" y="9221"/>
                    </a:lnTo>
                    <a:lnTo>
                      <a:pt x="168" y="9474"/>
                    </a:lnTo>
                    <a:lnTo>
                      <a:pt x="211" y="9811"/>
                    </a:lnTo>
                    <a:lnTo>
                      <a:pt x="211" y="10147"/>
                    </a:lnTo>
                    <a:lnTo>
                      <a:pt x="253" y="10442"/>
                    </a:lnTo>
                    <a:lnTo>
                      <a:pt x="253" y="10821"/>
                    </a:lnTo>
                    <a:lnTo>
                      <a:pt x="295" y="11116"/>
                    </a:lnTo>
                    <a:lnTo>
                      <a:pt x="337" y="11663"/>
                    </a:lnTo>
                    <a:lnTo>
                      <a:pt x="337" y="11831"/>
                    </a:lnTo>
                    <a:lnTo>
                      <a:pt x="379" y="12379"/>
                    </a:lnTo>
                    <a:lnTo>
                      <a:pt x="421" y="12589"/>
                    </a:lnTo>
                    <a:lnTo>
                      <a:pt x="463" y="13010"/>
                    </a:lnTo>
                    <a:lnTo>
                      <a:pt x="463" y="13263"/>
                    </a:lnTo>
                    <a:lnTo>
                      <a:pt x="547" y="13684"/>
                    </a:lnTo>
                    <a:lnTo>
                      <a:pt x="547" y="13894"/>
                    </a:lnTo>
                    <a:lnTo>
                      <a:pt x="589" y="14315"/>
                    </a:lnTo>
                    <a:lnTo>
                      <a:pt x="632" y="14526"/>
                    </a:lnTo>
                    <a:lnTo>
                      <a:pt x="716" y="15115"/>
                    </a:lnTo>
                    <a:lnTo>
                      <a:pt x="1053" y="17347"/>
                    </a:lnTo>
                    <a:lnTo>
                      <a:pt x="1432" y="19368"/>
                    </a:lnTo>
                    <a:lnTo>
                      <a:pt x="1810" y="21178"/>
                    </a:lnTo>
                    <a:lnTo>
                      <a:pt x="2147" y="22694"/>
                    </a:lnTo>
                    <a:lnTo>
                      <a:pt x="2653" y="24841"/>
                    </a:lnTo>
                    <a:lnTo>
                      <a:pt x="2863" y="25599"/>
                    </a:lnTo>
                    <a:lnTo>
                      <a:pt x="2863" y="25641"/>
                    </a:lnTo>
                    <a:lnTo>
                      <a:pt x="5094" y="25515"/>
                    </a:lnTo>
                    <a:lnTo>
                      <a:pt x="7242" y="25388"/>
                    </a:lnTo>
                    <a:lnTo>
                      <a:pt x="6526" y="24125"/>
                    </a:lnTo>
                    <a:lnTo>
                      <a:pt x="6021" y="23115"/>
                    </a:lnTo>
                    <a:lnTo>
                      <a:pt x="5431" y="21894"/>
                    </a:lnTo>
                    <a:lnTo>
                      <a:pt x="4758" y="20462"/>
                    </a:lnTo>
                    <a:lnTo>
                      <a:pt x="4084" y="18863"/>
                    </a:lnTo>
                    <a:lnTo>
                      <a:pt x="3368" y="17052"/>
                    </a:lnTo>
                    <a:lnTo>
                      <a:pt x="2695" y="15115"/>
                    </a:lnTo>
                    <a:lnTo>
                      <a:pt x="2358" y="13937"/>
                    </a:lnTo>
                    <a:lnTo>
                      <a:pt x="2021" y="12673"/>
                    </a:lnTo>
                    <a:lnTo>
                      <a:pt x="1726" y="11410"/>
                    </a:lnTo>
                    <a:lnTo>
                      <a:pt x="1432" y="10147"/>
                    </a:lnTo>
                    <a:lnTo>
                      <a:pt x="968" y="7579"/>
                    </a:lnTo>
                    <a:lnTo>
                      <a:pt x="589" y="5221"/>
                    </a:lnTo>
                    <a:lnTo>
                      <a:pt x="337" y="3158"/>
                    </a:lnTo>
                    <a:lnTo>
                      <a:pt x="168" y="1474"/>
                    </a:lnTo>
                    <a:lnTo>
                      <a:pt x="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0" name="Google Shape;2760;p31"/>
              <p:cNvSpPr/>
              <p:nvPr/>
            </p:nvSpPr>
            <p:spPr>
              <a:xfrm>
                <a:off x="2855850" y="3762150"/>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1" name="Google Shape;2761;p31"/>
              <p:cNvSpPr/>
              <p:nvPr/>
            </p:nvSpPr>
            <p:spPr>
              <a:xfrm>
                <a:off x="2855850" y="3762150"/>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2" name="Google Shape;2762;p31"/>
              <p:cNvSpPr/>
              <p:nvPr/>
            </p:nvSpPr>
            <p:spPr>
              <a:xfrm>
                <a:off x="2927425" y="4265275"/>
                <a:ext cx="146325" cy="337900"/>
              </a:xfrm>
              <a:custGeom>
                <a:avLst/>
                <a:gdLst/>
                <a:ahLst/>
                <a:cxnLst/>
                <a:rect l="l" t="t" r="r" b="b"/>
                <a:pathLst>
                  <a:path w="5853" h="13516" extrusionOk="0">
                    <a:moveTo>
                      <a:pt x="4379" y="0"/>
                    </a:moveTo>
                    <a:lnTo>
                      <a:pt x="2231" y="127"/>
                    </a:lnTo>
                    <a:lnTo>
                      <a:pt x="0" y="253"/>
                    </a:lnTo>
                    <a:lnTo>
                      <a:pt x="126" y="4800"/>
                    </a:lnTo>
                    <a:lnTo>
                      <a:pt x="337" y="8926"/>
                    </a:lnTo>
                    <a:lnTo>
                      <a:pt x="589" y="13515"/>
                    </a:lnTo>
                    <a:lnTo>
                      <a:pt x="5852" y="13515"/>
                    </a:lnTo>
                    <a:lnTo>
                      <a:pt x="5515" y="11115"/>
                    </a:lnTo>
                    <a:lnTo>
                      <a:pt x="5263" y="8758"/>
                    </a:lnTo>
                    <a:lnTo>
                      <a:pt x="5010" y="6484"/>
                    </a:lnTo>
                    <a:lnTo>
                      <a:pt x="4842" y="4463"/>
                    </a:lnTo>
                    <a:lnTo>
                      <a:pt x="4589" y="1390"/>
                    </a:lnTo>
                    <a:lnTo>
                      <a:pt x="4505" y="211"/>
                    </a:lnTo>
                    <a:lnTo>
                      <a:pt x="4379"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3" name="Google Shape;2763;p31"/>
              <p:cNvSpPr/>
              <p:nvPr/>
            </p:nvSpPr>
            <p:spPr>
              <a:xfrm>
                <a:off x="2856900" y="3740050"/>
                <a:ext cx="25" cy="11600"/>
              </a:xfrm>
              <a:custGeom>
                <a:avLst/>
                <a:gdLst/>
                <a:ahLst/>
                <a:cxnLst/>
                <a:rect l="l" t="t" r="r" b="b"/>
                <a:pathLst>
                  <a:path w="1" h="464" extrusionOk="0">
                    <a:moveTo>
                      <a:pt x="0" y="463"/>
                    </a:moveTo>
                    <a:lnTo>
                      <a:pt x="0" y="463"/>
                    </a:lnTo>
                    <a:lnTo>
                      <a:pt x="0" y="0"/>
                    </a:lnTo>
                    <a:lnTo>
                      <a:pt x="0" y="0"/>
                    </a:lnTo>
                    <a:lnTo>
                      <a:pt x="0" y="463"/>
                    </a:lnTo>
                    <a:lnTo>
                      <a:pt x="0" y="463"/>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4" name="Google Shape;2764;p31"/>
              <p:cNvSpPr/>
              <p:nvPr/>
            </p:nvSpPr>
            <p:spPr>
              <a:xfrm>
                <a:off x="2855850" y="3630575"/>
                <a:ext cx="1075" cy="131600"/>
              </a:xfrm>
              <a:custGeom>
                <a:avLst/>
                <a:gdLst/>
                <a:ahLst/>
                <a:cxnLst/>
                <a:rect l="l" t="t" r="r" b="b"/>
                <a:pathLst>
                  <a:path w="43" h="5264" extrusionOk="0">
                    <a:moveTo>
                      <a:pt x="0" y="1"/>
                    </a:moveTo>
                    <a:lnTo>
                      <a:pt x="0" y="4379"/>
                    </a:lnTo>
                    <a:lnTo>
                      <a:pt x="0" y="4842"/>
                    </a:lnTo>
                    <a:lnTo>
                      <a:pt x="0" y="5263"/>
                    </a:lnTo>
                    <a:lnTo>
                      <a:pt x="42" y="4842"/>
                    </a:lnTo>
                    <a:lnTo>
                      <a:pt x="42" y="4379"/>
                    </a:lnTo>
                    <a:lnTo>
                      <a:pt x="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5" name="Google Shape;2765;p31"/>
              <p:cNvSpPr/>
              <p:nvPr/>
            </p:nvSpPr>
            <p:spPr>
              <a:xfrm>
                <a:off x="2857950" y="3636900"/>
                <a:ext cx="427350" cy="613650"/>
              </a:xfrm>
              <a:custGeom>
                <a:avLst/>
                <a:gdLst/>
                <a:ahLst/>
                <a:cxnLst/>
                <a:rect l="l" t="t" r="r" b="b"/>
                <a:pathLst>
                  <a:path w="17094" h="24546" extrusionOk="0">
                    <a:moveTo>
                      <a:pt x="0" y="0"/>
                    </a:moveTo>
                    <a:lnTo>
                      <a:pt x="463" y="2232"/>
                    </a:lnTo>
                    <a:lnTo>
                      <a:pt x="884" y="3958"/>
                    </a:lnTo>
                    <a:lnTo>
                      <a:pt x="1390" y="5979"/>
                    </a:lnTo>
                    <a:lnTo>
                      <a:pt x="2063" y="8168"/>
                    </a:lnTo>
                    <a:lnTo>
                      <a:pt x="2400" y="9305"/>
                    </a:lnTo>
                    <a:lnTo>
                      <a:pt x="2821" y="10442"/>
                    </a:lnTo>
                    <a:lnTo>
                      <a:pt x="3242" y="11578"/>
                    </a:lnTo>
                    <a:lnTo>
                      <a:pt x="3705" y="12715"/>
                    </a:lnTo>
                    <a:lnTo>
                      <a:pt x="4168" y="13810"/>
                    </a:lnTo>
                    <a:lnTo>
                      <a:pt x="4674" y="14862"/>
                    </a:lnTo>
                    <a:lnTo>
                      <a:pt x="5263" y="15999"/>
                    </a:lnTo>
                    <a:lnTo>
                      <a:pt x="5895" y="17052"/>
                    </a:lnTo>
                    <a:lnTo>
                      <a:pt x="6526" y="18062"/>
                    </a:lnTo>
                    <a:lnTo>
                      <a:pt x="7158" y="18988"/>
                    </a:lnTo>
                    <a:lnTo>
                      <a:pt x="7747" y="19830"/>
                    </a:lnTo>
                    <a:lnTo>
                      <a:pt x="8379" y="20630"/>
                    </a:lnTo>
                    <a:lnTo>
                      <a:pt x="8968" y="21346"/>
                    </a:lnTo>
                    <a:lnTo>
                      <a:pt x="9515" y="21978"/>
                    </a:lnTo>
                    <a:lnTo>
                      <a:pt x="10484" y="23072"/>
                    </a:lnTo>
                    <a:lnTo>
                      <a:pt x="11284" y="23830"/>
                    </a:lnTo>
                    <a:lnTo>
                      <a:pt x="11957" y="24462"/>
                    </a:lnTo>
                    <a:lnTo>
                      <a:pt x="11999" y="24546"/>
                    </a:lnTo>
                    <a:lnTo>
                      <a:pt x="13431" y="24335"/>
                    </a:lnTo>
                    <a:lnTo>
                      <a:pt x="14778" y="24083"/>
                    </a:lnTo>
                    <a:lnTo>
                      <a:pt x="17094" y="23620"/>
                    </a:lnTo>
                    <a:lnTo>
                      <a:pt x="17094" y="23535"/>
                    </a:lnTo>
                    <a:lnTo>
                      <a:pt x="16841" y="23409"/>
                    </a:lnTo>
                    <a:lnTo>
                      <a:pt x="16126" y="23072"/>
                    </a:lnTo>
                    <a:lnTo>
                      <a:pt x="15031" y="22441"/>
                    </a:lnTo>
                    <a:lnTo>
                      <a:pt x="14399" y="22020"/>
                    </a:lnTo>
                    <a:lnTo>
                      <a:pt x="13641" y="21515"/>
                    </a:lnTo>
                    <a:lnTo>
                      <a:pt x="12884" y="20967"/>
                    </a:lnTo>
                    <a:lnTo>
                      <a:pt x="12084" y="20336"/>
                    </a:lnTo>
                    <a:lnTo>
                      <a:pt x="11242" y="19620"/>
                    </a:lnTo>
                    <a:lnTo>
                      <a:pt x="10357" y="18862"/>
                    </a:lnTo>
                    <a:lnTo>
                      <a:pt x="9473" y="17978"/>
                    </a:lnTo>
                    <a:lnTo>
                      <a:pt x="8631" y="17010"/>
                    </a:lnTo>
                    <a:lnTo>
                      <a:pt x="7747" y="15999"/>
                    </a:lnTo>
                    <a:lnTo>
                      <a:pt x="6905" y="14862"/>
                    </a:lnTo>
                    <a:lnTo>
                      <a:pt x="6189" y="13810"/>
                    </a:lnTo>
                    <a:lnTo>
                      <a:pt x="5516" y="12673"/>
                    </a:lnTo>
                    <a:lnTo>
                      <a:pt x="4884" y="11536"/>
                    </a:lnTo>
                    <a:lnTo>
                      <a:pt x="4253" y="10400"/>
                    </a:lnTo>
                    <a:lnTo>
                      <a:pt x="3663" y="9263"/>
                    </a:lnTo>
                    <a:lnTo>
                      <a:pt x="3116" y="8126"/>
                    </a:lnTo>
                    <a:lnTo>
                      <a:pt x="2147" y="5895"/>
                    </a:lnTo>
                    <a:lnTo>
                      <a:pt x="1348" y="3916"/>
                    </a:lnTo>
                    <a:lnTo>
                      <a:pt x="716" y="2190"/>
                    </a:lnTo>
                    <a:lnTo>
                      <a:pt x="253" y="842"/>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6" name="Google Shape;2766;p31"/>
              <p:cNvSpPr/>
              <p:nvPr/>
            </p:nvSpPr>
            <p:spPr>
              <a:xfrm>
                <a:off x="3157925" y="4227375"/>
                <a:ext cx="215800" cy="375800"/>
              </a:xfrm>
              <a:custGeom>
                <a:avLst/>
                <a:gdLst/>
                <a:ahLst/>
                <a:cxnLst/>
                <a:rect l="l" t="t" r="r" b="b"/>
                <a:pathLst>
                  <a:path w="8632" h="15032" extrusionOk="0">
                    <a:moveTo>
                      <a:pt x="5095" y="1"/>
                    </a:moveTo>
                    <a:lnTo>
                      <a:pt x="2779" y="464"/>
                    </a:lnTo>
                    <a:lnTo>
                      <a:pt x="1432" y="716"/>
                    </a:lnTo>
                    <a:lnTo>
                      <a:pt x="0" y="927"/>
                    </a:lnTo>
                    <a:lnTo>
                      <a:pt x="169" y="2653"/>
                    </a:lnTo>
                    <a:lnTo>
                      <a:pt x="337" y="4169"/>
                    </a:lnTo>
                    <a:lnTo>
                      <a:pt x="590" y="6021"/>
                    </a:lnTo>
                    <a:lnTo>
                      <a:pt x="885" y="8084"/>
                    </a:lnTo>
                    <a:lnTo>
                      <a:pt x="1264" y="10358"/>
                    </a:lnTo>
                    <a:lnTo>
                      <a:pt x="1727" y="12674"/>
                    </a:lnTo>
                    <a:lnTo>
                      <a:pt x="2274" y="15031"/>
                    </a:lnTo>
                    <a:lnTo>
                      <a:pt x="8632" y="15031"/>
                    </a:lnTo>
                    <a:lnTo>
                      <a:pt x="8210" y="13810"/>
                    </a:lnTo>
                    <a:lnTo>
                      <a:pt x="7789" y="12547"/>
                    </a:lnTo>
                    <a:lnTo>
                      <a:pt x="7411" y="11326"/>
                    </a:lnTo>
                    <a:lnTo>
                      <a:pt x="7074" y="10063"/>
                    </a:lnTo>
                    <a:lnTo>
                      <a:pt x="6484" y="7663"/>
                    </a:lnTo>
                    <a:lnTo>
                      <a:pt x="6021" y="5390"/>
                    </a:lnTo>
                    <a:lnTo>
                      <a:pt x="5642" y="3411"/>
                    </a:lnTo>
                    <a:lnTo>
                      <a:pt x="5390" y="1769"/>
                    </a:lnTo>
                    <a:lnTo>
                      <a:pt x="5095" y="1"/>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7" name="Google Shape;2767;p31"/>
              <p:cNvSpPr/>
              <p:nvPr/>
            </p:nvSpPr>
            <p:spPr>
              <a:xfrm>
                <a:off x="2769525" y="4271600"/>
                <a:ext cx="172650" cy="331575"/>
              </a:xfrm>
              <a:custGeom>
                <a:avLst/>
                <a:gdLst/>
                <a:ahLst/>
                <a:cxnLst/>
                <a:rect l="l" t="t" r="r" b="b"/>
                <a:pathLst>
                  <a:path w="6906" h="13263" extrusionOk="0">
                    <a:moveTo>
                      <a:pt x="632" y="0"/>
                    </a:moveTo>
                    <a:lnTo>
                      <a:pt x="464" y="4505"/>
                    </a:lnTo>
                    <a:lnTo>
                      <a:pt x="295" y="8673"/>
                    </a:lnTo>
                    <a:lnTo>
                      <a:pt x="1" y="13262"/>
                    </a:lnTo>
                    <a:lnTo>
                      <a:pt x="6905" y="13262"/>
                    </a:lnTo>
                    <a:lnTo>
                      <a:pt x="6653" y="8673"/>
                    </a:lnTo>
                    <a:lnTo>
                      <a:pt x="6442" y="4547"/>
                    </a:lnTo>
                    <a:lnTo>
                      <a:pt x="6316" y="0"/>
                    </a:lnTo>
                    <a:lnTo>
                      <a:pt x="3537" y="42"/>
                    </a:lnTo>
                    <a:lnTo>
                      <a:pt x="2064" y="42"/>
                    </a:lnTo>
                    <a:lnTo>
                      <a:pt x="632"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8" name="Google Shape;2768;p31"/>
              <p:cNvSpPr/>
              <p:nvPr/>
            </p:nvSpPr>
            <p:spPr>
              <a:xfrm>
                <a:off x="2785325" y="3762150"/>
                <a:ext cx="142125" cy="510525"/>
              </a:xfrm>
              <a:custGeom>
                <a:avLst/>
                <a:gdLst/>
                <a:ahLst/>
                <a:cxnLst/>
                <a:rect l="l" t="t" r="r" b="b"/>
                <a:pathLst>
                  <a:path w="5685" h="20421" extrusionOk="0">
                    <a:moveTo>
                      <a:pt x="2821" y="0"/>
                    </a:moveTo>
                    <a:lnTo>
                      <a:pt x="2821" y="1221"/>
                    </a:lnTo>
                    <a:lnTo>
                      <a:pt x="2779" y="1306"/>
                    </a:lnTo>
                    <a:lnTo>
                      <a:pt x="2779" y="1811"/>
                    </a:lnTo>
                    <a:lnTo>
                      <a:pt x="2779" y="1895"/>
                    </a:lnTo>
                    <a:lnTo>
                      <a:pt x="2695" y="3411"/>
                    </a:lnTo>
                    <a:lnTo>
                      <a:pt x="2695" y="3579"/>
                    </a:lnTo>
                    <a:lnTo>
                      <a:pt x="2695" y="3958"/>
                    </a:lnTo>
                    <a:lnTo>
                      <a:pt x="2653" y="4211"/>
                    </a:lnTo>
                    <a:lnTo>
                      <a:pt x="2653" y="4548"/>
                    </a:lnTo>
                    <a:lnTo>
                      <a:pt x="2611" y="4884"/>
                    </a:lnTo>
                    <a:lnTo>
                      <a:pt x="2611" y="5179"/>
                    </a:lnTo>
                    <a:lnTo>
                      <a:pt x="2568" y="5558"/>
                    </a:lnTo>
                    <a:lnTo>
                      <a:pt x="2568" y="5853"/>
                    </a:lnTo>
                    <a:lnTo>
                      <a:pt x="2526" y="6400"/>
                    </a:lnTo>
                    <a:lnTo>
                      <a:pt x="2484" y="6568"/>
                    </a:lnTo>
                    <a:lnTo>
                      <a:pt x="2442" y="7116"/>
                    </a:lnTo>
                    <a:lnTo>
                      <a:pt x="2442" y="7326"/>
                    </a:lnTo>
                    <a:lnTo>
                      <a:pt x="2400" y="7747"/>
                    </a:lnTo>
                    <a:lnTo>
                      <a:pt x="2358" y="8000"/>
                    </a:lnTo>
                    <a:lnTo>
                      <a:pt x="2316" y="8421"/>
                    </a:lnTo>
                    <a:lnTo>
                      <a:pt x="2274" y="8631"/>
                    </a:lnTo>
                    <a:lnTo>
                      <a:pt x="2232" y="9052"/>
                    </a:lnTo>
                    <a:lnTo>
                      <a:pt x="2232" y="9263"/>
                    </a:lnTo>
                    <a:lnTo>
                      <a:pt x="2147" y="9852"/>
                    </a:lnTo>
                    <a:lnTo>
                      <a:pt x="1768" y="12084"/>
                    </a:lnTo>
                    <a:lnTo>
                      <a:pt x="1390" y="14105"/>
                    </a:lnTo>
                    <a:lnTo>
                      <a:pt x="1053" y="15915"/>
                    </a:lnTo>
                    <a:lnTo>
                      <a:pt x="716" y="17431"/>
                    </a:lnTo>
                    <a:lnTo>
                      <a:pt x="211" y="19578"/>
                    </a:lnTo>
                    <a:lnTo>
                      <a:pt x="0" y="20336"/>
                    </a:lnTo>
                    <a:lnTo>
                      <a:pt x="0" y="20378"/>
                    </a:lnTo>
                    <a:lnTo>
                      <a:pt x="1432" y="20420"/>
                    </a:lnTo>
                    <a:lnTo>
                      <a:pt x="2905" y="20420"/>
                    </a:lnTo>
                    <a:lnTo>
                      <a:pt x="5684" y="20378"/>
                    </a:lnTo>
                    <a:lnTo>
                      <a:pt x="5684" y="20336"/>
                    </a:lnTo>
                    <a:lnTo>
                      <a:pt x="5474" y="19578"/>
                    </a:lnTo>
                    <a:lnTo>
                      <a:pt x="4968" y="17431"/>
                    </a:lnTo>
                    <a:lnTo>
                      <a:pt x="4631" y="15915"/>
                    </a:lnTo>
                    <a:lnTo>
                      <a:pt x="4253" y="14105"/>
                    </a:lnTo>
                    <a:lnTo>
                      <a:pt x="3874" y="12084"/>
                    </a:lnTo>
                    <a:lnTo>
                      <a:pt x="3537" y="9852"/>
                    </a:lnTo>
                    <a:lnTo>
                      <a:pt x="3453" y="9263"/>
                    </a:lnTo>
                    <a:lnTo>
                      <a:pt x="3410" y="9052"/>
                    </a:lnTo>
                    <a:lnTo>
                      <a:pt x="3368" y="8631"/>
                    </a:lnTo>
                    <a:lnTo>
                      <a:pt x="3368" y="8421"/>
                    </a:lnTo>
                    <a:lnTo>
                      <a:pt x="3284" y="8000"/>
                    </a:lnTo>
                    <a:lnTo>
                      <a:pt x="3284" y="7747"/>
                    </a:lnTo>
                    <a:lnTo>
                      <a:pt x="3242" y="7326"/>
                    </a:lnTo>
                    <a:lnTo>
                      <a:pt x="3200" y="7116"/>
                    </a:lnTo>
                    <a:lnTo>
                      <a:pt x="3158" y="6568"/>
                    </a:lnTo>
                    <a:lnTo>
                      <a:pt x="3158" y="6400"/>
                    </a:lnTo>
                    <a:lnTo>
                      <a:pt x="3116" y="5853"/>
                    </a:lnTo>
                    <a:lnTo>
                      <a:pt x="3074" y="5558"/>
                    </a:lnTo>
                    <a:lnTo>
                      <a:pt x="3074" y="5179"/>
                    </a:lnTo>
                    <a:lnTo>
                      <a:pt x="3032" y="4884"/>
                    </a:lnTo>
                    <a:lnTo>
                      <a:pt x="3032" y="4548"/>
                    </a:lnTo>
                    <a:lnTo>
                      <a:pt x="2989" y="4211"/>
                    </a:lnTo>
                    <a:lnTo>
                      <a:pt x="2989" y="3958"/>
                    </a:lnTo>
                    <a:lnTo>
                      <a:pt x="2947" y="3579"/>
                    </a:lnTo>
                    <a:lnTo>
                      <a:pt x="2947" y="3411"/>
                    </a:lnTo>
                    <a:lnTo>
                      <a:pt x="2905" y="1895"/>
                    </a:lnTo>
                    <a:lnTo>
                      <a:pt x="2905" y="1811"/>
                    </a:lnTo>
                    <a:lnTo>
                      <a:pt x="2863" y="1306"/>
                    </a:lnTo>
                    <a:lnTo>
                      <a:pt x="2863" y="1221"/>
                    </a:lnTo>
                    <a:lnTo>
                      <a:pt x="282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9" name="Google Shape;2769;p31"/>
              <p:cNvSpPr/>
              <p:nvPr/>
            </p:nvSpPr>
            <p:spPr>
              <a:xfrm>
                <a:off x="2841100" y="3988450"/>
                <a:ext cx="25" cy="5275"/>
              </a:xfrm>
              <a:custGeom>
                <a:avLst/>
                <a:gdLst/>
                <a:ahLst/>
                <a:cxnLst/>
                <a:rect l="l" t="t" r="r" b="b"/>
                <a:pathLst>
                  <a:path w="1" h="211" extrusionOk="0">
                    <a:moveTo>
                      <a:pt x="1" y="211"/>
                    </a:moveTo>
                    <a:lnTo>
                      <a:pt x="1" y="211"/>
                    </a:lnTo>
                    <a:lnTo>
                      <a:pt x="1" y="0"/>
                    </a:lnTo>
                    <a:lnTo>
                      <a:pt x="1" y="0"/>
                    </a:lnTo>
                    <a:lnTo>
                      <a:pt x="1" y="211"/>
                    </a:lnTo>
                    <a:lnTo>
                      <a:pt x="1"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0" name="Google Shape;2770;p31"/>
              <p:cNvSpPr/>
              <p:nvPr/>
            </p:nvSpPr>
            <p:spPr>
              <a:xfrm>
                <a:off x="2852675" y="3851625"/>
                <a:ext cx="25" cy="9500"/>
              </a:xfrm>
              <a:custGeom>
                <a:avLst/>
                <a:gdLst/>
                <a:ahLst/>
                <a:cxnLst/>
                <a:rect l="l" t="t" r="r" b="b"/>
                <a:pathLst>
                  <a:path w="1" h="380" extrusionOk="0">
                    <a:moveTo>
                      <a:pt x="1" y="379"/>
                    </a:moveTo>
                    <a:lnTo>
                      <a:pt x="1" y="379"/>
                    </a:lnTo>
                    <a:lnTo>
                      <a:pt x="1" y="0"/>
                    </a:lnTo>
                    <a:lnTo>
                      <a:pt x="1" y="0"/>
                    </a:lnTo>
                    <a:lnTo>
                      <a:pt x="1" y="379"/>
                    </a:lnTo>
                    <a:lnTo>
                      <a:pt x="1" y="379"/>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1" name="Google Shape;2771;p31"/>
              <p:cNvSpPr/>
              <p:nvPr/>
            </p:nvSpPr>
            <p:spPr>
              <a:xfrm>
                <a:off x="2842150" y="3972650"/>
                <a:ext cx="1075" cy="5300"/>
              </a:xfrm>
              <a:custGeom>
                <a:avLst/>
                <a:gdLst/>
                <a:ahLst/>
                <a:cxnLst/>
                <a:rect l="l" t="t" r="r" b="b"/>
                <a:pathLst>
                  <a:path w="43" h="212" extrusionOk="0">
                    <a:moveTo>
                      <a:pt x="1" y="211"/>
                    </a:moveTo>
                    <a:lnTo>
                      <a:pt x="1" y="211"/>
                    </a:lnTo>
                    <a:lnTo>
                      <a:pt x="43" y="1"/>
                    </a:lnTo>
                    <a:lnTo>
                      <a:pt x="43" y="1"/>
                    </a:lnTo>
                    <a:lnTo>
                      <a:pt x="1" y="211"/>
                    </a:lnTo>
                    <a:lnTo>
                      <a:pt x="1"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2" name="Google Shape;2772;p31"/>
              <p:cNvSpPr/>
              <p:nvPr/>
            </p:nvSpPr>
            <p:spPr>
              <a:xfrm>
                <a:off x="2847425" y="3922150"/>
                <a:ext cx="1075" cy="4225"/>
              </a:xfrm>
              <a:custGeom>
                <a:avLst/>
                <a:gdLst/>
                <a:ahLst/>
                <a:cxnLst/>
                <a:rect l="l" t="t" r="r" b="b"/>
                <a:pathLst>
                  <a:path w="43" h="169" extrusionOk="0">
                    <a:moveTo>
                      <a:pt x="0" y="168"/>
                    </a:moveTo>
                    <a:lnTo>
                      <a:pt x="0" y="168"/>
                    </a:lnTo>
                    <a:lnTo>
                      <a:pt x="42" y="0"/>
                    </a:lnTo>
                    <a:lnTo>
                      <a:pt x="42" y="0"/>
                    </a:lnTo>
                    <a:lnTo>
                      <a:pt x="0" y="168"/>
                    </a:lnTo>
                    <a:lnTo>
                      <a:pt x="0" y="16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3" name="Google Shape;2773;p31"/>
              <p:cNvSpPr/>
              <p:nvPr/>
            </p:nvSpPr>
            <p:spPr>
              <a:xfrm>
                <a:off x="2850575" y="3884250"/>
                <a:ext cx="25" cy="7400"/>
              </a:xfrm>
              <a:custGeom>
                <a:avLst/>
                <a:gdLst/>
                <a:ahLst/>
                <a:cxnLst/>
                <a:rect l="l" t="t" r="r" b="b"/>
                <a:pathLst>
                  <a:path w="1" h="296" extrusionOk="0">
                    <a:moveTo>
                      <a:pt x="1" y="295"/>
                    </a:moveTo>
                    <a:lnTo>
                      <a:pt x="1" y="295"/>
                    </a:lnTo>
                    <a:lnTo>
                      <a:pt x="1" y="0"/>
                    </a:lnTo>
                    <a:lnTo>
                      <a:pt x="1" y="0"/>
                    </a:lnTo>
                    <a:lnTo>
                      <a:pt x="1" y="295"/>
                    </a:lnTo>
                    <a:lnTo>
                      <a:pt x="1" y="295"/>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4" name="Google Shape;2774;p31"/>
              <p:cNvSpPr/>
              <p:nvPr/>
            </p:nvSpPr>
            <p:spPr>
              <a:xfrm>
                <a:off x="2849525" y="3901075"/>
                <a:ext cx="25" cy="7400"/>
              </a:xfrm>
              <a:custGeom>
                <a:avLst/>
                <a:gdLst/>
                <a:ahLst/>
                <a:cxnLst/>
                <a:rect l="l" t="t" r="r" b="b"/>
                <a:pathLst>
                  <a:path w="1" h="296" extrusionOk="0">
                    <a:moveTo>
                      <a:pt x="0" y="296"/>
                    </a:moveTo>
                    <a:lnTo>
                      <a:pt x="0" y="296"/>
                    </a:lnTo>
                    <a:lnTo>
                      <a:pt x="0" y="1"/>
                    </a:lnTo>
                    <a:lnTo>
                      <a:pt x="0" y="1"/>
                    </a:lnTo>
                    <a:lnTo>
                      <a:pt x="0" y="296"/>
                    </a:lnTo>
                    <a:lnTo>
                      <a:pt x="0" y="29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5" name="Google Shape;2775;p31"/>
              <p:cNvSpPr/>
              <p:nvPr/>
            </p:nvSpPr>
            <p:spPr>
              <a:xfrm>
                <a:off x="2851625" y="3867400"/>
                <a:ext cx="25" cy="8450"/>
              </a:xfrm>
              <a:custGeom>
                <a:avLst/>
                <a:gdLst/>
                <a:ahLst/>
                <a:cxnLst/>
                <a:rect l="l" t="t" r="r" b="b"/>
                <a:pathLst>
                  <a:path w="1" h="338" extrusionOk="0">
                    <a:moveTo>
                      <a:pt x="1" y="338"/>
                    </a:moveTo>
                    <a:lnTo>
                      <a:pt x="1" y="338"/>
                    </a:lnTo>
                    <a:lnTo>
                      <a:pt x="1" y="1"/>
                    </a:lnTo>
                    <a:lnTo>
                      <a:pt x="1"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6" name="Google Shape;2776;p31"/>
              <p:cNvSpPr/>
              <p:nvPr/>
            </p:nvSpPr>
            <p:spPr>
              <a:xfrm>
                <a:off x="2846375" y="3940025"/>
                <a:ext cx="25" cy="5300"/>
              </a:xfrm>
              <a:custGeom>
                <a:avLst/>
                <a:gdLst/>
                <a:ahLst/>
                <a:cxnLst/>
                <a:rect l="l" t="t" r="r" b="b"/>
                <a:pathLst>
                  <a:path w="1" h="212" extrusionOk="0">
                    <a:moveTo>
                      <a:pt x="0" y="211"/>
                    </a:moveTo>
                    <a:lnTo>
                      <a:pt x="0" y="211"/>
                    </a:lnTo>
                    <a:lnTo>
                      <a:pt x="0" y="1"/>
                    </a:lnTo>
                    <a:lnTo>
                      <a:pt x="0" y="1"/>
                    </a:lnTo>
                    <a:lnTo>
                      <a:pt x="0" y="211"/>
                    </a:lnTo>
                    <a:lnTo>
                      <a:pt x="0"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7" name="Google Shape;2777;p31"/>
              <p:cNvSpPr/>
              <p:nvPr/>
            </p:nvSpPr>
            <p:spPr>
              <a:xfrm>
                <a:off x="2844250" y="3955825"/>
                <a:ext cx="1100" cy="6325"/>
              </a:xfrm>
              <a:custGeom>
                <a:avLst/>
                <a:gdLst/>
                <a:ahLst/>
                <a:cxnLst/>
                <a:rect l="l" t="t" r="r" b="b"/>
                <a:pathLst>
                  <a:path w="44" h="253" extrusionOk="0">
                    <a:moveTo>
                      <a:pt x="1" y="253"/>
                    </a:moveTo>
                    <a:lnTo>
                      <a:pt x="1" y="253"/>
                    </a:lnTo>
                    <a:lnTo>
                      <a:pt x="43" y="0"/>
                    </a:lnTo>
                    <a:lnTo>
                      <a:pt x="43" y="0"/>
                    </a:lnTo>
                    <a:lnTo>
                      <a:pt x="1" y="253"/>
                    </a:lnTo>
                    <a:lnTo>
                      <a:pt x="1" y="253"/>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8" name="Google Shape;2778;p31"/>
              <p:cNvSpPr/>
              <p:nvPr/>
            </p:nvSpPr>
            <p:spPr>
              <a:xfrm>
                <a:off x="2852675" y="3809525"/>
                <a:ext cx="2125" cy="37900"/>
              </a:xfrm>
              <a:custGeom>
                <a:avLst/>
                <a:gdLst/>
                <a:ahLst/>
                <a:cxnLst/>
                <a:rect l="l" t="t" r="r" b="b"/>
                <a:pathLst>
                  <a:path w="85" h="1516" extrusionOk="0">
                    <a:moveTo>
                      <a:pt x="1" y="1516"/>
                    </a:moveTo>
                    <a:lnTo>
                      <a:pt x="1" y="1516"/>
                    </a:lnTo>
                    <a:lnTo>
                      <a:pt x="85" y="0"/>
                    </a:lnTo>
                    <a:lnTo>
                      <a:pt x="85" y="0"/>
                    </a:lnTo>
                    <a:lnTo>
                      <a:pt x="1" y="1516"/>
                    </a:lnTo>
                    <a:lnTo>
                      <a:pt x="1" y="151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9" name="Google Shape;2779;p31"/>
              <p:cNvSpPr/>
              <p:nvPr/>
            </p:nvSpPr>
            <p:spPr>
              <a:xfrm>
                <a:off x="2855850" y="3740050"/>
                <a:ext cx="25" cy="52650"/>
              </a:xfrm>
              <a:custGeom>
                <a:avLst/>
                <a:gdLst/>
                <a:ahLst/>
                <a:cxnLst/>
                <a:rect l="l" t="t" r="r" b="b"/>
                <a:pathLst>
                  <a:path w="1" h="2106" extrusionOk="0">
                    <a:moveTo>
                      <a:pt x="0" y="884"/>
                    </a:moveTo>
                    <a:lnTo>
                      <a:pt x="0" y="884"/>
                    </a:lnTo>
                    <a:lnTo>
                      <a:pt x="0" y="463"/>
                    </a:lnTo>
                    <a:lnTo>
                      <a:pt x="0" y="463"/>
                    </a:lnTo>
                    <a:lnTo>
                      <a:pt x="0" y="0"/>
                    </a:lnTo>
                    <a:lnTo>
                      <a:pt x="0" y="1600"/>
                    </a:lnTo>
                    <a:lnTo>
                      <a:pt x="0" y="1600"/>
                    </a:lnTo>
                    <a:lnTo>
                      <a:pt x="0" y="2105"/>
                    </a:lnTo>
                    <a:lnTo>
                      <a:pt x="0" y="2105"/>
                    </a:lnTo>
                    <a:lnTo>
                      <a:pt x="0" y="884"/>
                    </a:lnTo>
                    <a:lnTo>
                      <a:pt x="0" y="88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0" name="Google Shape;2780;p31"/>
              <p:cNvSpPr/>
              <p:nvPr/>
            </p:nvSpPr>
            <p:spPr>
              <a:xfrm>
                <a:off x="2854775" y="3794775"/>
                <a:ext cx="25" cy="12650"/>
              </a:xfrm>
              <a:custGeom>
                <a:avLst/>
                <a:gdLst/>
                <a:ahLst/>
                <a:cxnLst/>
                <a:rect l="l" t="t" r="r" b="b"/>
                <a:pathLst>
                  <a:path w="1" h="506" extrusionOk="0">
                    <a:moveTo>
                      <a:pt x="1" y="506"/>
                    </a:moveTo>
                    <a:lnTo>
                      <a:pt x="1" y="506"/>
                    </a:lnTo>
                    <a:lnTo>
                      <a:pt x="1" y="1"/>
                    </a:lnTo>
                    <a:lnTo>
                      <a:pt x="1" y="1"/>
                    </a:lnTo>
                    <a:lnTo>
                      <a:pt x="1" y="506"/>
                    </a:lnTo>
                    <a:lnTo>
                      <a:pt x="1" y="50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1" name="Google Shape;2781;p31"/>
              <p:cNvSpPr/>
              <p:nvPr/>
            </p:nvSpPr>
            <p:spPr>
              <a:xfrm>
                <a:off x="2862150" y="3901075"/>
                <a:ext cx="1075" cy="7400"/>
              </a:xfrm>
              <a:custGeom>
                <a:avLst/>
                <a:gdLst/>
                <a:ahLst/>
                <a:cxnLst/>
                <a:rect l="l" t="t" r="r" b="b"/>
                <a:pathLst>
                  <a:path w="43" h="296" extrusionOk="0">
                    <a:moveTo>
                      <a:pt x="1" y="1"/>
                    </a:moveTo>
                    <a:lnTo>
                      <a:pt x="1" y="1"/>
                    </a:lnTo>
                    <a:lnTo>
                      <a:pt x="43" y="296"/>
                    </a:lnTo>
                    <a:lnTo>
                      <a:pt x="43" y="296"/>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2" name="Google Shape;2782;p31"/>
              <p:cNvSpPr/>
              <p:nvPr/>
            </p:nvSpPr>
            <p:spPr>
              <a:xfrm>
                <a:off x="2864250" y="3922150"/>
                <a:ext cx="25" cy="4225"/>
              </a:xfrm>
              <a:custGeom>
                <a:avLst/>
                <a:gdLst/>
                <a:ahLst/>
                <a:cxnLst/>
                <a:rect l="l" t="t" r="r" b="b"/>
                <a:pathLst>
                  <a:path w="1" h="169" extrusionOk="0">
                    <a:moveTo>
                      <a:pt x="1" y="0"/>
                    </a:moveTo>
                    <a:lnTo>
                      <a:pt x="1" y="0"/>
                    </a:lnTo>
                    <a:lnTo>
                      <a:pt x="1" y="168"/>
                    </a:lnTo>
                    <a:lnTo>
                      <a:pt x="1" y="168"/>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3" name="Google Shape;2783;p31"/>
              <p:cNvSpPr/>
              <p:nvPr/>
            </p:nvSpPr>
            <p:spPr>
              <a:xfrm>
                <a:off x="2855850" y="3751625"/>
                <a:ext cx="1075" cy="41075"/>
              </a:xfrm>
              <a:custGeom>
                <a:avLst/>
                <a:gdLst/>
                <a:ahLst/>
                <a:cxnLst/>
                <a:rect l="l" t="t" r="r" b="b"/>
                <a:pathLst>
                  <a:path w="43" h="1643" extrusionOk="0">
                    <a:moveTo>
                      <a:pt x="42" y="0"/>
                    </a:moveTo>
                    <a:lnTo>
                      <a:pt x="0" y="421"/>
                    </a:lnTo>
                    <a:lnTo>
                      <a:pt x="42" y="1642"/>
                    </a:lnTo>
                    <a:lnTo>
                      <a:pt x="42" y="1137"/>
                    </a:lnTo>
                    <a:lnTo>
                      <a:pt x="4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4" name="Google Shape;2784;p31"/>
              <p:cNvSpPr/>
              <p:nvPr/>
            </p:nvSpPr>
            <p:spPr>
              <a:xfrm>
                <a:off x="2867425" y="3955825"/>
                <a:ext cx="25" cy="6325"/>
              </a:xfrm>
              <a:custGeom>
                <a:avLst/>
                <a:gdLst/>
                <a:ahLst/>
                <a:cxnLst/>
                <a:rect l="l" t="t" r="r" b="b"/>
                <a:pathLst>
                  <a:path w="1" h="253" extrusionOk="0">
                    <a:moveTo>
                      <a:pt x="0" y="0"/>
                    </a:moveTo>
                    <a:lnTo>
                      <a:pt x="0" y="0"/>
                    </a:lnTo>
                    <a:lnTo>
                      <a:pt x="0" y="253"/>
                    </a:lnTo>
                    <a:lnTo>
                      <a:pt x="0" y="253"/>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5" name="Google Shape;2785;p31"/>
              <p:cNvSpPr/>
              <p:nvPr/>
            </p:nvSpPr>
            <p:spPr>
              <a:xfrm>
                <a:off x="2870575" y="3988450"/>
                <a:ext cx="1075" cy="5275"/>
              </a:xfrm>
              <a:custGeom>
                <a:avLst/>
                <a:gdLst/>
                <a:ahLst/>
                <a:cxnLst/>
                <a:rect l="l" t="t" r="r" b="b"/>
                <a:pathLst>
                  <a:path w="43" h="211" extrusionOk="0">
                    <a:moveTo>
                      <a:pt x="0" y="0"/>
                    </a:moveTo>
                    <a:lnTo>
                      <a:pt x="0" y="0"/>
                    </a:lnTo>
                    <a:lnTo>
                      <a:pt x="43" y="211"/>
                    </a:lnTo>
                    <a:lnTo>
                      <a:pt x="43" y="211"/>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6" name="Google Shape;2786;p31"/>
              <p:cNvSpPr/>
              <p:nvPr/>
            </p:nvSpPr>
            <p:spPr>
              <a:xfrm>
                <a:off x="2865300" y="3940025"/>
                <a:ext cx="1100" cy="5300"/>
              </a:xfrm>
              <a:custGeom>
                <a:avLst/>
                <a:gdLst/>
                <a:ahLst/>
                <a:cxnLst/>
                <a:rect l="l" t="t" r="r" b="b"/>
                <a:pathLst>
                  <a:path w="44" h="212" extrusionOk="0">
                    <a:moveTo>
                      <a:pt x="1" y="1"/>
                    </a:moveTo>
                    <a:lnTo>
                      <a:pt x="1" y="1"/>
                    </a:lnTo>
                    <a:lnTo>
                      <a:pt x="43" y="211"/>
                    </a:lnTo>
                    <a:lnTo>
                      <a:pt x="43" y="211"/>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7" name="Google Shape;2787;p31"/>
              <p:cNvSpPr/>
              <p:nvPr/>
            </p:nvSpPr>
            <p:spPr>
              <a:xfrm>
                <a:off x="2861100" y="3884250"/>
                <a:ext cx="1075" cy="7400"/>
              </a:xfrm>
              <a:custGeom>
                <a:avLst/>
                <a:gdLst/>
                <a:ahLst/>
                <a:cxnLst/>
                <a:rect l="l" t="t" r="r" b="b"/>
                <a:pathLst>
                  <a:path w="43" h="296" extrusionOk="0">
                    <a:moveTo>
                      <a:pt x="1" y="0"/>
                    </a:moveTo>
                    <a:lnTo>
                      <a:pt x="1" y="0"/>
                    </a:lnTo>
                    <a:lnTo>
                      <a:pt x="43" y="295"/>
                    </a:lnTo>
                    <a:lnTo>
                      <a:pt x="43" y="295"/>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8" name="Google Shape;2788;p31"/>
              <p:cNvSpPr/>
              <p:nvPr/>
            </p:nvSpPr>
            <p:spPr>
              <a:xfrm>
                <a:off x="2860050" y="3867400"/>
                <a:ext cx="1075" cy="8450"/>
              </a:xfrm>
              <a:custGeom>
                <a:avLst/>
                <a:gdLst/>
                <a:ahLst/>
                <a:cxnLst/>
                <a:rect l="l" t="t" r="r" b="b"/>
                <a:pathLst>
                  <a:path w="43" h="338" extrusionOk="0">
                    <a:moveTo>
                      <a:pt x="0" y="1"/>
                    </a:moveTo>
                    <a:lnTo>
                      <a:pt x="0" y="1"/>
                    </a:lnTo>
                    <a:lnTo>
                      <a:pt x="43" y="338"/>
                    </a:lnTo>
                    <a:lnTo>
                      <a:pt x="43" y="338"/>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9" name="Google Shape;2789;p31"/>
              <p:cNvSpPr/>
              <p:nvPr/>
            </p:nvSpPr>
            <p:spPr>
              <a:xfrm>
                <a:off x="2856900" y="3794775"/>
                <a:ext cx="1075" cy="12650"/>
              </a:xfrm>
              <a:custGeom>
                <a:avLst/>
                <a:gdLst/>
                <a:ahLst/>
                <a:cxnLst/>
                <a:rect l="l" t="t" r="r" b="b"/>
                <a:pathLst>
                  <a:path w="43" h="506" extrusionOk="0">
                    <a:moveTo>
                      <a:pt x="0" y="1"/>
                    </a:moveTo>
                    <a:lnTo>
                      <a:pt x="0" y="1"/>
                    </a:lnTo>
                    <a:lnTo>
                      <a:pt x="42" y="506"/>
                    </a:lnTo>
                    <a:lnTo>
                      <a:pt x="42" y="506"/>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0" name="Google Shape;2790;p31"/>
              <p:cNvSpPr/>
              <p:nvPr/>
            </p:nvSpPr>
            <p:spPr>
              <a:xfrm>
                <a:off x="2857950" y="3809525"/>
                <a:ext cx="1075" cy="37900"/>
              </a:xfrm>
              <a:custGeom>
                <a:avLst/>
                <a:gdLst/>
                <a:ahLst/>
                <a:cxnLst/>
                <a:rect l="l" t="t" r="r" b="b"/>
                <a:pathLst>
                  <a:path w="43" h="1516" extrusionOk="0">
                    <a:moveTo>
                      <a:pt x="0" y="0"/>
                    </a:moveTo>
                    <a:lnTo>
                      <a:pt x="0" y="0"/>
                    </a:lnTo>
                    <a:lnTo>
                      <a:pt x="42" y="1516"/>
                    </a:lnTo>
                    <a:lnTo>
                      <a:pt x="42" y="1516"/>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1" name="Google Shape;2791;p31"/>
              <p:cNvSpPr/>
              <p:nvPr/>
            </p:nvSpPr>
            <p:spPr>
              <a:xfrm>
                <a:off x="2859000" y="3851625"/>
                <a:ext cx="1075" cy="9500"/>
              </a:xfrm>
              <a:custGeom>
                <a:avLst/>
                <a:gdLst/>
                <a:ahLst/>
                <a:cxnLst/>
                <a:rect l="l" t="t" r="r" b="b"/>
                <a:pathLst>
                  <a:path w="43" h="380" extrusionOk="0">
                    <a:moveTo>
                      <a:pt x="0" y="0"/>
                    </a:moveTo>
                    <a:lnTo>
                      <a:pt x="0" y="0"/>
                    </a:lnTo>
                    <a:lnTo>
                      <a:pt x="42" y="379"/>
                    </a:lnTo>
                    <a:lnTo>
                      <a:pt x="42" y="379"/>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2" name="Google Shape;2792;p31"/>
              <p:cNvSpPr/>
              <p:nvPr/>
            </p:nvSpPr>
            <p:spPr>
              <a:xfrm>
                <a:off x="2869525" y="3972650"/>
                <a:ext cx="25" cy="5300"/>
              </a:xfrm>
              <a:custGeom>
                <a:avLst/>
                <a:gdLst/>
                <a:ahLst/>
                <a:cxnLst/>
                <a:rect l="l" t="t" r="r" b="b"/>
                <a:pathLst>
                  <a:path w="1" h="212" extrusionOk="0">
                    <a:moveTo>
                      <a:pt x="0" y="1"/>
                    </a:moveTo>
                    <a:lnTo>
                      <a:pt x="0" y="1"/>
                    </a:lnTo>
                    <a:lnTo>
                      <a:pt x="0" y="211"/>
                    </a:lnTo>
                    <a:lnTo>
                      <a:pt x="0" y="211"/>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3" name="Google Shape;2793;p31"/>
              <p:cNvSpPr/>
              <p:nvPr/>
            </p:nvSpPr>
            <p:spPr>
              <a:xfrm>
                <a:off x="2855850" y="3751625"/>
                <a:ext cx="1075" cy="10550"/>
              </a:xfrm>
              <a:custGeom>
                <a:avLst/>
                <a:gdLst/>
                <a:ahLst/>
                <a:cxnLst/>
                <a:rect l="l" t="t" r="r" b="b"/>
                <a:pathLst>
                  <a:path w="43" h="422" extrusionOk="0">
                    <a:moveTo>
                      <a:pt x="0" y="421"/>
                    </a:moveTo>
                    <a:lnTo>
                      <a:pt x="0" y="421"/>
                    </a:lnTo>
                    <a:lnTo>
                      <a:pt x="42" y="0"/>
                    </a:lnTo>
                    <a:lnTo>
                      <a:pt x="42" y="0"/>
                    </a:lnTo>
                    <a:lnTo>
                      <a:pt x="0" y="421"/>
                    </a:lnTo>
                    <a:lnTo>
                      <a:pt x="0" y="42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4" name="Google Shape;2794;p31"/>
              <p:cNvSpPr/>
              <p:nvPr/>
            </p:nvSpPr>
            <p:spPr>
              <a:xfrm>
                <a:off x="2855850" y="3751625"/>
                <a:ext cx="25" cy="10550"/>
              </a:xfrm>
              <a:custGeom>
                <a:avLst/>
                <a:gdLst/>
                <a:ahLst/>
                <a:cxnLst/>
                <a:rect l="l" t="t" r="r" b="b"/>
                <a:pathLst>
                  <a:path w="1" h="422" extrusionOk="0">
                    <a:moveTo>
                      <a:pt x="0" y="0"/>
                    </a:moveTo>
                    <a:lnTo>
                      <a:pt x="0" y="0"/>
                    </a:lnTo>
                    <a:lnTo>
                      <a:pt x="0" y="421"/>
                    </a:lnTo>
                    <a:lnTo>
                      <a:pt x="0" y="421"/>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5" name="Google Shape;2795;p31"/>
              <p:cNvSpPr/>
              <p:nvPr/>
            </p:nvSpPr>
            <p:spPr>
              <a:xfrm>
                <a:off x="3036875" y="4250525"/>
                <a:ext cx="177925" cy="352650"/>
              </a:xfrm>
              <a:custGeom>
                <a:avLst/>
                <a:gdLst/>
                <a:ahLst/>
                <a:cxnLst/>
                <a:rect l="l" t="t" r="r" b="b"/>
                <a:pathLst>
                  <a:path w="7117" h="14106" extrusionOk="0">
                    <a:moveTo>
                      <a:pt x="4842" y="1"/>
                    </a:moveTo>
                    <a:lnTo>
                      <a:pt x="2527" y="296"/>
                    </a:lnTo>
                    <a:lnTo>
                      <a:pt x="1" y="590"/>
                    </a:lnTo>
                    <a:lnTo>
                      <a:pt x="127" y="801"/>
                    </a:lnTo>
                    <a:lnTo>
                      <a:pt x="211" y="1980"/>
                    </a:lnTo>
                    <a:lnTo>
                      <a:pt x="464" y="5053"/>
                    </a:lnTo>
                    <a:lnTo>
                      <a:pt x="632" y="7074"/>
                    </a:lnTo>
                    <a:lnTo>
                      <a:pt x="885" y="9348"/>
                    </a:lnTo>
                    <a:lnTo>
                      <a:pt x="1137" y="11705"/>
                    </a:lnTo>
                    <a:lnTo>
                      <a:pt x="1474" y="14105"/>
                    </a:lnTo>
                    <a:lnTo>
                      <a:pt x="7116" y="14105"/>
                    </a:lnTo>
                    <a:lnTo>
                      <a:pt x="6569" y="11748"/>
                    </a:lnTo>
                    <a:lnTo>
                      <a:pt x="6106" y="9432"/>
                    </a:lnTo>
                    <a:lnTo>
                      <a:pt x="5727" y="7158"/>
                    </a:lnTo>
                    <a:lnTo>
                      <a:pt x="5432" y="5095"/>
                    </a:lnTo>
                    <a:lnTo>
                      <a:pt x="5179" y="3243"/>
                    </a:lnTo>
                    <a:lnTo>
                      <a:pt x="5011" y="1727"/>
                    </a:lnTo>
                    <a:lnTo>
                      <a:pt x="4842"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6" name="Google Shape;2796;p31"/>
              <p:cNvSpPr/>
              <p:nvPr/>
            </p:nvSpPr>
            <p:spPr>
              <a:xfrm>
                <a:off x="2855850" y="3630575"/>
                <a:ext cx="302100" cy="634725"/>
              </a:xfrm>
              <a:custGeom>
                <a:avLst/>
                <a:gdLst/>
                <a:ahLst/>
                <a:cxnLst/>
                <a:rect l="l" t="t" r="r" b="b"/>
                <a:pathLst>
                  <a:path w="12084" h="25389" extrusionOk="0">
                    <a:moveTo>
                      <a:pt x="0" y="1"/>
                    </a:moveTo>
                    <a:lnTo>
                      <a:pt x="168" y="1474"/>
                    </a:lnTo>
                    <a:lnTo>
                      <a:pt x="337" y="3158"/>
                    </a:lnTo>
                    <a:lnTo>
                      <a:pt x="589" y="5221"/>
                    </a:lnTo>
                    <a:lnTo>
                      <a:pt x="968" y="7579"/>
                    </a:lnTo>
                    <a:lnTo>
                      <a:pt x="1432" y="10147"/>
                    </a:lnTo>
                    <a:lnTo>
                      <a:pt x="1726" y="11410"/>
                    </a:lnTo>
                    <a:lnTo>
                      <a:pt x="2021" y="12673"/>
                    </a:lnTo>
                    <a:lnTo>
                      <a:pt x="2358" y="13937"/>
                    </a:lnTo>
                    <a:lnTo>
                      <a:pt x="2695" y="15115"/>
                    </a:lnTo>
                    <a:lnTo>
                      <a:pt x="3368" y="17052"/>
                    </a:lnTo>
                    <a:lnTo>
                      <a:pt x="4084" y="18863"/>
                    </a:lnTo>
                    <a:lnTo>
                      <a:pt x="4758" y="20462"/>
                    </a:lnTo>
                    <a:lnTo>
                      <a:pt x="5431" y="21894"/>
                    </a:lnTo>
                    <a:lnTo>
                      <a:pt x="6021" y="23115"/>
                    </a:lnTo>
                    <a:lnTo>
                      <a:pt x="6526" y="24125"/>
                    </a:lnTo>
                    <a:lnTo>
                      <a:pt x="7242" y="25388"/>
                    </a:lnTo>
                    <a:lnTo>
                      <a:pt x="9768" y="25094"/>
                    </a:lnTo>
                    <a:lnTo>
                      <a:pt x="12083" y="24799"/>
                    </a:lnTo>
                    <a:lnTo>
                      <a:pt x="12041" y="24715"/>
                    </a:lnTo>
                    <a:lnTo>
                      <a:pt x="11368" y="24083"/>
                    </a:lnTo>
                    <a:lnTo>
                      <a:pt x="10568" y="23325"/>
                    </a:lnTo>
                    <a:lnTo>
                      <a:pt x="9599" y="22231"/>
                    </a:lnTo>
                    <a:lnTo>
                      <a:pt x="9052" y="21599"/>
                    </a:lnTo>
                    <a:lnTo>
                      <a:pt x="8463" y="20883"/>
                    </a:lnTo>
                    <a:lnTo>
                      <a:pt x="7831" y="20083"/>
                    </a:lnTo>
                    <a:lnTo>
                      <a:pt x="7242" y="19241"/>
                    </a:lnTo>
                    <a:lnTo>
                      <a:pt x="6610" y="18315"/>
                    </a:lnTo>
                    <a:lnTo>
                      <a:pt x="5979" y="17305"/>
                    </a:lnTo>
                    <a:lnTo>
                      <a:pt x="5347" y="16252"/>
                    </a:lnTo>
                    <a:lnTo>
                      <a:pt x="4758" y="15115"/>
                    </a:lnTo>
                    <a:lnTo>
                      <a:pt x="4252" y="14063"/>
                    </a:lnTo>
                    <a:lnTo>
                      <a:pt x="3789" y="12968"/>
                    </a:lnTo>
                    <a:lnTo>
                      <a:pt x="3326" y="11831"/>
                    </a:lnTo>
                    <a:lnTo>
                      <a:pt x="2905" y="10695"/>
                    </a:lnTo>
                    <a:lnTo>
                      <a:pt x="2484" y="9558"/>
                    </a:lnTo>
                    <a:lnTo>
                      <a:pt x="2147" y="8421"/>
                    </a:lnTo>
                    <a:lnTo>
                      <a:pt x="1474" y="6232"/>
                    </a:lnTo>
                    <a:lnTo>
                      <a:pt x="968" y="4211"/>
                    </a:lnTo>
                    <a:lnTo>
                      <a:pt x="547" y="2485"/>
                    </a:lnTo>
                    <a:lnTo>
                      <a:pt x="84" y="253"/>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7" name="Google Shape;2797;p31"/>
              <p:cNvSpPr/>
              <p:nvPr/>
            </p:nvSpPr>
            <p:spPr>
              <a:xfrm>
                <a:off x="2371650" y="4272650"/>
                <a:ext cx="486325" cy="330525"/>
              </a:xfrm>
              <a:custGeom>
                <a:avLst/>
                <a:gdLst/>
                <a:ahLst/>
                <a:cxnLst/>
                <a:rect l="l" t="t" r="r" b="b"/>
                <a:pathLst>
                  <a:path w="19453" h="13221" extrusionOk="0">
                    <a:moveTo>
                      <a:pt x="19452" y="0"/>
                    </a:moveTo>
                    <a:lnTo>
                      <a:pt x="19242" y="421"/>
                    </a:lnTo>
                    <a:lnTo>
                      <a:pt x="18989" y="968"/>
                    </a:lnTo>
                    <a:lnTo>
                      <a:pt x="18568" y="1642"/>
                    </a:lnTo>
                    <a:lnTo>
                      <a:pt x="18063" y="2442"/>
                    </a:lnTo>
                    <a:lnTo>
                      <a:pt x="17347" y="3368"/>
                    </a:lnTo>
                    <a:lnTo>
                      <a:pt x="16505" y="4379"/>
                    </a:lnTo>
                    <a:lnTo>
                      <a:pt x="15495" y="5473"/>
                    </a:lnTo>
                    <a:lnTo>
                      <a:pt x="14947" y="6021"/>
                    </a:lnTo>
                    <a:lnTo>
                      <a:pt x="14316" y="6568"/>
                    </a:lnTo>
                    <a:lnTo>
                      <a:pt x="13642" y="7115"/>
                    </a:lnTo>
                    <a:lnTo>
                      <a:pt x="12926" y="7663"/>
                    </a:lnTo>
                    <a:lnTo>
                      <a:pt x="12169" y="8252"/>
                    </a:lnTo>
                    <a:lnTo>
                      <a:pt x="11326" y="8799"/>
                    </a:lnTo>
                    <a:lnTo>
                      <a:pt x="10484" y="9347"/>
                    </a:lnTo>
                    <a:lnTo>
                      <a:pt x="9558" y="9852"/>
                    </a:lnTo>
                    <a:lnTo>
                      <a:pt x="8548" y="10357"/>
                    </a:lnTo>
                    <a:lnTo>
                      <a:pt x="7537" y="10863"/>
                    </a:lnTo>
                    <a:lnTo>
                      <a:pt x="6443" y="11326"/>
                    </a:lnTo>
                    <a:lnTo>
                      <a:pt x="5264" y="11747"/>
                    </a:lnTo>
                    <a:lnTo>
                      <a:pt x="4043" y="12168"/>
                    </a:lnTo>
                    <a:lnTo>
                      <a:pt x="2780" y="12547"/>
                    </a:lnTo>
                    <a:lnTo>
                      <a:pt x="1432" y="12883"/>
                    </a:lnTo>
                    <a:lnTo>
                      <a:pt x="1" y="13220"/>
                    </a:lnTo>
                    <a:lnTo>
                      <a:pt x="19410" y="13220"/>
                    </a:lnTo>
                    <a:lnTo>
                      <a:pt x="19452" y="0"/>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8" name="Google Shape;2798;p31"/>
              <p:cNvSpPr/>
              <p:nvPr/>
            </p:nvSpPr>
            <p:spPr>
              <a:xfrm>
                <a:off x="2855850" y="3528475"/>
                <a:ext cx="135800" cy="81075"/>
              </a:xfrm>
              <a:custGeom>
                <a:avLst/>
                <a:gdLst/>
                <a:ahLst/>
                <a:cxnLst/>
                <a:rect l="l" t="t" r="r" b="b"/>
                <a:pathLst>
                  <a:path w="5432" h="3243" extrusionOk="0">
                    <a:moveTo>
                      <a:pt x="42" y="1"/>
                    </a:moveTo>
                    <a:lnTo>
                      <a:pt x="0" y="3243"/>
                    </a:lnTo>
                    <a:lnTo>
                      <a:pt x="884" y="3032"/>
                    </a:lnTo>
                    <a:lnTo>
                      <a:pt x="1810" y="2780"/>
                    </a:lnTo>
                    <a:lnTo>
                      <a:pt x="2737" y="2485"/>
                    </a:lnTo>
                    <a:lnTo>
                      <a:pt x="3579" y="2148"/>
                    </a:lnTo>
                    <a:lnTo>
                      <a:pt x="4884" y="1643"/>
                    </a:lnTo>
                    <a:lnTo>
                      <a:pt x="5431" y="1432"/>
                    </a:lnTo>
                    <a:lnTo>
                      <a:pt x="4295" y="1053"/>
                    </a:lnTo>
                    <a:lnTo>
                      <a:pt x="3284" y="759"/>
                    </a:lnTo>
                    <a:lnTo>
                      <a:pt x="1558" y="338"/>
                    </a:lnTo>
                    <a:lnTo>
                      <a:pt x="421" y="85"/>
                    </a:lnTo>
                    <a:lnTo>
                      <a:pt x="42"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9" name="Google Shape;2799;p31"/>
              <p:cNvSpPr/>
              <p:nvPr/>
            </p:nvSpPr>
            <p:spPr>
              <a:xfrm>
                <a:off x="2850575" y="3509525"/>
                <a:ext cx="10550" cy="133700"/>
              </a:xfrm>
              <a:custGeom>
                <a:avLst/>
                <a:gdLst/>
                <a:ahLst/>
                <a:cxnLst/>
                <a:rect l="l" t="t" r="r" b="b"/>
                <a:pathLst>
                  <a:path w="422" h="5348" extrusionOk="0">
                    <a:moveTo>
                      <a:pt x="127" y="1"/>
                    </a:moveTo>
                    <a:lnTo>
                      <a:pt x="1" y="5264"/>
                    </a:lnTo>
                    <a:lnTo>
                      <a:pt x="169" y="5348"/>
                    </a:lnTo>
                    <a:lnTo>
                      <a:pt x="295" y="5348"/>
                    </a:lnTo>
                    <a:lnTo>
                      <a:pt x="422" y="5264"/>
                    </a:lnTo>
                    <a:lnTo>
                      <a:pt x="337"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0" name="Google Shape;2800;p31"/>
              <p:cNvSpPr/>
              <p:nvPr/>
            </p:nvSpPr>
            <p:spPr>
              <a:xfrm>
                <a:off x="2846375" y="3488475"/>
                <a:ext cx="20025" cy="20025"/>
              </a:xfrm>
              <a:custGeom>
                <a:avLst/>
                <a:gdLst/>
                <a:ahLst/>
                <a:cxnLst/>
                <a:rect l="l" t="t" r="r" b="b"/>
                <a:pathLst>
                  <a:path w="801" h="801" extrusionOk="0">
                    <a:moveTo>
                      <a:pt x="421" y="1"/>
                    </a:moveTo>
                    <a:lnTo>
                      <a:pt x="253" y="43"/>
                    </a:lnTo>
                    <a:lnTo>
                      <a:pt x="126" y="127"/>
                    </a:lnTo>
                    <a:lnTo>
                      <a:pt x="42" y="253"/>
                    </a:lnTo>
                    <a:lnTo>
                      <a:pt x="0" y="422"/>
                    </a:lnTo>
                    <a:lnTo>
                      <a:pt x="42" y="590"/>
                    </a:lnTo>
                    <a:lnTo>
                      <a:pt x="126" y="717"/>
                    </a:lnTo>
                    <a:lnTo>
                      <a:pt x="253" y="801"/>
                    </a:lnTo>
                    <a:lnTo>
                      <a:pt x="547" y="801"/>
                    </a:lnTo>
                    <a:lnTo>
                      <a:pt x="716" y="717"/>
                    </a:lnTo>
                    <a:lnTo>
                      <a:pt x="800" y="590"/>
                    </a:lnTo>
                    <a:lnTo>
                      <a:pt x="800" y="422"/>
                    </a:lnTo>
                    <a:lnTo>
                      <a:pt x="800" y="253"/>
                    </a:lnTo>
                    <a:lnTo>
                      <a:pt x="716" y="127"/>
                    </a:lnTo>
                    <a:lnTo>
                      <a:pt x="547" y="43"/>
                    </a:lnTo>
                    <a:lnTo>
                      <a:pt x="421"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1" name="Google Shape;2801;p31"/>
              <p:cNvSpPr/>
              <p:nvPr/>
            </p:nvSpPr>
            <p:spPr>
              <a:xfrm>
                <a:off x="654925" y="4195800"/>
                <a:ext cx="225275" cy="407375"/>
              </a:xfrm>
              <a:custGeom>
                <a:avLst/>
                <a:gdLst/>
                <a:ahLst/>
                <a:cxnLst/>
                <a:rect l="l" t="t" r="r" b="b"/>
                <a:pathLst>
                  <a:path w="9011" h="16295" extrusionOk="0">
                    <a:moveTo>
                      <a:pt x="4337" y="1"/>
                    </a:moveTo>
                    <a:lnTo>
                      <a:pt x="4169" y="1558"/>
                    </a:lnTo>
                    <a:lnTo>
                      <a:pt x="3874" y="3327"/>
                    </a:lnTo>
                    <a:lnTo>
                      <a:pt x="3495" y="5558"/>
                    </a:lnTo>
                    <a:lnTo>
                      <a:pt x="3200" y="6821"/>
                    </a:lnTo>
                    <a:lnTo>
                      <a:pt x="2906" y="8126"/>
                    </a:lnTo>
                    <a:lnTo>
                      <a:pt x="2569" y="9474"/>
                    </a:lnTo>
                    <a:lnTo>
                      <a:pt x="2148" y="10863"/>
                    </a:lnTo>
                    <a:lnTo>
                      <a:pt x="1685" y="12252"/>
                    </a:lnTo>
                    <a:lnTo>
                      <a:pt x="1179" y="13642"/>
                    </a:lnTo>
                    <a:lnTo>
                      <a:pt x="632" y="14989"/>
                    </a:lnTo>
                    <a:lnTo>
                      <a:pt x="1" y="16294"/>
                    </a:lnTo>
                    <a:lnTo>
                      <a:pt x="5474" y="16294"/>
                    </a:lnTo>
                    <a:lnTo>
                      <a:pt x="5895" y="15073"/>
                    </a:lnTo>
                    <a:lnTo>
                      <a:pt x="6316" y="13810"/>
                    </a:lnTo>
                    <a:lnTo>
                      <a:pt x="6695" y="12547"/>
                    </a:lnTo>
                    <a:lnTo>
                      <a:pt x="7032" y="11326"/>
                    </a:lnTo>
                    <a:lnTo>
                      <a:pt x="7621" y="8884"/>
                    </a:lnTo>
                    <a:lnTo>
                      <a:pt x="8126" y="6611"/>
                    </a:lnTo>
                    <a:lnTo>
                      <a:pt x="8463" y="4632"/>
                    </a:lnTo>
                    <a:lnTo>
                      <a:pt x="8758" y="2990"/>
                    </a:lnTo>
                    <a:lnTo>
                      <a:pt x="9011" y="1222"/>
                    </a:lnTo>
                    <a:lnTo>
                      <a:pt x="7032" y="758"/>
                    </a:lnTo>
                    <a:lnTo>
                      <a:pt x="5558" y="380"/>
                    </a:lnTo>
                    <a:lnTo>
                      <a:pt x="4337"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2" name="Google Shape;2802;p31"/>
              <p:cNvSpPr/>
              <p:nvPr/>
            </p:nvSpPr>
            <p:spPr>
              <a:xfrm>
                <a:off x="763350" y="3632675"/>
                <a:ext cx="545250" cy="593675"/>
              </a:xfrm>
              <a:custGeom>
                <a:avLst/>
                <a:gdLst/>
                <a:ahLst/>
                <a:cxnLst/>
                <a:rect l="l" t="t" r="r" b="b"/>
                <a:pathLst>
                  <a:path w="21810" h="23747" extrusionOk="0">
                    <a:moveTo>
                      <a:pt x="21809" y="1"/>
                    </a:moveTo>
                    <a:lnTo>
                      <a:pt x="21430" y="759"/>
                    </a:lnTo>
                    <a:lnTo>
                      <a:pt x="20757" y="2148"/>
                    </a:lnTo>
                    <a:lnTo>
                      <a:pt x="19788" y="4001"/>
                    </a:lnTo>
                    <a:lnTo>
                      <a:pt x="18567" y="6148"/>
                    </a:lnTo>
                    <a:lnTo>
                      <a:pt x="17894" y="7285"/>
                    </a:lnTo>
                    <a:lnTo>
                      <a:pt x="17136" y="8506"/>
                    </a:lnTo>
                    <a:lnTo>
                      <a:pt x="16336" y="9684"/>
                    </a:lnTo>
                    <a:lnTo>
                      <a:pt x="15494" y="10905"/>
                    </a:lnTo>
                    <a:lnTo>
                      <a:pt x="14610" y="12084"/>
                    </a:lnTo>
                    <a:lnTo>
                      <a:pt x="13684" y="13221"/>
                    </a:lnTo>
                    <a:lnTo>
                      <a:pt x="12757" y="14316"/>
                    </a:lnTo>
                    <a:lnTo>
                      <a:pt x="11747" y="15326"/>
                    </a:lnTo>
                    <a:lnTo>
                      <a:pt x="10694" y="16294"/>
                    </a:lnTo>
                    <a:lnTo>
                      <a:pt x="9642" y="17221"/>
                    </a:lnTo>
                    <a:lnTo>
                      <a:pt x="8589" y="18021"/>
                    </a:lnTo>
                    <a:lnTo>
                      <a:pt x="7537" y="18779"/>
                    </a:lnTo>
                    <a:lnTo>
                      <a:pt x="6526" y="19410"/>
                    </a:lnTo>
                    <a:lnTo>
                      <a:pt x="5558" y="19999"/>
                    </a:lnTo>
                    <a:lnTo>
                      <a:pt x="4631" y="20547"/>
                    </a:lnTo>
                    <a:lnTo>
                      <a:pt x="3747" y="20968"/>
                    </a:lnTo>
                    <a:lnTo>
                      <a:pt x="2947" y="21347"/>
                    </a:lnTo>
                    <a:lnTo>
                      <a:pt x="2232" y="21684"/>
                    </a:lnTo>
                    <a:lnTo>
                      <a:pt x="1053" y="22147"/>
                    </a:lnTo>
                    <a:lnTo>
                      <a:pt x="295" y="22441"/>
                    </a:lnTo>
                    <a:lnTo>
                      <a:pt x="0" y="22526"/>
                    </a:lnTo>
                    <a:lnTo>
                      <a:pt x="1221" y="22905"/>
                    </a:lnTo>
                    <a:lnTo>
                      <a:pt x="2695" y="23283"/>
                    </a:lnTo>
                    <a:lnTo>
                      <a:pt x="4674" y="23747"/>
                    </a:lnTo>
                    <a:lnTo>
                      <a:pt x="4674" y="23704"/>
                    </a:lnTo>
                    <a:lnTo>
                      <a:pt x="4926" y="23578"/>
                    </a:lnTo>
                    <a:lnTo>
                      <a:pt x="5642" y="23241"/>
                    </a:lnTo>
                    <a:lnTo>
                      <a:pt x="6737" y="22610"/>
                    </a:lnTo>
                    <a:lnTo>
                      <a:pt x="7410" y="22189"/>
                    </a:lnTo>
                    <a:lnTo>
                      <a:pt x="8126" y="21684"/>
                    </a:lnTo>
                    <a:lnTo>
                      <a:pt x="8884" y="21136"/>
                    </a:lnTo>
                    <a:lnTo>
                      <a:pt x="9684" y="20505"/>
                    </a:lnTo>
                    <a:lnTo>
                      <a:pt x="10526" y="19789"/>
                    </a:lnTo>
                    <a:lnTo>
                      <a:pt x="11410" y="19031"/>
                    </a:lnTo>
                    <a:lnTo>
                      <a:pt x="12294" y="18147"/>
                    </a:lnTo>
                    <a:lnTo>
                      <a:pt x="13136" y="17179"/>
                    </a:lnTo>
                    <a:lnTo>
                      <a:pt x="14020" y="16168"/>
                    </a:lnTo>
                    <a:lnTo>
                      <a:pt x="14862" y="15031"/>
                    </a:lnTo>
                    <a:lnTo>
                      <a:pt x="15578" y="13979"/>
                    </a:lnTo>
                    <a:lnTo>
                      <a:pt x="16252" y="12842"/>
                    </a:lnTo>
                    <a:lnTo>
                      <a:pt x="16925" y="11705"/>
                    </a:lnTo>
                    <a:lnTo>
                      <a:pt x="17515" y="10569"/>
                    </a:lnTo>
                    <a:lnTo>
                      <a:pt x="18104" y="9432"/>
                    </a:lnTo>
                    <a:lnTo>
                      <a:pt x="18652" y="8295"/>
                    </a:lnTo>
                    <a:lnTo>
                      <a:pt x="19620" y="6064"/>
                    </a:lnTo>
                    <a:lnTo>
                      <a:pt x="20420" y="4085"/>
                    </a:lnTo>
                    <a:lnTo>
                      <a:pt x="21051" y="2359"/>
                    </a:lnTo>
                    <a:lnTo>
                      <a:pt x="21515" y="1011"/>
                    </a:lnTo>
                    <a:lnTo>
                      <a:pt x="21767" y="169"/>
                    </a:lnTo>
                    <a:lnTo>
                      <a:pt x="21809" y="1"/>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3" name="Google Shape;2803;p31"/>
              <p:cNvSpPr/>
              <p:nvPr/>
            </p:nvSpPr>
            <p:spPr>
              <a:xfrm>
                <a:off x="1309625" y="3762150"/>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4" name="Google Shape;2804;p31"/>
              <p:cNvSpPr/>
              <p:nvPr/>
            </p:nvSpPr>
            <p:spPr>
              <a:xfrm>
                <a:off x="1309625" y="3762150"/>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5" name="Google Shape;2805;p31"/>
              <p:cNvSpPr/>
              <p:nvPr/>
            </p:nvSpPr>
            <p:spPr>
              <a:xfrm>
                <a:off x="1091750" y="4264225"/>
                <a:ext cx="146325" cy="338950"/>
              </a:xfrm>
              <a:custGeom>
                <a:avLst/>
                <a:gdLst/>
                <a:ahLst/>
                <a:cxnLst/>
                <a:rect l="l" t="t" r="r" b="b"/>
                <a:pathLst>
                  <a:path w="5853" h="13558" extrusionOk="0">
                    <a:moveTo>
                      <a:pt x="1474" y="0"/>
                    </a:moveTo>
                    <a:lnTo>
                      <a:pt x="1347" y="253"/>
                    </a:lnTo>
                    <a:lnTo>
                      <a:pt x="1263" y="1432"/>
                    </a:lnTo>
                    <a:lnTo>
                      <a:pt x="1011" y="4505"/>
                    </a:lnTo>
                    <a:lnTo>
                      <a:pt x="842" y="6526"/>
                    </a:lnTo>
                    <a:lnTo>
                      <a:pt x="632" y="8800"/>
                    </a:lnTo>
                    <a:lnTo>
                      <a:pt x="337" y="11157"/>
                    </a:lnTo>
                    <a:lnTo>
                      <a:pt x="0" y="13557"/>
                    </a:lnTo>
                    <a:lnTo>
                      <a:pt x="5263" y="13557"/>
                    </a:lnTo>
                    <a:lnTo>
                      <a:pt x="5516" y="8968"/>
                    </a:lnTo>
                    <a:lnTo>
                      <a:pt x="5726" y="4800"/>
                    </a:lnTo>
                    <a:lnTo>
                      <a:pt x="5852" y="295"/>
                    </a:lnTo>
                    <a:lnTo>
                      <a:pt x="3621" y="169"/>
                    </a:lnTo>
                    <a:lnTo>
                      <a:pt x="1474"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6" name="Google Shape;2806;p31"/>
              <p:cNvSpPr/>
              <p:nvPr/>
            </p:nvSpPr>
            <p:spPr>
              <a:xfrm>
                <a:off x="1308575" y="3740050"/>
                <a:ext cx="1075" cy="11600"/>
              </a:xfrm>
              <a:custGeom>
                <a:avLst/>
                <a:gdLst/>
                <a:ahLst/>
                <a:cxnLst/>
                <a:rect l="l" t="t" r="r" b="b"/>
                <a:pathLst>
                  <a:path w="43" h="464" extrusionOk="0">
                    <a:moveTo>
                      <a:pt x="0" y="0"/>
                    </a:moveTo>
                    <a:lnTo>
                      <a:pt x="0" y="0"/>
                    </a:lnTo>
                    <a:lnTo>
                      <a:pt x="42" y="463"/>
                    </a:lnTo>
                    <a:lnTo>
                      <a:pt x="42" y="463"/>
                    </a:lnTo>
                    <a:lnTo>
                      <a:pt x="0" y="0"/>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7" name="Google Shape;2807;p31"/>
              <p:cNvSpPr/>
              <p:nvPr/>
            </p:nvSpPr>
            <p:spPr>
              <a:xfrm>
                <a:off x="1128575" y="3630575"/>
                <a:ext cx="181075" cy="641025"/>
              </a:xfrm>
              <a:custGeom>
                <a:avLst/>
                <a:gdLst/>
                <a:ahLst/>
                <a:cxnLst/>
                <a:rect l="l" t="t" r="r" b="b"/>
                <a:pathLst>
                  <a:path w="7243" h="25641" extrusionOk="0">
                    <a:moveTo>
                      <a:pt x="7242" y="1"/>
                    </a:moveTo>
                    <a:lnTo>
                      <a:pt x="7116" y="1474"/>
                    </a:lnTo>
                    <a:lnTo>
                      <a:pt x="6906" y="3158"/>
                    </a:lnTo>
                    <a:lnTo>
                      <a:pt x="6653" y="5221"/>
                    </a:lnTo>
                    <a:lnTo>
                      <a:pt x="6274" y="7579"/>
                    </a:lnTo>
                    <a:lnTo>
                      <a:pt x="5811" y="10147"/>
                    </a:lnTo>
                    <a:lnTo>
                      <a:pt x="5558" y="11410"/>
                    </a:lnTo>
                    <a:lnTo>
                      <a:pt x="5221" y="12673"/>
                    </a:lnTo>
                    <a:lnTo>
                      <a:pt x="4927" y="13937"/>
                    </a:lnTo>
                    <a:lnTo>
                      <a:pt x="4548" y="15115"/>
                    </a:lnTo>
                    <a:lnTo>
                      <a:pt x="3874" y="17052"/>
                    </a:lnTo>
                    <a:lnTo>
                      <a:pt x="3201" y="18863"/>
                    </a:lnTo>
                    <a:lnTo>
                      <a:pt x="2485" y="20462"/>
                    </a:lnTo>
                    <a:lnTo>
                      <a:pt x="1853" y="21894"/>
                    </a:lnTo>
                    <a:lnTo>
                      <a:pt x="1222" y="23115"/>
                    </a:lnTo>
                    <a:lnTo>
                      <a:pt x="717" y="24125"/>
                    </a:lnTo>
                    <a:lnTo>
                      <a:pt x="1" y="25346"/>
                    </a:lnTo>
                    <a:lnTo>
                      <a:pt x="2148" y="25515"/>
                    </a:lnTo>
                    <a:lnTo>
                      <a:pt x="4379" y="25641"/>
                    </a:lnTo>
                    <a:lnTo>
                      <a:pt x="4379" y="25599"/>
                    </a:lnTo>
                    <a:lnTo>
                      <a:pt x="4590" y="24841"/>
                    </a:lnTo>
                    <a:lnTo>
                      <a:pt x="5137" y="22694"/>
                    </a:lnTo>
                    <a:lnTo>
                      <a:pt x="5474" y="21178"/>
                    </a:lnTo>
                    <a:lnTo>
                      <a:pt x="5811" y="19368"/>
                    </a:lnTo>
                    <a:lnTo>
                      <a:pt x="6190" y="17347"/>
                    </a:lnTo>
                    <a:lnTo>
                      <a:pt x="6527" y="15115"/>
                    </a:lnTo>
                    <a:lnTo>
                      <a:pt x="6611" y="14526"/>
                    </a:lnTo>
                    <a:lnTo>
                      <a:pt x="6653" y="14315"/>
                    </a:lnTo>
                    <a:lnTo>
                      <a:pt x="6695" y="13894"/>
                    </a:lnTo>
                    <a:lnTo>
                      <a:pt x="6737" y="13684"/>
                    </a:lnTo>
                    <a:lnTo>
                      <a:pt x="6779" y="13263"/>
                    </a:lnTo>
                    <a:lnTo>
                      <a:pt x="6779" y="13010"/>
                    </a:lnTo>
                    <a:lnTo>
                      <a:pt x="6821" y="12589"/>
                    </a:lnTo>
                    <a:lnTo>
                      <a:pt x="6863" y="12379"/>
                    </a:lnTo>
                    <a:lnTo>
                      <a:pt x="6906" y="11831"/>
                    </a:lnTo>
                    <a:lnTo>
                      <a:pt x="6906" y="11663"/>
                    </a:lnTo>
                    <a:lnTo>
                      <a:pt x="6948" y="11116"/>
                    </a:lnTo>
                    <a:lnTo>
                      <a:pt x="6990" y="10821"/>
                    </a:lnTo>
                    <a:lnTo>
                      <a:pt x="7032" y="10442"/>
                    </a:lnTo>
                    <a:lnTo>
                      <a:pt x="7032" y="10147"/>
                    </a:lnTo>
                    <a:lnTo>
                      <a:pt x="7074" y="9811"/>
                    </a:lnTo>
                    <a:lnTo>
                      <a:pt x="7074" y="9474"/>
                    </a:lnTo>
                    <a:lnTo>
                      <a:pt x="7074" y="9221"/>
                    </a:lnTo>
                    <a:lnTo>
                      <a:pt x="7116" y="8842"/>
                    </a:lnTo>
                    <a:lnTo>
                      <a:pt x="7116" y="8674"/>
                    </a:lnTo>
                    <a:lnTo>
                      <a:pt x="7200" y="7158"/>
                    </a:lnTo>
                    <a:lnTo>
                      <a:pt x="7200" y="7074"/>
                    </a:lnTo>
                    <a:lnTo>
                      <a:pt x="7200" y="6569"/>
                    </a:lnTo>
                    <a:lnTo>
                      <a:pt x="7200" y="6484"/>
                    </a:lnTo>
                    <a:lnTo>
                      <a:pt x="7200" y="5979"/>
                    </a:lnTo>
                    <a:lnTo>
                      <a:pt x="7200" y="4379"/>
                    </a:lnTo>
                    <a:lnTo>
                      <a:pt x="7242"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8" name="Google Shape;2808;p31"/>
              <p:cNvSpPr/>
              <p:nvPr/>
            </p:nvSpPr>
            <p:spPr>
              <a:xfrm>
                <a:off x="880175" y="3636900"/>
                <a:ext cx="427375" cy="613650"/>
              </a:xfrm>
              <a:custGeom>
                <a:avLst/>
                <a:gdLst/>
                <a:ahLst/>
                <a:cxnLst/>
                <a:rect l="l" t="t" r="r" b="b"/>
                <a:pathLst>
                  <a:path w="17095" h="24546" extrusionOk="0">
                    <a:moveTo>
                      <a:pt x="17094" y="0"/>
                    </a:moveTo>
                    <a:lnTo>
                      <a:pt x="16842" y="842"/>
                    </a:lnTo>
                    <a:lnTo>
                      <a:pt x="16378" y="2190"/>
                    </a:lnTo>
                    <a:lnTo>
                      <a:pt x="15747" y="3916"/>
                    </a:lnTo>
                    <a:lnTo>
                      <a:pt x="14947" y="5895"/>
                    </a:lnTo>
                    <a:lnTo>
                      <a:pt x="13979" y="8126"/>
                    </a:lnTo>
                    <a:lnTo>
                      <a:pt x="13431" y="9263"/>
                    </a:lnTo>
                    <a:lnTo>
                      <a:pt x="12842" y="10400"/>
                    </a:lnTo>
                    <a:lnTo>
                      <a:pt x="12252" y="11536"/>
                    </a:lnTo>
                    <a:lnTo>
                      <a:pt x="11579" y="12673"/>
                    </a:lnTo>
                    <a:lnTo>
                      <a:pt x="10905" y="13810"/>
                    </a:lnTo>
                    <a:lnTo>
                      <a:pt x="10189" y="14862"/>
                    </a:lnTo>
                    <a:lnTo>
                      <a:pt x="9347" y="15999"/>
                    </a:lnTo>
                    <a:lnTo>
                      <a:pt x="8463" y="17010"/>
                    </a:lnTo>
                    <a:lnTo>
                      <a:pt x="7621" y="17978"/>
                    </a:lnTo>
                    <a:lnTo>
                      <a:pt x="6737" y="18862"/>
                    </a:lnTo>
                    <a:lnTo>
                      <a:pt x="5853" y="19620"/>
                    </a:lnTo>
                    <a:lnTo>
                      <a:pt x="5011" y="20336"/>
                    </a:lnTo>
                    <a:lnTo>
                      <a:pt x="4211" y="20967"/>
                    </a:lnTo>
                    <a:lnTo>
                      <a:pt x="3453" y="21515"/>
                    </a:lnTo>
                    <a:lnTo>
                      <a:pt x="2737" y="22020"/>
                    </a:lnTo>
                    <a:lnTo>
                      <a:pt x="2064" y="22441"/>
                    </a:lnTo>
                    <a:lnTo>
                      <a:pt x="969" y="23072"/>
                    </a:lnTo>
                    <a:lnTo>
                      <a:pt x="253" y="23409"/>
                    </a:lnTo>
                    <a:lnTo>
                      <a:pt x="1" y="23535"/>
                    </a:lnTo>
                    <a:lnTo>
                      <a:pt x="1" y="23578"/>
                    </a:lnTo>
                    <a:lnTo>
                      <a:pt x="2358" y="24083"/>
                    </a:lnTo>
                    <a:lnTo>
                      <a:pt x="3663" y="24293"/>
                    </a:lnTo>
                    <a:lnTo>
                      <a:pt x="5137" y="24546"/>
                    </a:lnTo>
                    <a:lnTo>
                      <a:pt x="5137" y="24462"/>
                    </a:lnTo>
                    <a:lnTo>
                      <a:pt x="5811" y="23830"/>
                    </a:lnTo>
                    <a:lnTo>
                      <a:pt x="6611" y="23072"/>
                    </a:lnTo>
                    <a:lnTo>
                      <a:pt x="7621" y="21978"/>
                    </a:lnTo>
                    <a:lnTo>
                      <a:pt x="8168" y="21346"/>
                    </a:lnTo>
                    <a:lnTo>
                      <a:pt x="8758" y="20630"/>
                    </a:lnTo>
                    <a:lnTo>
                      <a:pt x="9347" y="19830"/>
                    </a:lnTo>
                    <a:lnTo>
                      <a:pt x="9979" y="18988"/>
                    </a:lnTo>
                    <a:lnTo>
                      <a:pt x="10568" y="18062"/>
                    </a:lnTo>
                    <a:lnTo>
                      <a:pt x="11200" y="17052"/>
                    </a:lnTo>
                    <a:lnTo>
                      <a:pt x="11831" y="15999"/>
                    </a:lnTo>
                    <a:lnTo>
                      <a:pt x="12421" y="14862"/>
                    </a:lnTo>
                    <a:lnTo>
                      <a:pt x="12926" y="13810"/>
                    </a:lnTo>
                    <a:lnTo>
                      <a:pt x="13431" y="12715"/>
                    </a:lnTo>
                    <a:lnTo>
                      <a:pt x="13852" y="11578"/>
                    </a:lnTo>
                    <a:lnTo>
                      <a:pt x="14273" y="10442"/>
                    </a:lnTo>
                    <a:lnTo>
                      <a:pt x="14694" y="9305"/>
                    </a:lnTo>
                    <a:lnTo>
                      <a:pt x="15031" y="8168"/>
                    </a:lnTo>
                    <a:lnTo>
                      <a:pt x="15705" y="5979"/>
                    </a:lnTo>
                    <a:lnTo>
                      <a:pt x="16210" y="3958"/>
                    </a:lnTo>
                    <a:lnTo>
                      <a:pt x="16631" y="2232"/>
                    </a:lnTo>
                    <a:lnTo>
                      <a:pt x="17094"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9" name="Google Shape;2809;p31"/>
              <p:cNvSpPr/>
              <p:nvPr/>
            </p:nvSpPr>
            <p:spPr>
              <a:xfrm>
                <a:off x="791750" y="4226325"/>
                <a:ext cx="216875" cy="376850"/>
              </a:xfrm>
              <a:custGeom>
                <a:avLst/>
                <a:gdLst/>
                <a:ahLst/>
                <a:cxnLst/>
                <a:rect l="l" t="t" r="r" b="b"/>
                <a:pathLst>
                  <a:path w="8675" h="15074" extrusionOk="0">
                    <a:moveTo>
                      <a:pt x="3538" y="1"/>
                    </a:moveTo>
                    <a:lnTo>
                      <a:pt x="3285" y="1769"/>
                    </a:lnTo>
                    <a:lnTo>
                      <a:pt x="2990" y="3411"/>
                    </a:lnTo>
                    <a:lnTo>
                      <a:pt x="2653" y="5390"/>
                    </a:lnTo>
                    <a:lnTo>
                      <a:pt x="2148" y="7663"/>
                    </a:lnTo>
                    <a:lnTo>
                      <a:pt x="1559" y="10105"/>
                    </a:lnTo>
                    <a:lnTo>
                      <a:pt x="1222" y="11326"/>
                    </a:lnTo>
                    <a:lnTo>
                      <a:pt x="843" y="12589"/>
                    </a:lnTo>
                    <a:lnTo>
                      <a:pt x="422" y="13852"/>
                    </a:lnTo>
                    <a:lnTo>
                      <a:pt x="1" y="15073"/>
                    </a:lnTo>
                    <a:lnTo>
                      <a:pt x="6358" y="15073"/>
                    </a:lnTo>
                    <a:lnTo>
                      <a:pt x="6906" y="12716"/>
                    </a:lnTo>
                    <a:lnTo>
                      <a:pt x="7369" y="10358"/>
                    </a:lnTo>
                    <a:lnTo>
                      <a:pt x="7748" y="8126"/>
                    </a:lnTo>
                    <a:lnTo>
                      <a:pt x="8085" y="6021"/>
                    </a:lnTo>
                    <a:lnTo>
                      <a:pt x="8295" y="4169"/>
                    </a:lnTo>
                    <a:lnTo>
                      <a:pt x="8506" y="2653"/>
                    </a:lnTo>
                    <a:lnTo>
                      <a:pt x="8674" y="969"/>
                    </a:lnTo>
                    <a:lnTo>
                      <a:pt x="7200" y="716"/>
                    </a:lnTo>
                    <a:lnTo>
                      <a:pt x="5895" y="506"/>
                    </a:lnTo>
                    <a:lnTo>
                      <a:pt x="3538" y="1"/>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0" name="Google Shape;2810;p31"/>
              <p:cNvSpPr/>
              <p:nvPr/>
            </p:nvSpPr>
            <p:spPr>
              <a:xfrm>
                <a:off x="950700" y="4250525"/>
                <a:ext cx="177900" cy="352650"/>
              </a:xfrm>
              <a:custGeom>
                <a:avLst/>
                <a:gdLst/>
                <a:ahLst/>
                <a:cxnLst/>
                <a:rect l="l" t="t" r="r" b="b"/>
                <a:pathLst>
                  <a:path w="7116" h="14106" extrusionOk="0">
                    <a:moveTo>
                      <a:pt x="2316" y="1"/>
                    </a:moveTo>
                    <a:lnTo>
                      <a:pt x="2148" y="1685"/>
                    </a:lnTo>
                    <a:lnTo>
                      <a:pt x="1937" y="3201"/>
                    </a:lnTo>
                    <a:lnTo>
                      <a:pt x="1727" y="5053"/>
                    </a:lnTo>
                    <a:lnTo>
                      <a:pt x="1390" y="7158"/>
                    </a:lnTo>
                    <a:lnTo>
                      <a:pt x="1011" y="9390"/>
                    </a:lnTo>
                    <a:lnTo>
                      <a:pt x="548" y="11748"/>
                    </a:lnTo>
                    <a:lnTo>
                      <a:pt x="0" y="14105"/>
                    </a:lnTo>
                    <a:lnTo>
                      <a:pt x="5642" y="14105"/>
                    </a:lnTo>
                    <a:lnTo>
                      <a:pt x="5979" y="11705"/>
                    </a:lnTo>
                    <a:lnTo>
                      <a:pt x="6274" y="9348"/>
                    </a:lnTo>
                    <a:lnTo>
                      <a:pt x="6484" y="7074"/>
                    </a:lnTo>
                    <a:lnTo>
                      <a:pt x="6653" y="5053"/>
                    </a:lnTo>
                    <a:lnTo>
                      <a:pt x="6905" y="1980"/>
                    </a:lnTo>
                    <a:lnTo>
                      <a:pt x="6989" y="801"/>
                    </a:lnTo>
                    <a:lnTo>
                      <a:pt x="7116" y="548"/>
                    </a:lnTo>
                    <a:lnTo>
                      <a:pt x="4632" y="296"/>
                    </a:lnTo>
                    <a:lnTo>
                      <a:pt x="2316"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1" name="Google Shape;2811;p31"/>
              <p:cNvSpPr/>
              <p:nvPr/>
            </p:nvSpPr>
            <p:spPr>
              <a:xfrm>
                <a:off x="1008600" y="3630575"/>
                <a:ext cx="301050" cy="633675"/>
              </a:xfrm>
              <a:custGeom>
                <a:avLst/>
                <a:gdLst/>
                <a:ahLst/>
                <a:cxnLst/>
                <a:rect l="l" t="t" r="r" b="b"/>
                <a:pathLst>
                  <a:path w="12042" h="25347" extrusionOk="0">
                    <a:moveTo>
                      <a:pt x="12041" y="1"/>
                    </a:moveTo>
                    <a:lnTo>
                      <a:pt x="11957" y="253"/>
                    </a:lnTo>
                    <a:lnTo>
                      <a:pt x="11494" y="2485"/>
                    </a:lnTo>
                    <a:lnTo>
                      <a:pt x="11073" y="4211"/>
                    </a:lnTo>
                    <a:lnTo>
                      <a:pt x="10568" y="6232"/>
                    </a:lnTo>
                    <a:lnTo>
                      <a:pt x="9894" y="8421"/>
                    </a:lnTo>
                    <a:lnTo>
                      <a:pt x="9557" y="9558"/>
                    </a:lnTo>
                    <a:lnTo>
                      <a:pt x="9136" y="10695"/>
                    </a:lnTo>
                    <a:lnTo>
                      <a:pt x="8715" y="11831"/>
                    </a:lnTo>
                    <a:lnTo>
                      <a:pt x="8294" y="12968"/>
                    </a:lnTo>
                    <a:lnTo>
                      <a:pt x="7789" y="14063"/>
                    </a:lnTo>
                    <a:lnTo>
                      <a:pt x="7284" y="15115"/>
                    </a:lnTo>
                    <a:lnTo>
                      <a:pt x="6694" y="16252"/>
                    </a:lnTo>
                    <a:lnTo>
                      <a:pt x="6063" y="17305"/>
                    </a:lnTo>
                    <a:lnTo>
                      <a:pt x="5431" y="18315"/>
                    </a:lnTo>
                    <a:lnTo>
                      <a:pt x="4842" y="19241"/>
                    </a:lnTo>
                    <a:lnTo>
                      <a:pt x="4210" y="20083"/>
                    </a:lnTo>
                    <a:lnTo>
                      <a:pt x="3621" y="20883"/>
                    </a:lnTo>
                    <a:lnTo>
                      <a:pt x="3031" y="21599"/>
                    </a:lnTo>
                    <a:lnTo>
                      <a:pt x="2484" y="22231"/>
                    </a:lnTo>
                    <a:lnTo>
                      <a:pt x="1474" y="23325"/>
                    </a:lnTo>
                    <a:lnTo>
                      <a:pt x="674" y="24083"/>
                    </a:lnTo>
                    <a:lnTo>
                      <a:pt x="0" y="24715"/>
                    </a:lnTo>
                    <a:lnTo>
                      <a:pt x="0" y="24799"/>
                    </a:lnTo>
                    <a:lnTo>
                      <a:pt x="2316" y="25094"/>
                    </a:lnTo>
                    <a:lnTo>
                      <a:pt x="4800" y="25346"/>
                    </a:lnTo>
                    <a:lnTo>
                      <a:pt x="5516" y="24125"/>
                    </a:lnTo>
                    <a:lnTo>
                      <a:pt x="6021" y="23115"/>
                    </a:lnTo>
                    <a:lnTo>
                      <a:pt x="6652" y="21894"/>
                    </a:lnTo>
                    <a:lnTo>
                      <a:pt x="7284" y="20462"/>
                    </a:lnTo>
                    <a:lnTo>
                      <a:pt x="8000" y="18863"/>
                    </a:lnTo>
                    <a:lnTo>
                      <a:pt x="8673" y="17052"/>
                    </a:lnTo>
                    <a:lnTo>
                      <a:pt x="9347" y="15115"/>
                    </a:lnTo>
                    <a:lnTo>
                      <a:pt x="9726" y="13937"/>
                    </a:lnTo>
                    <a:lnTo>
                      <a:pt x="10020" y="12673"/>
                    </a:lnTo>
                    <a:lnTo>
                      <a:pt x="10357" y="11410"/>
                    </a:lnTo>
                    <a:lnTo>
                      <a:pt x="10610" y="10147"/>
                    </a:lnTo>
                    <a:lnTo>
                      <a:pt x="11073" y="7579"/>
                    </a:lnTo>
                    <a:lnTo>
                      <a:pt x="11452" y="5221"/>
                    </a:lnTo>
                    <a:lnTo>
                      <a:pt x="11705" y="3158"/>
                    </a:lnTo>
                    <a:lnTo>
                      <a:pt x="11915" y="1474"/>
                    </a:lnTo>
                    <a:lnTo>
                      <a:pt x="1204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2" name="Google Shape;2812;p31"/>
              <p:cNvSpPr/>
              <p:nvPr/>
            </p:nvSpPr>
            <p:spPr>
              <a:xfrm>
                <a:off x="1309625" y="3630575"/>
                <a:ext cx="545250" cy="596825"/>
              </a:xfrm>
              <a:custGeom>
                <a:avLst/>
                <a:gdLst/>
                <a:ahLst/>
                <a:cxnLst/>
                <a:rect l="l" t="t" r="r" b="b"/>
                <a:pathLst>
                  <a:path w="21810" h="23873" extrusionOk="0">
                    <a:moveTo>
                      <a:pt x="0" y="1"/>
                    </a:moveTo>
                    <a:lnTo>
                      <a:pt x="42" y="253"/>
                    </a:lnTo>
                    <a:lnTo>
                      <a:pt x="337" y="1095"/>
                    </a:lnTo>
                    <a:lnTo>
                      <a:pt x="800" y="2443"/>
                    </a:lnTo>
                    <a:lnTo>
                      <a:pt x="1432" y="4169"/>
                    </a:lnTo>
                    <a:lnTo>
                      <a:pt x="2232" y="6148"/>
                    </a:lnTo>
                    <a:lnTo>
                      <a:pt x="3200" y="8379"/>
                    </a:lnTo>
                    <a:lnTo>
                      <a:pt x="3748" y="9516"/>
                    </a:lnTo>
                    <a:lnTo>
                      <a:pt x="4337" y="10653"/>
                    </a:lnTo>
                    <a:lnTo>
                      <a:pt x="4926" y="11789"/>
                    </a:lnTo>
                    <a:lnTo>
                      <a:pt x="5600" y="12926"/>
                    </a:lnTo>
                    <a:lnTo>
                      <a:pt x="6274" y="14063"/>
                    </a:lnTo>
                    <a:lnTo>
                      <a:pt x="6989" y="15115"/>
                    </a:lnTo>
                    <a:lnTo>
                      <a:pt x="7831" y="16252"/>
                    </a:lnTo>
                    <a:lnTo>
                      <a:pt x="8674" y="17263"/>
                    </a:lnTo>
                    <a:lnTo>
                      <a:pt x="9558" y="18231"/>
                    </a:lnTo>
                    <a:lnTo>
                      <a:pt x="10442" y="19115"/>
                    </a:lnTo>
                    <a:lnTo>
                      <a:pt x="11284" y="19873"/>
                    </a:lnTo>
                    <a:lnTo>
                      <a:pt x="12126" y="20589"/>
                    </a:lnTo>
                    <a:lnTo>
                      <a:pt x="12968" y="21220"/>
                    </a:lnTo>
                    <a:lnTo>
                      <a:pt x="13726" y="21768"/>
                    </a:lnTo>
                    <a:lnTo>
                      <a:pt x="14442" y="22273"/>
                    </a:lnTo>
                    <a:lnTo>
                      <a:pt x="15115" y="22694"/>
                    </a:lnTo>
                    <a:lnTo>
                      <a:pt x="16210" y="23325"/>
                    </a:lnTo>
                    <a:lnTo>
                      <a:pt x="16926" y="23662"/>
                    </a:lnTo>
                    <a:lnTo>
                      <a:pt x="17178" y="23788"/>
                    </a:lnTo>
                    <a:lnTo>
                      <a:pt x="17178" y="23873"/>
                    </a:lnTo>
                    <a:lnTo>
                      <a:pt x="19157" y="23367"/>
                    </a:lnTo>
                    <a:lnTo>
                      <a:pt x="20631" y="22989"/>
                    </a:lnTo>
                    <a:lnTo>
                      <a:pt x="21810" y="22610"/>
                    </a:lnTo>
                    <a:lnTo>
                      <a:pt x="21557" y="22525"/>
                    </a:lnTo>
                    <a:lnTo>
                      <a:pt x="20799" y="22231"/>
                    </a:lnTo>
                    <a:lnTo>
                      <a:pt x="19620" y="21768"/>
                    </a:lnTo>
                    <a:lnTo>
                      <a:pt x="18904" y="21431"/>
                    </a:lnTo>
                    <a:lnTo>
                      <a:pt x="18104" y="21052"/>
                    </a:lnTo>
                    <a:lnTo>
                      <a:pt x="17220" y="20631"/>
                    </a:lnTo>
                    <a:lnTo>
                      <a:pt x="16294" y="20083"/>
                    </a:lnTo>
                    <a:lnTo>
                      <a:pt x="15326" y="19494"/>
                    </a:lnTo>
                    <a:lnTo>
                      <a:pt x="14315" y="18863"/>
                    </a:lnTo>
                    <a:lnTo>
                      <a:pt x="13263" y="18105"/>
                    </a:lnTo>
                    <a:lnTo>
                      <a:pt x="12210" y="17305"/>
                    </a:lnTo>
                    <a:lnTo>
                      <a:pt x="11158" y="16378"/>
                    </a:lnTo>
                    <a:lnTo>
                      <a:pt x="10063" y="15410"/>
                    </a:lnTo>
                    <a:lnTo>
                      <a:pt x="9095" y="14400"/>
                    </a:lnTo>
                    <a:lnTo>
                      <a:pt x="8126" y="13305"/>
                    </a:lnTo>
                    <a:lnTo>
                      <a:pt x="7200" y="12168"/>
                    </a:lnTo>
                    <a:lnTo>
                      <a:pt x="6358" y="10989"/>
                    </a:lnTo>
                    <a:lnTo>
                      <a:pt x="5516" y="9768"/>
                    </a:lnTo>
                    <a:lnTo>
                      <a:pt x="4716" y="8590"/>
                    </a:lnTo>
                    <a:lnTo>
                      <a:pt x="3958" y="7369"/>
                    </a:lnTo>
                    <a:lnTo>
                      <a:pt x="3242" y="6232"/>
                    </a:lnTo>
                    <a:lnTo>
                      <a:pt x="2021" y="4085"/>
                    </a:lnTo>
                    <a:lnTo>
                      <a:pt x="1095" y="2232"/>
                    </a:lnTo>
                    <a:lnTo>
                      <a:pt x="379" y="843"/>
                    </a:lnTo>
                    <a:lnTo>
                      <a:pt x="42" y="85"/>
                    </a:lnTo>
                    <a:lnTo>
                      <a:pt x="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3" name="Google Shape;2813;p31"/>
              <p:cNvSpPr/>
              <p:nvPr/>
            </p:nvSpPr>
            <p:spPr>
              <a:xfrm>
                <a:off x="1739075" y="4195800"/>
                <a:ext cx="224225" cy="407375"/>
              </a:xfrm>
              <a:custGeom>
                <a:avLst/>
                <a:gdLst/>
                <a:ahLst/>
                <a:cxnLst/>
                <a:rect l="l" t="t" r="r" b="b"/>
                <a:pathLst>
                  <a:path w="8969" h="16295" extrusionOk="0">
                    <a:moveTo>
                      <a:pt x="4632" y="1"/>
                    </a:moveTo>
                    <a:lnTo>
                      <a:pt x="3453" y="380"/>
                    </a:lnTo>
                    <a:lnTo>
                      <a:pt x="1979" y="758"/>
                    </a:lnTo>
                    <a:lnTo>
                      <a:pt x="0" y="1264"/>
                    </a:lnTo>
                    <a:lnTo>
                      <a:pt x="253" y="3032"/>
                    </a:lnTo>
                    <a:lnTo>
                      <a:pt x="548" y="4674"/>
                    </a:lnTo>
                    <a:lnTo>
                      <a:pt x="884" y="6653"/>
                    </a:lnTo>
                    <a:lnTo>
                      <a:pt x="1390" y="8926"/>
                    </a:lnTo>
                    <a:lnTo>
                      <a:pt x="1979" y="11326"/>
                    </a:lnTo>
                    <a:lnTo>
                      <a:pt x="2316" y="12589"/>
                    </a:lnTo>
                    <a:lnTo>
                      <a:pt x="2695" y="13810"/>
                    </a:lnTo>
                    <a:lnTo>
                      <a:pt x="3074" y="15073"/>
                    </a:lnTo>
                    <a:lnTo>
                      <a:pt x="3537" y="16294"/>
                    </a:lnTo>
                    <a:lnTo>
                      <a:pt x="8968" y="16294"/>
                    </a:lnTo>
                    <a:lnTo>
                      <a:pt x="8379" y="14989"/>
                    </a:lnTo>
                    <a:lnTo>
                      <a:pt x="7789" y="13642"/>
                    </a:lnTo>
                    <a:lnTo>
                      <a:pt x="7284" y="12252"/>
                    </a:lnTo>
                    <a:lnTo>
                      <a:pt x="6863" y="10863"/>
                    </a:lnTo>
                    <a:lnTo>
                      <a:pt x="6442" y="9474"/>
                    </a:lnTo>
                    <a:lnTo>
                      <a:pt x="6105" y="8126"/>
                    </a:lnTo>
                    <a:lnTo>
                      <a:pt x="5768" y="6821"/>
                    </a:lnTo>
                    <a:lnTo>
                      <a:pt x="5516" y="5558"/>
                    </a:lnTo>
                    <a:lnTo>
                      <a:pt x="5095" y="3327"/>
                    </a:lnTo>
                    <a:lnTo>
                      <a:pt x="4842" y="1558"/>
                    </a:lnTo>
                    <a:lnTo>
                      <a:pt x="4632" y="1"/>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4" name="Google Shape;2814;p31"/>
              <p:cNvSpPr/>
              <p:nvPr/>
            </p:nvSpPr>
            <p:spPr>
              <a:xfrm>
                <a:off x="1309625" y="3630575"/>
                <a:ext cx="181075" cy="641025"/>
              </a:xfrm>
              <a:custGeom>
                <a:avLst/>
                <a:gdLst/>
                <a:ahLst/>
                <a:cxnLst/>
                <a:rect l="l" t="t" r="r" b="b"/>
                <a:pathLst>
                  <a:path w="7243" h="25641" extrusionOk="0">
                    <a:moveTo>
                      <a:pt x="0" y="1"/>
                    </a:moveTo>
                    <a:lnTo>
                      <a:pt x="0" y="4379"/>
                    </a:lnTo>
                    <a:lnTo>
                      <a:pt x="0" y="5979"/>
                    </a:lnTo>
                    <a:lnTo>
                      <a:pt x="42" y="6484"/>
                    </a:lnTo>
                    <a:lnTo>
                      <a:pt x="42" y="6569"/>
                    </a:lnTo>
                    <a:lnTo>
                      <a:pt x="42" y="7074"/>
                    </a:lnTo>
                    <a:lnTo>
                      <a:pt x="42" y="7158"/>
                    </a:lnTo>
                    <a:lnTo>
                      <a:pt x="127" y="8674"/>
                    </a:lnTo>
                    <a:lnTo>
                      <a:pt x="127" y="8842"/>
                    </a:lnTo>
                    <a:lnTo>
                      <a:pt x="127" y="9221"/>
                    </a:lnTo>
                    <a:lnTo>
                      <a:pt x="169" y="9474"/>
                    </a:lnTo>
                    <a:lnTo>
                      <a:pt x="169" y="9811"/>
                    </a:lnTo>
                    <a:lnTo>
                      <a:pt x="211" y="10147"/>
                    </a:lnTo>
                    <a:lnTo>
                      <a:pt x="211" y="10442"/>
                    </a:lnTo>
                    <a:lnTo>
                      <a:pt x="253" y="10821"/>
                    </a:lnTo>
                    <a:lnTo>
                      <a:pt x="253" y="11116"/>
                    </a:lnTo>
                    <a:lnTo>
                      <a:pt x="295" y="11663"/>
                    </a:lnTo>
                    <a:lnTo>
                      <a:pt x="337" y="11831"/>
                    </a:lnTo>
                    <a:lnTo>
                      <a:pt x="379" y="12379"/>
                    </a:lnTo>
                    <a:lnTo>
                      <a:pt x="379" y="12589"/>
                    </a:lnTo>
                    <a:lnTo>
                      <a:pt x="421" y="13010"/>
                    </a:lnTo>
                    <a:lnTo>
                      <a:pt x="464" y="13263"/>
                    </a:lnTo>
                    <a:lnTo>
                      <a:pt x="506" y="13684"/>
                    </a:lnTo>
                    <a:lnTo>
                      <a:pt x="548" y="13894"/>
                    </a:lnTo>
                    <a:lnTo>
                      <a:pt x="590" y="14315"/>
                    </a:lnTo>
                    <a:lnTo>
                      <a:pt x="632" y="14526"/>
                    </a:lnTo>
                    <a:lnTo>
                      <a:pt x="716" y="15115"/>
                    </a:lnTo>
                    <a:lnTo>
                      <a:pt x="1053" y="17347"/>
                    </a:lnTo>
                    <a:lnTo>
                      <a:pt x="1432" y="19368"/>
                    </a:lnTo>
                    <a:lnTo>
                      <a:pt x="1769" y="21178"/>
                    </a:lnTo>
                    <a:lnTo>
                      <a:pt x="2106" y="22694"/>
                    </a:lnTo>
                    <a:lnTo>
                      <a:pt x="2611" y="24841"/>
                    </a:lnTo>
                    <a:lnTo>
                      <a:pt x="2821" y="25599"/>
                    </a:lnTo>
                    <a:lnTo>
                      <a:pt x="2821" y="25641"/>
                    </a:lnTo>
                    <a:lnTo>
                      <a:pt x="5095" y="25515"/>
                    </a:lnTo>
                    <a:lnTo>
                      <a:pt x="7242" y="25388"/>
                    </a:lnTo>
                    <a:lnTo>
                      <a:pt x="6526" y="24125"/>
                    </a:lnTo>
                    <a:lnTo>
                      <a:pt x="6021" y="23115"/>
                    </a:lnTo>
                    <a:lnTo>
                      <a:pt x="5390" y="21894"/>
                    </a:lnTo>
                    <a:lnTo>
                      <a:pt x="4758" y="20462"/>
                    </a:lnTo>
                    <a:lnTo>
                      <a:pt x="4042" y="18863"/>
                    </a:lnTo>
                    <a:lnTo>
                      <a:pt x="3369" y="17052"/>
                    </a:lnTo>
                    <a:lnTo>
                      <a:pt x="2695" y="15115"/>
                    </a:lnTo>
                    <a:lnTo>
                      <a:pt x="2316" y="13937"/>
                    </a:lnTo>
                    <a:lnTo>
                      <a:pt x="1979" y="12673"/>
                    </a:lnTo>
                    <a:lnTo>
                      <a:pt x="1684" y="11410"/>
                    </a:lnTo>
                    <a:lnTo>
                      <a:pt x="1432" y="10147"/>
                    </a:lnTo>
                    <a:lnTo>
                      <a:pt x="969" y="7579"/>
                    </a:lnTo>
                    <a:lnTo>
                      <a:pt x="590" y="5221"/>
                    </a:lnTo>
                    <a:lnTo>
                      <a:pt x="295" y="3158"/>
                    </a:lnTo>
                    <a:lnTo>
                      <a:pt x="127" y="1474"/>
                    </a:lnTo>
                    <a:lnTo>
                      <a:pt x="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5" name="Google Shape;2815;p31"/>
              <p:cNvSpPr/>
              <p:nvPr/>
            </p:nvSpPr>
            <p:spPr>
              <a:xfrm>
                <a:off x="1309625" y="3762150"/>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6" name="Google Shape;2816;p31"/>
              <p:cNvSpPr/>
              <p:nvPr/>
            </p:nvSpPr>
            <p:spPr>
              <a:xfrm>
                <a:off x="1309625" y="3762150"/>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7" name="Google Shape;2817;p31"/>
              <p:cNvSpPr/>
              <p:nvPr/>
            </p:nvSpPr>
            <p:spPr>
              <a:xfrm>
                <a:off x="1380150" y="4265275"/>
                <a:ext cx="147375" cy="337900"/>
              </a:xfrm>
              <a:custGeom>
                <a:avLst/>
                <a:gdLst/>
                <a:ahLst/>
                <a:cxnLst/>
                <a:rect l="l" t="t" r="r" b="b"/>
                <a:pathLst>
                  <a:path w="5895" h="13516" extrusionOk="0">
                    <a:moveTo>
                      <a:pt x="4421" y="0"/>
                    </a:moveTo>
                    <a:lnTo>
                      <a:pt x="2274" y="127"/>
                    </a:lnTo>
                    <a:lnTo>
                      <a:pt x="0" y="253"/>
                    </a:lnTo>
                    <a:lnTo>
                      <a:pt x="169" y="4800"/>
                    </a:lnTo>
                    <a:lnTo>
                      <a:pt x="337" y="8926"/>
                    </a:lnTo>
                    <a:lnTo>
                      <a:pt x="632" y="13515"/>
                    </a:lnTo>
                    <a:lnTo>
                      <a:pt x="5895" y="13515"/>
                    </a:lnTo>
                    <a:lnTo>
                      <a:pt x="5558" y="11115"/>
                    </a:lnTo>
                    <a:lnTo>
                      <a:pt x="5263" y="8758"/>
                    </a:lnTo>
                    <a:lnTo>
                      <a:pt x="5053" y="6484"/>
                    </a:lnTo>
                    <a:lnTo>
                      <a:pt x="4842" y="4463"/>
                    </a:lnTo>
                    <a:lnTo>
                      <a:pt x="4632" y="1390"/>
                    </a:lnTo>
                    <a:lnTo>
                      <a:pt x="4547" y="211"/>
                    </a:lnTo>
                    <a:lnTo>
                      <a:pt x="4421"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8" name="Google Shape;2818;p31"/>
              <p:cNvSpPr/>
              <p:nvPr/>
            </p:nvSpPr>
            <p:spPr>
              <a:xfrm>
                <a:off x="1309625" y="3740050"/>
                <a:ext cx="25" cy="11600"/>
              </a:xfrm>
              <a:custGeom>
                <a:avLst/>
                <a:gdLst/>
                <a:ahLst/>
                <a:cxnLst/>
                <a:rect l="l" t="t" r="r" b="b"/>
                <a:pathLst>
                  <a:path w="1" h="464" extrusionOk="0">
                    <a:moveTo>
                      <a:pt x="0" y="463"/>
                    </a:moveTo>
                    <a:lnTo>
                      <a:pt x="0" y="463"/>
                    </a:lnTo>
                    <a:lnTo>
                      <a:pt x="0" y="0"/>
                    </a:lnTo>
                    <a:lnTo>
                      <a:pt x="0" y="0"/>
                    </a:lnTo>
                    <a:lnTo>
                      <a:pt x="0" y="463"/>
                    </a:lnTo>
                    <a:lnTo>
                      <a:pt x="0" y="463"/>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9" name="Google Shape;2819;p31"/>
              <p:cNvSpPr/>
              <p:nvPr/>
            </p:nvSpPr>
            <p:spPr>
              <a:xfrm>
                <a:off x="1308575" y="3630575"/>
                <a:ext cx="1075" cy="121075"/>
              </a:xfrm>
              <a:custGeom>
                <a:avLst/>
                <a:gdLst/>
                <a:ahLst/>
                <a:cxnLst/>
                <a:rect l="l" t="t" r="r" b="b"/>
                <a:pathLst>
                  <a:path w="43" h="4843" extrusionOk="0">
                    <a:moveTo>
                      <a:pt x="42" y="1"/>
                    </a:moveTo>
                    <a:lnTo>
                      <a:pt x="0" y="4379"/>
                    </a:lnTo>
                    <a:lnTo>
                      <a:pt x="42" y="4842"/>
                    </a:lnTo>
                    <a:lnTo>
                      <a:pt x="42" y="4379"/>
                    </a:lnTo>
                    <a:lnTo>
                      <a:pt x="42"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0" name="Google Shape;2820;p31"/>
              <p:cNvSpPr/>
              <p:nvPr/>
            </p:nvSpPr>
            <p:spPr>
              <a:xfrm>
                <a:off x="1310675" y="3636900"/>
                <a:ext cx="428425" cy="613650"/>
              </a:xfrm>
              <a:custGeom>
                <a:avLst/>
                <a:gdLst/>
                <a:ahLst/>
                <a:cxnLst/>
                <a:rect l="l" t="t" r="r" b="b"/>
                <a:pathLst>
                  <a:path w="17137" h="24546" extrusionOk="0">
                    <a:moveTo>
                      <a:pt x="0" y="0"/>
                    </a:moveTo>
                    <a:lnTo>
                      <a:pt x="506" y="2232"/>
                    </a:lnTo>
                    <a:lnTo>
                      <a:pt x="885" y="3958"/>
                    </a:lnTo>
                    <a:lnTo>
                      <a:pt x="1432" y="5979"/>
                    </a:lnTo>
                    <a:lnTo>
                      <a:pt x="2064" y="8168"/>
                    </a:lnTo>
                    <a:lnTo>
                      <a:pt x="2442" y="9305"/>
                    </a:lnTo>
                    <a:lnTo>
                      <a:pt x="2821" y="10442"/>
                    </a:lnTo>
                    <a:lnTo>
                      <a:pt x="3242" y="11578"/>
                    </a:lnTo>
                    <a:lnTo>
                      <a:pt x="3706" y="12715"/>
                    </a:lnTo>
                    <a:lnTo>
                      <a:pt x="4169" y="13810"/>
                    </a:lnTo>
                    <a:lnTo>
                      <a:pt x="4716" y="14862"/>
                    </a:lnTo>
                    <a:lnTo>
                      <a:pt x="5305" y="15999"/>
                    </a:lnTo>
                    <a:lnTo>
                      <a:pt x="5895" y="17052"/>
                    </a:lnTo>
                    <a:lnTo>
                      <a:pt x="6526" y="18062"/>
                    </a:lnTo>
                    <a:lnTo>
                      <a:pt x="7158" y="18988"/>
                    </a:lnTo>
                    <a:lnTo>
                      <a:pt x="7789" y="19830"/>
                    </a:lnTo>
                    <a:lnTo>
                      <a:pt x="8379" y="20630"/>
                    </a:lnTo>
                    <a:lnTo>
                      <a:pt x="8968" y="21346"/>
                    </a:lnTo>
                    <a:lnTo>
                      <a:pt x="9516" y="21978"/>
                    </a:lnTo>
                    <a:lnTo>
                      <a:pt x="10526" y="23072"/>
                    </a:lnTo>
                    <a:lnTo>
                      <a:pt x="11284" y="23830"/>
                    </a:lnTo>
                    <a:lnTo>
                      <a:pt x="12000" y="24462"/>
                    </a:lnTo>
                    <a:lnTo>
                      <a:pt x="12000" y="24546"/>
                    </a:lnTo>
                    <a:lnTo>
                      <a:pt x="13431" y="24335"/>
                    </a:lnTo>
                    <a:lnTo>
                      <a:pt x="14778" y="24083"/>
                    </a:lnTo>
                    <a:lnTo>
                      <a:pt x="17136" y="23620"/>
                    </a:lnTo>
                    <a:lnTo>
                      <a:pt x="17136" y="23535"/>
                    </a:lnTo>
                    <a:lnTo>
                      <a:pt x="16884" y="23409"/>
                    </a:lnTo>
                    <a:lnTo>
                      <a:pt x="16168" y="23072"/>
                    </a:lnTo>
                    <a:lnTo>
                      <a:pt x="15073" y="22441"/>
                    </a:lnTo>
                    <a:lnTo>
                      <a:pt x="14400" y="22020"/>
                    </a:lnTo>
                    <a:lnTo>
                      <a:pt x="13684" y="21515"/>
                    </a:lnTo>
                    <a:lnTo>
                      <a:pt x="12926" y="20967"/>
                    </a:lnTo>
                    <a:lnTo>
                      <a:pt x="12084" y="20336"/>
                    </a:lnTo>
                    <a:lnTo>
                      <a:pt x="11242" y="19620"/>
                    </a:lnTo>
                    <a:lnTo>
                      <a:pt x="10400" y="18862"/>
                    </a:lnTo>
                    <a:lnTo>
                      <a:pt x="9516" y="17978"/>
                    </a:lnTo>
                    <a:lnTo>
                      <a:pt x="8632" y="17010"/>
                    </a:lnTo>
                    <a:lnTo>
                      <a:pt x="7789" y="15999"/>
                    </a:lnTo>
                    <a:lnTo>
                      <a:pt x="6947" y="14862"/>
                    </a:lnTo>
                    <a:lnTo>
                      <a:pt x="6232" y="13810"/>
                    </a:lnTo>
                    <a:lnTo>
                      <a:pt x="5558" y="12673"/>
                    </a:lnTo>
                    <a:lnTo>
                      <a:pt x="4884" y="11536"/>
                    </a:lnTo>
                    <a:lnTo>
                      <a:pt x="4295" y="10400"/>
                    </a:lnTo>
                    <a:lnTo>
                      <a:pt x="3706" y="9263"/>
                    </a:lnTo>
                    <a:lnTo>
                      <a:pt x="3158" y="8126"/>
                    </a:lnTo>
                    <a:lnTo>
                      <a:pt x="2190" y="5895"/>
                    </a:lnTo>
                    <a:lnTo>
                      <a:pt x="1390" y="3916"/>
                    </a:lnTo>
                    <a:lnTo>
                      <a:pt x="758" y="2190"/>
                    </a:lnTo>
                    <a:lnTo>
                      <a:pt x="295" y="842"/>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1" name="Google Shape;2821;p31"/>
              <p:cNvSpPr/>
              <p:nvPr/>
            </p:nvSpPr>
            <p:spPr>
              <a:xfrm>
                <a:off x="1610650" y="4227375"/>
                <a:ext cx="216850" cy="375800"/>
              </a:xfrm>
              <a:custGeom>
                <a:avLst/>
                <a:gdLst/>
                <a:ahLst/>
                <a:cxnLst/>
                <a:rect l="l" t="t" r="r" b="b"/>
                <a:pathLst>
                  <a:path w="8674" h="15032" extrusionOk="0">
                    <a:moveTo>
                      <a:pt x="5137" y="1"/>
                    </a:moveTo>
                    <a:lnTo>
                      <a:pt x="2779" y="464"/>
                    </a:lnTo>
                    <a:lnTo>
                      <a:pt x="1432" y="716"/>
                    </a:lnTo>
                    <a:lnTo>
                      <a:pt x="1" y="927"/>
                    </a:lnTo>
                    <a:lnTo>
                      <a:pt x="169" y="2653"/>
                    </a:lnTo>
                    <a:lnTo>
                      <a:pt x="380" y="4169"/>
                    </a:lnTo>
                    <a:lnTo>
                      <a:pt x="590" y="6021"/>
                    </a:lnTo>
                    <a:lnTo>
                      <a:pt x="927" y="8084"/>
                    </a:lnTo>
                    <a:lnTo>
                      <a:pt x="1306" y="10358"/>
                    </a:lnTo>
                    <a:lnTo>
                      <a:pt x="1769" y="12674"/>
                    </a:lnTo>
                    <a:lnTo>
                      <a:pt x="2274" y="15031"/>
                    </a:lnTo>
                    <a:lnTo>
                      <a:pt x="8674" y="15031"/>
                    </a:lnTo>
                    <a:lnTo>
                      <a:pt x="8211" y="13810"/>
                    </a:lnTo>
                    <a:lnTo>
                      <a:pt x="7832" y="12547"/>
                    </a:lnTo>
                    <a:lnTo>
                      <a:pt x="7453" y="11326"/>
                    </a:lnTo>
                    <a:lnTo>
                      <a:pt x="7116" y="10063"/>
                    </a:lnTo>
                    <a:lnTo>
                      <a:pt x="6527" y="7663"/>
                    </a:lnTo>
                    <a:lnTo>
                      <a:pt x="6021" y="5390"/>
                    </a:lnTo>
                    <a:lnTo>
                      <a:pt x="5685" y="3411"/>
                    </a:lnTo>
                    <a:lnTo>
                      <a:pt x="5390" y="1769"/>
                    </a:lnTo>
                    <a:lnTo>
                      <a:pt x="5137" y="1"/>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2" name="Google Shape;2822;p31"/>
              <p:cNvSpPr/>
              <p:nvPr/>
            </p:nvSpPr>
            <p:spPr>
              <a:xfrm>
                <a:off x="1223300" y="4271600"/>
                <a:ext cx="172650" cy="331575"/>
              </a:xfrm>
              <a:custGeom>
                <a:avLst/>
                <a:gdLst/>
                <a:ahLst/>
                <a:cxnLst/>
                <a:rect l="l" t="t" r="r" b="b"/>
                <a:pathLst>
                  <a:path w="6906" h="13263" extrusionOk="0">
                    <a:moveTo>
                      <a:pt x="590" y="0"/>
                    </a:moveTo>
                    <a:lnTo>
                      <a:pt x="464" y="4505"/>
                    </a:lnTo>
                    <a:lnTo>
                      <a:pt x="254" y="8673"/>
                    </a:lnTo>
                    <a:lnTo>
                      <a:pt x="1" y="13262"/>
                    </a:lnTo>
                    <a:lnTo>
                      <a:pt x="6906" y="13262"/>
                    </a:lnTo>
                    <a:lnTo>
                      <a:pt x="6611" y="8673"/>
                    </a:lnTo>
                    <a:lnTo>
                      <a:pt x="6443" y="4547"/>
                    </a:lnTo>
                    <a:lnTo>
                      <a:pt x="6274" y="0"/>
                    </a:lnTo>
                    <a:lnTo>
                      <a:pt x="3495" y="42"/>
                    </a:lnTo>
                    <a:lnTo>
                      <a:pt x="2064" y="42"/>
                    </a:lnTo>
                    <a:lnTo>
                      <a:pt x="590"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3" name="Google Shape;2823;p31"/>
              <p:cNvSpPr/>
              <p:nvPr/>
            </p:nvSpPr>
            <p:spPr>
              <a:xfrm>
                <a:off x="1238050" y="3762150"/>
                <a:ext cx="142125" cy="510525"/>
              </a:xfrm>
              <a:custGeom>
                <a:avLst/>
                <a:gdLst/>
                <a:ahLst/>
                <a:cxnLst/>
                <a:rect l="l" t="t" r="r" b="b"/>
                <a:pathLst>
                  <a:path w="5685" h="20421" extrusionOk="0">
                    <a:moveTo>
                      <a:pt x="2863" y="0"/>
                    </a:moveTo>
                    <a:lnTo>
                      <a:pt x="2821" y="1221"/>
                    </a:lnTo>
                    <a:lnTo>
                      <a:pt x="2821" y="1306"/>
                    </a:lnTo>
                    <a:lnTo>
                      <a:pt x="2821" y="1811"/>
                    </a:lnTo>
                    <a:lnTo>
                      <a:pt x="2821" y="1895"/>
                    </a:lnTo>
                    <a:lnTo>
                      <a:pt x="2737" y="3411"/>
                    </a:lnTo>
                    <a:lnTo>
                      <a:pt x="2737" y="3579"/>
                    </a:lnTo>
                    <a:lnTo>
                      <a:pt x="2695" y="3958"/>
                    </a:lnTo>
                    <a:lnTo>
                      <a:pt x="2695" y="4211"/>
                    </a:lnTo>
                    <a:lnTo>
                      <a:pt x="2695" y="4548"/>
                    </a:lnTo>
                    <a:lnTo>
                      <a:pt x="2653" y="4884"/>
                    </a:lnTo>
                    <a:lnTo>
                      <a:pt x="2653" y="5179"/>
                    </a:lnTo>
                    <a:lnTo>
                      <a:pt x="2611" y="5558"/>
                    </a:lnTo>
                    <a:lnTo>
                      <a:pt x="2569" y="5853"/>
                    </a:lnTo>
                    <a:lnTo>
                      <a:pt x="2527" y="6400"/>
                    </a:lnTo>
                    <a:lnTo>
                      <a:pt x="2527" y="6568"/>
                    </a:lnTo>
                    <a:lnTo>
                      <a:pt x="2484" y="7116"/>
                    </a:lnTo>
                    <a:lnTo>
                      <a:pt x="2442" y="7326"/>
                    </a:lnTo>
                    <a:lnTo>
                      <a:pt x="2400" y="7747"/>
                    </a:lnTo>
                    <a:lnTo>
                      <a:pt x="2400" y="8000"/>
                    </a:lnTo>
                    <a:lnTo>
                      <a:pt x="2358" y="8421"/>
                    </a:lnTo>
                    <a:lnTo>
                      <a:pt x="2316" y="8631"/>
                    </a:lnTo>
                    <a:lnTo>
                      <a:pt x="2274" y="9052"/>
                    </a:lnTo>
                    <a:lnTo>
                      <a:pt x="2232" y="9263"/>
                    </a:lnTo>
                    <a:lnTo>
                      <a:pt x="2148" y="9852"/>
                    </a:lnTo>
                    <a:lnTo>
                      <a:pt x="1811" y="12084"/>
                    </a:lnTo>
                    <a:lnTo>
                      <a:pt x="1432" y="14105"/>
                    </a:lnTo>
                    <a:lnTo>
                      <a:pt x="1095" y="15915"/>
                    </a:lnTo>
                    <a:lnTo>
                      <a:pt x="758" y="17431"/>
                    </a:lnTo>
                    <a:lnTo>
                      <a:pt x="211" y="19578"/>
                    </a:lnTo>
                    <a:lnTo>
                      <a:pt x="0" y="20336"/>
                    </a:lnTo>
                    <a:lnTo>
                      <a:pt x="0" y="20378"/>
                    </a:lnTo>
                    <a:lnTo>
                      <a:pt x="1474" y="20420"/>
                    </a:lnTo>
                    <a:lnTo>
                      <a:pt x="2905" y="20420"/>
                    </a:lnTo>
                    <a:lnTo>
                      <a:pt x="5684" y="20378"/>
                    </a:lnTo>
                    <a:lnTo>
                      <a:pt x="5684" y="20336"/>
                    </a:lnTo>
                    <a:lnTo>
                      <a:pt x="5474" y="19578"/>
                    </a:lnTo>
                    <a:lnTo>
                      <a:pt x="4969" y="17431"/>
                    </a:lnTo>
                    <a:lnTo>
                      <a:pt x="4632" y="15915"/>
                    </a:lnTo>
                    <a:lnTo>
                      <a:pt x="4295" y="14105"/>
                    </a:lnTo>
                    <a:lnTo>
                      <a:pt x="3916" y="12084"/>
                    </a:lnTo>
                    <a:lnTo>
                      <a:pt x="3579" y="9852"/>
                    </a:lnTo>
                    <a:lnTo>
                      <a:pt x="3495" y="9263"/>
                    </a:lnTo>
                    <a:lnTo>
                      <a:pt x="3453" y="9052"/>
                    </a:lnTo>
                    <a:lnTo>
                      <a:pt x="3411" y="8631"/>
                    </a:lnTo>
                    <a:lnTo>
                      <a:pt x="3369" y="8421"/>
                    </a:lnTo>
                    <a:lnTo>
                      <a:pt x="3327" y="8000"/>
                    </a:lnTo>
                    <a:lnTo>
                      <a:pt x="3284" y="7747"/>
                    </a:lnTo>
                    <a:lnTo>
                      <a:pt x="3242" y="7326"/>
                    </a:lnTo>
                    <a:lnTo>
                      <a:pt x="3242" y="7116"/>
                    </a:lnTo>
                    <a:lnTo>
                      <a:pt x="3200" y="6568"/>
                    </a:lnTo>
                    <a:lnTo>
                      <a:pt x="3158" y="6400"/>
                    </a:lnTo>
                    <a:lnTo>
                      <a:pt x="3116" y="5853"/>
                    </a:lnTo>
                    <a:lnTo>
                      <a:pt x="3116" y="5558"/>
                    </a:lnTo>
                    <a:lnTo>
                      <a:pt x="3074" y="5179"/>
                    </a:lnTo>
                    <a:lnTo>
                      <a:pt x="3074" y="4884"/>
                    </a:lnTo>
                    <a:lnTo>
                      <a:pt x="3032" y="4548"/>
                    </a:lnTo>
                    <a:lnTo>
                      <a:pt x="3032" y="4211"/>
                    </a:lnTo>
                    <a:lnTo>
                      <a:pt x="2990" y="3958"/>
                    </a:lnTo>
                    <a:lnTo>
                      <a:pt x="2990" y="3579"/>
                    </a:lnTo>
                    <a:lnTo>
                      <a:pt x="2990" y="3411"/>
                    </a:lnTo>
                    <a:lnTo>
                      <a:pt x="2905" y="1895"/>
                    </a:lnTo>
                    <a:lnTo>
                      <a:pt x="2905" y="1811"/>
                    </a:lnTo>
                    <a:lnTo>
                      <a:pt x="2905" y="1306"/>
                    </a:lnTo>
                    <a:lnTo>
                      <a:pt x="2905" y="1221"/>
                    </a:lnTo>
                    <a:lnTo>
                      <a:pt x="2863"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4" name="Google Shape;2824;p31"/>
              <p:cNvSpPr/>
              <p:nvPr/>
            </p:nvSpPr>
            <p:spPr>
              <a:xfrm>
                <a:off x="1293825" y="3988450"/>
                <a:ext cx="1075" cy="5275"/>
              </a:xfrm>
              <a:custGeom>
                <a:avLst/>
                <a:gdLst/>
                <a:ahLst/>
                <a:cxnLst/>
                <a:rect l="l" t="t" r="r" b="b"/>
                <a:pathLst>
                  <a:path w="43" h="211" extrusionOk="0">
                    <a:moveTo>
                      <a:pt x="1" y="211"/>
                    </a:moveTo>
                    <a:lnTo>
                      <a:pt x="1" y="211"/>
                    </a:lnTo>
                    <a:lnTo>
                      <a:pt x="43" y="0"/>
                    </a:lnTo>
                    <a:lnTo>
                      <a:pt x="43" y="0"/>
                    </a:lnTo>
                    <a:lnTo>
                      <a:pt x="1" y="211"/>
                    </a:lnTo>
                    <a:lnTo>
                      <a:pt x="1"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5" name="Google Shape;2825;p31"/>
              <p:cNvSpPr/>
              <p:nvPr/>
            </p:nvSpPr>
            <p:spPr>
              <a:xfrm>
                <a:off x="1305400" y="3851625"/>
                <a:ext cx="1100" cy="9500"/>
              </a:xfrm>
              <a:custGeom>
                <a:avLst/>
                <a:gdLst/>
                <a:ahLst/>
                <a:cxnLst/>
                <a:rect l="l" t="t" r="r" b="b"/>
                <a:pathLst>
                  <a:path w="44" h="380" extrusionOk="0">
                    <a:moveTo>
                      <a:pt x="1" y="379"/>
                    </a:moveTo>
                    <a:lnTo>
                      <a:pt x="1" y="379"/>
                    </a:lnTo>
                    <a:lnTo>
                      <a:pt x="43" y="0"/>
                    </a:lnTo>
                    <a:lnTo>
                      <a:pt x="43" y="0"/>
                    </a:lnTo>
                    <a:lnTo>
                      <a:pt x="1" y="379"/>
                    </a:lnTo>
                    <a:lnTo>
                      <a:pt x="1" y="379"/>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6" name="Google Shape;2826;p31"/>
              <p:cNvSpPr/>
              <p:nvPr/>
            </p:nvSpPr>
            <p:spPr>
              <a:xfrm>
                <a:off x="1295950" y="3972650"/>
                <a:ext cx="1075" cy="5300"/>
              </a:xfrm>
              <a:custGeom>
                <a:avLst/>
                <a:gdLst/>
                <a:ahLst/>
                <a:cxnLst/>
                <a:rect l="l" t="t" r="r" b="b"/>
                <a:pathLst>
                  <a:path w="43" h="212" extrusionOk="0">
                    <a:moveTo>
                      <a:pt x="0" y="211"/>
                    </a:moveTo>
                    <a:lnTo>
                      <a:pt x="0" y="211"/>
                    </a:lnTo>
                    <a:lnTo>
                      <a:pt x="42" y="1"/>
                    </a:lnTo>
                    <a:lnTo>
                      <a:pt x="42" y="1"/>
                    </a:lnTo>
                    <a:lnTo>
                      <a:pt x="0" y="211"/>
                    </a:lnTo>
                    <a:lnTo>
                      <a:pt x="0"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7" name="Google Shape;2827;p31"/>
              <p:cNvSpPr/>
              <p:nvPr/>
            </p:nvSpPr>
            <p:spPr>
              <a:xfrm>
                <a:off x="1301200" y="3922150"/>
                <a:ext cx="25" cy="4225"/>
              </a:xfrm>
              <a:custGeom>
                <a:avLst/>
                <a:gdLst/>
                <a:ahLst/>
                <a:cxnLst/>
                <a:rect l="l" t="t" r="r" b="b"/>
                <a:pathLst>
                  <a:path w="1" h="169" extrusionOk="0">
                    <a:moveTo>
                      <a:pt x="1" y="168"/>
                    </a:moveTo>
                    <a:lnTo>
                      <a:pt x="1" y="168"/>
                    </a:lnTo>
                    <a:lnTo>
                      <a:pt x="1" y="0"/>
                    </a:lnTo>
                    <a:lnTo>
                      <a:pt x="1" y="0"/>
                    </a:lnTo>
                    <a:lnTo>
                      <a:pt x="1" y="168"/>
                    </a:lnTo>
                    <a:lnTo>
                      <a:pt x="1" y="16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8" name="Google Shape;2828;p31"/>
              <p:cNvSpPr/>
              <p:nvPr/>
            </p:nvSpPr>
            <p:spPr>
              <a:xfrm>
                <a:off x="1304350" y="3884250"/>
                <a:ext cx="25" cy="7400"/>
              </a:xfrm>
              <a:custGeom>
                <a:avLst/>
                <a:gdLst/>
                <a:ahLst/>
                <a:cxnLst/>
                <a:rect l="l" t="t" r="r" b="b"/>
                <a:pathLst>
                  <a:path w="1" h="296" extrusionOk="0">
                    <a:moveTo>
                      <a:pt x="1" y="295"/>
                    </a:moveTo>
                    <a:lnTo>
                      <a:pt x="1" y="295"/>
                    </a:lnTo>
                    <a:lnTo>
                      <a:pt x="1" y="0"/>
                    </a:lnTo>
                    <a:lnTo>
                      <a:pt x="1" y="0"/>
                    </a:lnTo>
                    <a:lnTo>
                      <a:pt x="1" y="295"/>
                    </a:lnTo>
                    <a:lnTo>
                      <a:pt x="1" y="295"/>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9" name="Google Shape;2829;p31"/>
              <p:cNvSpPr/>
              <p:nvPr/>
            </p:nvSpPr>
            <p:spPr>
              <a:xfrm>
                <a:off x="1302250" y="3901075"/>
                <a:ext cx="1075" cy="7400"/>
              </a:xfrm>
              <a:custGeom>
                <a:avLst/>
                <a:gdLst/>
                <a:ahLst/>
                <a:cxnLst/>
                <a:rect l="l" t="t" r="r" b="b"/>
                <a:pathLst>
                  <a:path w="43" h="296" extrusionOk="0">
                    <a:moveTo>
                      <a:pt x="1" y="296"/>
                    </a:moveTo>
                    <a:lnTo>
                      <a:pt x="1" y="296"/>
                    </a:lnTo>
                    <a:lnTo>
                      <a:pt x="43" y="1"/>
                    </a:lnTo>
                    <a:lnTo>
                      <a:pt x="43" y="1"/>
                    </a:lnTo>
                    <a:lnTo>
                      <a:pt x="1" y="296"/>
                    </a:lnTo>
                    <a:lnTo>
                      <a:pt x="1" y="29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0" name="Google Shape;2830;p31"/>
              <p:cNvSpPr/>
              <p:nvPr/>
            </p:nvSpPr>
            <p:spPr>
              <a:xfrm>
                <a:off x="1305400" y="3867400"/>
                <a:ext cx="25" cy="8450"/>
              </a:xfrm>
              <a:custGeom>
                <a:avLst/>
                <a:gdLst/>
                <a:ahLst/>
                <a:cxnLst/>
                <a:rect l="l" t="t" r="r" b="b"/>
                <a:pathLst>
                  <a:path w="1" h="338" extrusionOk="0">
                    <a:moveTo>
                      <a:pt x="1" y="338"/>
                    </a:moveTo>
                    <a:lnTo>
                      <a:pt x="1" y="338"/>
                    </a:lnTo>
                    <a:lnTo>
                      <a:pt x="1" y="1"/>
                    </a:lnTo>
                    <a:lnTo>
                      <a:pt x="1"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1" name="Google Shape;2831;p31"/>
              <p:cNvSpPr/>
              <p:nvPr/>
            </p:nvSpPr>
            <p:spPr>
              <a:xfrm>
                <a:off x="1299100" y="3940025"/>
                <a:ext cx="1075" cy="5300"/>
              </a:xfrm>
              <a:custGeom>
                <a:avLst/>
                <a:gdLst/>
                <a:ahLst/>
                <a:cxnLst/>
                <a:rect l="l" t="t" r="r" b="b"/>
                <a:pathLst>
                  <a:path w="43" h="212" extrusionOk="0">
                    <a:moveTo>
                      <a:pt x="0" y="211"/>
                    </a:moveTo>
                    <a:lnTo>
                      <a:pt x="0" y="211"/>
                    </a:lnTo>
                    <a:lnTo>
                      <a:pt x="42" y="1"/>
                    </a:lnTo>
                    <a:lnTo>
                      <a:pt x="42" y="1"/>
                    </a:lnTo>
                    <a:lnTo>
                      <a:pt x="0" y="211"/>
                    </a:lnTo>
                    <a:lnTo>
                      <a:pt x="0"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2" name="Google Shape;2832;p31"/>
              <p:cNvSpPr/>
              <p:nvPr/>
            </p:nvSpPr>
            <p:spPr>
              <a:xfrm>
                <a:off x="1298050" y="3955825"/>
                <a:ext cx="25" cy="6325"/>
              </a:xfrm>
              <a:custGeom>
                <a:avLst/>
                <a:gdLst/>
                <a:ahLst/>
                <a:cxnLst/>
                <a:rect l="l" t="t" r="r" b="b"/>
                <a:pathLst>
                  <a:path w="1" h="253" extrusionOk="0">
                    <a:moveTo>
                      <a:pt x="0" y="253"/>
                    </a:moveTo>
                    <a:lnTo>
                      <a:pt x="0" y="253"/>
                    </a:lnTo>
                    <a:lnTo>
                      <a:pt x="0" y="0"/>
                    </a:lnTo>
                    <a:lnTo>
                      <a:pt x="0" y="0"/>
                    </a:lnTo>
                    <a:lnTo>
                      <a:pt x="0" y="253"/>
                    </a:lnTo>
                    <a:lnTo>
                      <a:pt x="0" y="253"/>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3" name="Google Shape;2833;p31"/>
              <p:cNvSpPr/>
              <p:nvPr/>
            </p:nvSpPr>
            <p:spPr>
              <a:xfrm>
                <a:off x="1306475" y="3809525"/>
                <a:ext cx="2125" cy="37900"/>
              </a:xfrm>
              <a:custGeom>
                <a:avLst/>
                <a:gdLst/>
                <a:ahLst/>
                <a:cxnLst/>
                <a:rect l="l" t="t" r="r" b="b"/>
                <a:pathLst>
                  <a:path w="85" h="1516" extrusionOk="0">
                    <a:moveTo>
                      <a:pt x="0" y="1516"/>
                    </a:moveTo>
                    <a:lnTo>
                      <a:pt x="0" y="1516"/>
                    </a:lnTo>
                    <a:lnTo>
                      <a:pt x="84" y="0"/>
                    </a:lnTo>
                    <a:lnTo>
                      <a:pt x="84" y="0"/>
                    </a:lnTo>
                    <a:lnTo>
                      <a:pt x="0" y="1516"/>
                    </a:lnTo>
                    <a:lnTo>
                      <a:pt x="0" y="151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4" name="Google Shape;2834;p31"/>
              <p:cNvSpPr/>
              <p:nvPr/>
            </p:nvSpPr>
            <p:spPr>
              <a:xfrm>
                <a:off x="1308575" y="3740050"/>
                <a:ext cx="1075" cy="52650"/>
              </a:xfrm>
              <a:custGeom>
                <a:avLst/>
                <a:gdLst/>
                <a:ahLst/>
                <a:cxnLst/>
                <a:rect l="l" t="t" r="r" b="b"/>
                <a:pathLst>
                  <a:path w="43" h="2106" extrusionOk="0">
                    <a:moveTo>
                      <a:pt x="0" y="0"/>
                    </a:moveTo>
                    <a:lnTo>
                      <a:pt x="0" y="1600"/>
                    </a:lnTo>
                    <a:lnTo>
                      <a:pt x="0" y="2105"/>
                    </a:lnTo>
                    <a:lnTo>
                      <a:pt x="42" y="884"/>
                    </a:lnTo>
                    <a:lnTo>
                      <a:pt x="42" y="463"/>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5" name="Google Shape;2835;p31"/>
              <p:cNvSpPr/>
              <p:nvPr/>
            </p:nvSpPr>
            <p:spPr>
              <a:xfrm>
                <a:off x="1308575" y="3794775"/>
                <a:ext cx="25" cy="12650"/>
              </a:xfrm>
              <a:custGeom>
                <a:avLst/>
                <a:gdLst/>
                <a:ahLst/>
                <a:cxnLst/>
                <a:rect l="l" t="t" r="r" b="b"/>
                <a:pathLst>
                  <a:path w="1" h="506" extrusionOk="0">
                    <a:moveTo>
                      <a:pt x="0" y="506"/>
                    </a:moveTo>
                    <a:lnTo>
                      <a:pt x="0" y="506"/>
                    </a:lnTo>
                    <a:lnTo>
                      <a:pt x="0" y="1"/>
                    </a:lnTo>
                    <a:lnTo>
                      <a:pt x="0" y="1"/>
                    </a:lnTo>
                    <a:lnTo>
                      <a:pt x="0" y="506"/>
                    </a:lnTo>
                    <a:lnTo>
                      <a:pt x="0" y="50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6" name="Google Shape;2836;p31"/>
              <p:cNvSpPr/>
              <p:nvPr/>
            </p:nvSpPr>
            <p:spPr>
              <a:xfrm>
                <a:off x="1315950" y="3901075"/>
                <a:ext cx="25" cy="7400"/>
              </a:xfrm>
              <a:custGeom>
                <a:avLst/>
                <a:gdLst/>
                <a:ahLst/>
                <a:cxnLst/>
                <a:rect l="l" t="t" r="r" b="b"/>
                <a:pathLst>
                  <a:path w="1" h="296" extrusionOk="0">
                    <a:moveTo>
                      <a:pt x="0" y="1"/>
                    </a:moveTo>
                    <a:lnTo>
                      <a:pt x="0" y="1"/>
                    </a:lnTo>
                    <a:lnTo>
                      <a:pt x="0" y="296"/>
                    </a:lnTo>
                    <a:lnTo>
                      <a:pt x="0" y="296"/>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7" name="Google Shape;2837;p31"/>
              <p:cNvSpPr/>
              <p:nvPr/>
            </p:nvSpPr>
            <p:spPr>
              <a:xfrm>
                <a:off x="1317000" y="3922150"/>
                <a:ext cx="1075" cy="4225"/>
              </a:xfrm>
              <a:custGeom>
                <a:avLst/>
                <a:gdLst/>
                <a:ahLst/>
                <a:cxnLst/>
                <a:rect l="l" t="t" r="r" b="b"/>
                <a:pathLst>
                  <a:path w="43" h="169" extrusionOk="0">
                    <a:moveTo>
                      <a:pt x="0" y="0"/>
                    </a:moveTo>
                    <a:lnTo>
                      <a:pt x="0" y="0"/>
                    </a:lnTo>
                    <a:lnTo>
                      <a:pt x="42" y="168"/>
                    </a:lnTo>
                    <a:lnTo>
                      <a:pt x="42" y="168"/>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8" name="Google Shape;2838;p31"/>
              <p:cNvSpPr/>
              <p:nvPr/>
            </p:nvSpPr>
            <p:spPr>
              <a:xfrm>
                <a:off x="1309625" y="3762150"/>
                <a:ext cx="1075" cy="30550"/>
              </a:xfrm>
              <a:custGeom>
                <a:avLst/>
                <a:gdLst/>
                <a:ahLst/>
                <a:cxnLst/>
                <a:rect l="l" t="t" r="r" b="b"/>
                <a:pathLst>
                  <a:path w="43" h="1222" extrusionOk="0">
                    <a:moveTo>
                      <a:pt x="0" y="0"/>
                    </a:moveTo>
                    <a:lnTo>
                      <a:pt x="0" y="716"/>
                    </a:lnTo>
                    <a:lnTo>
                      <a:pt x="42" y="1221"/>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9" name="Google Shape;2839;p31"/>
              <p:cNvSpPr/>
              <p:nvPr/>
            </p:nvSpPr>
            <p:spPr>
              <a:xfrm>
                <a:off x="1320150" y="3955825"/>
                <a:ext cx="1075" cy="6325"/>
              </a:xfrm>
              <a:custGeom>
                <a:avLst/>
                <a:gdLst/>
                <a:ahLst/>
                <a:cxnLst/>
                <a:rect l="l" t="t" r="r" b="b"/>
                <a:pathLst>
                  <a:path w="43" h="253" extrusionOk="0">
                    <a:moveTo>
                      <a:pt x="0" y="0"/>
                    </a:moveTo>
                    <a:lnTo>
                      <a:pt x="0" y="0"/>
                    </a:lnTo>
                    <a:lnTo>
                      <a:pt x="43" y="253"/>
                    </a:lnTo>
                    <a:lnTo>
                      <a:pt x="43" y="253"/>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0" name="Google Shape;2840;p31"/>
              <p:cNvSpPr/>
              <p:nvPr/>
            </p:nvSpPr>
            <p:spPr>
              <a:xfrm>
                <a:off x="1324350" y="3988450"/>
                <a:ext cx="1075" cy="5275"/>
              </a:xfrm>
              <a:custGeom>
                <a:avLst/>
                <a:gdLst/>
                <a:ahLst/>
                <a:cxnLst/>
                <a:rect l="l" t="t" r="r" b="b"/>
                <a:pathLst>
                  <a:path w="43" h="211" extrusionOk="0">
                    <a:moveTo>
                      <a:pt x="1" y="0"/>
                    </a:moveTo>
                    <a:lnTo>
                      <a:pt x="1" y="0"/>
                    </a:lnTo>
                    <a:lnTo>
                      <a:pt x="43" y="211"/>
                    </a:lnTo>
                    <a:lnTo>
                      <a:pt x="43" y="211"/>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1" name="Google Shape;2841;p31"/>
              <p:cNvSpPr/>
              <p:nvPr/>
            </p:nvSpPr>
            <p:spPr>
              <a:xfrm>
                <a:off x="1319100" y="3940025"/>
                <a:ext cx="25" cy="5300"/>
              </a:xfrm>
              <a:custGeom>
                <a:avLst/>
                <a:gdLst/>
                <a:ahLst/>
                <a:cxnLst/>
                <a:rect l="l" t="t" r="r" b="b"/>
                <a:pathLst>
                  <a:path w="1" h="212" extrusionOk="0">
                    <a:moveTo>
                      <a:pt x="0" y="1"/>
                    </a:moveTo>
                    <a:lnTo>
                      <a:pt x="0" y="1"/>
                    </a:lnTo>
                    <a:lnTo>
                      <a:pt x="0" y="211"/>
                    </a:lnTo>
                    <a:lnTo>
                      <a:pt x="0" y="211"/>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2" name="Google Shape;2842;p31"/>
              <p:cNvSpPr/>
              <p:nvPr/>
            </p:nvSpPr>
            <p:spPr>
              <a:xfrm>
                <a:off x="1314875" y="3884250"/>
                <a:ext cx="25" cy="7400"/>
              </a:xfrm>
              <a:custGeom>
                <a:avLst/>
                <a:gdLst/>
                <a:ahLst/>
                <a:cxnLst/>
                <a:rect l="l" t="t" r="r" b="b"/>
                <a:pathLst>
                  <a:path w="1" h="296" extrusionOk="0">
                    <a:moveTo>
                      <a:pt x="1" y="0"/>
                    </a:moveTo>
                    <a:lnTo>
                      <a:pt x="1" y="0"/>
                    </a:lnTo>
                    <a:lnTo>
                      <a:pt x="1" y="295"/>
                    </a:lnTo>
                    <a:lnTo>
                      <a:pt x="1" y="295"/>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3" name="Google Shape;2843;p31"/>
              <p:cNvSpPr/>
              <p:nvPr/>
            </p:nvSpPr>
            <p:spPr>
              <a:xfrm>
                <a:off x="1313825" y="3867400"/>
                <a:ext cx="25" cy="8450"/>
              </a:xfrm>
              <a:custGeom>
                <a:avLst/>
                <a:gdLst/>
                <a:ahLst/>
                <a:cxnLst/>
                <a:rect l="l" t="t" r="r" b="b"/>
                <a:pathLst>
                  <a:path w="1" h="338" extrusionOk="0">
                    <a:moveTo>
                      <a:pt x="1" y="1"/>
                    </a:moveTo>
                    <a:lnTo>
                      <a:pt x="1" y="1"/>
                    </a:lnTo>
                    <a:lnTo>
                      <a:pt x="1" y="338"/>
                    </a:lnTo>
                    <a:lnTo>
                      <a:pt x="1" y="338"/>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4" name="Google Shape;2844;p31"/>
              <p:cNvSpPr/>
              <p:nvPr/>
            </p:nvSpPr>
            <p:spPr>
              <a:xfrm>
                <a:off x="1310675" y="3794775"/>
                <a:ext cx="25" cy="12650"/>
              </a:xfrm>
              <a:custGeom>
                <a:avLst/>
                <a:gdLst/>
                <a:ahLst/>
                <a:cxnLst/>
                <a:rect l="l" t="t" r="r" b="b"/>
                <a:pathLst>
                  <a:path w="1" h="506" extrusionOk="0">
                    <a:moveTo>
                      <a:pt x="0" y="1"/>
                    </a:moveTo>
                    <a:lnTo>
                      <a:pt x="0" y="1"/>
                    </a:lnTo>
                    <a:lnTo>
                      <a:pt x="0" y="506"/>
                    </a:lnTo>
                    <a:lnTo>
                      <a:pt x="0" y="506"/>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5" name="Google Shape;2845;p31"/>
              <p:cNvSpPr/>
              <p:nvPr/>
            </p:nvSpPr>
            <p:spPr>
              <a:xfrm>
                <a:off x="1310675" y="3809525"/>
                <a:ext cx="2125" cy="37900"/>
              </a:xfrm>
              <a:custGeom>
                <a:avLst/>
                <a:gdLst/>
                <a:ahLst/>
                <a:cxnLst/>
                <a:rect l="l" t="t" r="r" b="b"/>
                <a:pathLst>
                  <a:path w="85" h="1516" extrusionOk="0">
                    <a:moveTo>
                      <a:pt x="0" y="0"/>
                    </a:moveTo>
                    <a:lnTo>
                      <a:pt x="0" y="0"/>
                    </a:lnTo>
                    <a:lnTo>
                      <a:pt x="85" y="1516"/>
                    </a:lnTo>
                    <a:lnTo>
                      <a:pt x="85" y="1516"/>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6" name="Google Shape;2846;p31"/>
              <p:cNvSpPr/>
              <p:nvPr/>
            </p:nvSpPr>
            <p:spPr>
              <a:xfrm>
                <a:off x="1312775" y="3851625"/>
                <a:ext cx="25" cy="9500"/>
              </a:xfrm>
              <a:custGeom>
                <a:avLst/>
                <a:gdLst/>
                <a:ahLst/>
                <a:cxnLst/>
                <a:rect l="l" t="t" r="r" b="b"/>
                <a:pathLst>
                  <a:path w="1" h="380" extrusionOk="0">
                    <a:moveTo>
                      <a:pt x="1" y="0"/>
                    </a:moveTo>
                    <a:lnTo>
                      <a:pt x="1" y="0"/>
                    </a:lnTo>
                    <a:lnTo>
                      <a:pt x="1" y="379"/>
                    </a:lnTo>
                    <a:lnTo>
                      <a:pt x="1" y="379"/>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7" name="Google Shape;2847;p31"/>
              <p:cNvSpPr/>
              <p:nvPr/>
            </p:nvSpPr>
            <p:spPr>
              <a:xfrm>
                <a:off x="1322250" y="3972650"/>
                <a:ext cx="1075" cy="5300"/>
              </a:xfrm>
              <a:custGeom>
                <a:avLst/>
                <a:gdLst/>
                <a:ahLst/>
                <a:cxnLst/>
                <a:rect l="l" t="t" r="r" b="b"/>
                <a:pathLst>
                  <a:path w="43" h="212" extrusionOk="0">
                    <a:moveTo>
                      <a:pt x="1" y="1"/>
                    </a:moveTo>
                    <a:lnTo>
                      <a:pt x="1" y="1"/>
                    </a:lnTo>
                    <a:lnTo>
                      <a:pt x="43" y="211"/>
                    </a:lnTo>
                    <a:lnTo>
                      <a:pt x="43" y="211"/>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8" name="Google Shape;2848;p31"/>
              <p:cNvSpPr/>
              <p:nvPr/>
            </p:nvSpPr>
            <p:spPr>
              <a:xfrm>
                <a:off x="1309625" y="3751625"/>
                <a:ext cx="25" cy="10550"/>
              </a:xfrm>
              <a:custGeom>
                <a:avLst/>
                <a:gdLst/>
                <a:ahLst/>
                <a:cxnLst/>
                <a:rect l="l" t="t" r="r" b="b"/>
                <a:pathLst>
                  <a:path w="1" h="422" extrusionOk="0">
                    <a:moveTo>
                      <a:pt x="0" y="421"/>
                    </a:moveTo>
                    <a:lnTo>
                      <a:pt x="0" y="421"/>
                    </a:lnTo>
                    <a:lnTo>
                      <a:pt x="0" y="0"/>
                    </a:lnTo>
                    <a:lnTo>
                      <a:pt x="0" y="0"/>
                    </a:lnTo>
                    <a:lnTo>
                      <a:pt x="0" y="421"/>
                    </a:lnTo>
                    <a:lnTo>
                      <a:pt x="0" y="42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9" name="Google Shape;2849;p31"/>
              <p:cNvSpPr/>
              <p:nvPr/>
            </p:nvSpPr>
            <p:spPr>
              <a:xfrm>
                <a:off x="1309625" y="3751625"/>
                <a:ext cx="25" cy="10550"/>
              </a:xfrm>
              <a:custGeom>
                <a:avLst/>
                <a:gdLst/>
                <a:ahLst/>
                <a:cxnLst/>
                <a:rect l="l" t="t" r="r" b="b"/>
                <a:pathLst>
                  <a:path w="1" h="422" extrusionOk="0">
                    <a:moveTo>
                      <a:pt x="0" y="0"/>
                    </a:moveTo>
                    <a:lnTo>
                      <a:pt x="0" y="0"/>
                    </a:lnTo>
                    <a:lnTo>
                      <a:pt x="0" y="421"/>
                    </a:lnTo>
                    <a:lnTo>
                      <a:pt x="0" y="421"/>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0" name="Google Shape;2850;p31"/>
              <p:cNvSpPr/>
              <p:nvPr/>
            </p:nvSpPr>
            <p:spPr>
              <a:xfrm>
                <a:off x="1490675" y="4250525"/>
                <a:ext cx="176850" cy="352650"/>
              </a:xfrm>
              <a:custGeom>
                <a:avLst/>
                <a:gdLst/>
                <a:ahLst/>
                <a:cxnLst/>
                <a:rect l="l" t="t" r="r" b="b"/>
                <a:pathLst>
                  <a:path w="7074" h="14106" extrusionOk="0">
                    <a:moveTo>
                      <a:pt x="4800" y="1"/>
                    </a:moveTo>
                    <a:lnTo>
                      <a:pt x="2484" y="296"/>
                    </a:lnTo>
                    <a:lnTo>
                      <a:pt x="0" y="590"/>
                    </a:lnTo>
                    <a:lnTo>
                      <a:pt x="126" y="801"/>
                    </a:lnTo>
                    <a:lnTo>
                      <a:pt x="211" y="1980"/>
                    </a:lnTo>
                    <a:lnTo>
                      <a:pt x="421" y="5053"/>
                    </a:lnTo>
                    <a:lnTo>
                      <a:pt x="632" y="7074"/>
                    </a:lnTo>
                    <a:lnTo>
                      <a:pt x="842" y="9348"/>
                    </a:lnTo>
                    <a:lnTo>
                      <a:pt x="1137" y="11705"/>
                    </a:lnTo>
                    <a:lnTo>
                      <a:pt x="1474" y="14105"/>
                    </a:lnTo>
                    <a:lnTo>
                      <a:pt x="7073" y="14105"/>
                    </a:lnTo>
                    <a:lnTo>
                      <a:pt x="6568" y="11748"/>
                    </a:lnTo>
                    <a:lnTo>
                      <a:pt x="6105" y="9432"/>
                    </a:lnTo>
                    <a:lnTo>
                      <a:pt x="5726" y="7158"/>
                    </a:lnTo>
                    <a:lnTo>
                      <a:pt x="5389" y="5095"/>
                    </a:lnTo>
                    <a:lnTo>
                      <a:pt x="5179" y="3243"/>
                    </a:lnTo>
                    <a:lnTo>
                      <a:pt x="4968" y="1727"/>
                    </a:lnTo>
                    <a:lnTo>
                      <a:pt x="480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1" name="Google Shape;2851;p31"/>
              <p:cNvSpPr/>
              <p:nvPr/>
            </p:nvSpPr>
            <p:spPr>
              <a:xfrm>
                <a:off x="1309625" y="3630575"/>
                <a:ext cx="301050" cy="634725"/>
              </a:xfrm>
              <a:custGeom>
                <a:avLst/>
                <a:gdLst/>
                <a:ahLst/>
                <a:cxnLst/>
                <a:rect l="l" t="t" r="r" b="b"/>
                <a:pathLst>
                  <a:path w="12042" h="25389" extrusionOk="0">
                    <a:moveTo>
                      <a:pt x="0" y="1"/>
                    </a:moveTo>
                    <a:lnTo>
                      <a:pt x="127" y="1474"/>
                    </a:lnTo>
                    <a:lnTo>
                      <a:pt x="295" y="3158"/>
                    </a:lnTo>
                    <a:lnTo>
                      <a:pt x="590" y="5221"/>
                    </a:lnTo>
                    <a:lnTo>
                      <a:pt x="969" y="7579"/>
                    </a:lnTo>
                    <a:lnTo>
                      <a:pt x="1432" y="10147"/>
                    </a:lnTo>
                    <a:lnTo>
                      <a:pt x="1684" y="11410"/>
                    </a:lnTo>
                    <a:lnTo>
                      <a:pt x="1979" y="12673"/>
                    </a:lnTo>
                    <a:lnTo>
                      <a:pt x="2316" y="13937"/>
                    </a:lnTo>
                    <a:lnTo>
                      <a:pt x="2695" y="15115"/>
                    </a:lnTo>
                    <a:lnTo>
                      <a:pt x="3369" y="17052"/>
                    </a:lnTo>
                    <a:lnTo>
                      <a:pt x="4042" y="18863"/>
                    </a:lnTo>
                    <a:lnTo>
                      <a:pt x="4758" y="20462"/>
                    </a:lnTo>
                    <a:lnTo>
                      <a:pt x="5390" y="21894"/>
                    </a:lnTo>
                    <a:lnTo>
                      <a:pt x="6021" y="23115"/>
                    </a:lnTo>
                    <a:lnTo>
                      <a:pt x="6526" y="24125"/>
                    </a:lnTo>
                    <a:lnTo>
                      <a:pt x="7242" y="25388"/>
                    </a:lnTo>
                    <a:lnTo>
                      <a:pt x="9726" y="25094"/>
                    </a:lnTo>
                    <a:lnTo>
                      <a:pt x="12042" y="24799"/>
                    </a:lnTo>
                    <a:lnTo>
                      <a:pt x="12042" y="24715"/>
                    </a:lnTo>
                    <a:lnTo>
                      <a:pt x="11326" y="24083"/>
                    </a:lnTo>
                    <a:lnTo>
                      <a:pt x="10568" y="23325"/>
                    </a:lnTo>
                    <a:lnTo>
                      <a:pt x="9558" y="22231"/>
                    </a:lnTo>
                    <a:lnTo>
                      <a:pt x="9010" y="21599"/>
                    </a:lnTo>
                    <a:lnTo>
                      <a:pt x="8421" y="20883"/>
                    </a:lnTo>
                    <a:lnTo>
                      <a:pt x="7831" y="20083"/>
                    </a:lnTo>
                    <a:lnTo>
                      <a:pt x="7200" y="19241"/>
                    </a:lnTo>
                    <a:lnTo>
                      <a:pt x="6568" y="18315"/>
                    </a:lnTo>
                    <a:lnTo>
                      <a:pt x="5937" y="17305"/>
                    </a:lnTo>
                    <a:lnTo>
                      <a:pt x="5347" y="16252"/>
                    </a:lnTo>
                    <a:lnTo>
                      <a:pt x="4758" y="15115"/>
                    </a:lnTo>
                    <a:lnTo>
                      <a:pt x="4211" y="14063"/>
                    </a:lnTo>
                    <a:lnTo>
                      <a:pt x="3748" y="12968"/>
                    </a:lnTo>
                    <a:lnTo>
                      <a:pt x="3284" y="11831"/>
                    </a:lnTo>
                    <a:lnTo>
                      <a:pt x="2863" y="10695"/>
                    </a:lnTo>
                    <a:lnTo>
                      <a:pt x="2484" y="9558"/>
                    </a:lnTo>
                    <a:lnTo>
                      <a:pt x="2106" y="8421"/>
                    </a:lnTo>
                    <a:lnTo>
                      <a:pt x="1474" y="6232"/>
                    </a:lnTo>
                    <a:lnTo>
                      <a:pt x="927" y="4211"/>
                    </a:lnTo>
                    <a:lnTo>
                      <a:pt x="548" y="2485"/>
                    </a:lnTo>
                    <a:lnTo>
                      <a:pt x="42" y="253"/>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2" name="Google Shape;2852;p31"/>
              <p:cNvSpPr/>
              <p:nvPr/>
            </p:nvSpPr>
            <p:spPr>
              <a:xfrm>
                <a:off x="1308575" y="3528475"/>
                <a:ext cx="135800" cy="81075"/>
              </a:xfrm>
              <a:custGeom>
                <a:avLst/>
                <a:gdLst/>
                <a:ahLst/>
                <a:cxnLst/>
                <a:rect l="l" t="t" r="r" b="b"/>
                <a:pathLst>
                  <a:path w="5432" h="3243" extrusionOk="0">
                    <a:moveTo>
                      <a:pt x="42" y="1"/>
                    </a:moveTo>
                    <a:lnTo>
                      <a:pt x="0" y="3243"/>
                    </a:lnTo>
                    <a:lnTo>
                      <a:pt x="0" y="3243"/>
                    </a:lnTo>
                    <a:lnTo>
                      <a:pt x="927" y="3032"/>
                    </a:lnTo>
                    <a:lnTo>
                      <a:pt x="1853" y="2780"/>
                    </a:lnTo>
                    <a:lnTo>
                      <a:pt x="2737" y="2485"/>
                    </a:lnTo>
                    <a:lnTo>
                      <a:pt x="3579" y="2148"/>
                    </a:lnTo>
                    <a:lnTo>
                      <a:pt x="4926" y="1643"/>
                    </a:lnTo>
                    <a:lnTo>
                      <a:pt x="5432" y="1432"/>
                    </a:lnTo>
                    <a:lnTo>
                      <a:pt x="4337" y="1053"/>
                    </a:lnTo>
                    <a:lnTo>
                      <a:pt x="3284" y="759"/>
                    </a:lnTo>
                    <a:lnTo>
                      <a:pt x="1600" y="338"/>
                    </a:lnTo>
                    <a:lnTo>
                      <a:pt x="463" y="85"/>
                    </a:lnTo>
                    <a:lnTo>
                      <a:pt x="42"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3" name="Google Shape;2853;p31"/>
              <p:cNvSpPr/>
              <p:nvPr/>
            </p:nvSpPr>
            <p:spPr>
              <a:xfrm>
                <a:off x="1304350" y="3509525"/>
                <a:ext cx="9500" cy="133700"/>
              </a:xfrm>
              <a:custGeom>
                <a:avLst/>
                <a:gdLst/>
                <a:ahLst/>
                <a:cxnLst/>
                <a:rect l="l" t="t" r="r" b="b"/>
                <a:pathLst>
                  <a:path w="380" h="5348" extrusionOk="0">
                    <a:moveTo>
                      <a:pt x="127" y="1"/>
                    </a:moveTo>
                    <a:lnTo>
                      <a:pt x="1" y="5264"/>
                    </a:lnTo>
                    <a:lnTo>
                      <a:pt x="169" y="5348"/>
                    </a:lnTo>
                    <a:lnTo>
                      <a:pt x="296" y="5348"/>
                    </a:lnTo>
                    <a:lnTo>
                      <a:pt x="380" y="5264"/>
                    </a:lnTo>
                    <a:lnTo>
                      <a:pt x="338"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4" name="Google Shape;2854;p31"/>
              <p:cNvSpPr/>
              <p:nvPr/>
            </p:nvSpPr>
            <p:spPr>
              <a:xfrm>
                <a:off x="1300150" y="3488475"/>
                <a:ext cx="20025" cy="20025"/>
              </a:xfrm>
              <a:custGeom>
                <a:avLst/>
                <a:gdLst/>
                <a:ahLst/>
                <a:cxnLst/>
                <a:rect l="l" t="t" r="r" b="b"/>
                <a:pathLst>
                  <a:path w="801" h="801" extrusionOk="0">
                    <a:moveTo>
                      <a:pt x="379" y="1"/>
                    </a:moveTo>
                    <a:lnTo>
                      <a:pt x="253" y="43"/>
                    </a:lnTo>
                    <a:lnTo>
                      <a:pt x="85" y="127"/>
                    </a:lnTo>
                    <a:lnTo>
                      <a:pt x="0" y="253"/>
                    </a:lnTo>
                    <a:lnTo>
                      <a:pt x="0" y="422"/>
                    </a:lnTo>
                    <a:lnTo>
                      <a:pt x="0" y="590"/>
                    </a:lnTo>
                    <a:lnTo>
                      <a:pt x="85" y="717"/>
                    </a:lnTo>
                    <a:lnTo>
                      <a:pt x="253" y="801"/>
                    </a:lnTo>
                    <a:lnTo>
                      <a:pt x="548" y="801"/>
                    </a:lnTo>
                    <a:lnTo>
                      <a:pt x="674" y="717"/>
                    </a:lnTo>
                    <a:lnTo>
                      <a:pt x="758" y="590"/>
                    </a:lnTo>
                    <a:lnTo>
                      <a:pt x="800" y="422"/>
                    </a:lnTo>
                    <a:lnTo>
                      <a:pt x="758" y="253"/>
                    </a:lnTo>
                    <a:lnTo>
                      <a:pt x="674" y="127"/>
                    </a:lnTo>
                    <a:lnTo>
                      <a:pt x="548" y="43"/>
                    </a:lnTo>
                    <a:lnTo>
                      <a:pt x="379"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5" name="Google Shape;2855;p31"/>
              <p:cNvSpPr/>
              <p:nvPr/>
            </p:nvSpPr>
            <p:spPr>
              <a:xfrm>
                <a:off x="1232775" y="4068450"/>
                <a:ext cx="294750" cy="534725"/>
              </a:xfrm>
              <a:custGeom>
                <a:avLst/>
                <a:gdLst/>
                <a:ahLst/>
                <a:cxnLst/>
                <a:rect l="l" t="t" r="r" b="b"/>
                <a:pathLst>
                  <a:path w="11790" h="21389" extrusionOk="0">
                    <a:moveTo>
                      <a:pt x="5685" y="0"/>
                    </a:moveTo>
                    <a:lnTo>
                      <a:pt x="5601" y="548"/>
                    </a:lnTo>
                    <a:lnTo>
                      <a:pt x="5432" y="2105"/>
                    </a:lnTo>
                    <a:lnTo>
                      <a:pt x="5095" y="4421"/>
                    </a:lnTo>
                    <a:lnTo>
                      <a:pt x="4843" y="5810"/>
                    </a:lnTo>
                    <a:lnTo>
                      <a:pt x="4548" y="7326"/>
                    </a:lnTo>
                    <a:lnTo>
                      <a:pt x="4211" y="8968"/>
                    </a:lnTo>
                    <a:lnTo>
                      <a:pt x="3790" y="10694"/>
                    </a:lnTo>
                    <a:lnTo>
                      <a:pt x="3327" y="12463"/>
                    </a:lnTo>
                    <a:lnTo>
                      <a:pt x="2822" y="14273"/>
                    </a:lnTo>
                    <a:lnTo>
                      <a:pt x="2190" y="16083"/>
                    </a:lnTo>
                    <a:lnTo>
                      <a:pt x="1559" y="17894"/>
                    </a:lnTo>
                    <a:lnTo>
                      <a:pt x="801" y="19662"/>
                    </a:lnTo>
                    <a:lnTo>
                      <a:pt x="422" y="20546"/>
                    </a:lnTo>
                    <a:lnTo>
                      <a:pt x="1" y="21388"/>
                    </a:lnTo>
                    <a:lnTo>
                      <a:pt x="7158" y="21388"/>
                    </a:lnTo>
                    <a:lnTo>
                      <a:pt x="7748" y="19788"/>
                    </a:lnTo>
                    <a:lnTo>
                      <a:pt x="8253" y="18146"/>
                    </a:lnTo>
                    <a:lnTo>
                      <a:pt x="8758" y="16504"/>
                    </a:lnTo>
                    <a:lnTo>
                      <a:pt x="9179" y="14862"/>
                    </a:lnTo>
                    <a:lnTo>
                      <a:pt x="9600" y="13262"/>
                    </a:lnTo>
                    <a:lnTo>
                      <a:pt x="9979" y="11705"/>
                    </a:lnTo>
                    <a:lnTo>
                      <a:pt x="10611" y="8715"/>
                    </a:lnTo>
                    <a:lnTo>
                      <a:pt x="11074" y="6105"/>
                    </a:lnTo>
                    <a:lnTo>
                      <a:pt x="11453" y="3958"/>
                    </a:lnTo>
                    <a:lnTo>
                      <a:pt x="11790" y="1642"/>
                    </a:lnTo>
                    <a:lnTo>
                      <a:pt x="9179" y="1011"/>
                    </a:lnTo>
                    <a:lnTo>
                      <a:pt x="7243" y="505"/>
                    </a:lnTo>
                    <a:lnTo>
                      <a:pt x="6064" y="127"/>
                    </a:lnTo>
                    <a:lnTo>
                      <a:pt x="5685"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6" name="Google Shape;2856;p31"/>
              <p:cNvSpPr/>
              <p:nvPr/>
            </p:nvSpPr>
            <p:spPr>
              <a:xfrm>
                <a:off x="1374875" y="3330600"/>
                <a:ext cx="714725" cy="778925"/>
              </a:xfrm>
              <a:custGeom>
                <a:avLst/>
                <a:gdLst/>
                <a:ahLst/>
                <a:cxnLst/>
                <a:rect l="l" t="t" r="r" b="b"/>
                <a:pathLst>
                  <a:path w="28589" h="31157" extrusionOk="0">
                    <a:moveTo>
                      <a:pt x="28588" y="1"/>
                    </a:moveTo>
                    <a:lnTo>
                      <a:pt x="28083" y="1011"/>
                    </a:lnTo>
                    <a:lnTo>
                      <a:pt x="27199" y="2821"/>
                    </a:lnTo>
                    <a:lnTo>
                      <a:pt x="25936" y="5221"/>
                    </a:lnTo>
                    <a:lnTo>
                      <a:pt x="25178" y="6611"/>
                    </a:lnTo>
                    <a:lnTo>
                      <a:pt x="24336" y="8084"/>
                    </a:lnTo>
                    <a:lnTo>
                      <a:pt x="23410" y="9600"/>
                    </a:lnTo>
                    <a:lnTo>
                      <a:pt x="22441" y="11158"/>
                    </a:lnTo>
                    <a:lnTo>
                      <a:pt x="21389" y="12715"/>
                    </a:lnTo>
                    <a:lnTo>
                      <a:pt x="20294" y="14315"/>
                    </a:lnTo>
                    <a:lnTo>
                      <a:pt x="19157" y="15831"/>
                    </a:lnTo>
                    <a:lnTo>
                      <a:pt x="17936" y="17347"/>
                    </a:lnTo>
                    <a:lnTo>
                      <a:pt x="16673" y="18736"/>
                    </a:lnTo>
                    <a:lnTo>
                      <a:pt x="16042" y="19452"/>
                    </a:lnTo>
                    <a:lnTo>
                      <a:pt x="15410" y="20083"/>
                    </a:lnTo>
                    <a:lnTo>
                      <a:pt x="13979" y="21388"/>
                    </a:lnTo>
                    <a:lnTo>
                      <a:pt x="12589" y="22567"/>
                    </a:lnTo>
                    <a:lnTo>
                      <a:pt x="11200" y="23662"/>
                    </a:lnTo>
                    <a:lnTo>
                      <a:pt x="9853" y="24630"/>
                    </a:lnTo>
                    <a:lnTo>
                      <a:pt x="8505" y="25472"/>
                    </a:lnTo>
                    <a:lnTo>
                      <a:pt x="7242" y="26230"/>
                    </a:lnTo>
                    <a:lnTo>
                      <a:pt x="6021" y="26946"/>
                    </a:lnTo>
                    <a:lnTo>
                      <a:pt x="4885" y="27535"/>
                    </a:lnTo>
                    <a:lnTo>
                      <a:pt x="3832" y="28041"/>
                    </a:lnTo>
                    <a:lnTo>
                      <a:pt x="2906" y="28462"/>
                    </a:lnTo>
                    <a:lnTo>
                      <a:pt x="1348" y="29051"/>
                    </a:lnTo>
                    <a:lnTo>
                      <a:pt x="338" y="29430"/>
                    </a:lnTo>
                    <a:lnTo>
                      <a:pt x="1" y="29514"/>
                    </a:lnTo>
                    <a:lnTo>
                      <a:pt x="380" y="29641"/>
                    </a:lnTo>
                    <a:lnTo>
                      <a:pt x="1559" y="30019"/>
                    </a:lnTo>
                    <a:lnTo>
                      <a:pt x="3495" y="30525"/>
                    </a:lnTo>
                    <a:lnTo>
                      <a:pt x="6106" y="31156"/>
                    </a:lnTo>
                    <a:lnTo>
                      <a:pt x="6106" y="31072"/>
                    </a:lnTo>
                    <a:lnTo>
                      <a:pt x="6442" y="30946"/>
                    </a:lnTo>
                    <a:lnTo>
                      <a:pt x="7369" y="30441"/>
                    </a:lnTo>
                    <a:lnTo>
                      <a:pt x="8042" y="30104"/>
                    </a:lnTo>
                    <a:lnTo>
                      <a:pt x="8800" y="29641"/>
                    </a:lnTo>
                    <a:lnTo>
                      <a:pt x="9684" y="29093"/>
                    </a:lnTo>
                    <a:lnTo>
                      <a:pt x="10611" y="28462"/>
                    </a:lnTo>
                    <a:lnTo>
                      <a:pt x="11621" y="27746"/>
                    </a:lnTo>
                    <a:lnTo>
                      <a:pt x="12716" y="26904"/>
                    </a:lnTo>
                    <a:lnTo>
                      <a:pt x="13810" y="25978"/>
                    </a:lnTo>
                    <a:lnTo>
                      <a:pt x="14947" y="24925"/>
                    </a:lnTo>
                    <a:lnTo>
                      <a:pt x="16084" y="23788"/>
                    </a:lnTo>
                    <a:lnTo>
                      <a:pt x="17221" y="22567"/>
                    </a:lnTo>
                    <a:lnTo>
                      <a:pt x="18357" y="21220"/>
                    </a:lnTo>
                    <a:lnTo>
                      <a:pt x="19452" y="19747"/>
                    </a:lnTo>
                    <a:lnTo>
                      <a:pt x="20378" y="18315"/>
                    </a:lnTo>
                    <a:lnTo>
                      <a:pt x="21305" y="16884"/>
                    </a:lnTo>
                    <a:lnTo>
                      <a:pt x="22147" y="15368"/>
                    </a:lnTo>
                    <a:lnTo>
                      <a:pt x="22947" y="13894"/>
                    </a:lnTo>
                    <a:lnTo>
                      <a:pt x="23704" y="12379"/>
                    </a:lnTo>
                    <a:lnTo>
                      <a:pt x="24420" y="10863"/>
                    </a:lnTo>
                    <a:lnTo>
                      <a:pt x="25094" y="9389"/>
                    </a:lnTo>
                    <a:lnTo>
                      <a:pt x="25683" y="8000"/>
                    </a:lnTo>
                    <a:lnTo>
                      <a:pt x="26736" y="5348"/>
                    </a:lnTo>
                    <a:lnTo>
                      <a:pt x="27578" y="3074"/>
                    </a:lnTo>
                    <a:lnTo>
                      <a:pt x="28167" y="1348"/>
                    </a:lnTo>
                    <a:lnTo>
                      <a:pt x="28546" y="211"/>
                    </a:lnTo>
                    <a:lnTo>
                      <a:pt x="28588" y="1"/>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7" name="Google Shape;2857;p31"/>
              <p:cNvSpPr/>
              <p:nvPr/>
            </p:nvSpPr>
            <p:spPr>
              <a:xfrm>
                <a:off x="2090625" y="3501125"/>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8" name="Google Shape;2858;p31"/>
              <p:cNvSpPr/>
              <p:nvPr/>
            </p:nvSpPr>
            <p:spPr>
              <a:xfrm>
                <a:off x="2090625" y="3501125"/>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9" name="Google Shape;2859;p31"/>
              <p:cNvSpPr/>
              <p:nvPr/>
            </p:nvSpPr>
            <p:spPr>
              <a:xfrm>
                <a:off x="1805375" y="4158975"/>
                <a:ext cx="191600" cy="444200"/>
              </a:xfrm>
              <a:custGeom>
                <a:avLst/>
                <a:gdLst/>
                <a:ahLst/>
                <a:cxnLst/>
                <a:rect l="l" t="t" r="r" b="b"/>
                <a:pathLst>
                  <a:path w="7664" h="17768" extrusionOk="0">
                    <a:moveTo>
                      <a:pt x="1937" y="0"/>
                    </a:moveTo>
                    <a:lnTo>
                      <a:pt x="1727" y="337"/>
                    </a:lnTo>
                    <a:lnTo>
                      <a:pt x="1643" y="1895"/>
                    </a:lnTo>
                    <a:lnTo>
                      <a:pt x="1306" y="5894"/>
                    </a:lnTo>
                    <a:lnTo>
                      <a:pt x="1095" y="8589"/>
                    </a:lnTo>
                    <a:lnTo>
                      <a:pt x="801" y="11494"/>
                    </a:lnTo>
                    <a:lnTo>
                      <a:pt x="422" y="14610"/>
                    </a:lnTo>
                    <a:lnTo>
                      <a:pt x="1" y="17767"/>
                    </a:lnTo>
                    <a:lnTo>
                      <a:pt x="6863" y="17767"/>
                    </a:lnTo>
                    <a:lnTo>
                      <a:pt x="7074" y="14736"/>
                    </a:lnTo>
                    <a:lnTo>
                      <a:pt x="7242" y="11747"/>
                    </a:lnTo>
                    <a:lnTo>
                      <a:pt x="7495" y="6315"/>
                    </a:lnTo>
                    <a:lnTo>
                      <a:pt x="7621" y="2231"/>
                    </a:lnTo>
                    <a:lnTo>
                      <a:pt x="7663" y="379"/>
                    </a:lnTo>
                    <a:lnTo>
                      <a:pt x="4716" y="211"/>
                    </a:lnTo>
                    <a:lnTo>
                      <a:pt x="1937"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0" name="Google Shape;2860;p31"/>
              <p:cNvSpPr/>
              <p:nvPr/>
            </p:nvSpPr>
            <p:spPr>
              <a:xfrm>
                <a:off x="2089575" y="3470600"/>
                <a:ext cx="25" cy="15800"/>
              </a:xfrm>
              <a:custGeom>
                <a:avLst/>
                <a:gdLst/>
                <a:ahLst/>
                <a:cxnLst/>
                <a:rect l="l" t="t" r="r" b="b"/>
                <a:pathLst>
                  <a:path w="1" h="632" extrusionOk="0">
                    <a:moveTo>
                      <a:pt x="0" y="0"/>
                    </a:moveTo>
                    <a:lnTo>
                      <a:pt x="0" y="0"/>
                    </a:lnTo>
                    <a:lnTo>
                      <a:pt x="0" y="632"/>
                    </a:lnTo>
                    <a:lnTo>
                      <a:pt x="0" y="632"/>
                    </a:lnTo>
                    <a:lnTo>
                      <a:pt x="0" y="0"/>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1" name="Google Shape;2861;p31"/>
              <p:cNvSpPr/>
              <p:nvPr/>
            </p:nvSpPr>
            <p:spPr>
              <a:xfrm>
                <a:off x="1853800" y="3328500"/>
                <a:ext cx="236850" cy="839950"/>
              </a:xfrm>
              <a:custGeom>
                <a:avLst/>
                <a:gdLst/>
                <a:ahLst/>
                <a:cxnLst/>
                <a:rect l="l" t="t" r="r" b="b"/>
                <a:pathLst>
                  <a:path w="9474" h="33598" extrusionOk="0">
                    <a:moveTo>
                      <a:pt x="9473" y="0"/>
                    </a:moveTo>
                    <a:lnTo>
                      <a:pt x="9263" y="1937"/>
                    </a:lnTo>
                    <a:lnTo>
                      <a:pt x="9052" y="4084"/>
                    </a:lnTo>
                    <a:lnTo>
                      <a:pt x="8674" y="6821"/>
                    </a:lnTo>
                    <a:lnTo>
                      <a:pt x="8210" y="9936"/>
                    </a:lnTo>
                    <a:lnTo>
                      <a:pt x="7916" y="11578"/>
                    </a:lnTo>
                    <a:lnTo>
                      <a:pt x="7579" y="13263"/>
                    </a:lnTo>
                    <a:lnTo>
                      <a:pt x="7242" y="14947"/>
                    </a:lnTo>
                    <a:lnTo>
                      <a:pt x="6821" y="16631"/>
                    </a:lnTo>
                    <a:lnTo>
                      <a:pt x="6400" y="18231"/>
                    </a:lnTo>
                    <a:lnTo>
                      <a:pt x="5937" y="19831"/>
                    </a:lnTo>
                    <a:lnTo>
                      <a:pt x="5474" y="21094"/>
                    </a:lnTo>
                    <a:lnTo>
                      <a:pt x="5053" y="22357"/>
                    </a:lnTo>
                    <a:lnTo>
                      <a:pt x="4126" y="24714"/>
                    </a:lnTo>
                    <a:lnTo>
                      <a:pt x="3242" y="26819"/>
                    </a:lnTo>
                    <a:lnTo>
                      <a:pt x="2400" y="28672"/>
                    </a:lnTo>
                    <a:lnTo>
                      <a:pt x="1600" y="30272"/>
                    </a:lnTo>
                    <a:lnTo>
                      <a:pt x="927" y="31577"/>
                    </a:lnTo>
                    <a:lnTo>
                      <a:pt x="0" y="33219"/>
                    </a:lnTo>
                    <a:lnTo>
                      <a:pt x="2779" y="33430"/>
                    </a:lnTo>
                    <a:lnTo>
                      <a:pt x="5726" y="33598"/>
                    </a:lnTo>
                    <a:lnTo>
                      <a:pt x="5726" y="33556"/>
                    </a:lnTo>
                    <a:lnTo>
                      <a:pt x="6021" y="32545"/>
                    </a:lnTo>
                    <a:lnTo>
                      <a:pt x="6316" y="31367"/>
                    </a:lnTo>
                    <a:lnTo>
                      <a:pt x="6695" y="29725"/>
                    </a:lnTo>
                    <a:lnTo>
                      <a:pt x="7116" y="27746"/>
                    </a:lnTo>
                    <a:lnTo>
                      <a:pt x="7579" y="25388"/>
                    </a:lnTo>
                    <a:lnTo>
                      <a:pt x="8084" y="22736"/>
                    </a:lnTo>
                    <a:lnTo>
                      <a:pt x="8547" y="19831"/>
                    </a:lnTo>
                    <a:lnTo>
                      <a:pt x="8631" y="19031"/>
                    </a:lnTo>
                    <a:lnTo>
                      <a:pt x="8674" y="18778"/>
                    </a:lnTo>
                    <a:lnTo>
                      <a:pt x="8758" y="18231"/>
                    </a:lnTo>
                    <a:lnTo>
                      <a:pt x="8800" y="17894"/>
                    </a:lnTo>
                    <a:lnTo>
                      <a:pt x="8842" y="17389"/>
                    </a:lnTo>
                    <a:lnTo>
                      <a:pt x="8884" y="17052"/>
                    </a:lnTo>
                    <a:lnTo>
                      <a:pt x="8926" y="16504"/>
                    </a:lnTo>
                    <a:lnTo>
                      <a:pt x="8968" y="16210"/>
                    </a:lnTo>
                    <a:lnTo>
                      <a:pt x="9010" y="15536"/>
                    </a:lnTo>
                    <a:lnTo>
                      <a:pt x="9052" y="15283"/>
                    </a:lnTo>
                    <a:lnTo>
                      <a:pt x="9095" y="14526"/>
                    </a:lnTo>
                    <a:lnTo>
                      <a:pt x="9137" y="14189"/>
                    </a:lnTo>
                    <a:lnTo>
                      <a:pt x="9179" y="13684"/>
                    </a:lnTo>
                    <a:lnTo>
                      <a:pt x="9179" y="13263"/>
                    </a:lnTo>
                    <a:lnTo>
                      <a:pt x="9221" y="12884"/>
                    </a:lnTo>
                    <a:lnTo>
                      <a:pt x="9263" y="12420"/>
                    </a:lnTo>
                    <a:lnTo>
                      <a:pt x="9263" y="12042"/>
                    </a:lnTo>
                    <a:lnTo>
                      <a:pt x="9305" y="11578"/>
                    </a:lnTo>
                    <a:lnTo>
                      <a:pt x="9305" y="11326"/>
                    </a:lnTo>
                    <a:lnTo>
                      <a:pt x="9389" y="9347"/>
                    </a:lnTo>
                    <a:lnTo>
                      <a:pt x="9389" y="9263"/>
                    </a:lnTo>
                    <a:lnTo>
                      <a:pt x="9431" y="8589"/>
                    </a:lnTo>
                    <a:lnTo>
                      <a:pt x="9431" y="8505"/>
                    </a:lnTo>
                    <a:lnTo>
                      <a:pt x="9431" y="7831"/>
                    </a:lnTo>
                    <a:lnTo>
                      <a:pt x="9431" y="5684"/>
                    </a:lnTo>
                    <a:lnTo>
                      <a:pt x="9473"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2" name="Google Shape;2862;p31"/>
              <p:cNvSpPr/>
              <p:nvPr/>
            </p:nvSpPr>
            <p:spPr>
              <a:xfrm>
                <a:off x="1527500" y="3335875"/>
                <a:ext cx="561050" cy="805225"/>
              </a:xfrm>
              <a:custGeom>
                <a:avLst/>
                <a:gdLst/>
                <a:ahLst/>
                <a:cxnLst/>
                <a:rect l="l" t="t" r="r" b="b"/>
                <a:pathLst>
                  <a:path w="22442" h="32209" extrusionOk="0">
                    <a:moveTo>
                      <a:pt x="22441" y="0"/>
                    </a:moveTo>
                    <a:lnTo>
                      <a:pt x="22062" y="1137"/>
                    </a:lnTo>
                    <a:lnTo>
                      <a:pt x="21473" y="2863"/>
                    </a:lnTo>
                    <a:lnTo>
                      <a:pt x="20631" y="5137"/>
                    </a:lnTo>
                    <a:lnTo>
                      <a:pt x="19578" y="7789"/>
                    </a:lnTo>
                    <a:lnTo>
                      <a:pt x="18989" y="9178"/>
                    </a:lnTo>
                    <a:lnTo>
                      <a:pt x="18315" y="10652"/>
                    </a:lnTo>
                    <a:lnTo>
                      <a:pt x="17599" y="12168"/>
                    </a:lnTo>
                    <a:lnTo>
                      <a:pt x="16842" y="13683"/>
                    </a:lnTo>
                    <a:lnTo>
                      <a:pt x="16042" y="15157"/>
                    </a:lnTo>
                    <a:lnTo>
                      <a:pt x="15200" y="16673"/>
                    </a:lnTo>
                    <a:lnTo>
                      <a:pt x="14273" y="18104"/>
                    </a:lnTo>
                    <a:lnTo>
                      <a:pt x="13347" y="19536"/>
                    </a:lnTo>
                    <a:lnTo>
                      <a:pt x="12252" y="21009"/>
                    </a:lnTo>
                    <a:lnTo>
                      <a:pt x="11116" y="22356"/>
                    </a:lnTo>
                    <a:lnTo>
                      <a:pt x="9979" y="23577"/>
                    </a:lnTo>
                    <a:lnTo>
                      <a:pt x="8842" y="24714"/>
                    </a:lnTo>
                    <a:lnTo>
                      <a:pt x="7705" y="25767"/>
                    </a:lnTo>
                    <a:lnTo>
                      <a:pt x="6611" y="26693"/>
                    </a:lnTo>
                    <a:lnTo>
                      <a:pt x="5516" y="27535"/>
                    </a:lnTo>
                    <a:lnTo>
                      <a:pt x="4506" y="28251"/>
                    </a:lnTo>
                    <a:lnTo>
                      <a:pt x="3579" y="28882"/>
                    </a:lnTo>
                    <a:lnTo>
                      <a:pt x="2695" y="29430"/>
                    </a:lnTo>
                    <a:lnTo>
                      <a:pt x="1937" y="29893"/>
                    </a:lnTo>
                    <a:lnTo>
                      <a:pt x="1264" y="30230"/>
                    </a:lnTo>
                    <a:lnTo>
                      <a:pt x="337" y="30735"/>
                    </a:lnTo>
                    <a:lnTo>
                      <a:pt x="1" y="30861"/>
                    </a:lnTo>
                    <a:lnTo>
                      <a:pt x="1" y="30945"/>
                    </a:lnTo>
                    <a:lnTo>
                      <a:pt x="1474" y="31282"/>
                    </a:lnTo>
                    <a:lnTo>
                      <a:pt x="3074" y="31577"/>
                    </a:lnTo>
                    <a:lnTo>
                      <a:pt x="4842" y="31914"/>
                    </a:lnTo>
                    <a:lnTo>
                      <a:pt x="6695" y="32208"/>
                    </a:lnTo>
                    <a:lnTo>
                      <a:pt x="6737" y="32082"/>
                    </a:lnTo>
                    <a:lnTo>
                      <a:pt x="6948" y="31871"/>
                    </a:lnTo>
                    <a:lnTo>
                      <a:pt x="7621" y="31282"/>
                    </a:lnTo>
                    <a:lnTo>
                      <a:pt x="8674" y="30272"/>
                    </a:lnTo>
                    <a:lnTo>
                      <a:pt x="9979" y="28840"/>
                    </a:lnTo>
                    <a:lnTo>
                      <a:pt x="10695" y="27998"/>
                    </a:lnTo>
                    <a:lnTo>
                      <a:pt x="11453" y="27072"/>
                    </a:lnTo>
                    <a:lnTo>
                      <a:pt x="12252" y="26061"/>
                    </a:lnTo>
                    <a:lnTo>
                      <a:pt x="13052" y="24925"/>
                    </a:lnTo>
                    <a:lnTo>
                      <a:pt x="13894" y="23704"/>
                    </a:lnTo>
                    <a:lnTo>
                      <a:pt x="14694" y="22398"/>
                    </a:lnTo>
                    <a:lnTo>
                      <a:pt x="15494" y="21009"/>
                    </a:lnTo>
                    <a:lnTo>
                      <a:pt x="16294" y="19536"/>
                    </a:lnTo>
                    <a:lnTo>
                      <a:pt x="16968" y="18146"/>
                    </a:lnTo>
                    <a:lnTo>
                      <a:pt x="17599" y="16673"/>
                    </a:lnTo>
                    <a:lnTo>
                      <a:pt x="18189" y="15199"/>
                    </a:lnTo>
                    <a:lnTo>
                      <a:pt x="18736" y="13725"/>
                    </a:lnTo>
                    <a:lnTo>
                      <a:pt x="19241" y="12210"/>
                    </a:lnTo>
                    <a:lnTo>
                      <a:pt x="19747" y="10736"/>
                    </a:lnTo>
                    <a:lnTo>
                      <a:pt x="20168" y="9263"/>
                    </a:lnTo>
                    <a:lnTo>
                      <a:pt x="20589" y="7873"/>
                    </a:lnTo>
                    <a:lnTo>
                      <a:pt x="21262" y="5221"/>
                    </a:lnTo>
                    <a:lnTo>
                      <a:pt x="21810" y="2947"/>
                    </a:lnTo>
                    <a:lnTo>
                      <a:pt x="22189" y="1179"/>
                    </a:lnTo>
                    <a:lnTo>
                      <a:pt x="22441"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3" name="Google Shape;2863;p31"/>
              <p:cNvSpPr/>
              <p:nvPr/>
            </p:nvSpPr>
            <p:spPr>
              <a:xfrm>
                <a:off x="1411725" y="4109500"/>
                <a:ext cx="283150" cy="493675"/>
              </a:xfrm>
              <a:custGeom>
                <a:avLst/>
                <a:gdLst/>
                <a:ahLst/>
                <a:cxnLst/>
                <a:rect l="l" t="t" r="r" b="b"/>
                <a:pathLst>
                  <a:path w="11326" h="19747" extrusionOk="0">
                    <a:moveTo>
                      <a:pt x="4632" y="0"/>
                    </a:moveTo>
                    <a:lnTo>
                      <a:pt x="4295" y="2316"/>
                    </a:lnTo>
                    <a:lnTo>
                      <a:pt x="3916" y="4463"/>
                    </a:lnTo>
                    <a:lnTo>
                      <a:pt x="3453" y="7073"/>
                    </a:lnTo>
                    <a:lnTo>
                      <a:pt x="2821" y="10063"/>
                    </a:lnTo>
                    <a:lnTo>
                      <a:pt x="2442" y="11620"/>
                    </a:lnTo>
                    <a:lnTo>
                      <a:pt x="2021" y="13220"/>
                    </a:lnTo>
                    <a:lnTo>
                      <a:pt x="1600" y="14862"/>
                    </a:lnTo>
                    <a:lnTo>
                      <a:pt x="1095" y="16504"/>
                    </a:lnTo>
                    <a:lnTo>
                      <a:pt x="590" y="18146"/>
                    </a:lnTo>
                    <a:lnTo>
                      <a:pt x="0" y="19746"/>
                    </a:lnTo>
                    <a:lnTo>
                      <a:pt x="8337" y="19746"/>
                    </a:lnTo>
                    <a:lnTo>
                      <a:pt x="8716" y="18188"/>
                    </a:lnTo>
                    <a:lnTo>
                      <a:pt x="9052" y="16673"/>
                    </a:lnTo>
                    <a:lnTo>
                      <a:pt x="9642" y="13599"/>
                    </a:lnTo>
                    <a:lnTo>
                      <a:pt x="10147" y="10610"/>
                    </a:lnTo>
                    <a:lnTo>
                      <a:pt x="10568" y="7873"/>
                    </a:lnTo>
                    <a:lnTo>
                      <a:pt x="10863" y="5474"/>
                    </a:lnTo>
                    <a:lnTo>
                      <a:pt x="11115" y="3495"/>
                    </a:lnTo>
                    <a:lnTo>
                      <a:pt x="11326" y="1263"/>
                    </a:lnTo>
                    <a:lnTo>
                      <a:pt x="9473" y="969"/>
                    </a:lnTo>
                    <a:lnTo>
                      <a:pt x="7705" y="632"/>
                    </a:lnTo>
                    <a:lnTo>
                      <a:pt x="6105" y="337"/>
                    </a:lnTo>
                    <a:lnTo>
                      <a:pt x="4632"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4" name="Google Shape;2864;p31"/>
              <p:cNvSpPr/>
              <p:nvPr/>
            </p:nvSpPr>
            <p:spPr>
              <a:xfrm>
                <a:off x="1620125" y="4141075"/>
                <a:ext cx="233700" cy="462100"/>
              </a:xfrm>
              <a:custGeom>
                <a:avLst/>
                <a:gdLst/>
                <a:ahLst/>
                <a:cxnLst/>
                <a:rect l="l" t="t" r="r" b="b"/>
                <a:pathLst>
                  <a:path w="9348" h="18484" extrusionOk="0">
                    <a:moveTo>
                      <a:pt x="2990" y="0"/>
                    </a:moveTo>
                    <a:lnTo>
                      <a:pt x="2779" y="2232"/>
                    </a:lnTo>
                    <a:lnTo>
                      <a:pt x="2527" y="4211"/>
                    </a:lnTo>
                    <a:lnTo>
                      <a:pt x="2232" y="6610"/>
                    </a:lnTo>
                    <a:lnTo>
                      <a:pt x="1811" y="9347"/>
                    </a:lnTo>
                    <a:lnTo>
                      <a:pt x="1306" y="12336"/>
                    </a:lnTo>
                    <a:lnTo>
                      <a:pt x="716" y="15410"/>
                    </a:lnTo>
                    <a:lnTo>
                      <a:pt x="380" y="16925"/>
                    </a:lnTo>
                    <a:lnTo>
                      <a:pt x="1" y="18483"/>
                    </a:lnTo>
                    <a:lnTo>
                      <a:pt x="7411" y="18483"/>
                    </a:lnTo>
                    <a:lnTo>
                      <a:pt x="7832" y="15326"/>
                    </a:lnTo>
                    <a:lnTo>
                      <a:pt x="8211" y="12210"/>
                    </a:lnTo>
                    <a:lnTo>
                      <a:pt x="8505" y="9305"/>
                    </a:lnTo>
                    <a:lnTo>
                      <a:pt x="8716" y="6610"/>
                    </a:lnTo>
                    <a:lnTo>
                      <a:pt x="9053" y="2611"/>
                    </a:lnTo>
                    <a:lnTo>
                      <a:pt x="9137" y="1053"/>
                    </a:lnTo>
                    <a:lnTo>
                      <a:pt x="9347" y="716"/>
                    </a:lnTo>
                    <a:lnTo>
                      <a:pt x="7663" y="590"/>
                    </a:lnTo>
                    <a:lnTo>
                      <a:pt x="6021" y="379"/>
                    </a:lnTo>
                    <a:lnTo>
                      <a:pt x="2990"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5" name="Google Shape;2865;p31"/>
              <p:cNvSpPr/>
              <p:nvPr/>
            </p:nvSpPr>
            <p:spPr>
              <a:xfrm>
                <a:off x="1694850" y="3328500"/>
                <a:ext cx="395800" cy="830500"/>
              </a:xfrm>
              <a:custGeom>
                <a:avLst/>
                <a:gdLst/>
                <a:ahLst/>
                <a:cxnLst/>
                <a:rect l="l" t="t" r="r" b="b"/>
                <a:pathLst>
                  <a:path w="15832" h="33220" extrusionOk="0">
                    <a:moveTo>
                      <a:pt x="15831" y="0"/>
                    </a:moveTo>
                    <a:lnTo>
                      <a:pt x="15747" y="295"/>
                    </a:lnTo>
                    <a:lnTo>
                      <a:pt x="15495" y="1474"/>
                    </a:lnTo>
                    <a:lnTo>
                      <a:pt x="15116" y="3242"/>
                    </a:lnTo>
                    <a:lnTo>
                      <a:pt x="14568" y="5516"/>
                    </a:lnTo>
                    <a:lnTo>
                      <a:pt x="13895" y="8168"/>
                    </a:lnTo>
                    <a:lnTo>
                      <a:pt x="13474" y="9558"/>
                    </a:lnTo>
                    <a:lnTo>
                      <a:pt x="13053" y="11031"/>
                    </a:lnTo>
                    <a:lnTo>
                      <a:pt x="12547" y="12505"/>
                    </a:lnTo>
                    <a:lnTo>
                      <a:pt x="12042" y="14020"/>
                    </a:lnTo>
                    <a:lnTo>
                      <a:pt x="11495" y="15494"/>
                    </a:lnTo>
                    <a:lnTo>
                      <a:pt x="10905" y="16968"/>
                    </a:lnTo>
                    <a:lnTo>
                      <a:pt x="10274" y="18441"/>
                    </a:lnTo>
                    <a:lnTo>
                      <a:pt x="9600" y="19831"/>
                    </a:lnTo>
                    <a:lnTo>
                      <a:pt x="8800" y="21304"/>
                    </a:lnTo>
                    <a:lnTo>
                      <a:pt x="8000" y="22693"/>
                    </a:lnTo>
                    <a:lnTo>
                      <a:pt x="7200" y="23999"/>
                    </a:lnTo>
                    <a:lnTo>
                      <a:pt x="6358" y="25220"/>
                    </a:lnTo>
                    <a:lnTo>
                      <a:pt x="5558" y="26356"/>
                    </a:lnTo>
                    <a:lnTo>
                      <a:pt x="4759" y="27367"/>
                    </a:lnTo>
                    <a:lnTo>
                      <a:pt x="4001" y="28293"/>
                    </a:lnTo>
                    <a:lnTo>
                      <a:pt x="3285" y="29135"/>
                    </a:lnTo>
                    <a:lnTo>
                      <a:pt x="1980" y="30567"/>
                    </a:lnTo>
                    <a:lnTo>
                      <a:pt x="927" y="31577"/>
                    </a:lnTo>
                    <a:lnTo>
                      <a:pt x="254" y="32166"/>
                    </a:lnTo>
                    <a:lnTo>
                      <a:pt x="43" y="32377"/>
                    </a:lnTo>
                    <a:lnTo>
                      <a:pt x="1" y="32503"/>
                    </a:lnTo>
                    <a:lnTo>
                      <a:pt x="3032" y="32882"/>
                    </a:lnTo>
                    <a:lnTo>
                      <a:pt x="4674" y="33093"/>
                    </a:lnTo>
                    <a:lnTo>
                      <a:pt x="6358" y="33219"/>
                    </a:lnTo>
                    <a:lnTo>
                      <a:pt x="7285" y="31577"/>
                    </a:lnTo>
                    <a:lnTo>
                      <a:pt x="7958" y="30272"/>
                    </a:lnTo>
                    <a:lnTo>
                      <a:pt x="8758" y="28672"/>
                    </a:lnTo>
                    <a:lnTo>
                      <a:pt x="9600" y="26819"/>
                    </a:lnTo>
                    <a:lnTo>
                      <a:pt x="10484" y="24714"/>
                    </a:lnTo>
                    <a:lnTo>
                      <a:pt x="11411" y="22357"/>
                    </a:lnTo>
                    <a:lnTo>
                      <a:pt x="11832" y="21094"/>
                    </a:lnTo>
                    <a:lnTo>
                      <a:pt x="12295" y="19831"/>
                    </a:lnTo>
                    <a:lnTo>
                      <a:pt x="12758" y="18231"/>
                    </a:lnTo>
                    <a:lnTo>
                      <a:pt x="13179" y="16631"/>
                    </a:lnTo>
                    <a:lnTo>
                      <a:pt x="13600" y="14947"/>
                    </a:lnTo>
                    <a:lnTo>
                      <a:pt x="13937" y="13263"/>
                    </a:lnTo>
                    <a:lnTo>
                      <a:pt x="14274" y="11578"/>
                    </a:lnTo>
                    <a:lnTo>
                      <a:pt x="14568" y="9936"/>
                    </a:lnTo>
                    <a:lnTo>
                      <a:pt x="15032" y="6821"/>
                    </a:lnTo>
                    <a:lnTo>
                      <a:pt x="15410" y="4084"/>
                    </a:lnTo>
                    <a:lnTo>
                      <a:pt x="15621" y="1937"/>
                    </a:lnTo>
                    <a:lnTo>
                      <a:pt x="1583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6" name="Google Shape;2866;p31"/>
              <p:cNvSpPr/>
              <p:nvPr/>
            </p:nvSpPr>
            <p:spPr>
              <a:xfrm>
                <a:off x="2090625" y="3328500"/>
                <a:ext cx="715775" cy="782075"/>
              </a:xfrm>
              <a:custGeom>
                <a:avLst/>
                <a:gdLst/>
                <a:ahLst/>
                <a:cxnLst/>
                <a:rect l="l" t="t" r="r" b="b"/>
                <a:pathLst>
                  <a:path w="28631" h="31283" extrusionOk="0">
                    <a:moveTo>
                      <a:pt x="0" y="0"/>
                    </a:moveTo>
                    <a:lnTo>
                      <a:pt x="85" y="295"/>
                    </a:lnTo>
                    <a:lnTo>
                      <a:pt x="422" y="1432"/>
                    </a:lnTo>
                    <a:lnTo>
                      <a:pt x="1053" y="3158"/>
                    </a:lnTo>
                    <a:lnTo>
                      <a:pt x="1853" y="5432"/>
                    </a:lnTo>
                    <a:lnTo>
                      <a:pt x="2906" y="8084"/>
                    </a:lnTo>
                    <a:lnTo>
                      <a:pt x="3537" y="9473"/>
                    </a:lnTo>
                    <a:lnTo>
                      <a:pt x="4169" y="10947"/>
                    </a:lnTo>
                    <a:lnTo>
                      <a:pt x="4884" y="12463"/>
                    </a:lnTo>
                    <a:lnTo>
                      <a:pt x="5642" y="13978"/>
                    </a:lnTo>
                    <a:lnTo>
                      <a:pt x="6442" y="15452"/>
                    </a:lnTo>
                    <a:lnTo>
                      <a:pt x="7326" y="16968"/>
                    </a:lnTo>
                    <a:lnTo>
                      <a:pt x="8210" y="18399"/>
                    </a:lnTo>
                    <a:lnTo>
                      <a:pt x="9137" y="19831"/>
                    </a:lnTo>
                    <a:lnTo>
                      <a:pt x="10274" y="21304"/>
                    </a:lnTo>
                    <a:lnTo>
                      <a:pt x="11368" y="22651"/>
                    </a:lnTo>
                    <a:lnTo>
                      <a:pt x="12505" y="23872"/>
                    </a:lnTo>
                    <a:lnTo>
                      <a:pt x="13684" y="25009"/>
                    </a:lnTo>
                    <a:lnTo>
                      <a:pt x="14821" y="26062"/>
                    </a:lnTo>
                    <a:lnTo>
                      <a:pt x="15915" y="26988"/>
                    </a:lnTo>
                    <a:lnTo>
                      <a:pt x="16968" y="27830"/>
                    </a:lnTo>
                    <a:lnTo>
                      <a:pt x="17978" y="28546"/>
                    </a:lnTo>
                    <a:lnTo>
                      <a:pt x="18947" y="29177"/>
                    </a:lnTo>
                    <a:lnTo>
                      <a:pt x="19789" y="29725"/>
                    </a:lnTo>
                    <a:lnTo>
                      <a:pt x="20547" y="30188"/>
                    </a:lnTo>
                    <a:lnTo>
                      <a:pt x="21220" y="30525"/>
                    </a:lnTo>
                    <a:lnTo>
                      <a:pt x="22146" y="31030"/>
                    </a:lnTo>
                    <a:lnTo>
                      <a:pt x="22483" y="31156"/>
                    </a:lnTo>
                    <a:lnTo>
                      <a:pt x="22525" y="31282"/>
                    </a:lnTo>
                    <a:lnTo>
                      <a:pt x="25136" y="30651"/>
                    </a:lnTo>
                    <a:lnTo>
                      <a:pt x="27030" y="30103"/>
                    </a:lnTo>
                    <a:lnTo>
                      <a:pt x="28209" y="29725"/>
                    </a:lnTo>
                    <a:lnTo>
                      <a:pt x="28630" y="29598"/>
                    </a:lnTo>
                    <a:lnTo>
                      <a:pt x="28251" y="29514"/>
                    </a:lnTo>
                    <a:lnTo>
                      <a:pt x="27241" y="29135"/>
                    </a:lnTo>
                    <a:lnTo>
                      <a:pt x="25683" y="28546"/>
                    </a:lnTo>
                    <a:lnTo>
                      <a:pt x="24757" y="28125"/>
                    </a:lnTo>
                    <a:lnTo>
                      <a:pt x="23704" y="27619"/>
                    </a:lnTo>
                    <a:lnTo>
                      <a:pt x="22567" y="27030"/>
                    </a:lnTo>
                    <a:lnTo>
                      <a:pt x="21346" y="26314"/>
                    </a:lnTo>
                    <a:lnTo>
                      <a:pt x="20083" y="25556"/>
                    </a:lnTo>
                    <a:lnTo>
                      <a:pt x="18736" y="24714"/>
                    </a:lnTo>
                    <a:lnTo>
                      <a:pt x="17389" y="23746"/>
                    </a:lnTo>
                    <a:lnTo>
                      <a:pt x="15999" y="22651"/>
                    </a:lnTo>
                    <a:lnTo>
                      <a:pt x="14610" y="21472"/>
                    </a:lnTo>
                    <a:lnTo>
                      <a:pt x="13221" y="20167"/>
                    </a:lnTo>
                    <a:lnTo>
                      <a:pt x="12547" y="19536"/>
                    </a:lnTo>
                    <a:lnTo>
                      <a:pt x="11916" y="18820"/>
                    </a:lnTo>
                    <a:lnTo>
                      <a:pt x="10652" y="17431"/>
                    </a:lnTo>
                    <a:lnTo>
                      <a:pt x="9474" y="15915"/>
                    </a:lnTo>
                    <a:lnTo>
                      <a:pt x="8295" y="14399"/>
                    </a:lnTo>
                    <a:lnTo>
                      <a:pt x="7200" y="12799"/>
                    </a:lnTo>
                    <a:lnTo>
                      <a:pt x="6147" y="11242"/>
                    </a:lnTo>
                    <a:lnTo>
                      <a:pt x="5179" y="9684"/>
                    </a:lnTo>
                    <a:lnTo>
                      <a:pt x="4253" y="8168"/>
                    </a:lnTo>
                    <a:lnTo>
                      <a:pt x="3411" y="6695"/>
                    </a:lnTo>
                    <a:lnTo>
                      <a:pt x="2653" y="5305"/>
                    </a:lnTo>
                    <a:lnTo>
                      <a:pt x="1390" y="2905"/>
                    </a:lnTo>
                    <a:lnTo>
                      <a:pt x="506" y="1095"/>
                    </a:lnTo>
                    <a:lnTo>
                      <a:pt x="43" y="85"/>
                    </a:lnTo>
                    <a:lnTo>
                      <a:pt x="0"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7" name="Google Shape;2867;p31"/>
              <p:cNvSpPr/>
              <p:nvPr/>
            </p:nvSpPr>
            <p:spPr>
              <a:xfrm>
                <a:off x="2653750" y="4068450"/>
                <a:ext cx="293675" cy="534725"/>
              </a:xfrm>
              <a:custGeom>
                <a:avLst/>
                <a:gdLst/>
                <a:ahLst/>
                <a:cxnLst/>
                <a:rect l="l" t="t" r="r" b="b"/>
                <a:pathLst>
                  <a:path w="11747" h="21389" extrusionOk="0">
                    <a:moveTo>
                      <a:pt x="6105" y="0"/>
                    </a:moveTo>
                    <a:lnTo>
                      <a:pt x="5684" y="127"/>
                    </a:lnTo>
                    <a:lnTo>
                      <a:pt x="4505" y="505"/>
                    </a:lnTo>
                    <a:lnTo>
                      <a:pt x="2611" y="1053"/>
                    </a:lnTo>
                    <a:lnTo>
                      <a:pt x="0" y="1684"/>
                    </a:lnTo>
                    <a:lnTo>
                      <a:pt x="337" y="4000"/>
                    </a:lnTo>
                    <a:lnTo>
                      <a:pt x="674" y="6147"/>
                    </a:lnTo>
                    <a:lnTo>
                      <a:pt x="1179" y="8758"/>
                    </a:lnTo>
                    <a:lnTo>
                      <a:pt x="1811" y="11747"/>
                    </a:lnTo>
                    <a:lnTo>
                      <a:pt x="2190" y="13305"/>
                    </a:lnTo>
                    <a:lnTo>
                      <a:pt x="2569" y="14904"/>
                    </a:lnTo>
                    <a:lnTo>
                      <a:pt x="3032" y="16546"/>
                    </a:lnTo>
                    <a:lnTo>
                      <a:pt x="3495" y="18146"/>
                    </a:lnTo>
                    <a:lnTo>
                      <a:pt x="4042" y="19788"/>
                    </a:lnTo>
                    <a:lnTo>
                      <a:pt x="4590" y="21388"/>
                    </a:lnTo>
                    <a:lnTo>
                      <a:pt x="11747" y="21388"/>
                    </a:lnTo>
                    <a:lnTo>
                      <a:pt x="11368" y="20546"/>
                    </a:lnTo>
                    <a:lnTo>
                      <a:pt x="10947" y="19662"/>
                    </a:lnTo>
                    <a:lnTo>
                      <a:pt x="10231" y="17894"/>
                    </a:lnTo>
                    <a:lnTo>
                      <a:pt x="9558" y="16083"/>
                    </a:lnTo>
                    <a:lnTo>
                      <a:pt x="8968" y="14273"/>
                    </a:lnTo>
                    <a:lnTo>
                      <a:pt x="8421" y="12463"/>
                    </a:lnTo>
                    <a:lnTo>
                      <a:pt x="7958" y="10694"/>
                    </a:lnTo>
                    <a:lnTo>
                      <a:pt x="7579" y="8968"/>
                    </a:lnTo>
                    <a:lnTo>
                      <a:pt x="7200" y="7326"/>
                    </a:lnTo>
                    <a:lnTo>
                      <a:pt x="6947" y="5810"/>
                    </a:lnTo>
                    <a:lnTo>
                      <a:pt x="6695" y="4421"/>
                    </a:lnTo>
                    <a:lnTo>
                      <a:pt x="6316" y="2105"/>
                    </a:lnTo>
                    <a:lnTo>
                      <a:pt x="6147" y="548"/>
                    </a:lnTo>
                    <a:lnTo>
                      <a:pt x="6105" y="0"/>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8" name="Google Shape;2868;p31"/>
              <p:cNvSpPr/>
              <p:nvPr/>
            </p:nvSpPr>
            <p:spPr>
              <a:xfrm>
                <a:off x="2090625" y="3328500"/>
                <a:ext cx="236850" cy="839950"/>
              </a:xfrm>
              <a:custGeom>
                <a:avLst/>
                <a:gdLst/>
                <a:ahLst/>
                <a:cxnLst/>
                <a:rect l="l" t="t" r="r" b="b"/>
                <a:pathLst>
                  <a:path w="9474" h="33598" extrusionOk="0">
                    <a:moveTo>
                      <a:pt x="0" y="0"/>
                    </a:moveTo>
                    <a:lnTo>
                      <a:pt x="0" y="5684"/>
                    </a:lnTo>
                    <a:lnTo>
                      <a:pt x="0" y="7831"/>
                    </a:lnTo>
                    <a:lnTo>
                      <a:pt x="43" y="8505"/>
                    </a:lnTo>
                    <a:lnTo>
                      <a:pt x="43" y="8589"/>
                    </a:lnTo>
                    <a:lnTo>
                      <a:pt x="43" y="9263"/>
                    </a:lnTo>
                    <a:lnTo>
                      <a:pt x="43" y="9347"/>
                    </a:lnTo>
                    <a:lnTo>
                      <a:pt x="127" y="11326"/>
                    </a:lnTo>
                    <a:lnTo>
                      <a:pt x="169" y="11578"/>
                    </a:lnTo>
                    <a:lnTo>
                      <a:pt x="169" y="12042"/>
                    </a:lnTo>
                    <a:lnTo>
                      <a:pt x="211" y="12420"/>
                    </a:lnTo>
                    <a:lnTo>
                      <a:pt x="211" y="12884"/>
                    </a:lnTo>
                    <a:lnTo>
                      <a:pt x="253" y="13263"/>
                    </a:lnTo>
                    <a:lnTo>
                      <a:pt x="295" y="13684"/>
                    </a:lnTo>
                    <a:lnTo>
                      <a:pt x="295" y="14189"/>
                    </a:lnTo>
                    <a:lnTo>
                      <a:pt x="337" y="14526"/>
                    </a:lnTo>
                    <a:lnTo>
                      <a:pt x="422" y="15283"/>
                    </a:lnTo>
                    <a:lnTo>
                      <a:pt x="422" y="15536"/>
                    </a:lnTo>
                    <a:lnTo>
                      <a:pt x="464" y="16210"/>
                    </a:lnTo>
                    <a:lnTo>
                      <a:pt x="506" y="16504"/>
                    </a:lnTo>
                    <a:lnTo>
                      <a:pt x="548" y="17052"/>
                    </a:lnTo>
                    <a:lnTo>
                      <a:pt x="590" y="17389"/>
                    </a:lnTo>
                    <a:lnTo>
                      <a:pt x="674" y="17894"/>
                    </a:lnTo>
                    <a:lnTo>
                      <a:pt x="716" y="18231"/>
                    </a:lnTo>
                    <a:lnTo>
                      <a:pt x="758" y="18778"/>
                    </a:lnTo>
                    <a:lnTo>
                      <a:pt x="800" y="19031"/>
                    </a:lnTo>
                    <a:lnTo>
                      <a:pt x="927" y="19831"/>
                    </a:lnTo>
                    <a:lnTo>
                      <a:pt x="1390" y="22736"/>
                    </a:lnTo>
                    <a:lnTo>
                      <a:pt x="1853" y="25388"/>
                    </a:lnTo>
                    <a:lnTo>
                      <a:pt x="2316" y="27746"/>
                    </a:lnTo>
                    <a:lnTo>
                      <a:pt x="2779" y="29725"/>
                    </a:lnTo>
                    <a:lnTo>
                      <a:pt x="3158" y="31367"/>
                    </a:lnTo>
                    <a:lnTo>
                      <a:pt x="3453" y="32545"/>
                    </a:lnTo>
                    <a:lnTo>
                      <a:pt x="3706" y="33556"/>
                    </a:lnTo>
                    <a:lnTo>
                      <a:pt x="3706" y="33598"/>
                    </a:lnTo>
                    <a:lnTo>
                      <a:pt x="6653" y="33472"/>
                    </a:lnTo>
                    <a:lnTo>
                      <a:pt x="9474" y="33261"/>
                    </a:lnTo>
                    <a:lnTo>
                      <a:pt x="8547" y="31619"/>
                    </a:lnTo>
                    <a:lnTo>
                      <a:pt x="7874" y="30314"/>
                    </a:lnTo>
                    <a:lnTo>
                      <a:pt x="7074" y="28714"/>
                    </a:lnTo>
                    <a:lnTo>
                      <a:pt x="6190" y="26819"/>
                    </a:lnTo>
                    <a:lnTo>
                      <a:pt x="5305" y="24714"/>
                    </a:lnTo>
                    <a:lnTo>
                      <a:pt x="4379" y="22357"/>
                    </a:lnTo>
                    <a:lnTo>
                      <a:pt x="3958" y="21094"/>
                    </a:lnTo>
                    <a:lnTo>
                      <a:pt x="3537" y="19831"/>
                    </a:lnTo>
                    <a:lnTo>
                      <a:pt x="3032" y="18231"/>
                    </a:lnTo>
                    <a:lnTo>
                      <a:pt x="2611" y="16631"/>
                    </a:lnTo>
                    <a:lnTo>
                      <a:pt x="2190" y="14947"/>
                    </a:lnTo>
                    <a:lnTo>
                      <a:pt x="1853" y="13263"/>
                    </a:lnTo>
                    <a:lnTo>
                      <a:pt x="1516" y="11578"/>
                    </a:lnTo>
                    <a:lnTo>
                      <a:pt x="1221" y="9936"/>
                    </a:lnTo>
                    <a:lnTo>
                      <a:pt x="758" y="6821"/>
                    </a:lnTo>
                    <a:lnTo>
                      <a:pt x="422" y="4084"/>
                    </a:lnTo>
                    <a:lnTo>
                      <a:pt x="169" y="1937"/>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9" name="Google Shape;2869;p31"/>
              <p:cNvSpPr/>
              <p:nvPr/>
            </p:nvSpPr>
            <p:spPr>
              <a:xfrm>
                <a:off x="2090625" y="3501125"/>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0" name="Google Shape;2870;p31"/>
              <p:cNvSpPr/>
              <p:nvPr/>
            </p:nvSpPr>
            <p:spPr>
              <a:xfrm>
                <a:off x="2090625" y="3501125"/>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1" name="Google Shape;2871;p31"/>
              <p:cNvSpPr/>
              <p:nvPr/>
            </p:nvSpPr>
            <p:spPr>
              <a:xfrm>
                <a:off x="2183250" y="4160025"/>
                <a:ext cx="192650" cy="443150"/>
              </a:xfrm>
              <a:custGeom>
                <a:avLst/>
                <a:gdLst/>
                <a:ahLst/>
                <a:cxnLst/>
                <a:rect l="l" t="t" r="r" b="b"/>
                <a:pathLst>
                  <a:path w="7706" h="17726" extrusionOk="0">
                    <a:moveTo>
                      <a:pt x="5769" y="0"/>
                    </a:moveTo>
                    <a:lnTo>
                      <a:pt x="2948" y="211"/>
                    </a:lnTo>
                    <a:lnTo>
                      <a:pt x="1" y="337"/>
                    </a:lnTo>
                    <a:lnTo>
                      <a:pt x="43" y="2232"/>
                    </a:lnTo>
                    <a:lnTo>
                      <a:pt x="211" y="6273"/>
                    </a:lnTo>
                    <a:lnTo>
                      <a:pt x="464" y="11705"/>
                    </a:lnTo>
                    <a:lnTo>
                      <a:pt x="590" y="14694"/>
                    </a:lnTo>
                    <a:lnTo>
                      <a:pt x="800" y="17725"/>
                    </a:lnTo>
                    <a:lnTo>
                      <a:pt x="7705" y="17725"/>
                    </a:lnTo>
                    <a:lnTo>
                      <a:pt x="7242" y="14568"/>
                    </a:lnTo>
                    <a:lnTo>
                      <a:pt x="6905" y="11452"/>
                    </a:lnTo>
                    <a:lnTo>
                      <a:pt x="6611" y="8547"/>
                    </a:lnTo>
                    <a:lnTo>
                      <a:pt x="6358" y="5852"/>
                    </a:lnTo>
                    <a:lnTo>
                      <a:pt x="6063" y="1853"/>
                    </a:lnTo>
                    <a:lnTo>
                      <a:pt x="5937" y="295"/>
                    </a:lnTo>
                    <a:lnTo>
                      <a:pt x="5769"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2" name="Google Shape;2872;p31"/>
              <p:cNvSpPr/>
              <p:nvPr/>
            </p:nvSpPr>
            <p:spPr>
              <a:xfrm>
                <a:off x="2090625" y="3470600"/>
                <a:ext cx="25" cy="15800"/>
              </a:xfrm>
              <a:custGeom>
                <a:avLst/>
                <a:gdLst/>
                <a:ahLst/>
                <a:cxnLst/>
                <a:rect l="l" t="t" r="r" b="b"/>
                <a:pathLst>
                  <a:path w="1" h="632" extrusionOk="0">
                    <a:moveTo>
                      <a:pt x="0" y="632"/>
                    </a:moveTo>
                    <a:lnTo>
                      <a:pt x="0" y="632"/>
                    </a:lnTo>
                    <a:lnTo>
                      <a:pt x="0" y="0"/>
                    </a:lnTo>
                    <a:lnTo>
                      <a:pt x="0" y="0"/>
                    </a:lnTo>
                    <a:lnTo>
                      <a:pt x="0" y="632"/>
                    </a:lnTo>
                    <a:lnTo>
                      <a:pt x="0" y="632"/>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3" name="Google Shape;2873;p31"/>
              <p:cNvSpPr/>
              <p:nvPr/>
            </p:nvSpPr>
            <p:spPr>
              <a:xfrm>
                <a:off x="2089575" y="3328500"/>
                <a:ext cx="1075" cy="172650"/>
              </a:xfrm>
              <a:custGeom>
                <a:avLst/>
                <a:gdLst/>
                <a:ahLst/>
                <a:cxnLst/>
                <a:rect l="l" t="t" r="r" b="b"/>
                <a:pathLst>
                  <a:path w="43" h="6906" extrusionOk="0">
                    <a:moveTo>
                      <a:pt x="42" y="0"/>
                    </a:moveTo>
                    <a:lnTo>
                      <a:pt x="0" y="5684"/>
                    </a:lnTo>
                    <a:lnTo>
                      <a:pt x="0" y="6316"/>
                    </a:lnTo>
                    <a:lnTo>
                      <a:pt x="42" y="6905"/>
                    </a:lnTo>
                    <a:lnTo>
                      <a:pt x="42" y="6316"/>
                    </a:lnTo>
                    <a:lnTo>
                      <a:pt x="42" y="5684"/>
                    </a:lnTo>
                    <a:lnTo>
                      <a:pt x="42"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4" name="Google Shape;2874;p31"/>
              <p:cNvSpPr/>
              <p:nvPr/>
            </p:nvSpPr>
            <p:spPr>
              <a:xfrm>
                <a:off x="2092725" y="3335875"/>
                <a:ext cx="561050" cy="805225"/>
              </a:xfrm>
              <a:custGeom>
                <a:avLst/>
                <a:gdLst/>
                <a:ahLst/>
                <a:cxnLst/>
                <a:rect l="l" t="t" r="r" b="b"/>
                <a:pathLst>
                  <a:path w="22442" h="32209" extrusionOk="0">
                    <a:moveTo>
                      <a:pt x="1" y="0"/>
                    </a:moveTo>
                    <a:lnTo>
                      <a:pt x="211" y="1179"/>
                    </a:lnTo>
                    <a:lnTo>
                      <a:pt x="590" y="2947"/>
                    </a:lnTo>
                    <a:lnTo>
                      <a:pt x="1137" y="5221"/>
                    </a:lnTo>
                    <a:lnTo>
                      <a:pt x="1853" y="7873"/>
                    </a:lnTo>
                    <a:lnTo>
                      <a:pt x="2232" y="9263"/>
                    </a:lnTo>
                    <a:lnTo>
                      <a:pt x="2695" y="10736"/>
                    </a:lnTo>
                    <a:lnTo>
                      <a:pt x="3158" y="12210"/>
                    </a:lnTo>
                    <a:lnTo>
                      <a:pt x="3664" y="13725"/>
                    </a:lnTo>
                    <a:lnTo>
                      <a:pt x="4253" y="15199"/>
                    </a:lnTo>
                    <a:lnTo>
                      <a:pt x="4842" y="16673"/>
                    </a:lnTo>
                    <a:lnTo>
                      <a:pt x="5474" y="18146"/>
                    </a:lnTo>
                    <a:lnTo>
                      <a:pt x="6106" y="19536"/>
                    </a:lnTo>
                    <a:lnTo>
                      <a:pt x="6906" y="21009"/>
                    </a:lnTo>
                    <a:lnTo>
                      <a:pt x="7705" y="22398"/>
                    </a:lnTo>
                    <a:lnTo>
                      <a:pt x="8548" y="23704"/>
                    </a:lnTo>
                    <a:lnTo>
                      <a:pt x="9347" y="24925"/>
                    </a:lnTo>
                    <a:lnTo>
                      <a:pt x="10147" y="26061"/>
                    </a:lnTo>
                    <a:lnTo>
                      <a:pt x="10947" y="27072"/>
                    </a:lnTo>
                    <a:lnTo>
                      <a:pt x="11705" y="27998"/>
                    </a:lnTo>
                    <a:lnTo>
                      <a:pt x="12463" y="28840"/>
                    </a:lnTo>
                    <a:lnTo>
                      <a:pt x="13768" y="30272"/>
                    </a:lnTo>
                    <a:lnTo>
                      <a:pt x="14779" y="31282"/>
                    </a:lnTo>
                    <a:lnTo>
                      <a:pt x="15452" y="31871"/>
                    </a:lnTo>
                    <a:lnTo>
                      <a:pt x="15705" y="32082"/>
                    </a:lnTo>
                    <a:lnTo>
                      <a:pt x="15705" y="32208"/>
                    </a:lnTo>
                    <a:lnTo>
                      <a:pt x="17600" y="31914"/>
                    </a:lnTo>
                    <a:lnTo>
                      <a:pt x="19326" y="31619"/>
                    </a:lnTo>
                    <a:lnTo>
                      <a:pt x="20968" y="31282"/>
                    </a:lnTo>
                    <a:lnTo>
                      <a:pt x="22441" y="30987"/>
                    </a:lnTo>
                    <a:lnTo>
                      <a:pt x="22399" y="30861"/>
                    </a:lnTo>
                    <a:lnTo>
                      <a:pt x="22062" y="30735"/>
                    </a:lnTo>
                    <a:lnTo>
                      <a:pt x="21136" y="30230"/>
                    </a:lnTo>
                    <a:lnTo>
                      <a:pt x="20463" y="29893"/>
                    </a:lnTo>
                    <a:lnTo>
                      <a:pt x="19705" y="29430"/>
                    </a:lnTo>
                    <a:lnTo>
                      <a:pt x="18863" y="28882"/>
                    </a:lnTo>
                    <a:lnTo>
                      <a:pt x="17894" y="28251"/>
                    </a:lnTo>
                    <a:lnTo>
                      <a:pt x="16884" y="27535"/>
                    </a:lnTo>
                    <a:lnTo>
                      <a:pt x="15831" y="26693"/>
                    </a:lnTo>
                    <a:lnTo>
                      <a:pt x="14737" y="25767"/>
                    </a:lnTo>
                    <a:lnTo>
                      <a:pt x="13600" y="24714"/>
                    </a:lnTo>
                    <a:lnTo>
                      <a:pt x="12421" y="23577"/>
                    </a:lnTo>
                    <a:lnTo>
                      <a:pt x="11284" y="22356"/>
                    </a:lnTo>
                    <a:lnTo>
                      <a:pt x="10190" y="21009"/>
                    </a:lnTo>
                    <a:lnTo>
                      <a:pt x="9053" y="19536"/>
                    </a:lnTo>
                    <a:lnTo>
                      <a:pt x="8126" y="18104"/>
                    </a:lnTo>
                    <a:lnTo>
                      <a:pt x="7242" y="16673"/>
                    </a:lnTo>
                    <a:lnTo>
                      <a:pt x="6358" y="15157"/>
                    </a:lnTo>
                    <a:lnTo>
                      <a:pt x="5558" y="13683"/>
                    </a:lnTo>
                    <a:lnTo>
                      <a:pt x="4800" y="12168"/>
                    </a:lnTo>
                    <a:lnTo>
                      <a:pt x="4085" y="10652"/>
                    </a:lnTo>
                    <a:lnTo>
                      <a:pt x="3453" y="9178"/>
                    </a:lnTo>
                    <a:lnTo>
                      <a:pt x="2822" y="7789"/>
                    </a:lnTo>
                    <a:lnTo>
                      <a:pt x="1769" y="5137"/>
                    </a:lnTo>
                    <a:lnTo>
                      <a:pt x="969" y="2863"/>
                    </a:lnTo>
                    <a:lnTo>
                      <a:pt x="338" y="1137"/>
                    </a:lnTo>
                    <a:lnTo>
                      <a:pt x="1"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5" name="Google Shape;2875;p31"/>
              <p:cNvSpPr/>
              <p:nvPr/>
            </p:nvSpPr>
            <p:spPr>
              <a:xfrm>
                <a:off x="2485325" y="4110550"/>
                <a:ext cx="283175" cy="492625"/>
              </a:xfrm>
              <a:custGeom>
                <a:avLst/>
                <a:gdLst/>
                <a:ahLst/>
                <a:cxnLst/>
                <a:rect l="l" t="t" r="r" b="b"/>
                <a:pathLst>
                  <a:path w="11327" h="19705" extrusionOk="0">
                    <a:moveTo>
                      <a:pt x="6737" y="0"/>
                    </a:moveTo>
                    <a:lnTo>
                      <a:pt x="5264" y="295"/>
                    </a:lnTo>
                    <a:lnTo>
                      <a:pt x="3622" y="632"/>
                    </a:lnTo>
                    <a:lnTo>
                      <a:pt x="1896" y="927"/>
                    </a:lnTo>
                    <a:lnTo>
                      <a:pt x="1" y="1221"/>
                    </a:lnTo>
                    <a:lnTo>
                      <a:pt x="211" y="3495"/>
                    </a:lnTo>
                    <a:lnTo>
                      <a:pt x="464" y="5474"/>
                    </a:lnTo>
                    <a:lnTo>
                      <a:pt x="801" y="7873"/>
                    </a:lnTo>
                    <a:lnTo>
                      <a:pt x="1180" y="10610"/>
                    </a:lnTo>
                    <a:lnTo>
                      <a:pt x="1685" y="13557"/>
                    </a:lnTo>
                    <a:lnTo>
                      <a:pt x="2274" y="16631"/>
                    </a:lnTo>
                    <a:lnTo>
                      <a:pt x="2611" y="18189"/>
                    </a:lnTo>
                    <a:lnTo>
                      <a:pt x="2990" y="19704"/>
                    </a:lnTo>
                    <a:lnTo>
                      <a:pt x="11327" y="19704"/>
                    </a:lnTo>
                    <a:lnTo>
                      <a:pt x="10779" y="18104"/>
                    </a:lnTo>
                    <a:lnTo>
                      <a:pt x="10232" y="16462"/>
                    </a:lnTo>
                    <a:lnTo>
                      <a:pt x="9769" y="14862"/>
                    </a:lnTo>
                    <a:lnTo>
                      <a:pt x="9306" y="13220"/>
                    </a:lnTo>
                    <a:lnTo>
                      <a:pt x="8927" y="11621"/>
                    </a:lnTo>
                    <a:lnTo>
                      <a:pt x="8548" y="10063"/>
                    </a:lnTo>
                    <a:lnTo>
                      <a:pt x="7916" y="7074"/>
                    </a:lnTo>
                    <a:lnTo>
                      <a:pt x="7411" y="4463"/>
                    </a:lnTo>
                    <a:lnTo>
                      <a:pt x="7074" y="2316"/>
                    </a:lnTo>
                    <a:lnTo>
                      <a:pt x="6737"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6" name="Google Shape;2876;p31"/>
              <p:cNvSpPr/>
              <p:nvPr/>
            </p:nvSpPr>
            <p:spPr>
              <a:xfrm>
                <a:off x="1976950" y="4168425"/>
                <a:ext cx="226325" cy="434750"/>
              </a:xfrm>
              <a:custGeom>
                <a:avLst/>
                <a:gdLst/>
                <a:ahLst/>
                <a:cxnLst/>
                <a:rect l="l" t="t" r="r" b="b"/>
                <a:pathLst>
                  <a:path w="9053" h="17390" extrusionOk="0">
                    <a:moveTo>
                      <a:pt x="800" y="1"/>
                    </a:moveTo>
                    <a:lnTo>
                      <a:pt x="758" y="1853"/>
                    </a:lnTo>
                    <a:lnTo>
                      <a:pt x="632" y="5937"/>
                    </a:lnTo>
                    <a:lnTo>
                      <a:pt x="379" y="11369"/>
                    </a:lnTo>
                    <a:lnTo>
                      <a:pt x="211" y="14358"/>
                    </a:lnTo>
                    <a:lnTo>
                      <a:pt x="0" y="17389"/>
                    </a:lnTo>
                    <a:lnTo>
                      <a:pt x="9052" y="17389"/>
                    </a:lnTo>
                    <a:lnTo>
                      <a:pt x="8842" y="14358"/>
                    </a:lnTo>
                    <a:lnTo>
                      <a:pt x="8716" y="11369"/>
                    </a:lnTo>
                    <a:lnTo>
                      <a:pt x="8463" y="5937"/>
                    </a:lnTo>
                    <a:lnTo>
                      <a:pt x="8295" y="1896"/>
                    </a:lnTo>
                    <a:lnTo>
                      <a:pt x="8253" y="1"/>
                    </a:lnTo>
                    <a:lnTo>
                      <a:pt x="6442" y="43"/>
                    </a:lnTo>
                    <a:lnTo>
                      <a:pt x="2695" y="43"/>
                    </a:lnTo>
                    <a:lnTo>
                      <a:pt x="80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7" name="Google Shape;2877;p31"/>
              <p:cNvSpPr/>
              <p:nvPr/>
            </p:nvSpPr>
            <p:spPr>
              <a:xfrm>
                <a:off x="1996950" y="3501125"/>
                <a:ext cx="186325" cy="668400"/>
              </a:xfrm>
              <a:custGeom>
                <a:avLst/>
                <a:gdLst/>
                <a:ahLst/>
                <a:cxnLst/>
                <a:rect l="l" t="t" r="r" b="b"/>
                <a:pathLst>
                  <a:path w="7453" h="26736" extrusionOk="0">
                    <a:moveTo>
                      <a:pt x="3747" y="0"/>
                    </a:moveTo>
                    <a:lnTo>
                      <a:pt x="3705" y="1600"/>
                    </a:lnTo>
                    <a:lnTo>
                      <a:pt x="3705" y="1684"/>
                    </a:lnTo>
                    <a:lnTo>
                      <a:pt x="3663" y="2358"/>
                    </a:lnTo>
                    <a:lnTo>
                      <a:pt x="3663" y="2442"/>
                    </a:lnTo>
                    <a:lnTo>
                      <a:pt x="3579" y="4421"/>
                    </a:lnTo>
                    <a:lnTo>
                      <a:pt x="3579" y="4673"/>
                    </a:lnTo>
                    <a:lnTo>
                      <a:pt x="3537" y="5137"/>
                    </a:lnTo>
                    <a:lnTo>
                      <a:pt x="3537" y="5515"/>
                    </a:lnTo>
                    <a:lnTo>
                      <a:pt x="3495" y="5979"/>
                    </a:lnTo>
                    <a:lnTo>
                      <a:pt x="3453" y="6358"/>
                    </a:lnTo>
                    <a:lnTo>
                      <a:pt x="3453" y="6779"/>
                    </a:lnTo>
                    <a:lnTo>
                      <a:pt x="3411" y="7284"/>
                    </a:lnTo>
                    <a:lnTo>
                      <a:pt x="3369" y="7621"/>
                    </a:lnTo>
                    <a:lnTo>
                      <a:pt x="3326" y="8378"/>
                    </a:lnTo>
                    <a:lnTo>
                      <a:pt x="3284" y="8631"/>
                    </a:lnTo>
                    <a:lnTo>
                      <a:pt x="3242" y="9305"/>
                    </a:lnTo>
                    <a:lnTo>
                      <a:pt x="3200" y="9599"/>
                    </a:lnTo>
                    <a:lnTo>
                      <a:pt x="3158" y="10147"/>
                    </a:lnTo>
                    <a:lnTo>
                      <a:pt x="3116" y="10484"/>
                    </a:lnTo>
                    <a:lnTo>
                      <a:pt x="3074" y="10989"/>
                    </a:lnTo>
                    <a:lnTo>
                      <a:pt x="3032" y="11326"/>
                    </a:lnTo>
                    <a:lnTo>
                      <a:pt x="2948" y="11873"/>
                    </a:lnTo>
                    <a:lnTo>
                      <a:pt x="2905" y="12126"/>
                    </a:lnTo>
                    <a:lnTo>
                      <a:pt x="2821" y="12926"/>
                    </a:lnTo>
                    <a:lnTo>
                      <a:pt x="2358" y="15831"/>
                    </a:lnTo>
                    <a:lnTo>
                      <a:pt x="1853" y="18483"/>
                    </a:lnTo>
                    <a:lnTo>
                      <a:pt x="1390" y="20841"/>
                    </a:lnTo>
                    <a:lnTo>
                      <a:pt x="969" y="22820"/>
                    </a:lnTo>
                    <a:lnTo>
                      <a:pt x="590" y="24462"/>
                    </a:lnTo>
                    <a:lnTo>
                      <a:pt x="295" y="25640"/>
                    </a:lnTo>
                    <a:lnTo>
                      <a:pt x="0" y="26651"/>
                    </a:lnTo>
                    <a:lnTo>
                      <a:pt x="0" y="26693"/>
                    </a:lnTo>
                    <a:lnTo>
                      <a:pt x="1895" y="26735"/>
                    </a:lnTo>
                    <a:lnTo>
                      <a:pt x="5642" y="26735"/>
                    </a:lnTo>
                    <a:lnTo>
                      <a:pt x="7453" y="26693"/>
                    </a:lnTo>
                    <a:lnTo>
                      <a:pt x="7453" y="26651"/>
                    </a:lnTo>
                    <a:lnTo>
                      <a:pt x="7200" y="25640"/>
                    </a:lnTo>
                    <a:lnTo>
                      <a:pt x="6905" y="24462"/>
                    </a:lnTo>
                    <a:lnTo>
                      <a:pt x="6526" y="22820"/>
                    </a:lnTo>
                    <a:lnTo>
                      <a:pt x="6063" y="20841"/>
                    </a:lnTo>
                    <a:lnTo>
                      <a:pt x="5600" y="18483"/>
                    </a:lnTo>
                    <a:lnTo>
                      <a:pt x="5137" y="15831"/>
                    </a:lnTo>
                    <a:lnTo>
                      <a:pt x="4674" y="12926"/>
                    </a:lnTo>
                    <a:lnTo>
                      <a:pt x="4547" y="12126"/>
                    </a:lnTo>
                    <a:lnTo>
                      <a:pt x="4505" y="11873"/>
                    </a:lnTo>
                    <a:lnTo>
                      <a:pt x="4463" y="11326"/>
                    </a:lnTo>
                    <a:lnTo>
                      <a:pt x="4421" y="10989"/>
                    </a:lnTo>
                    <a:lnTo>
                      <a:pt x="4337" y="10484"/>
                    </a:lnTo>
                    <a:lnTo>
                      <a:pt x="4295" y="10147"/>
                    </a:lnTo>
                    <a:lnTo>
                      <a:pt x="4253" y="9599"/>
                    </a:lnTo>
                    <a:lnTo>
                      <a:pt x="4211" y="9305"/>
                    </a:lnTo>
                    <a:lnTo>
                      <a:pt x="4169" y="8631"/>
                    </a:lnTo>
                    <a:lnTo>
                      <a:pt x="4169" y="8378"/>
                    </a:lnTo>
                    <a:lnTo>
                      <a:pt x="4084" y="7621"/>
                    </a:lnTo>
                    <a:lnTo>
                      <a:pt x="4042" y="7284"/>
                    </a:lnTo>
                    <a:lnTo>
                      <a:pt x="4042" y="6779"/>
                    </a:lnTo>
                    <a:lnTo>
                      <a:pt x="4000" y="6358"/>
                    </a:lnTo>
                    <a:lnTo>
                      <a:pt x="3958" y="5979"/>
                    </a:lnTo>
                    <a:lnTo>
                      <a:pt x="3958" y="5515"/>
                    </a:lnTo>
                    <a:lnTo>
                      <a:pt x="3916" y="5137"/>
                    </a:lnTo>
                    <a:lnTo>
                      <a:pt x="3916" y="4673"/>
                    </a:lnTo>
                    <a:lnTo>
                      <a:pt x="3874" y="4421"/>
                    </a:lnTo>
                    <a:lnTo>
                      <a:pt x="3790" y="2442"/>
                    </a:lnTo>
                    <a:lnTo>
                      <a:pt x="3790" y="2358"/>
                    </a:lnTo>
                    <a:lnTo>
                      <a:pt x="3790" y="1684"/>
                    </a:lnTo>
                    <a:lnTo>
                      <a:pt x="3790" y="1600"/>
                    </a:lnTo>
                    <a:lnTo>
                      <a:pt x="374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8" name="Google Shape;2878;p31"/>
              <p:cNvSpPr/>
              <p:nvPr/>
            </p:nvSpPr>
            <p:spPr>
              <a:xfrm>
                <a:off x="2069575" y="3797925"/>
                <a:ext cx="1075" cy="6350"/>
              </a:xfrm>
              <a:custGeom>
                <a:avLst/>
                <a:gdLst/>
                <a:ahLst/>
                <a:cxnLst/>
                <a:rect l="l" t="t" r="r" b="b"/>
                <a:pathLst>
                  <a:path w="43" h="254" extrusionOk="0">
                    <a:moveTo>
                      <a:pt x="0" y="254"/>
                    </a:moveTo>
                    <a:lnTo>
                      <a:pt x="0" y="254"/>
                    </a:lnTo>
                    <a:lnTo>
                      <a:pt x="43" y="1"/>
                    </a:lnTo>
                    <a:lnTo>
                      <a:pt x="43" y="1"/>
                    </a:lnTo>
                    <a:lnTo>
                      <a:pt x="0" y="254"/>
                    </a:lnTo>
                    <a:lnTo>
                      <a:pt x="0" y="25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9" name="Google Shape;2879;p31"/>
              <p:cNvSpPr/>
              <p:nvPr/>
            </p:nvSpPr>
            <p:spPr>
              <a:xfrm>
                <a:off x="2085350" y="3617950"/>
                <a:ext cx="1100" cy="11600"/>
              </a:xfrm>
              <a:custGeom>
                <a:avLst/>
                <a:gdLst/>
                <a:ahLst/>
                <a:cxnLst/>
                <a:rect l="l" t="t" r="r" b="b"/>
                <a:pathLst>
                  <a:path w="44" h="464" extrusionOk="0">
                    <a:moveTo>
                      <a:pt x="1" y="464"/>
                    </a:moveTo>
                    <a:lnTo>
                      <a:pt x="1" y="464"/>
                    </a:lnTo>
                    <a:lnTo>
                      <a:pt x="43" y="0"/>
                    </a:lnTo>
                    <a:lnTo>
                      <a:pt x="43" y="0"/>
                    </a:lnTo>
                    <a:lnTo>
                      <a:pt x="1" y="464"/>
                    </a:lnTo>
                    <a:lnTo>
                      <a:pt x="1" y="46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0" name="Google Shape;2880;p31"/>
              <p:cNvSpPr/>
              <p:nvPr/>
            </p:nvSpPr>
            <p:spPr>
              <a:xfrm>
                <a:off x="2072725" y="3775825"/>
                <a:ext cx="1075" cy="8450"/>
              </a:xfrm>
              <a:custGeom>
                <a:avLst/>
                <a:gdLst/>
                <a:ahLst/>
                <a:cxnLst/>
                <a:rect l="l" t="t" r="r" b="b"/>
                <a:pathLst>
                  <a:path w="43" h="338" extrusionOk="0">
                    <a:moveTo>
                      <a:pt x="1" y="338"/>
                    </a:moveTo>
                    <a:lnTo>
                      <a:pt x="1" y="338"/>
                    </a:lnTo>
                    <a:lnTo>
                      <a:pt x="43" y="1"/>
                    </a:lnTo>
                    <a:lnTo>
                      <a:pt x="43"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1" name="Google Shape;2881;p31"/>
              <p:cNvSpPr/>
              <p:nvPr/>
            </p:nvSpPr>
            <p:spPr>
              <a:xfrm>
                <a:off x="2079050" y="3710575"/>
                <a:ext cx="1075" cy="6350"/>
              </a:xfrm>
              <a:custGeom>
                <a:avLst/>
                <a:gdLst/>
                <a:ahLst/>
                <a:cxnLst/>
                <a:rect l="l" t="t" r="r" b="b"/>
                <a:pathLst>
                  <a:path w="43" h="254" extrusionOk="0">
                    <a:moveTo>
                      <a:pt x="0" y="253"/>
                    </a:moveTo>
                    <a:lnTo>
                      <a:pt x="0" y="253"/>
                    </a:lnTo>
                    <a:lnTo>
                      <a:pt x="42" y="0"/>
                    </a:lnTo>
                    <a:lnTo>
                      <a:pt x="42" y="0"/>
                    </a:lnTo>
                    <a:lnTo>
                      <a:pt x="0" y="253"/>
                    </a:lnTo>
                    <a:lnTo>
                      <a:pt x="0" y="253"/>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2" name="Google Shape;2882;p31"/>
              <p:cNvSpPr/>
              <p:nvPr/>
            </p:nvSpPr>
            <p:spPr>
              <a:xfrm>
                <a:off x="2083250" y="3660050"/>
                <a:ext cx="25" cy="10550"/>
              </a:xfrm>
              <a:custGeom>
                <a:avLst/>
                <a:gdLst/>
                <a:ahLst/>
                <a:cxnLst/>
                <a:rect l="l" t="t" r="r" b="b"/>
                <a:pathLst>
                  <a:path w="1" h="422" extrusionOk="0">
                    <a:moveTo>
                      <a:pt x="1" y="422"/>
                    </a:moveTo>
                    <a:lnTo>
                      <a:pt x="1" y="422"/>
                    </a:lnTo>
                    <a:lnTo>
                      <a:pt x="1" y="1"/>
                    </a:lnTo>
                    <a:lnTo>
                      <a:pt x="1" y="1"/>
                    </a:lnTo>
                    <a:lnTo>
                      <a:pt x="1" y="422"/>
                    </a:lnTo>
                    <a:lnTo>
                      <a:pt x="1" y="422"/>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3" name="Google Shape;2883;p31"/>
              <p:cNvSpPr/>
              <p:nvPr/>
            </p:nvSpPr>
            <p:spPr>
              <a:xfrm>
                <a:off x="2081150" y="3683200"/>
                <a:ext cx="1075" cy="8450"/>
              </a:xfrm>
              <a:custGeom>
                <a:avLst/>
                <a:gdLst/>
                <a:ahLst/>
                <a:cxnLst/>
                <a:rect l="l" t="t" r="r" b="b"/>
                <a:pathLst>
                  <a:path w="43" h="338" extrusionOk="0">
                    <a:moveTo>
                      <a:pt x="1" y="338"/>
                    </a:moveTo>
                    <a:lnTo>
                      <a:pt x="1" y="338"/>
                    </a:lnTo>
                    <a:lnTo>
                      <a:pt x="43" y="1"/>
                    </a:lnTo>
                    <a:lnTo>
                      <a:pt x="43"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4" name="Google Shape;2884;p31"/>
              <p:cNvSpPr/>
              <p:nvPr/>
            </p:nvSpPr>
            <p:spPr>
              <a:xfrm>
                <a:off x="2084300" y="3639000"/>
                <a:ext cx="1075" cy="11600"/>
              </a:xfrm>
              <a:custGeom>
                <a:avLst/>
                <a:gdLst/>
                <a:ahLst/>
                <a:cxnLst/>
                <a:rect l="l" t="t" r="r" b="b"/>
                <a:pathLst>
                  <a:path w="43" h="464" extrusionOk="0">
                    <a:moveTo>
                      <a:pt x="1" y="464"/>
                    </a:moveTo>
                    <a:lnTo>
                      <a:pt x="1" y="464"/>
                    </a:lnTo>
                    <a:lnTo>
                      <a:pt x="43" y="0"/>
                    </a:lnTo>
                    <a:lnTo>
                      <a:pt x="43" y="0"/>
                    </a:lnTo>
                    <a:lnTo>
                      <a:pt x="1" y="464"/>
                    </a:lnTo>
                    <a:lnTo>
                      <a:pt x="1" y="46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5" name="Google Shape;2885;p31"/>
              <p:cNvSpPr/>
              <p:nvPr/>
            </p:nvSpPr>
            <p:spPr>
              <a:xfrm>
                <a:off x="2076950" y="3733725"/>
                <a:ext cx="1075" cy="7400"/>
              </a:xfrm>
              <a:custGeom>
                <a:avLst/>
                <a:gdLst/>
                <a:ahLst/>
                <a:cxnLst/>
                <a:rect l="l" t="t" r="r" b="b"/>
                <a:pathLst>
                  <a:path w="43" h="296" extrusionOk="0">
                    <a:moveTo>
                      <a:pt x="0" y="295"/>
                    </a:moveTo>
                    <a:lnTo>
                      <a:pt x="0" y="295"/>
                    </a:lnTo>
                    <a:lnTo>
                      <a:pt x="42" y="1"/>
                    </a:lnTo>
                    <a:lnTo>
                      <a:pt x="42" y="1"/>
                    </a:lnTo>
                    <a:lnTo>
                      <a:pt x="0" y="295"/>
                    </a:lnTo>
                    <a:lnTo>
                      <a:pt x="0" y="295"/>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6" name="Google Shape;2886;p31"/>
              <p:cNvSpPr/>
              <p:nvPr/>
            </p:nvSpPr>
            <p:spPr>
              <a:xfrm>
                <a:off x="2074825" y="3754775"/>
                <a:ext cx="1100" cy="8450"/>
              </a:xfrm>
              <a:custGeom>
                <a:avLst/>
                <a:gdLst/>
                <a:ahLst/>
                <a:cxnLst/>
                <a:rect l="l" t="t" r="r" b="b"/>
                <a:pathLst>
                  <a:path w="44" h="338" extrusionOk="0">
                    <a:moveTo>
                      <a:pt x="1" y="338"/>
                    </a:moveTo>
                    <a:lnTo>
                      <a:pt x="1" y="338"/>
                    </a:lnTo>
                    <a:lnTo>
                      <a:pt x="43" y="1"/>
                    </a:lnTo>
                    <a:lnTo>
                      <a:pt x="43"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7" name="Google Shape;2887;p31"/>
              <p:cNvSpPr/>
              <p:nvPr/>
            </p:nvSpPr>
            <p:spPr>
              <a:xfrm>
                <a:off x="2086425" y="3562175"/>
                <a:ext cx="2125" cy="49475"/>
              </a:xfrm>
              <a:custGeom>
                <a:avLst/>
                <a:gdLst/>
                <a:ahLst/>
                <a:cxnLst/>
                <a:rect l="l" t="t" r="r" b="b"/>
                <a:pathLst>
                  <a:path w="85" h="1979" extrusionOk="0">
                    <a:moveTo>
                      <a:pt x="0" y="1979"/>
                    </a:moveTo>
                    <a:lnTo>
                      <a:pt x="0" y="1979"/>
                    </a:lnTo>
                    <a:lnTo>
                      <a:pt x="84" y="0"/>
                    </a:lnTo>
                    <a:lnTo>
                      <a:pt x="84" y="0"/>
                    </a:lnTo>
                    <a:lnTo>
                      <a:pt x="0" y="1979"/>
                    </a:lnTo>
                    <a:lnTo>
                      <a:pt x="0" y="1979"/>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8" name="Google Shape;2888;p31"/>
              <p:cNvSpPr/>
              <p:nvPr/>
            </p:nvSpPr>
            <p:spPr>
              <a:xfrm>
                <a:off x="2089575" y="3486375"/>
                <a:ext cx="1075" cy="54750"/>
              </a:xfrm>
              <a:custGeom>
                <a:avLst/>
                <a:gdLst/>
                <a:ahLst/>
                <a:cxnLst/>
                <a:rect l="l" t="t" r="r" b="b"/>
                <a:pathLst>
                  <a:path w="43" h="2190" extrusionOk="0">
                    <a:moveTo>
                      <a:pt x="0" y="1"/>
                    </a:moveTo>
                    <a:lnTo>
                      <a:pt x="0" y="1516"/>
                    </a:lnTo>
                    <a:lnTo>
                      <a:pt x="0" y="2190"/>
                    </a:lnTo>
                    <a:lnTo>
                      <a:pt x="42" y="590"/>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9" name="Google Shape;2889;p31"/>
              <p:cNvSpPr/>
              <p:nvPr/>
            </p:nvSpPr>
            <p:spPr>
              <a:xfrm>
                <a:off x="2088525" y="3543225"/>
                <a:ext cx="1075" cy="16850"/>
              </a:xfrm>
              <a:custGeom>
                <a:avLst/>
                <a:gdLst/>
                <a:ahLst/>
                <a:cxnLst/>
                <a:rect l="l" t="t" r="r" b="b"/>
                <a:pathLst>
                  <a:path w="43" h="674" extrusionOk="0">
                    <a:moveTo>
                      <a:pt x="0" y="674"/>
                    </a:moveTo>
                    <a:lnTo>
                      <a:pt x="0" y="674"/>
                    </a:lnTo>
                    <a:lnTo>
                      <a:pt x="42" y="0"/>
                    </a:lnTo>
                    <a:lnTo>
                      <a:pt x="42" y="0"/>
                    </a:lnTo>
                    <a:lnTo>
                      <a:pt x="0" y="674"/>
                    </a:lnTo>
                    <a:lnTo>
                      <a:pt x="0" y="67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0" name="Google Shape;2890;p31"/>
              <p:cNvSpPr/>
              <p:nvPr/>
            </p:nvSpPr>
            <p:spPr>
              <a:xfrm>
                <a:off x="2098000" y="3683200"/>
                <a:ext cx="1075" cy="8450"/>
              </a:xfrm>
              <a:custGeom>
                <a:avLst/>
                <a:gdLst/>
                <a:ahLst/>
                <a:cxnLst/>
                <a:rect l="l" t="t" r="r" b="b"/>
                <a:pathLst>
                  <a:path w="43" h="338" extrusionOk="0">
                    <a:moveTo>
                      <a:pt x="0" y="1"/>
                    </a:moveTo>
                    <a:lnTo>
                      <a:pt x="0" y="1"/>
                    </a:lnTo>
                    <a:lnTo>
                      <a:pt x="42" y="338"/>
                    </a:lnTo>
                    <a:lnTo>
                      <a:pt x="42" y="338"/>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1" name="Google Shape;2891;p31"/>
              <p:cNvSpPr/>
              <p:nvPr/>
            </p:nvSpPr>
            <p:spPr>
              <a:xfrm>
                <a:off x="2101150" y="3710575"/>
                <a:ext cx="25" cy="6350"/>
              </a:xfrm>
              <a:custGeom>
                <a:avLst/>
                <a:gdLst/>
                <a:ahLst/>
                <a:cxnLst/>
                <a:rect l="l" t="t" r="r" b="b"/>
                <a:pathLst>
                  <a:path w="1" h="254" extrusionOk="0">
                    <a:moveTo>
                      <a:pt x="1" y="0"/>
                    </a:moveTo>
                    <a:lnTo>
                      <a:pt x="1" y="0"/>
                    </a:lnTo>
                    <a:lnTo>
                      <a:pt x="1" y="253"/>
                    </a:lnTo>
                    <a:lnTo>
                      <a:pt x="1" y="253"/>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2" name="Google Shape;2892;p31"/>
              <p:cNvSpPr/>
              <p:nvPr/>
            </p:nvSpPr>
            <p:spPr>
              <a:xfrm>
                <a:off x="2090625" y="3501125"/>
                <a:ext cx="1075" cy="40000"/>
              </a:xfrm>
              <a:custGeom>
                <a:avLst/>
                <a:gdLst/>
                <a:ahLst/>
                <a:cxnLst/>
                <a:rect l="l" t="t" r="r" b="b"/>
                <a:pathLst>
                  <a:path w="43" h="1600" extrusionOk="0">
                    <a:moveTo>
                      <a:pt x="0" y="0"/>
                    </a:moveTo>
                    <a:lnTo>
                      <a:pt x="0" y="926"/>
                    </a:lnTo>
                    <a:lnTo>
                      <a:pt x="43" y="160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3" name="Google Shape;2893;p31"/>
              <p:cNvSpPr/>
              <p:nvPr/>
            </p:nvSpPr>
            <p:spPr>
              <a:xfrm>
                <a:off x="2104300" y="3754775"/>
                <a:ext cx="1075" cy="8450"/>
              </a:xfrm>
              <a:custGeom>
                <a:avLst/>
                <a:gdLst/>
                <a:ahLst/>
                <a:cxnLst/>
                <a:rect l="l" t="t" r="r" b="b"/>
                <a:pathLst>
                  <a:path w="43" h="338" extrusionOk="0">
                    <a:moveTo>
                      <a:pt x="1" y="1"/>
                    </a:moveTo>
                    <a:lnTo>
                      <a:pt x="1" y="1"/>
                    </a:lnTo>
                    <a:lnTo>
                      <a:pt x="43" y="338"/>
                    </a:lnTo>
                    <a:lnTo>
                      <a:pt x="43" y="338"/>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4" name="Google Shape;2894;p31"/>
              <p:cNvSpPr/>
              <p:nvPr/>
            </p:nvSpPr>
            <p:spPr>
              <a:xfrm>
                <a:off x="2109575" y="3797925"/>
                <a:ext cx="1075" cy="6350"/>
              </a:xfrm>
              <a:custGeom>
                <a:avLst/>
                <a:gdLst/>
                <a:ahLst/>
                <a:cxnLst/>
                <a:rect l="l" t="t" r="r" b="b"/>
                <a:pathLst>
                  <a:path w="43" h="254" extrusionOk="0">
                    <a:moveTo>
                      <a:pt x="0" y="1"/>
                    </a:moveTo>
                    <a:lnTo>
                      <a:pt x="0" y="1"/>
                    </a:lnTo>
                    <a:lnTo>
                      <a:pt x="42" y="254"/>
                    </a:lnTo>
                    <a:lnTo>
                      <a:pt x="42" y="254"/>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5" name="Google Shape;2895;p31"/>
              <p:cNvSpPr/>
              <p:nvPr/>
            </p:nvSpPr>
            <p:spPr>
              <a:xfrm>
                <a:off x="2102200" y="3733725"/>
                <a:ext cx="1075" cy="7400"/>
              </a:xfrm>
              <a:custGeom>
                <a:avLst/>
                <a:gdLst/>
                <a:ahLst/>
                <a:cxnLst/>
                <a:rect l="l" t="t" r="r" b="b"/>
                <a:pathLst>
                  <a:path w="43" h="296" extrusionOk="0">
                    <a:moveTo>
                      <a:pt x="1" y="1"/>
                    </a:moveTo>
                    <a:lnTo>
                      <a:pt x="1" y="1"/>
                    </a:lnTo>
                    <a:lnTo>
                      <a:pt x="43" y="295"/>
                    </a:lnTo>
                    <a:lnTo>
                      <a:pt x="43" y="295"/>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6" name="Google Shape;2896;p31"/>
              <p:cNvSpPr/>
              <p:nvPr/>
            </p:nvSpPr>
            <p:spPr>
              <a:xfrm>
                <a:off x="2096950" y="3660050"/>
                <a:ext cx="1075" cy="10550"/>
              </a:xfrm>
              <a:custGeom>
                <a:avLst/>
                <a:gdLst/>
                <a:ahLst/>
                <a:cxnLst/>
                <a:rect l="l" t="t" r="r" b="b"/>
                <a:pathLst>
                  <a:path w="43" h="422" extrusionOk="0">
                    <a:moveTo>
                      <a:pt x="0" y="1"/>
                    </a:moveTo>
                    <a:lnTo>
                      <a:pt x="0" y="1"/>
                    </a:lnTo>
                    <a:lnTo>
                      <a:pt x="42" y="422"/>
                    </a:lnTo>
                    <a:lnTo>
                      <a:pt x="42" y="422"/>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7" name="Google Shape;2897;p31"/>
              <p:cNvSpPr/>
              <p:nvPr/>
            </p:nvSpPr>
            <p:spPr>
              <a:xfrm>
                <a:off x="2095900" y="3639000"/>
                <a:ext cx="0" cy="11600"/>
              </a:xfrm>
              <a:custGeom>
                <a:avLst/>
                <a:gdLst/>
                <a:ahLst/>
                <a:cxnLst/>
                <a:rect l="l" t="t" r="r" b="b"/>
                <a:pathLst>
                  <a:path h="464" extrusionOk="0">
                    <a:moveTo>
                      <a:pt x="0" y="0"/>
                    </a:moveTo>
                    <a:lnTo>
                      <a:pt x="0" y="0"/>
                    </a:lnTo>
                    <a:lnTo>
                      <a:pt x="0" y="464"/>
                    </a:lnTo>
                    <a:lnTo>
                      <a:pt x="0" y="464"/>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8" name="Google Shape;2898;p31"/>
              <p:cNvSpPr/>
              <p:nvPr/>
            </p:nvSpPr>
            <p:spPr>
              <a:xfrm>
                <a:off x="2091675" y="3543225"/>
                <a:ext cx="25" cy="16850"/>
              </a:xfrm>
              <a:custGeom>
                <a:avLst/>
                <a:gdLst/>
                <a:ahLst/>
                <a:cxnLst/>
                <a:rect l="l" t="t" r="r" b="b"/>
                <a:pathLst>
                  <a:path w="1" h="674" extrusionOk="0">
                    <a:moveTo>
                      <a:pt x="1" y="0"/>
                    </a:moveTo>
                    <a:lnTo>
                      <a:pt x="1" y="0"/>
                    </a:lnTo>
                    <a:lnTo>
                      <a:pt x="1" y="674"/>
                    </a:lnTo>
                    <a:lnTo>
                      <a:pt x="1" y="674"/>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9" name="Google Shape;2899;p31"/>
              <p:cNvSpPr/>
              <p:nvPr/>
            </p:nvSpPr>
            <p:spPr>
              <a:xfrm>
                <a:off x="2091675" y="3562175"/>
                <a:ext cx="2125" cy="49475"/>
              </a:xfrm>
              <a:custGeom>
                <a:avLst/>
                <a:gdLst/>
                <a:ahLst/>
                <a:cxnLst/>
                <a:rect l="l" t="t" r="r" b="b"/>
                <a:pathLst>
                  <a:path w="85" h="1979" extrusionOk="0">
                    <a:moveTo>
                      <a:pt x="1" y="0"/>
                    </a:moveTo>
                    <a:lnTo>
                      <a:pt x="1" y="0"/>
                    </a:lnTo>
                    <a:lnTo>
                      <a:pt x="85" y="1979"/>
                    </a:lnTo>
                    <a:lnTo>
                      <a:pt x="85" y="1979"/>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0" name="Google Shape;2900;p31"/>
              <p:cNvSpPr/>
              <p:nvPr/>
            </p:nvSpPr>
            <p:spPr>
              <a:xfrm>
                <a:off x="2094825" y="3617950"/>
                <a:ext cx="25" cy="11600"/>
              </a:xfrm>
              <a:custGeom>
                <a:avLst/>
                <a:gdLst/>
                <a:ahLst/>
                <a:cxnLst/>
                <a:rect l="l" t="t" r="r" b="b"/>
                <a:pathLst>
                  <a:path w="1" h="464" extrusionOk="0">
                    <a:moveTo>
                      <a:pt x="1" y="0"/>
                    </a:moveTo>
                    <a:lnTo>
                      <a:pt x="1" y="0"/>
                    </a:lnTo>
                    <a:lnTo>
                      <a:pt x="1" y="464"/>
                    </a:lnTo>
                    <a:lnTo>
                      <a:pt x="1" y="464"/>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1" name="Google Shape;2901;p31"/>
              <p:cNvSpPr/>
              <p:nvPr/>
            </p:nvSpPr>
            <p:spPr>
              <a:xfrm>
                <a:off x="2107475" y="3775825"/>
                <a:ext cx="1075" cy="8450"/>
              </a:xfrm>
              <a:custGeom>
                <a:avLst/>
                <a:gdLst/>
                <a:ahLst/>
                <a:cxnLst/>
                <a:rect l="l" t="t" r="r" b="b"/>
                <a:pathLst>
                  <a:path w="43" h="338" extrusionOk="0">
                    <a:moveTo>
                      <a:pt x="0" y="1"/>
                    </a:moveTo>
                    <a:lnTo>
                      <a:pt x="0" y="1"/>
                    </a:lnTo>
                    <a:lnTo>
                      <a:pt x="42" y="338"/>
                    </a:lnTo>
                    <a:lnTo>
                      <a:pt x="42" y="338"/>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2" name="Google Shape;2902;p31"/>
              <p:cNvSpPr/>
              <p:nvPr/>
            </p:nvSpPr>
            <p:spPr>
              <a:xfrm>
                <a:off x="2090625" y="3486375"/>
                <a:ext cx="25" cy="14775"/>
              </a:xfrm>
              <a:custGeom>
                <a:avLst/>
                <a:gdLst/>
                <a:ahLst/>
                <a:cxnLst/>
                <a:rect l="l" t="t" r="r" b="b"/>
                <a:pathLst>
                  <a:path w="1" h="591" extrusionOk="0">
                    <a:moveTo>
                      <a:pt x="0" y="590"/>
                    </a:moveTo>
                    <a:lnTo>
                      <a:pt x="0" y="590"/>
                    </a:lnTo>
                    <a:lnTo>
                      <a:pt x="0" y="1"/>
                    </a:lnTo>
                    <a:lnTo>
                      <a:pt x="0" y="1"/>
                    </a:lnTo>
                    <a:lnTo>
                      <a:pt x="0" y="590"/>
                    </a:lnTo>
                    <a:lnTo>
                      <a:pt x="0" y="59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3" name="Google Shape;2903;p31"/>
              <p:cNvSpPr/>
              <p:nvPr/>
            </p:nvSpPr>
            <p:spPr>
              <a:xfrm>
                <a:off x="2089575" y="3486375"/>
                <a:ext cx="1075" cy="14775"/>
              </a:xfrm>
              <a:custGeom>
                <a:avLst/>
                <a:gdLst/>
                <a:ahLst/>
                <a:cxnLst/>
                <a:rect l="l" t="t" r="r" b="b"/>
                <a:pathLst>
                  <a:path w="43" h="591" extrusionOk="0">
                    <a:moveTo>
                      <a:pt x="0" y="1"/>
                    </a:moveTo>
                    <a:lnTo>
                      <a:pt x="0" y="1"/>
                    </a:lnTo>
                    <a:lnTo>
                      <a:pt x="42" y="590"/>
                    </a:lnTo>
                    <a:lnTo>
                      <a:pt x="42" y="590"/>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4" name="Google Shape;2904;p31"/>
              <p:cNvSpPr/>
              <p:nvPr/>
            </p:nvSpPr>
            <p:spPr>
              <a:xfrm>
                <a:off x="2327450" y="4141075"/>
                <a:ext cx="232650" cy="462100"/>
              </a:xfrm>
              <a:custGeom>
                <a:avLst/>
                <a:gdLst/>
                <a:ahLst/>
                <a:cxnLst/>
                <a:rect l="l" t="t" r="r" b="b"/>
                <a:pathLst>
                  <a:path w="9306" h="18484" extrusionOk="0">
                    <a:moveTo>
                      <a:pt x="6316" y="0"/>
                    </a:moveTo>
                    <a:lnTo>
                      <a:pt x="3285" y="421"/>
                    </a:lnTo>
                    <a:lnTo>
                      <a:pt x="1685" y="590"/>
                    </a:lnTo>
                    <a:lnTo>
                      <a:pt x="1" y="758"/>
                    </a:lnTo>
                    <a:lnTo>
                      <a:pt x="169" y="1053"/>
                    </a:lnTo>
                    <a:lnTo>
                      <a:pt x="295" y="2611"/>
                    </a:lnTo>
                    <a:lnTo>
                      <a:pt x="590" y="6610"/>
                    </a:lnTo>
                    <a:lnTo>
                      <a:pt x="843" y="9305"/>
                    </a:lnTo>
                    <a:lnTo>
                      <a:pt x="1137" y="12210"/>
                    </a:lnTo>
                    <a:lnTo>
                      <a:pt x="1474" y="15326"/>
                    </a:lnTo>
                    <a:lnTo>
                      <a:pt x="1937" y="18483"/>
                    </a:lnTo>
                    <a:lnTo>
                      <a:pt x="9305" y="18483"/>
                    </a:lnTo>
                    <a:lnTo>
                      <a:pt x="8926" y="16968"/>
                    </a:lnTo>
                    <a:lnTo>
                      <a:pt x="8589" y="15410"/>
                    </a:lnTo>
                    <a:lnTo>
                      <a:pt x="8000" y="12336"/>
                    </a:lnTo>
                    <a:lnTo>
                      <a:pt x="7495" y="9389"/>
                    </a:lnTo>
                    <a:lnTo>
                      <a:pt x="7116" y="6652"/>
                    </a:lnTo>
                    <a:lnTo>
                      <a:pt x="6779" y="4253"/>
                    </a:lnTo>
                    <a:lnTo>
                      <a:pt x="6526" y="2274"/>
                    </a:lnTo>
                    <a:lnTo>
                      <a:pt x="6316"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5" name="Google Shape;2905;p31"/>
              <p:cNvSpPr/>
              <p:nvPr/>
            </p:nvSpPr>
            <p:spPr>
              <a:xfrm>
                <a:off x="2090625" y="3328500"/>
                <a:ext cx="394725" cy="831550"/>
              </a:xfrm>
              <a:custGeom>
                <a:avLst/>
                <a:gdLst/>
                <a:ahLst/>
                <a:cxnLst/>
                <a:rect l="l" t="t" r="r" b="b"/>
                <a:pathLst>
                  <a:path w="15789" h="33262" extrusionOk="0">
                    <a:moveTo>
                      <a:pt x="0" y="0"/>
                    </a:moveTo>
                    <a:lnTo>
                      <a:pt x="169" y="1937"/>
                    </a:lnTo>
                    <a:lnTo>
                      <a:pt x="422" y="4084"/>
                    </a:lnTo>
                    <a:lnTo>
                      <a:pt x="758" y="6821"/>
                    </a:lnTo>
                    <a:lnTo>
                      <a:pt x="1221" y="9936"/>
                    </a:lnTo>
                    <a:lnTo>
                      <a:pt x="1516" y="11578"/>
                    </a:lnTo>
                    <a:lnTo>
                      <a:pt x="1853" y="13263"/>
                    </a:lnTo>
                    <a:lnTo>
                      <a:pt x="2190" y="14947"/>
                    </a:lnTo>
                    <a:lnTo>
                      <a:pt x="2611" y="16631"/>
                    </a:lnTo>
                    <a:lnTo>
                      <a:pt x="3032" y="18231"/>
                    </a:lnTo>
                    <a:lnTo>
                      <a:pt x="3537" y="19831"/>
                    </a:lnTo>
                    <a:lnTo>
                      <a:pt x="3958" y="21094"/>
                    </a:lnTo>
                    <a:lnTo>
                      <a:pt x="4379" y="22357"/>
                    </a:lnTo>
                    <a:lnTo>
                      <a:pt x="5305" y="24714"/>
                    </a:lnTo>
                    <a:lnTo>
                      <a:pt x="6190" y="26819"/>
                    </a:lnTo>
                    <a:lnTo>
                      <a:pt x="7074" y="28714"/>
                    </a:lnTo>
                    <a:lnTo>
                      <a:pt x="7874" y="30314"/>
                    </a:lnTo>
                    <a:lnTo>
                      <a:pt x="8547" y="31619"/>
                    </a:lnTo>
                    <a:lnTo>
                      <a:pt x="9474" y="33261"/>
                    </a:lnTo>
                    <a:lnTo>
                      <a:pt x="11158" y="33093"/>
                    </a:lnTo>
                    <a:lnTo>
                      <a:pt x="12758" y="32924"/>
                    </a:lnTo>
                    <a:lnTo>
                      <a:pt x="15789" y="32503"/>
                    </a:lnTo>
                    <a:lnTo>
                      <a:pt x="15789" y="32377"/>
                    </a:lnTo>
                    <a:lnTo>
                      <a:pt x="15536" y="32166"/>
                    </a:lnTo>
                    <a:lnTo>
                      <a:pt x="14863" y="31577"/>
                    </a:lnTo>
                    <a:lnTo>
                      <a:pt x="13852" y="30567"/>
                    </a:lnTo>
                    <a:lnTo>
                      <a:pt x="12547" y="29135"/>
                    </a:lnTo>
                    <a:lnTo>
                      <a:pt x="11789" y="28293"/>
                    </a:lnTo>
                    <a:lnTo>
                      <a:pt x="11031" y="27367"/>
                    </a:lnTo>
                    <a:lnTo>
                      <a:pt x="10231" y="26356"/>
                    </a:lnTo>
                    <a:lnTo>
                      <a:pt x="9431" y="25220"/>
                    </a:lnTo>
                    <a:lnTo>
                      <a:pt x="8632" y="23999"/>
                    </a:lnTo>
                    <a:lnTo>
                      <a:pt x="7789" y="22693"/>
                    </a:lnTo>
                    <a:lnTo>
                      <a:pt x="6990" y="21304"/>
                    </a:lnTo>
                    <a:lnTo>
                      <a:pt x="6190" y="19831"/>
                    </a:lnTo>
                    <a:lnTo>
                      <a:pt x="5558" y="18441"/>
                    </a:lnTo>
                    <a:lnTo>
                      <a:pt x="4926" y="16968"/>
                    </a:lnTo>
                    <a:lnTo>
                      <a:pt x="4337" y="15494"/>
                    </a:lnTo>
                    <a:lnTo>
                      <a:pt x="3748" y="14020"/>
                    </a:lnTo>
                    <a:lnTo>
                      <a:pt x="3242" y="12505"/>
                    </a:lnTo>
                    <a:lnTo>
                      <a:pt x="2779" y="11031"/>
                    </a:lnTo>
                    <a:lnTo>
                      <a:pt x="2316" y="9558"/>
                    </a:lnTo>
                    <a:lnTo>
                      <a:pt x="1937" y="8168"/>
                    </a:lnTo>
                    <a:lnTo>
                      <a:pt x="1221" y="5516"/>
                    </a:lnTo>
                    <a:lnTo>
                      <a:pt x="674" y="3242"/>
                    </a:lnTo>
                    <a:lnTo>
                      <a:pt x="295" y="1474"/>
                    </a:lnTo>
                    <a:lnTo>
                      <a:pt x="85" y="295"/>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6" name="Google Shape;2906;p31"/>
              <p:cNvSpPr/>
              <p:nvPr/>
            </p:nvSpPr>
            <p:spPr>
              <a:xfrm>
                <a:off x="1789600" y="3787400"/>
                <a:ext cx="602075" cy="72650"/>
              </a:xfrm>
              <a:custGeom>
                <a:avLst/>
                <a:gdLst/>
                <a:ahLst/>
                <a:cxnLst/>
                <a:rect l="l" t="t" r="r" b="b"/>
                <a:pathLst>
                  <a:path w="24083" h="2906" extrusionOk="0">
                    <a:moveTo>
                      <a:pt x="463" y="1"/>
                    </a:moveTo>
                    <a:lnTo>
                      <a:pt x="0" y="590"/>
                    </a:lnTo>
                    <a:lnTo>
                      <a:pt x="0" y="717"/>
                    </a:lnTo>
                    <a:lnTo>
                      <a:pt x="42" y="969"/>
                    </a:lnTo>
                    <a:lnTo>
                      <a:pt x="126" y="1306"/>
                    </a:lnTo>
                    <a:lnTo>
                      <a:pt x="253" y="1475"/>
                    </a:lnTo>
                    <a:lnTo>
                      <a:pt x="379" y="1643"/>
                    </a:lnTo>
                    <a:lnTo>
                      <a:pt x="547" y="1769"/>
                    </a:lnTo>
                    <a:lnTo>
                      <a:pt x="758" y="1853"/>
                    </a:lnTo>
                    <a:lnTo>
                      <a:pt x="1011" y="1896"/>
                    </a:lnTo>
                    <a:lnTo>
                      <a:pt x="1305" y="1896"/>
                    </a:lnTo>
                    <a:lnTo>
                      <a:pt x="1684" y="1811"/>
                    </a:lnTo>
                    <a:lnTo>
                      <a:pt x="2105" y="1643"/>
                    </a:lnTo>
                    <a:lnTo>
                      <a:pt x="2611" y="1390"/>
                    </a:lnTo>
                    <a:lnTo>
                      <a:pt x="3158" y="1011"/>
                    </a:lnTo>
                    <a:lnTo>
                      <a:pt x="3158" y="1096"/>
                    </a:lnTo>
                    <a:lnTo>
                      <a:pt x="3200" y="1348"/>
                    </a:lnTo>
                    <a:lnTo>
                      <a:pt x="3242" y="1685"/>
                    </a:lnTo>
                    <a:lnTo>
                      <a:pt x="3326" y="1811"/>
                    </a:lnTo>
                    <a:lnTo>
                      <a:pt x="3453" y="1980"/>
                    </a:lnTo>
                    <a:lnTo>
                      <a:pt x="3579" y="2064"/>
                    </a:lnTo>
                    <a:lnTo>
                      <a:pt x="3747" y="2148"/>
                    </a:lnTo>
                    <a:lnTo>
                      <a:pt x="3958" y="2190"/>
                    </a:lnTo>
                    <a:lnTo>
                      <a:pt x="4253" y="2190"/>
                    </a:lnTo>
                    <a:lnTo>
                      <a:pt x="4547" y="2106"/>
                    </a:lnTo>
                    <a:lnTo>
                      <a:pt x="4926" y="1938"/>
                    </a:lnTo>
                    <a:lnTo>
                      <a:pt x="5347" y="1685"/>
                    </a:lnTo>
                    <a:lnTo>
                      <a:pt x="5852" y="1348"/>
                    </a:lnTo>
                    <a:lnTo>
                      <a:pt x="5979" y="1685"/>
                    </a:lnTo>
                    <a:lnTo>
                      <a:pt x="6147" y="1980"/>
                    </a:lnTo>
                    <a:lnTo>
                      <a:pt x="6231" y="2148"/>
                    </a:lnTo>
                    <a:lnTo>
                      <a:pt x="6358" y="2274"/>
                    </a:lnTo>
                    <a:lnTo>
                      <a:pt x="6526" y="2401"/>
                    </a:lnTo>
                    <a:lnTo>
                      <a:pt x="6694" y="2485"/>
                    </a:lnTo>
                    <a:lnTo>
                      <a:pt x="6905" y="2527"/>
                    </a:lnTo>
                    <a:lnTo>
                      <a:pt x="7158" y="2527"/>
                    </a:lnTo>
                    <a:lnTo>
                      <a:pt x="7410" y="2443"/>
                    </a:lnTo>
                    <a:lnTo>
                      <a:pt x="7705" y="2274"/>
                    </a:lnTo>
                    <a:lnTo>
                      <a:pt x="8042" y="2022"/>
                    </a:lnTo>
                    <a:lnTo>
                      <a:pt x="8421" y="1685"/>
                    </a:lnTo>
                    <a:lnTo>
                      <a:pt x="8589" y="2064"/>
                    </a:lnTo>
                    <a:lnTo>
                      <a:pt x="8800" y="2359"/>
                    </a:lnTo>
                    <a:lnTo>
                      <a:pt x="8926" y="2527"/>
                    </a:lnTo>
                    <a:lnTo>
                      <a:pt x="9094" y="2653"/>
                    </a:lnTo>
                    <a:lnTo>
                      <a:pt x="9263" y="2780"/>
                    </a:lnTo>
                    <a:lnTo>
                      <a:pt x="9473" y="2864"/>
                    </a:lnTo>
                    <a:lnTo>
                      <a:pt x="9684" y="2906"/>
                    </a:lnTo>
                    <a:lnTo>
                      <a:pt x="9894" y="2864"/>
                    </a:lnTo>
                    <a:lnTo>
                      <a:pt x="10147" y="2780"/>
                    </a:lnTo>
                    <a:lnTo>
                      <a:pt x="10442" y="2611"/>
                    </a:lnTo>
                    <a:lnTo>
                      <a:pt x="10736" y="2359"/>
                    </a:lnTo>
                    <a:lnTo>
                      <a:pt x="11031" y="2022"/>
                    </a:lnTo>
                    <a:lnTo>
                      <a:pt x="11115" y="2148"/>
                    </a:lnTo>
                    <a:lnTo>
                      <a:pt x="11326" y="2443"/>
                    </a:lnTo>
                    <a:lnTo>
                      <a:pt x="11494" y="2611"/>
                    </a:lnTo>
                    <a:lnTo>
                      <a:pt x="11663" y="2780"/>
                    </a:lnTo>
                    <a:lnTo>
                      <a:pt x="11831" y="2864"/>
                    </a:lnTo>
                    <a:lnTo>
                      <a:pt x="12041" y="2906"/>
                    </a:lnTo>
                    <a:lnTo>
                      <a:pt x="12210" y="2864"/>
                    </a:lnTo>
                    <a:lnTo>
                      <a:pt x="12420" y="2780"/>
                    </a:lnTo>
                    <a:lnTo>
                      <a:pt x="12589" y="2611"/>
                    </a:lnTo>
                    <a:lnTo>
                      <a:pt x="12715" y="2443"/>
                    </a:lnTo>
                    <a:lnTo>
                      <a:pt x="12968" y="2148"/>
                    </a:lnTo>
                    <a:lnTo>
                      <a:pt x="13052" y="2022"/>
                    </a:lnTo>
                    <a:lnTo>
                      <a:pt x="13347" y="2359"/>
                    </a:lnTo>
                    <a:lnTo>
                      <a:pt x="13641" y="2611"/>
                    </a:lnTo>
                    <a:lnTo>
                      <a:pt x="13894" y="2780"/>
                    </a:lnTo>
                    <a:lnTo>
                      <a:pt x="14147" y="2864"/>
                    </a:lnTo>
                    <a:lnTo>
                      <a:pt x="14357" y="2906"/>
                    </a:lnTo>
                    <a:lnTo>
                      <a:pt x="14568" y="2864"/>
                    </a:lnTo>
                    <a:lnTo>
                      <a:pt x="14778" y="2780"/>
                    </a:lnTo>
                    <a:lnTo>
                      <a:pt x="14947" y="2653"/>
                    </a:lnTo>
                    <a:lnTo>
                      <a:pt x="15115" y="2527"/>
                    </a:lnTo>
                    <a:lnTo>
                      <a:pt x="15241" y="2359"/>
                    </a:lnTo>
                    <a:lnTo>
                      <a:pt x="15452" y="2064"/>
                    </a:lnTo>
                    <a:lnTo>
                      <a:pt x="15620" y="1685"/>
                    </a:lnTo>
                    <a:lnTo>
                      <a:pt x="15999" y="2022"/>
                    </a:lnTo>
                    <a:lnTo>
                      <a:pt x="16336" y="2274"/>
                    </a:lnTo>
                    <a:lnTo>
                      <a:pt x="16631" y="2443"/>
                    </a:lnTo>
                    <a:lnTo>
                      <a:pt x="16883" y="2527"/>
                    </a:lnTo>
                    <a:lnTo>
                      <a:pt x="17136" y="2527"/>
                    </a:lnTo>
                    <a:lnTo>
                      <a:pt x="17346" y="2485"/>
                    </a:lnTo>
                    <a:lnTo>
                      <a:pt x="17515" y="2401"/>
                    </a:lnTo>
                    <a:lnTo>
                      <a:pt x="17683" y="2274"/>
                    </a:lnTo>
                    <a:lnTo>
                      <a:pt x="17810" y="2148"/>
                    </a:lnTo>
                    <a:lnTo>
                      <a:pt x="17936" y="1980"/>
                    </a:lnTo>
                    <a:lnTo>
                      <a:pt x="18062" y="1685"/>
                    </a:lnTo>
                    <a:lnTo>
                      <a:pt x="18188" y="1348"/>
                    </a:lnTo>
                    <a:lnTo>
                      <a:pt x="18694" y="1685"/>
                    </a:lnTo>
                    <a:lnTo>
                      <a:pt x="19115" y="1938"/>
                    </a:lnTo>
                    <a:lnTo>
                      <a:pt x="19494" y="2106"/>
                    </a:lnTo>
                    <a:lnTo>
                      <a:pt x="19830" y="2190"/>
                    </a:lnTo>
                    <a:lnTo>
                      <a:pt x="20083" y="2190"/>
                    </a:lnTo>
                    <a:lnTo>
                      <a:pt x="20294" y="2148"/>
                    </a:lnTo>
                    <a:lnTo>
                      <a:pt x="20462" y="2064"/>
                    </a:lnTo>
                    <a:lnTo>
                      <a:pt x="20630" y="1980"/>
                    </a:lnTo>
                    <a:lnTo>
                      <a:pt x="20715" y="1811"/>
                    </a:lnTo>
                    <a:lnTo>
                      <a:pt x="20799" y="1685"/>
                    </a:lnTo>
                    <a:lnTo>
                      <a:pt x="20883" y="1348"/>
                    </a:lnTo>
                    <a:lnTo>
                      <a:pt x="20883" y="1096"/>
                    </a:lnTo>
                    <a:lnTo>
                      <a:pt x="20883" y="1011"/>
                    </a:lnTo>
                    <a:lnTo>
                      <a:pt x="21472" y="1390"/>
                    </a:lnTo>
                    <a:lnTo>
                      <a:pt x="21936" y="1643"/>
                    </a:lnTo>
                    <a:lnTo>
                      <a:pt x="22357" y="1811"/>
                    </a:lnTo>
                    <a:lnTo>
                      <a:pt x="22736" y="1896"/>
                    </a:lnTo>
                    <a:lnTo>
                      <a:pt x="23030" y="1896"/>
                    </a:lnTo>
                    <a:lnTo>
                      <a:pt x="23325" y="1853"/>
                    </a:lnTo>
                    <a:lnTo>
                      <a:pt x="23493" y="1769"/>
                    </a:lnTo>
                    <a:lnTo>
                      <a:pt x="23662" y="1643"/>
                    </a:lnTo>
                    <a:lnTo>
                      <a:pt x="23830" y="1475"/>
                    </a:lnTo>
                    <a:lnTo>
                      <a:pt x="23914" y="1306"/>
                    </a:lnTo>
                    <a:lnTo>
                      <a:pt x="23999" y="969"/>
                    </a:lnTo>
                    <a:lnTo>
                      <a:pt x="24041" y="717"/>
                    </a:lnTo>
                    <a:lnTo>
                      <a:pt x="24083" y="590"/>
                    </a:lnTo>
                    <a:lnTo>
                      <a:pt x="23578" y="1"/>
                    </a:lnTo>
                    <a:lnTo>
                      <a:pt x="23535" y="254"/>
                    </a:lnTo>
                    <a:lnTo>
                      <a:pt x="23451" y="506"/>
                    </a:lnTo>
                    <a:lnTo>
                      <a:pt x="23241" y="759"/>
                    </a:lnTo>
                    <a:lnTo>
                      <a:pt x="23157" y="885"/>
                    </a:lnTo>
                    <a:lnTo>
                      <a:pt x="22988" y="969"/>
                    </a:lnTo>
                    <a:lnTo>
                      <a:pt x="22820" y="1011"/>
                    </a:lnTo>
                    <a:lnTo>
                      <a:pt x="22609" y="1053"/>
                    </a:lnTo>
                    <a:lnTo>
                      <a:pt x="22357" y="1053"/>
                    </a:lnTo>
                    <a:lnTo>
                      <a:pt x="22062" y="969"/>
                    </a:lnTo>
                    <a:lnTo>
                      <a:pt x="21767" y="885"/>
                    </a:lnTo>
                    <a:lnTo>
                      <a:pt x="21388" y="717"/>
                    </a:lnTo>
                    <a:lnTo>
                      <a:pt x="21009" y="506"/>
                    </a:lnTo>
                    <a:lnTo>
                      <a:pt x="20546" y="211"/>
                    </a:lnTo>
                    <a:lnTo>
                      <a:pt x="20546" y="296"/>
                    </a:lnTo>
                    <a:lnTo>
                      <a:pt x="20504" y="548"/>
                    </a:lnTo>
                    <a:lnTo>
                      <a:pt x="20462" y="843"/>
                    </a:lnTo>
                    <a:lnTo>
                      <a:pt x="20378" y="969"/>
                    </a:lnTo>
                    <a:lnTo>
                      <a:pt x="20294" y="1138"/>
                    </a:lnTo>
                    <a:lnTo>
                      <a:pt x="20125" y="1222"/>
                    </a:lnTo>
                    <a:lnTo>
                      <a:pt x="19957" y="1306"/>
                    </a:lnTo>
                    <a:lnTo>
                      <a:pt x="19746" y="1348"/>
                    </a:lnTo>
                    <a:lnTo>
                      <a:pt x="19494" y="1306"/>
                    </a:lnTo>
                    <a:lnTo>
                      <a:pt x="19199" y="1222"/>
                    </a:lnTo>
                    <a:lnTo>
                      <a:pt x="18862" y="1096"/>
                    </a:lnTo>
                    <a:lnTo>
                      <a:pt x="18441" y="843"/>
                    </a:lnTo>
                    <a:lnTo>
                      <a:pt x="17936" y="506"/>
                    </a:lnTo>
                    <a:lnTo>
                      <a:pt x="17852" y="843"/>
                    </a:lnTo>
                    <a:lnTo>
                      <a:pt x="17683" y="1138"/>
                    </a:lnTo>
                    <a:lnTo>
                      <a:pt x="17599" y="1306"/>
                    </a:lnTo>
                    <a:lnTo>
                      <a:pt x="17473" y="1432"/>
                    </a:lnTo>
                    <a:lnTo>
                      <a:pt x="17304" y="1559"/>
                    </a:lnTo>
                    <a:lnTo>
                      <a:pt x="17136" y="1601"/>
                    </a:lnTo>
                    <a:lnTo>
                      <a:pt x="16925" y="1643"/>
                    </a:lnTo>
                    <a:lnTo>
                      <a:pt x="16715" y="1643"/>
                    </a:lnTo>
                    <a:lnTo>
                      <a:pt x="16462" y="1559"/>
                    </a:lnTo>
                    <a:lnTo>
                      <a:pt x="16168" y="1432"/>
                    </a:lnTo>
                    <a:lnTo>
                      <a:pt x="15831" y="1180"/>
                    </a:lnTo>
                    <a:lnTo>
                      <a:pt x="15494" y="885"/>
                    </a:lnTo>
                    <a:lnTo>
                      <a:pt x="15325" y="1222"/>
                    </a:lnTo>
                    <a:lnTo>
                      <a:pt x="15115" y="1517"/>
                    </a:lnTo>
                    <a:lnTo>
                      <a:pt x="14989" y="1643"/>
                    </a:lnTo>
                    <a:lnTo>
                      <a:pt x="14820" y="1811"/>
                    </a:lnTo>
                    <a:lnTo>
                      <a:pt x="14652" y="1896"/>
                    </a:lnTo>
                    <a:lnTo>
                      <a:pt x="14483" y="1980"/>
                    </a:lnTo>
                    <a:lnTo>
                      <a:pt x="14273" y="2022"/>
                    </a:lnTo>
                    <a:lnTo>
                      <a:pt x="14062" y="2022"/>
                    </a:lnTo>
                    <a:lnTo>
                      <a:pt x="13810" y="1896"/>
                    </a:lnTo>
                    <a:lnTo>
                      <a:pt x="13557" y="1769"/>
                    </a:lnTo>
                    <a:lnTo>
                      <a:pt x="13262" y="1517"/>
                    </a:lnTo>
                    <a:lnTo>
                      <a:pt x="13010" y="1180"/>
                    </a:lnTo>
                    <a:lnTo>
                      <a:pt x="12926" y="1306"/>
                    </a:lnTo>
                    <a:lnTo>
                      <a:pt x="12715" y="1601"/>
                    </a:lnTo>
                    <a:lnTo>
                      <a:pt x="12547" y="1769"/>
                    </a:lnTo>
                    <a:lnTo>
                      <a:pt x="12378" y="1896"/>
                    </a:lnTo>
                    <a:lnTo>
                      <a:pt x="12210" y="1980"/>
                    </a:lnTo>
                    <a:lnTo>
                      <a:pt x="12041" y="2022"/>
                    </a:lnTo>
                    <a:lnTo>
                      <a:pt x="11831" y="1980"/>
                    </a:lnTo>
                    <a:lnTo>
                      <a:pt x="11663" y="1896"/>
                    </a:lnTo>
                    <a:lnTo>
                      <a:pt x="11494" y="1769"/>
                    </a:lnTo>
                    <a:lnTo>
                      <a:pt x="11368" y="1601"/>
                    </a:lnTo>
                    <a:lnTo>
                      <a:pt x="11157" y="1306"/>
                    </a:lnTo>
                    <a:lnTo>
                      <a:pt x="11073" y="1180"/>
                    </a:lnTo>
                    <a:lnTo>
                      <a:pt x="10778" y="1517"/>
                    </a:lnTo>
                    <a:lnTo>
                      <a:pt x="10484" y="1769"/>
                    </a:lnTo>
                    <a:lnTo>
                      <a:pt x="10231" y="1896"/>
                    </a:lnTo>
                    <a:lnTo>
                      <a:pt x="9978" y="2022"/>
                    </a:lnTo>
                    <a:lnTo>
                      <a:pt x="9768" y="2022"/>
                    </a:lnTo>
                    <a:lnTo>
                      <a:pt x="9557" y="1980"/>
                    </a:lnTo>
                    <a:lnTo>
                      <a:pt x="9389" y="1896"/>
                    </a:lnTo>
                    <a:lnTo>
                      <a:pt x="9221" y="1811"/>
                    </a:lnTo>
                    <a:lnTo>
                      <a:pt x="9052" y="1643"/>
                    </a:lnTo>
                    <a:lnTo>
                      <a:pt x="8926" y="1517"/>
                    </a:lnTo>
                    <a:lnTo>
                      <a:pt x="8715" y="1222"/>
                    </a:lnTo>
                    <a:lnTo>
                      <a:pt x="8589" y="885"/>
                    </a:lnTo>
                    <a:lnTo>
                      <a:pt x="8210" y="1180"/>
                    </a:lnTo>
                    <a:lnTo>
                      <a:pt x="7873" y="1432"/>
                    </a:lnTo>
                    <a:lnTo>
                      <a:pt x="7621" y="1559"/>
                    </a:lnTo>
                    <a:lnTo>
                      <a:pt x="7326" y="1643"/>
                    </a:lnTo>
                    <a:lnTo>
                      <a:pt x="7115" y="1643"/>
                    </a:lnTo>
                    <a:lnTo>
                      <a:pt x="6905" y="1601"/>
                    </a:lnTo>
                    <a:lnTo>
                      <a:pt x="6737" y="1559"/>
                    </a:lnTo>
                    <a:lnTo>
                      <a:pt x="6610" y="1432"/>
                    </a:lnTo>
                    <a:lnTo>
                      <a:pt x="6484" y="1306"/>
                    </a:lnTo>
                    <a:lnTo>
                      <a:pt x="6358" y="1138"/>
                    </a:lnTo>
                    <a:lnTo>
                      <a:pt x="6231" y="843"/>
                    </a:lnTo>
                    <a:lnTo>
                      <a:pt x="6105" y="506"/>
                    </a:lnTo>
                    <a:lnTo>
                      <a:pt x="5642" y="843"/>
                    </a:lnTo>
                    <a:lnTo>
                      <a:pt x="5221" y="1096"/>
                    </a:lnTo>
                    <a:lnTo>
                      <a:pt x="4842" y="1222"/>
                    </a:lnTo>
                    <a:lnTo>
                      <a:pt x="4547" y="1306"/>
                    </a:lnTo>
                    <a:lnTo>
                      <a:pt x="4295" y="1348"/>
                    </a:lnTo>
                    <a:lnTo>
                      <a:pt x="4084" y="1306"/>
                    </a:lnTo>
                    <a:lnTo>
                      <a:pt x="3916" y="1222"/>
                    </a:lnTo>
                    <a:lnTo>
                      <a:pt x="3789" y="1138"/>
                    </a:lnTo>
                    <a:lnTo>
                      <a:pt x="3663" y="969"/>
                    </a:lnTo>
                    <a:lnTo>
                      <a:pt x="3621" y="843"/>
                    </a:lnTo>
                    <a:lnTo>
                      <a:pt x="3537" y="548"/>
                    </a:lnTo>
                    <a:lnTo>
                      <a:pt x="3495" y="296"/>
                    </a:lnTo>
                    <a:lnTo>
                      <a:pt x="3495" y="211"/>
                    </a:lnTo>
                    <a:lnTo>
                      <a:pt x="3074" y="506"/>
                    </a:lnTo>
                    <a:lnTo>
                      <a:pt x="2653" y="717"/>
                    </a:lnTo>
                    <a:lnTo>
                      <a:pt x="2274" y="885"/>
                    </a:lnTo>
                    <a:lnTo>
                      <a:pt x="1979" y="969"/>
                    </a:lnTo>
                    <a:lnTo>
                      <a:pt x="1684" y="1053"/>
                    </a:lnTo>
                    <a:lnTo>
                      <a:pt x="1432" y="1053"/>
                    </a:lnTo>
                    <a:lnTo>
                      <a:pt x="1221" y="1011"/>
                    </a:lnTo>
                    <a:lnTo>
                      <a:pt x="1053" y="969"/>
                    </a:lnTo>
                    <a:lnTo>
                      <a:pt x="926" y="885"/>
                    </a:lnTo>
                    <a:lnTo>
                      <a:pt x="800" y="759"/>
                    </a:lnTo>
                    <a:lnTo>
                      <a:pt x="632" y="506"/>
                    </a:lnTo>
                    <a:lnTo>
                      <a:pt x="505" y="254"/>
                    </a:lnTo>
                    <a:lnTo>
                      <a:pt x="463"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7" name="Google Shape;2907;p31"/>
              <p:cNvSpPr/>
              <p:nvPr/>
            </p:nvSpPr>
            <p:spPr>
              <a:xfrm>
                <a:off x="1876950" y="3311650"/>
                <a:ext cx="426325" cy="526300"/>
              </a:xfrm>
              <a:custGeom>
                <a:avLst/>
                <a:gdLst/>
                <a:ahLst/>
                <a:cxnLst/>
                <a:rect l="l" t="t" r="r" b="b"/>
                <a:pathLst>
                  <a:path w="17053" h="21052" extrusionOk="0">
                    <a:moveTo>
                      <a:pt x="8547" y="1"/>
                    </a:moveTo>
                    <a:lnTo>
                      <a:pt x="7958" y="1685"/>
                    </a:lnTo>
                    <a:lnTo>
                      <a:pt x="7284" y="3579"/>
                    </a:lnTo>
                    <a:lnTo>
                      <a:pt x="6358" y="6063"/>
                    </a:lnTo>
                    <a:lnTo>
                      <a:pt x="5137" y="9011"/>
                    </a:lnTo>
                    <a:lnTo>
                      <a:pt x="4421" y="10610"/>
                    </a:lnTo>
                    <a:lnTo>
                      <a:pt x="3664" y="12252"/>
                    </a:lnTo>
                    <a:lnTo>
                      <a:pt x="2864" y="13937"/>
                    </a:lnTo>
                    <a:lnTo>
                      <a:pt x="1979" y="15705"/>
                    </a:lnTo>
                    <a:lnTo>
                      <a:pt x="1011" y="17473"/>
                    </a:lnTo>
                    <a:lnTo>
                      <a:pt x="1" y="19241"/>
                    </a:lnTo>
                    <a:lnTo>
                      <a:pt x="1" y="19326"/>
                    </a:lnTo>
                    <a:lnTo>
                      <a:pt x="43" y="19578"/>
                    </a:lnTo>
                    <a:lnTo>
                      <a:pt x="127" y="19873"/>
                    </a:lnTo>
                    <a:lnTo>
                      <a:pt x="169" y="19999"/>
                    </a:lnTo>
                    <a:lnTo>
                      <a:pt x="295" y="20168"/>
                    </a:lnTo>
                    <a:lnTo>
                      <a:pt x="422" y="20252"/>
                    </a:lnTo>
                    <a:lnTo>
                      <a:pt x="590" y="20336"/>
                    </a:lnTo>
                    <a:lnTo>
                      <a:pt x="801" y="20378"/>
                    </a:lnTo>
                    <a:lnTo>
                      <a:pt x="1053" y="20336"/>
                    </a:lnTo>
                    <a:lnTo>
                      <a:pt x="1348" y="20252"/>
                    </a:lnTo>
                    <a:lnTo>
                      <a:pt x="1727" y="20126"/>
                    </a:lnTo>
                    <a:lnTo>
                      <a:pt x="2148" y="19873"/>
                    </a:lnTo>
                    <a:lnTo>
                      <a:pt x="2611" y="19536"/>
                    </a:lnTo>
                    <a:lnTo>
                      <a:pt x="2737" y="19873"/>
                    </a:lnTo>
                    <a:lnTo>
                      <a:pt x="2864" y="20168"/>
                    </a:lnTo>
                    <a:lnTo>
                      <a:pt x="2990" y="20336"/>
                    </a:lnTo>
                    <a:lnTo>
                      <a:pt x="3116" y="20462"/>
                    </a:lnTo>
                    <a:lnTo>
                      <a:pt x="3243" y="20589"/>
                    </a:lnTo>
                    <a:lnTo>
                      <a:pt x="3411" y="20631"/>
                    </a:lnTo>
                    <a:lnTo>
                      <a:pt x="3621" y="20673"/>
                    </a:lnTo>
                    <a:lnTo>
                      <a:pt x="3832" y="20673"/>
                    </a:lnTo>
                    <a:lnTo>
                      <a:pt x="4127" y="20589"/>
                    </a:lnTo>
                    <a:lnTo>
                      <a:pt x="4379" y="20462"/>
                    </a:lnTo>
                    <a:lnTo>
                      <a:pt x="4716" y="20210"/>
                    </a:lnTo>
                    <a:lnTo>
                      <a:pt x="5095" y="19915"/>
                    </a:lnTo>
                    <a:lnTo>
                      <a:pt x="5221" y="20252"/>
                    </a:lnTo>
                    <a:lnTo>
                      <a:pt x="5432" y="20547"/>
                    </a:lnTo>
                    <a:lnTo>
                      <a:pt x="5558" y="20673"/>
                    </a:lnTo>
                    <a:lnTo>
                      <a:pt x="5727" y="20841"/>
                    </a:lnTo>
                    <a:lnTo>
                      <a:pt x="5895" y="20926"/>
                    </a:lnTo>
                    <a:lnTo>
                      <a:pt x="6063" y="21010"/>
                    </a:lnTo>
                    <a:lnTo>
                      <a:pt x="6274" y="21052"/>
                    </a:lnTo>
                    <a:lnTo>
                      <a:pt x="6484" y="21052"/>
                    </a:lnTo>
                    <a:lnTo>
                      <a:pt x="6737" y="20926"/>
                    </a:lnTo>
                    <a:lnTo>
                      <a:pt x="6990" y="20799"/>
                    </a:lnTo>
                    <a:lnTo>
                      <a:pt x="7284" y="20547"/>
                    </a:lnTo>
                    <a:lnTo>
                      <a:pt x="7579" y="20210"/>
                    </a:lnTo>
                    <a:lnTo>
                      <a:pt x="7663" y="20336"/>
                    </a:lnTo>
                    <a:lnTo>
                      <a:pt x="7874" y="20631"/>
                    </a:lnTo>
                    <a:lnTo>
                      <a:pt x="8000" y="20799"/>
                    </a:lnTo>
                    <a:lnTo>
                      <a:pt x="8169" y="20926"/>
                    </a:lnTo>
                    <a:lnTo>
                      <a:pt x="8337" y="21010"/>
                    </a:lnTo>
                    <a:lnTo>
                      <a:pt x="8547" y="21052"/>
                    </a:lnTo>
                    <a:lnTo>
                      <a:pt x="8716" y="21010"/>
                    </a:lnTo>
                    <a:lnTo>
                      <a:pt x="8884" y="20926"/>
                    </a:lnTo>
                    <a:lnTo>
                      <a:pt x="9053" y="20799"/>
                    </a:lnTo>
                    <a:lnTo>
                      <a:pt x="9221" y="20631"/>
                    </a:lnTo>
                    <a:lnTo>
                      <a:pt x="9432" y="20336"/>
                    </a:lnTo>
                    <a:lnTo>
                      <a:pt x="9516" y="20210"/>
                    </a:lnTo>
                    <a:lnTo>
                      <a:pt x="9768" y="20547"/>
                    </a:lnTo>
                    <a:lnTo>
                      <a:pt x="10063" y="20799"/>
                    </a:lnTo>
                    <a:lnTo>
                      <a:pt x="10316" y="20926"/>
                    </a:lnTo>
                    <a:lnTo>
                      <a:pt x="10568" y="21052"/>
                    </a:lnTo>
                    <a:lnTo>
                      <a:pt x="10779" y="21052"/>
                    </a:lnTo>
                    <a:lnTo>
                      <a:pt x="10989" y="21010"/>
                    </a:lnTo>
                    <a:lnTo>
                      <a:pt x="11158" y="20926"/>
                    </a:lnTo>
                    <a:lnTo>
                      <a:pt x="11326" y="20841"/>
                    </a:lnTo>
                    <a:lnTo>
                      <a:pt x="11495" y="20673"/>
                    </a:lnTo>
                    <a:lnTo>
                      <a:pt x="11621" y="20547"/>
                    </a:lnTo>
                    <a:lnTo>
                      <a:pt x="11831" y="20252"/>
                    </a:lnTo>
                    <a:lnTo>
                      <a:pt x="12000" y="19915"/>
                    </a:lnTo>
                    <a:lnTo>
                      <a:pt x="12337" y="20210"/>
                    </a:lnTo>
                    <a:lnTo>
                      <a:pt x="12674" y="20462"/>
                    </a:lnTo>
                    <a:lnTo>
                      <a:pt x="12968" y="20589"/>
                    </a:lnTo>
                    <a:lnTo>
                      <a:pt x="13221" y="20673"/>
                    </a:lnTo>
                    <a:lnTo>
                      <a:pt x="13431" y="20673"/>
                    </a:lnTo>
                    <a:lnTo>
                      <a:pt x="13642" y="20631"/>
                    </a:lnTo>
                    <a:lnTo>
                      <a:pt x="13810" y="20589"/>
                    </a:lnTo>
                    <a:lnTo>
                      <a:pt x="13979" y="20462"/>
                    </a:lnTo>
                    <a:lnTo>
                      <a:pt x="14105" y="20336"/>
                    </a:lnTo>
                    <a:lnTo>
                      <a:pt x="14189" y="20168"/>
                    </a:lnTo>
                    <a:lnTo>
                      <a:pt x="14358" y="19873"/>
                    </a:lnTo>
                    <a:lnTo>
                      <a:pt x="14442" y="19536"/>
                    </a:lnTo>
                    <a:lnTo>
                      <a:pt x="14947" y="19873"/>
                    </a:lnTo>
                    <a:lnTo>
                      <a:pt x="15368" y="20126"/>
                    </a:lnTo>
                    <a:lnTo>
                      <a:pt x="15705" y="20252"/>
                    </a:lnTo>
                    <a:lnTo>
                      <a:pt x="16000" y="20336"/>
                    </a:lnTo>
                    <a:lnTo>
                      <a:pt x="16252" y="20378"/>
                    </a:lnTo>
                    <a:lnTo>
                      <a:pt x="16463" y="20336"/>
                    </a:lnTo>
                    <a:lnTo>
                      <a:pt x="16631" y="20252"/>
                    </a:lnTo>
                    <a:lnTo>
                      <a:pt x="16800" y="20168"/>
                    </a:lnTo>
                    <a:lnTo>
                      <a:pt x="16884" y="19999"/>
                    </a:lnTo>
                    <a:lnTo>
                      <a:pt x="16968" y="19873"/>
                    </a:lnTo>
                    <a:lnTo>
                      <a:pt x="17010" y="19578"/>
                    </a:lnTo>
                    <a:lnTo>
                      <a:pt x="17052" y="19326"/>
                    </a:lnTo>
                    <a:lnTo>
                      <a:pt x="17052" y="19241"/>
                    </a:lnTo>
                    <a:lnTo>
                      <a:pt x="16000" y="17642"/>
                    </a:lnTo>
                    <a:lnTo>
                      <a:pt x="15031" y="16000"/>
                    </a:lnTo>
                    <a:lnTo>
                      <a:pt x="14147" y="14358"/>
                    </a:lnTo>
                    <a:lnTo>
                      <a:pt x="13305" y="12716"/>
                    </a:lnTo>
                    <a:lnTo>
                      <a:pt x="12547" y="11074"/>
                    </a:lnTo>
                    <a:lnTo>
                      <a:pt x="11831" y="9474"/>
                    </a:lnTo>
                    <a:lnTo>
                      <a:pt x="11200" y="7916"/>
                    </a:lnTo>
                    <a:lnTo>
                      <a:pt x="10653" y="6484"/>
                    </a:lnTo>
                    <a:lnTo>
                      <a:pt x="10147" y="5137"/>
                    </a:lnTo>
                    <a:lnTo>
                      <a:pt x="9726" y="3874"/>
                    </a:lnTo>
                    <a:lnTo>
                      <a:pt x="9053" y="1811"/>
                    </a:lnTo>
                    <a:lnTo>
                      <a:pt x="8674" y="464"/>
                    </a:lnTo>
                    <a:lnTo>
                      <a:pt x="8547"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8" name="Google Shape;2908;p31"/>
              <p:cNvSpPr/>
              <p:nvPr/>
            </p:nvSpPr>
            <p:spPr>
              <a:xfrm>
                <a:off x="1801175" y="3311650"/>
                <a:ext cx="289475" cy="502100"/>
              </a:xfrm>
              <a:custGeom>
                <a:avLst/>
                <a:gdLst/>
                <a:ahLst/>
                <a:cxnLst/>
                <a:rect l="l" t="t" r="r" b="b"/>
                <a:pathLst>
                  <a:path w="11579" h="20084" extrusionOk="0">
                    <a:moveTo>
                      <a:pt x="11578" y="1"/>
                    </a:moveTo>
                    <a:lnTo>
                      <a:pt x="11410" y="380"/>
                    </a:lnTo>
                    <a:lnTo>
                      <a:pt x="10905" y="1516"/>
                    </a:lnTo>
                    <a:lnTo>
                      <a:pt x="10063" y="3327"/>
                    </a:lnTo>
                    <a:lnTo>
                      <a:pt x="9515" y="4421"/>
                    </a:lnTo>
                    <a:lnTo>
                      <a:pt x="8884" y="5684"/>
                    </a:lnTo>
                    <a:lnTo>
                      <a:pt x="8126" y="7032"/>
                    </a:lnTo>
                    <a:lnTo>
                      <a:pt x="7284" y="8505"/>
                    </a:lnTo>
                    <a:lnTo>
                      <a:pt x="6358" y="10105"/>
                    </a:lnTo>
                    <a:lnTo>
                      <a:pt x="5305" y="11747"/>
                    </a:lnTo>
                    <a:lnTo>
                      <a:pt x="4126" y="13473"/>
                    </a:lnTo>
                    <a:lnTo>
                      <a:pt x="2863" y="15284"/>
                    </a:lnTo>
                    <a:lnTo>
                      <a:pt x="1516" y="17136"/>
                    </a:lnTo>
                    <a:lnTo>
                      <a:pt x="0" y="19031"/>
                    </a:lnTo>
                    <a:lnTo>
                      <a:pt x="42" y="19284"/>
                    </a:lnTo>
                    <a:lnTo>
                      <a:pt x="169" y="19536"/>
                    </a:lnTo>
                    <a:lnTo>
                      <a:pt x="337" y="19789"/>
                    </a:lnTo>
                    <a:lnTo>
                      <a:pt x="463" y="19915"/>
                    </a:lnTo>
                    <a:lnTo>
                      <a:pt x="590" y="19999"/>
                    </a:lnTo>
                    <a:lnTo>
                      <a:pt x="758" y="20041"/>
                    </a:lnTo>
                    <a:lnTo>
                      <a:pt x="969" y="20083"/>
                    </a:lnTo>
                    <a:lnTo>
                      <a:pt x="1221" y="20083"/>
                    </a:lnTo>
                    <a:lnTo>
                      <a:pt x="1516" y="19999"/>
                    </a:lnTo>
                    <a:lnTo>
                      <a:pt x="1811" y="19915"/>
                    </a:lnTo>
                    <a:lnTo>
                      <a:pt x="2190" y="19747"/>
                    </a:lnTo>
                    <a:lnTo>
                      <a:pt x="2611" y="19536"/>
                    </a:lnTo>
                    <a:lnTo>
                      <a:pt x="3032" y="19241"/>
                    </a:lnTo>
                    <a:lnTo>
                      <a:pt x="4042" y="17473"/>
                    </a:lnTo>
                    <a:lnTo>
                      <a:pt x="5010" y="15705"/>
                    </a:lnTo>
                    <a:lnTo>
                      <a:pt x="5895" y="13937"/>
                    </a:lnTo>
                    <a:lnTo>
                      <a:pt x="6695" y="12252"/>
                    </a:lnTo>
                    <a:lnTo>
                      <a:pt x="7452" y="10610"/>
                    </a:lnTo>
                    <a:lnTo>
                      <a:pt x="8168" y="9011"/>
                    </a:lnTo>
                    <a:lnTo>
                      <a:pt x="9389" y="6063"/>
                    </a:lnTo>
                    <a:lnTo>
                      <a:pt x="10315" y="3579"/>
                    </a:lnTo>
                    <a:lnTo>
                      <a:pt x="10989" y="1685"/>
                    </a:lnTo>
                    <a:lnTo>
                      <a:pt x="11578" y="1"/>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9" name="Google Shape;2909;p31"/>
              <p:cNvSpPr/>
              <p:nvPr/>
            </p:nvSpPr>
            <p:spPr>
              <a:xfrm>
                <a:off x="2090625" y="3311650"/>
                <a:ext cx="288425" cy="502100"/>
              </a:xfrm>
              <a:custGeom>
                <a:avLst/>
                <a:gdLst/>
                <a:ahLst/>
                <a:cxnLst/>
                <a:rect l="l" t="t" r="r" b="b"/>
                <a:pathLst>
                  <a:path w="11537" h="20084" extrusionOk="0">
                    <a:moveTo>
                      <a:pt x="0" y="1"/>
                    </a:moveTo>
                    <a:lnTo>
                      <a:pt x="127" y="464"/>
                    </a:lnTo>
                    <a:lnTo>
                      <a:pt x="506" y="1811"/>
                    </a:lnTo>
                    <a:lnTo>
                      <a:pt x="1179" y="3874"/>
                    </a:lnTo>
                    <a:lnTo>
                      <a:pt x="1600" y="5137"/>
                    </a:lnTo>
                    <a:lnTo>
                      <a:pt x="2106" y="6484"/>
                    </a:lnTo>
                    <a:lnTo>
                      <a:pt x="2653" y="7916"/>
                    </a:lnTo>
                    <a:lnTo>
                      <a:pt x="3284" y="9474"/>
                    </a:lnTo>
                    <a:lnTo>
                      <a:pt x="4000" y="11074"/>
                    </a:lnTo>
                    <a:lnTo>
                      <a:pt x="4758" y="12716"/>
                    </a:lnTo>
                    <a:lnTo>
                      <a:pt x="5600" y="14358"/>
                    </a:lnTo>
                    <a:lnTo>
                      <a:pt x="6484" y="16000"/>
                    </a:lnTo>
                    <a:lnTo>
                      <a:pt x="7453" y="17642"/>
                    </a:lnTo>
                    <a:lnTo>
                      <a:pt x="8505" y="19241"/>
                    </a:lnTo>
                    <a:lnTo>
                      <a:pt x="8968" y="19536"/>
                    </a:lnTo>
                    <a:lnTo>
                      <a:pt x="9347" y="19747"/>
                    </a:lnTo>
                    <a:lnTo>
                      <a:pt x="9726" y="19915"/>
                    </a:lnTo>
                    <a:lnTo>
                      <a:pt x="10021" y="19999"/>
                    </a:lnTo>
                    <a:lnTo>
                      <a:pt x="10316" y="20083"/>
                    </a:lnTo>
                    <a:lnTo>
                      <a:pt x="10568" y="20083"/>
                    </a:lnTo>
                    <a:lnTo>
                      <a:pt x="10779" y="20041"/>
                    </a:lnTo>
                    <a:lnTo>
                      <a:pt x="10947" y="19999"/>
                    </a:lnTo>
                    <a:lnTo>
                      <a:pt x="11116" y="19915"/>
                    </a:lnTo>
                    <a:lnTo>
                      <a:pt x="11200" y="19789"/>
                    </a:lnTo>
                    <a:lnTo>
                      <a:pt x="11410" y="19536"/>
                    </a:lnTo>
                    <a:lnTo>
                      <a:pt x="11494" y="19284"/>
                    </a:lnTo>
                    <a:lnTo>
                      <a:pt x="11537" y="19031"/>
                    </a:lnTo>
                    <a:lnTo>
                      <a:pt x="10063" y="17136"/>
                    </a:lnTo>
                    <a:lnTo>
                      <a:pt x="8674" y="15284"/>
                    </a:lnTo>
                    <a:lnTo>
                      <a:pt x="7411" y="13473"/>
                    </a:lnTo>
                    <a:lnTo>
                      <a:pt x="6274" y="11747"/>
                    </a:lnTo>
                    <a:lnTo>
                      <a:pt x="5221" y="10105"/>
                    </a:lnTo>
                    <a:lnTo>
                      <a:pt x="4253" y="8505"/>
                    </a:lnTo>
                    <a:lnTo>
                      <a:pt x="3411" y="7032"/>
                    </a:lnTo>
                    <a:lnTo>
                      <a:pt x="2653" y="5684"/>
                    </a:lnTo>
                    <a:lnTo>
                      <a:pt x="2021" y="4421"/>
                    </a:lnTo>
                    <a:lnTo>
                      <a:pt x="1474" y="3327"/>
                    </a:lnTo>
                    <a:lnTo>
                      <a:pt x="632" y="1516"/>
                    </a:lnTo>
                    <a:lnTo>
                      <a:pt x="127" y="380"/>
                    </a:lnTo>
                    <a:lnTo>
                      <a:pt x="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0" name="Google Shape;2910;p31"/>
              <p:cNvSpPr/>
              <p:nvPr/>
            </p:nvSpPr>
            <p:spPr>
              <a:xfrm>
                <a:off x="2092725" y="4169500"/>
                <a:ext cx="636825" cy="433675"/>
              </a:xfrm>
              <a:custGeom>
                <a:avLst/>
                <a:gdLst/>
                <a:ahLst/>
                <a:cxnLst/>
                <a:rect l="l" t="t" r="r" b="b"/>
                <a:pathLst>
                  <a:path w="25473" h="17347" extrusionOk="0">
                    <a:moveTo>
                      <a:pt x="1" y="0"/>
                    </a:moveTo>
                    <a:lnTo>
                      <a:pt x="43" y="17346"/>
                    </a:lnTo>
                    <a:lnTo>
                      <a:pt x="25473" y="17346"/>
                    </a:lnTo>
                    <a:lnTo>
                      <a:pt x="23620" y="16925"/>
                    </a:lnTo>
                    <a:lnTo>
                      <a:pt x="21852" y="16462"/>
                    </a:lnTo>
                    <a:lnTo>
                      <a:pt x="20168" y="15999"/>
                    </a:lnTo>
                    <a:lnTo>
                      <a:pt x="18568" y="15452"/>
                    </a:lnTo>
                    <a:lnTo>
                      <a:pt x="17052" y="14862"/>
                    </a:lnTo>
                    <a:lnTo>
                      <a:pt x="15621" y="14231"/>
                    </a:lnTo>
                    <a:lnTo>
                      <a:pt x="14273" y="13599"/>
                    </a:lnTo>
                    <a:lnTo>
                      <a:pt x="12968" y="12925"/>
                    </a:lnTo>
                    <a:lnTo>
                      <a:pt x="11747" y="12252"/>
                    </a:lnTo>
                    <a:lnTo>
                      <a:pt x="10611" y="11536"/>
                    </a:lnTo>
                    <a:lnTo>
                      <a:pt x="9558" y="10820"/>
                    </a:lnTo>
                    <a:lnTo>
                      <a:pt x="8548" y="10105"/>
                    </a:lnTo>
                    <a:lnTo>
                      <a:pt x="7579" y="9347"/>
                    </a:lnTo>
                    <a:lnTo>
                      <a:pt x="6737" y="8631"/>
                    </a:lnTo>
                    <a:lnTo>
                      <a:pt x="5895" y="7873"/>
                    </a:lnTo>
                    <a:lnTo>
                      <a:pt x="5137" y="7157"/>
                    </a:lnTo>
                    <a:lnTo>
                      <a:pt x="4464" y="6442"/>
                    </a:lnTo>
                    <a:lnTo>
                      <a:pt x="3832" y="5768"/>
                    </a:lnTo>
                    <a:lnTo>
                      <a:pt x="3243" y="5094"/>
                    </a:lnTo>
                    <a:lnTo>
                      <a:pt x="2737" y="4421"/>
                    </a:lnTo>
                    <a:lnTo>
                      <a:pt x="1811" y="3242"/>
                    </a:lnTo>
                    <a:lnTo>
                      <a:pt x="1137" y="2147"/>
                    </a:lnTo>
                    <a:lnTo>
                      <a:pt x="590" y="1263"/>
                    </a:lnTo>
                    <a:lnTo>
                      <a:pt x="253" y="590"/>
                    </a:lnTo>
                    <a:lnTo>
                      <a:pt x="1" y="0"/>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1" name="Google Shape;2911;p31"/>
              <p:cNvSpPr/>
              <p:nvPr/>
            </p:nvSpPr>
            <p:spPr>
              <a:xfrm>
                <a:off x="1454875" y="4169500"/>
                <a:ext cx="637875" cy="433675"/>
              </a:xfrm>
              <a:custGeom>
                <a:avLst/>
                <a:gdLst/>
                <a:ahLst/>
                <a:cxnLst/>
                <a:rect l="l" t="t" r="r" b="b"/>
                <a:pathLst>
                  <a:path w="25515" h="17347" extrusionOk="0">
                    <a:moveTo>
                      <a:pt x="25515" y="0"/>
                    </a:moveTo>
                    <a:lnTo>
                      <a:pt x="25220" y="590"/>
                    </a:lnTo>
                    <a:lnTo>
                      <a:pt x="24883" y="1263"/>
                    </a:lnTo>
                    <a:lnTo>
                      <a:pt x="24378" y="2147"/>
                    </a:lnTo>
                    <a:lnTo>
                      <a:pt x="23662" y="3242"/>
                    </a:lnTo>
                    <a:lnTo>
                      <a:pt x="22778" y="4421"/>
                    </a:lnTo>
                    <a:lnTo>
                      <a:pt x="22231" y="5094"/>
                    </a:lnTo>
                    <a:lnTo>
                      <a:pt x="21683" y="5768"/>
                    </a:lnTo>
                    <a:lnTo>
                      <a:pt x="21010" y="6442"/>
                    </a:lnTo>
                    <a:lnTo>
                      <a:pt x="20336" y="7157"/>
                    </a:lnTo>
                    <a:lnTo>
                      <a:pt x="19578" y="7873"/>
                    </a:lnTo>
                    <a:lnTo>
                      <a:pt x="18778" y="8631"/>
                    </a:lnTo>
                    <a:lnTo>
                      <a:pt x="17894" y="9347"/>
                    </a:lnTo>
                    <a:lnTo>
                      <a:pt x="16968" y="10105"/>
                    </a:lnTo>
                    <a:lnTo>
                      <a:pt x="15957" y="10820"/>
                    </a:lnTo>
                    <a:lnTo>
                      <a:pt x="14863" y="11536"/>
                    </a:lnTo>
                    <a:lnTo>
                      <a:pt x="13726" y="12252"/>
                    </a:lnTo>
                    <a:lnTo>
                      <a:pt x="12505" y="12925"/>
                    </a:lnTo>
                    <a:lnTo>
                      <a:pt x="11242" y="13599"/>
                    </a:lnTo>
                    <a:lnTo>
                      <a:pt x="9853" y="14231"/>
                    </a:lnTo>
                    <a:lnTo>
                      <a:pt x="8421" y="14862"/>
                    </a:lnTo>
                    <a:lnTo>
                      <a:pt x="6905" y="15452"/>
                    </a:lnTo>
                    <a:lnTo>
                      <a:pt x="5305" y="15999"/>
                    </a:lnTo>
                    <a:lnTo>
                      <a:pt x="3621" y="16462"/>
                    </a:lnTo>
                    <a:lnTo>
                      <a:pt x="1853" y="16925"/>
                    </a:lnTo>
                    <a:lnTo>
                      <a:pt x="1" y="17346"/>
                    </a:lnTo>
                    <a:lnTo>
                      <a:pt x="25430" y="17346"/>
                    </a:lnTo>
                    <a:lnTo>
                      <a:pt x="25515" y="0"/>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2" name="Google Shape;2912;p31"/>
              <p:cNvSpPr/>
              <p:nvPr/>
            </p:nvSpPr>
            <p:spPr>
              <a:xfrm>
                <a:off x="1624350" y="4169500"/>
                <a:ext cx="935750" cy="433675"/>
              </a:xfrm>
              <a:custGeom>
                <a:avLst/>
                <a:gdLst/>
                <a:ahLst/>
                <a:cxnLst/>
                <a:rect l="l" t="t" r="r" b="b"/>
                <a:pathLst>
                  <a:path w="37430" h="17347" extrusionOk="0">
                    <a:moveTo>
                      <a:pt x="18736" y="0"/>
                    </a:moveTo>
                    <a:lnTo>
                      <a:pt x="18567" y="590"/>
                    </a:lnTo>
                    <a:lnTo>
                      <a:pt x="18357" y="1263"/>
                    </a:lnTo>
                    <a:lnTo>
                      <a:pt x="18020" y="2189"/>
                    </a:lnTo>
                    <a:lnTo>
                      <a:pt x="17599" y="3242"/>
                    </a:lnTo>
                    <a:lnTo>
                      <a:pt x="17009" y="4463"/>
                    </a:lnTo>
                    <a:lnTo>
                      <a:pt x="16252" y="5810"/>
                    </a:lnTo>
                    <a:lnTo>
                      <a:pt x="15831" y="6484"/>
                    </a:lnTo>
                    <a:lnTo>
                      <a:pt x="15325" y="7200"/>
                    </a:lnTo>
                    <a:lnTo>
                      <a:pt x="14820" y="7957"/>
                    </a:lnTo>
                    <a:lnTo>
                      <a:pt x="14231" y="8673"/>
                    </a:lnTo>
                    <a:lnTo>
                      <a:pt x="13599" y="9389"/>
                    </a:lnTo>
                    <a:lnTo>
                      <a:pt x="12926" y="10147"/>
                    </a:lnTo>
                    <a:lnTo>
                      <a:pt x="12210" y="10862"/>
                    </a:lnTo>
                    <a:lnTo>
                      <a:pt x="11410" y="11578"/>
                    </a:lnTo>
                    <a:lnTo>
                      <a:pt x="10568" y="12294"/>
                    </a:lnTo>
                    <a:lnTo>
                      <a:pt x="9642" y="12968"/>
                    </a:lnTo>
                    <a:lnTo>
                      <a:pt x="8673" y="13641"/>
                    </a:lnTo>
                    <a:lnTo>
                      <a:pt x="7663" y="14273"/>
                    </a:lnTo>
                    <a:lnTo>
                      <a:pt x="6568" y="14904"/>
                    </a:lnTo>
                    <a:lnTo>
                      <a:pt x="5389" y="15452"/>
                    </a:lnTo>
                    <a:lnTo>
                      <a:pt x="4168" y="15999"/>
                    </a:lnTo>
                    <a:lnTo>
                      <a:pt x="2863" y="16504"/>
                    </a:lnTo>
                    <a:lnTo>
                      <a:pt x="1474" y="16925"/>
                    </a:lnTo>
                    <a:lnTo>
                      <a:pt x="0" y="17346"/>
                    </a:lnTo>
                    <a:lnTo>
                      <a:pt x="37429" y="17346"/>
                    </a:lnTo>
                    <a:lnTo>
                      <a:pt x="35998" y="16925"/>
                    </a:lnTo>
                    <a:lnTo>
                      <a:pt x="34608" y="16504"/>
                    </a:lnTo>
                    <a:lnTo>
                      <a:pt x="33303" y="15999"/>
                    </a:lnTo>
                    <a:lnTo>
                      <a:pt x="32082" y="15452"/>
                    </a:lnTo>
                    <a:lnTo>
                      <a:pt x="30903" y="14904"/>
                    </a:lnTo>
                    <a:lnTo>
                      <a:pt x="29809" y="14273"/>
                    </a:lnTo>
                    <a:lnTo>
                      <a:pt x="28756" y="13641"/>
                    </a:lnTo>
                    <a:lnTo>
                      <a:pt x="27788" y="12968"/>
                    </a:lnTo>
                    <a:lnTo>
                      <a:pt x="26904" y="12294"/>
                    </a:lnTo>
                    <a:lnTo>
                      <a:pt x="26062" y="11578"/>
                    </a:lnTo>
                    <a:lnTo>
                      <a:pt x="25262" y="10862"/>
                    </a:lnTo>
                    <a:lnTo>
                      <a:pt x="24504" y="10147"/>
                    </a:lnTo>
                    <a:lnTo>
                      <a:pt x="23830" y="9389"/>
                    </a:lnTo>
                    <a:lnTo>
                      <a:pt x="23199" y="8673"/>
                    </a:lnTo>
                    <a:lnTo>
                      <a:pt x="22651" y="7957"/>
                    </a:lnTo>
                    <a:lnTo>
                      <a:pt x="22104" y="7200"/>
                    </a:lnTo>
                    <a:lnTo>
                      <a:pt x="21641" y="6484"/>
                    </a:lnTo>
                    <a:lnTo>
                      <a:pt x="21178" y="5810"/>
                    </a:lnTo>
                    <a:lnTo>
                      <a:pt x="20462" y="4463"/>
                    </a:lnTo>
                    <a:lnTo>
                      <a:pt x="19872" y="3242"/>
                    </a:lnTo>
                    <a:lnTo>
                      <a:pt x="19409" y="2189"/>
                    </a:lnTo>
                    <a:lnTo>
                      <a:pt x="19073" y="1263"/>
                    </a:lnTo>
                    <a:lnTo>
                      <a:pt x="18862" y="590"/>
                    </a:lnTo>
                    <a:lnTo>
                      <a:pt x="1873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3" name="Google Shape;2913;p31"/>
              <p:cNvSpPr/>
              <p:nvPr/>
            </p:nvSpPr>
            <p:spPr>
              <a:xfrm>
                <a:off x="2083250" y="3155875"/>
                <a:ext cx="12650" cy="174750"/>
              </a:xfrm>
              <a:custGeom>
                <a:avLst/>
                <a:gdLst/>
                <a:ahLst/>
                <a:cxnLst/>
                <a:rect l="l" t="t" r="r" b="b"/>
                <a:pathLst>
                  <a:path w="506" h="6990" extrusionOk="0">
                    <a:moveTo>
                      <a:pt x="169" y="1"/>
                    </a:moveTo>
                    <a:lnTo>
                      <a:pt x="1" y="6905"/>
                    </a:lnTo>
                    <a:lnTo>
                      <a:pt x="127" y="6947"/>
                    </a:lnTo>
                    <a:lnTo>
                      <a:pt x="211" y="6990"/>
                    </a:lnTo>
                    <a:lnTo>
                      <a:pt x="380" y="6990"/>
                    </a:lnTo>
                    <a:lnTo>
                      <a:pt x="506" y="6947"/>
                    </a:lnTo>
                    <a:lnTo>
                      <a:pt x="506" y="6905"/>
                    </a:lnTo>
                    <a:lnTo>
                      <a:pt x="422"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14" name="Google Shape;2914;p31"/>
          <p:cNvGrpSpPr/>
          <p:nvPr/>
        </p:nvGrpSpPr>
        <p:grpSpPr>
          <a:xfrm>
            <a:off x="-3233349" y="2547427"/>
            <a:ext cx="6371009" cy="2965546"/>
            <a:chOff x="421250" y="3155875"/>
            <a:chExt cx="3369300" cy="1568325"/>
          </a:xfrm>
        </p:grpSpPr>
        <p:sp>
          <p:nvSpPr>
            <p:cNvPr id="2915" name="Google Shape;2915;p31"/>
            <p:cNvSpPr/>
            <p:nvPr/>
          </p:nvSpPr>
          <p:spPr>
            <a:xfrm>
              <a:off x="2089575" y="3180075"/>
              <a:ext cx="177900" cy="106350"/>
            </a:xfrm>
            <a:custGeom>
              <a:avLst/>
              <a:gdLst/>
              <a:ahLst/>
              <a:cxnLst/>
              <a:rect l="l" t="t" r="r" b="b"/>
              <a:pathLst>
                <a:path w="7116" h="4254" extrusionOk="0">
                  <a:moveTo>
                    <a:pt x="42" y="1"/>
                  </a:moveTo>
                  <a:lnTo>
                    <a:pt x="0" y="4253"/>
                  </a:lnTo>
                  <a:lnTo>
                    <a:pt x="1179" y="4001"/>
                  </a:lnTo>
                  <a:lnTo>
                    <a:pt x="2400" y="3664"/>
                  </a:lnTo>
                  <a:lnTo>
                    <a:pt x="3579" y="3243"/>
                  </a:lnTo>
                  <a:lnTo>
                    <a:pt x="4674" y="2864"/>
                  </a:lnTo>
                  <a:lnTo>
                    <a:pt x="6442" y="2148"/>
                  </a:lnTo>
                  <a:lnTo>
                    <a:pt x="7116" y="1853"/>
                  </a:lnTo>
                  <a:lnTo>
                    <a:pt x="5642" y="1390"/>
                  </a:lnTo>
                  <a:lnTo>
                    <a:pt x="4295" y="1011"/>
                  </a:lnTo>
                  <a:lnTo>
                    <a:pt x="2063" y="422"/>
                  </a:lnTo>
                  <a:lnTo>
                    <a:pt x="590" y="85"/>
                  </a:lnTo>
                  <a:lnTo>
                    <a:pt x="42"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16" name="Google Shape;2916;p31"/>
            <p:cNvGrpSpPr/>
            <p:nvPr/>
          </p:nvGrpSpPr>
          <p:grpSpPr>
            <a:xfrm>
              <a:off x="421250" y="3155875"/>
              <a:ext cx="3369300" cy="1568325"/>
              <a:chOff x="421250" y="3155875"/>
              <a:chExt cx="3369300" cy="1568325"/>
            </a:xfrm>
          </p:grpSpPr>
          <p:sp>
            <p:nvSpPr>
              <p:cNvPr id="2917" name="Google Shape;2917;p31"/>
              <p:cNvSpPr/>
              <p:nvPr/>
            </p:nvSpPr>
            <p:spPr>
              <a:xfrm>
                <a:off x="421250" y="4547350"/>
                <a:ext cx="3369300" cy="176850"/>
              </a:xfrm>
              <a:custGeom>
                <a:avLst/>
                <a:gdLst/>
                <a:ahLst/>
                <a:cxnLst/>
                <a:rect l="l" t="t" r="r" b="b"/>
                <a:pathLst>
                  <a:path w="134772" h="7074" extrusionOk="0">
                    <a:moveTo>
                      <a:pt x="66565" y="1"/>
                    </a:moveTo>
                    <a:lnTo>
                      <a:pt x="9348" y="2232"/>
                    </a:lnTo>
                    <a:lnTo>
                      <a:pt x="1" y="3369"/>
                    </a:lnTo>
                    <a:lnTo>
                      <a:pt x="20842" y="4379"/>
                    </a:lnTo>
                    <a:lnTo>
                      <a:pt x="16042" y="5558"/>
                    </a:lnTo>
                    <a:lnTo>
                      <a:pt x="63239" y="7074"/>
                    </a:lnTo>
                    <a:lnTo>
                      <a:pt x="59744" y="5811"/>
                    </a:lnTo>
                    <a:lnTo>
                      <a:pt x="70944" y="5390"/>
                    </a:lnTo>
                    <a:lnTo>
                      <a:pt x="66860" y="6779"/>
                    </a:lnTo>
                    <a:lnTo>
                      <a:pt x="121677" y="5727"/>
                    </a:lnTo>
                    <a:lnTo>
                      <a:pt x="115193" y="4674"/>
                    </a:lnTo>
                    <a:lnTo>
                      <a:pt x="134771" y="3285"/>
                    </a:lnTo>
                    <a:lnTo>
                      <a:pt x="123572" y="2232"/>
                    </a:lnTo>
                    <a:lnTo>
                      <a:pt x="66565"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8" name="Google Shape;2918;p31"/>
              <p:cNvSpPr/>
              <p:nvPr/>
            </p:nvSpPr>
            <p:spPr>
              <a:xfrm>
                <a:off x="2202200" y="4195800"/>
                <a:ext cx="224225" cy="407375"/>
              </a:xfrm>
              <a:custGeom>
                <a:avLst/>
                <a:gdLst/>
                <a:ahLst/>
                <a:cxnLst/>
                <a:rect l="l" t="t" r="r" b="b"/>
                <a:pathLst>
                  <a:path w="8969" h="16295" extrusionOk="0">
                    <a:moveTo>
                      <a:pt x="4337" y="1"/>
                    </a:moveTo>
                    <a:lnTo>
                      <a:pt x="4126" y="1558"/>
                    </a:lnTo>
                    <a:lnTo>
                      <a:pt x="3874" y="3327"/>
                    </a:lnTo>
                    <a:lnTo>
                      <a:pt x="3453" y="5558"/>
                    </a:lnTo>
                    <a:lnTo>
                      <a:pt x="3200" y="6821"/>
                    </a:lnTo>
                    <a:lnTo>
                      <a:pt x="2905" y="8126"/>
                    </a:lnTo>
                    <a:lnTo>
                      <a:pt x="2527" y="9474"/>
                    </a:lnTo>
                    <a:lnTo>
                      <a:pt x="2148" y="10863"/>
                    </a:lnTo>
                    <a:lnTo>
                      <a:pt x="1684" y="12252"/>
                    </a:lnTo>
                    <a:lnTo>
                      <a:pt x="1179" y="13642"/>
                    </a:lnTo>
                    <a:lnTo>
                      <a:pt x="632" y="14989"/>
                    </a:lnTo>
                    <a:lnTo>
                      <a:pt x="0" y="16294"/>
                    </a:lnTo>
                    <a:lnTo>
                      <a:pt x="5474" y="16294"/>
                    </a:lnTo>
                    <a:lnTo>
                      <a:pt x="5895" y="15073"/>
                    </a:lnTo>
                    <a:lnTo>
                      <a:pt x="6274" y="13810"/>
                    </a:lnTo>
                    <a:lnTo>
                      <a:pt x="6653" y="12547"/>
                    </a:lnTo>
                    <a:lnTo>
                      <a:pt x="6989" y="11326"/>
                    </a:lnTo>
                    <a:lnTo>
                      <a:pt x="7621" y="8884"/>
                    </a:lnTo>
                    <a:lnTo>
                      <a:pt x="8084" y="6611"/>
                    </a:lnTo>
                    <a:lnTo>
                      <a:pt x="8463" y="4632"/>
                    </a:lnTo>
                    <a:lnTo>
                      <a:pt x="8716" y="2990"/>
                    </a:lnTo>
                    <a:lnTo>
                      <a:pt x="8968" y="1222"/>
                    </a:lnTo>
                    <a:lnTo>
                      <a:pt x="6989" y="758"/>
                    </a:lnTo>
                    <a:lnTo>
                      <a:pt x="5516" y="380"/>
                    </a:lnTo>
                    <a:lnTo>
                      <a:pt x="4337"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9" name="Google Shape;2919;p31"/>
              <p:cNvSpPr/>
              <p:nvPr/>
            </p:nvSpPr>
            <p:spPr>
              <a:xfrm>
                <a:off x="2310600" y="3632675"/>
                <a:ext cx="544200" cy="593675"/>
              </a:xfrm>
              <a:custGeom>
                <a:avLst/>
                <a:gdLst/>
                <a:ahLst/>
                <a:cxnLst/>
                <a:rect l="l" t="t" r="r" b="b"/>
                <a:pathLst>
                  <a:path w="21768" h="23747" extrusionOk="0">
                    <a:moveTo>
                      <a:pt x="21768" y="1"/>
                    </a:moveTo>
                    <a:lnTo>
                      <a:pt x="21431" y="759"/>
                    </a:lnTo>
                    <a:lnTo>
                      <a:pt x="20757" y="2148"/>
                    </a:lnTo>
                    <a:lnTo>
                      <a:pt x="19789" y="4001"/>
                    </a:lnTo>
                    <a:lnTo>
                      <a:pt x="18568" y="6148"/>
                    </a:lnTo>
                    <a:lnTo>
                      <a:pt x="17852" y="7285"/>
                    </a:lnTo>
                    <a:lnTo>
                      <a:pt x="17137" y="8506"/>
                    </a:lnTo>
                    <a:lnTo>
                      <a:pt x="16337" y="9684"/>
                    </a:lnTo>
                    <a:lnTo>
                      <a:pt x="15495" y="10905"/>
                    </a:lnTo>
                    <a:lnTo>
                      <a:pt x="14611" y="12084"/>
                    </a:lnTo>
                    <a:lnTo>
                      <a:pt x="13684" y="13221"/>
                    </a:lnTo>
                    <a:lnTo>
                      <a:pt x="12716" y="14316"/>
                    </a:lnTo>
                    <a:lnTo>
                      <a:pt x="11748" y="15326"/>
                    </a:lnTo>
                    <a:lnTo>
                      <a:pt x="10653" y="16294"/>
                    </a:lnTo>
                    <a:lnTo>
                      <a:pt x="9600" y="17221"/>
                    </a:lnTo>
                    <a:lnTo>
                      <a:pt x="8548" y="18021"/>
                    </a:lnTo>
                    <a:lnTo>
                      <a:pt x="7495" y="18779"/>
                    </a:lnTo>
                    <a:lnTo>
                      <a:pt x="6485" y="19410"/>
                    </a:lnTo>
                    <a:lnTo>
                      <a:pt x="5516" y="19999"/>
                    </a:lnTo>
                    <a:lnTo>
                      <a:pt x="4590" y="20547"/>
                    </a:lnTo>
                    <a:lnTo>
                      <a:pt x="3748" y="20968"/>
                    </a:lnTo>
                    <a:lnTo>
                      <a:pt x="2948" y="21347"/>
                    </a:lnTo>
                    <a:lnTo>
                      <a:pt x="2190" y="21684"/>
                    </a:lnTo>
                    <a:lnTo>
                      <a:pt x="1011" y="22147"/>
                    </a:lnTo>
                    <a:lnTo>
                      <a:pt x="254" y="22441"/>
                    </a:lnTo>
                    <a:lnTo>
                      <a:pt x="1" y="22526"/>
                    </a:lnTo>
                    <a:lnTo>
                      <a:pt x="1180" y="22905"/>
                    </a:lnTo>
                    <a:lnTo>
                      <a:pt x="2653" y="23283"/>
                    </a:lnTo>
                    <a:lnTo>
                      <a:pt x="4632" y="23747"/>
                    </a:lnTo>
                    <a:lnTo>
                      <a:pt x="4632" y="23704"/>
                    </a:lnTo>
                    <a:lnTo>
                      <a:pt x="4885" y="23578"/>
                    </a:lnTo>
                    <a:lnTo>
                      <a:pt x="5601" y="23241"/>
                    </a:lnTo>
                    <a:lnTo>
                      <a:pt x="6695" y="22610"/>
                    </a:lnTo>
                    <a:lnTo>
                      <a:pt x="7369" y="22189"/>
                    </a:lnTo>
                    <a:lnTo>
                      <a:pt x="8085" y="21684"/>
                    </a:lnTo>
                    <a:lnTo>
                      <a:pt x="8885" y="21136"/>
                    </a:lnTo>
                    <a:lnTo>
                      <a:pt x="9685" y="20505"/>
                    </a:lnTo>
                    <a:lnTo>
                      <a:pt x="10527" y="19789"/>
                    </a:lnTo>
                    <a:lnTo>
                      <a:pt x="11369" y="19031"/>
                    </a:lnTo>
                    <a:lnTo>
                      <a:pt x="12253" y="18147"/>
                    </a:lnTo>
                    <a:lnTo>
                      <a:pt x="13137" y="17179"/>
                    </a:lnTo>
                    <a:lnTo>
                      <a:pt x="13979" y="16168"/>
                    </a:lnTo>
                    <a:lnTo>
                      <a:pt x="14821" y="15031"/>
                    </a:lnTo>
                    <a:lnTo>
                      <a:pt x="15537" y="13979"/>
                    </a:lnTo>
                    <a:lnTo>
                      <a:pt x="16253" y="12842"/>
                    </a:lnTo>
                    <a:lnTo>
                      <a:pt x="16884" y="11705"/>
                    </a:lnTo>
                    <a:lnTo>
                      <a:pt x="17516" y="10569"/>
                    </a:lnTo>
                    <a:lnTo>
                      <a:pt x="18063" y="9432"/>
                    </a:lnTo>
                    <a:lnTo>
                      <a:pt x="18610" y="8295"/>
                    </a:lnTo>
                    <a:lnTo>
                      <a:pt x="19579" y="6064"/>
                    </a:lnTo>
                    <a:lnTo>
                      <a:pt x="20379" y="4085"/>
                    </a:lnTo>
                    <a:lnTo>
                      <a:pt x="21010" y="2359"/>
                    </a:lnTo>
                    <a:lnTo>
                      <a:pt x="21473" y="1011"/>
                    </a:lnTo>
                    <a:lnTo>
                      <a:pt x="21768" y="169"/>
                    </a:lnTo>
                    <a:lnTo>
                      <a:pt x="21768" y="1"/>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0" name="Google Shape;2920;p31"/>
              <p:cNvSpPr/>
              <p:nvPr/>
            </p:nvSpPr>
            <p:spPr>
              <a:xfrm>
                <a:off x="2855850" y="3762150"/>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1" name="Google Shape;2921;p31"/>
              <p:cNvSpPr/>
              <p:nvPr/>
            </p:nvSpPr>
            <p:spPr>
              <a:xfrm>
                <a:off x="2855850" y="3762150"/>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2" name="Google Shape;2922;p31"/>
              <p:cNvSpPr/>
              <p:nvPr/>
            </p:nvSpPr>
            <p:spPr>
              <a:xfrm>
                <a:off x="2639000" y="4264225"/>
                <a:ext cx="146350" cy="338950"/>
              </a:xfrm>
              <a:custGeom>
                <a:avLst/>
                <a:gdLst/>
                <a:ahLst/>
                <a:cxnLst/>
                <a:rect l="l" t="t" r="r" b="b"/>
                <a:pathLst>
                  <a:path w="5854" h="13558" extrusionOk="0">
                    <a:moveTo>
                      <a:pt x="1475" y="0"/>
                    </a:moveTo>
                    <a:lnTo>
                      <a:pt x="1306" y="253"/>
                    </a:lnTo>
                    <a:lnTo>
                      <a:pt x="1222" y="1432"/>
                    </a:lnTo>
                    <a:lnTo>
                      <a:pt x="1011" y="4505"/>
                    </a:lnTo>
                    <a:lnTo>
                      <a:pt x="843" y="6526"/>
                    </a:lnTo>
                    <a:lnTo>
                      <a:pt x="590" y="8800"/>
                    </a:lnTo>
                    <a:lnTo>
                      <a:pt x="296" y="11157"/>
                    </a:lnTo>
                    <a:lnTo>
                      <a:pt x="1" y="13557"/>
                    </a:lnTo>
                    <a:lnTo>
                      <a:pt x="5222" y="13557"/>
                    </a:lnTo>
                    <a:lnTo>
                      <a:pt x="5516" y="8968"/>
                    </a:lnTo>
                    <a:lnTo>
                      <a:pt x="5685" y="4800"/>
                    </a:lnTo>
                    <a:lnTo>
                      <a:pt x="5853" y="295"/>
                    </a:lnTo>
                    <a:lnTo>
                      <a:pt x="3580" y="169"/>
                    </a:lnTo>
                    <a:lnTo>
                      <a:pt x="1475"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3" name="Google Shape;2923;p31"/>
              <p:cNvSpPr/>
              <p:nvPr/>
            </p:nvSpPr>
            <p:spPr>
              <a:xfrm>
                <a:off x="2855850" y="3740050"/>
                <a:ext cx="25" cy="11600"/>
              </a:xfrm>
              <a:custGeom>
                <a:avLst/>
                <a:gdLst/>
                <a:ahLst/>
                <a:cxnLst/>
                <a:rect l="l" t="t" r="r" b="b"/>
                <a:pathLst>
                  <a:path w="1" h="464" extrusionOk="0">
                    <a:moveTo>
                      <a:pt x="0" y="0"/>
                    </a:moveTo>
                    <a:lnTo>
                      <a:pt x="0" y="0"/>
                    </a:lnTo>
                    <a:lnTo>
                      <a:pt x="0" y="463"/>
                    </a:lnTo>
                    <a:lnTo>
                      <a:pt x="0" y="463"/>
                    </a:lnTo>
                    <a:lnTo>
                      <a:pt x="0" y="0"/>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4" name="Google Shape;2924;p31"/>
              <p:cNvSpPr/>
              <p:nvPr/>
            </p:nvSpPr>
            <p:spPr>
              <a:xfrm>
                <a:off x="2675850" y="3630575"/>
                <a:ext cx="180025" cy="641025"/>
              </a:xfrm>
              <a:custGeom>
                <a:avLst/>
                <a:gdLst/>
                <a:ahLst/>
                <a:cxnLst/>
                <a:rect l="l" t="t" r="r" b="b"/>
                <a:pathLst>
                  <a:path w="7201" h="25641" extrusionOk="0">
                    <a:moveTo>
                      <a:pt x="7200" y="1"/>
                    </a:moveTo>
                    <a:lnTo>
                      <a:pt x="7074" y="1474"/>
                    </a:lnTo>
                    <a:lnTo>
                      <a:pt x="6905" y="3158"/>
                    </a:lnTo>
                    <a:lnTo>
                      <a:pt x="6611" y="5221"/>
                    </a:lnTo>
                    <a:lnTo>
                      <a:pt x="6274" y="7579"/>
                    </a:lnTo>
                    <a:lnTo>
                      <a:pt x="5811" y="10147"/>
                    </a:lnTo>
                    <a:lnTo>
                      <a:pt x="5516" y="11410"/>
                    </a:lnTo>
                    <a:lnTo>
                      <a:pt x="5221" y="12673"/>
                    </a:lnTo>
                    <a:lnTo>
                      <a:pt x="4884" y="13937"/>
                    </a:lnTo>
                    <a:lnTo>
                      <a:pt x="4505" y="15115"/>
                    </a:lnTo>
                    <a:lnTo>
                      <a:pt x="3832" y="17052"/>
                    </a:lnTo>
                    <a:lnTo>
                      <a:pt x="3158" y="18863"/>
                    </a:lnTo>
                    <a:lnTo>
                      <a:pt x="2485" y="20462"/>
                    </a:lnTo>
                    <a:lnTo>
                      <a:pt x="1811" y="21894"/>
                    </a:lnTo>
                    <a:lnTo>
                      <a:pt x="1221" y="23115"/>
                    </a:lnTo>
                    <a:lnTo>
                      <a:pt x="674" y="24125"/>
                    </a:lnTo>
                    <a:lnTo>
                      <a:pt x="1" y="25346"/>
                    </a:lnTo>
                    <a:lnTo>
                      <a:pt x="2106" y="25515"/>
                    </a:lnTo>
                    <a:lnTo>
                      <a:pt x="4379" y="25641"/>
                    </a:lnTo>
                    <a:lnTo>
                      <a:pt x="4379" y="25599"/>
                    </a:lnTo>
                    <a:lnTo>
                      <a:pt x="4590" y="24841"/>
                    </a:lnTo>
                    <a:lnTo>
                      <a:pt x="5095" y="22694"/>
                    </a:lnTo>
                    <a:lnTo>
                      <a:pt x="5432" y="21178"/>
                    </a:lnTo>
                    <a:lnTo>
                      <a:pt x="5769" y="19368"/>
                    </a:lnTo>
                    <a:lnTo>
                      <a:pt x="6147" y="17347"/>
                    </a:lnTo>
                    <a:lnTo>
                      <a:pt x="6526" y="15115"/>
                    </a:lnTo>
                    <a:lnTo>
                      <a:pt x="6611" y="14526"/>
                    </a:lnTo>
                    <a:lnTo>
                      <a:pt x="6611" y="14315"/>
                    </a:lnTo>
                    <a:lnTo>
                      <a:pt x="6653" y="13894"/>
                    </a:lnTo>
                    <a:lnTo>
                      <a:pt x="6695" y="13684"/>
                    </a:lnTo>
                    <a:lnTo>
                      <a:pt x="6737" y="13263"/>
                    </a:lnTo>
                    <a:lnTo>
                      <a:pt x="6779" y="13010"/>
                    </a:lnTo>
                    <a:lnTo>
                      <a:pt x="6821" y="12589"/>
                    </a:lnTo>
                    <a:lnTo>
                      <a:pt x="6821" y="12379"/>
                    </a:lnTo>
                    <a:lnTo>
                      <a:pt x="6863" y="11831"/>
                    </a:lnTo>
                    <a:lnTo>
                      <a:pt x="6905" y="11663"/>
                    </a:lnTo>
                    <a:lnTo>
                      <a:pt x="6947" y="11116"/>
                    </a:lnTo>
                    <a:lnTo>
                      <a:pt x="6947" y="10821"/>
                    </a:lnTo>
                    <a:lnTo>
                      <a:pt x="6990" y="10442"/>
                    </a:lnTo>
                    <a:lnTo>
                      <a:pt x="6990" y="10147"/>
                    </a:lnTo>
                    <a:lnTo>
                      <a:pt x="7032" y="9811"/>
                    </a:lnTo>
                    <a:lnTo>
                      <a:pt x="7032" y="9474"/>
                    </a:lnTo>
                    <a:lnTo>
                      <a:pt x="7074" y="9221"/>
                    </a:lnTo>
                    <a:lnTo>
                      <a:pt x="7074" y="8842"/>
                    </a:lnTo>
                    <a:lnTo>
                      <a:pt x="7074" y="8674"/>
                    </a:lnTo>
                    <a:lnTo>
                      <a:pt x="7158" y="7158"/>
                    </a:lnTo>
                    <a:lnTo>
                      <a:pt x="7158" y="7074"/>
                    </a:lnTo>
                    <a:lnTo>
                      <a:pt x="7158" y="6569"/>
                    </a:lnTo>
                    <a:lnTo>
                      <a:pt x="7200" y="6484"/>
                    </a:lnTo>
                    <a:lnTo>
                      <a:pt x="7200" y="5979"/>
                    </a:lnTo>
                    <a:lnTo>
                      <a:pt x="7200" y="4379"/>
                    </a:lnTo>
                    <a:lnTo>
                      <a:pt x="720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5" name="Google Shape;2925;p31"/>
              <p:cNvSpPr/>
              <p:nvPr/>
            </p:nvSpPr>
            <p:spPr>
              <a:xfrm>
                <a:off x="2426400" y="3636900"/>
                <a:ext cx="428400" cy="613650"/>
              </a:xfrm>
              <a:custGeom>
                <a:avLst/>
                <a:gdLst/>
                <a:ahLst/>
                <a:cxnLst/>
                <a:rect l="l" t="t" r="r" b="b"/>
                <a:pathLst>
                  <a:path w="17136" h="24546" extrusionOk="0">
                    <a:moveTo>
                      <a:pt x="17136" y="0"/>
                    </a:moveTo>
                    <a:lnTo>
                      <a:pt x="16841" y="842"/>
                    </a:lnTo>
                    <a:lnTo>
                      <a:pt x="16378" y="2190"/>
                    </a:lnTo>
                    <a:lnTo>
                      <a:pt x="15747" y="3916"/>
                    </a:lnTo>
                    <a:lnTo>
                      <a:pt x="14947" y="5895"/>
                    </a:lnTo>
                    <a:lnTo>
                      <a:pt x="13978" y="8126"/>
                    </a:lnTo>
                    <a:lnTo>
                      <a:pt x="13431" y="9263"/>
                    </a:lnTo>
                    <a:lnTo>
                      <a:pt x="12884" y="10400"/>
                    </a:lnTo>
                    <a:lnTo>
                      <a:pt x="12252" y="11536"/>
                    </a:lnTo>
                    <a:lnTo>
                      <a:pt x="11621" y="12673"/>
                    </a:lnTo>
                    <a:lnTo>
                      <a:pt x="10905" y="13810"/>
                    </a:lnTo>
                    <a:lnTo>
                      <a:pt x="10189" y="14862"/>
                    </a:lnTo>
                    <a:lnTo>
                      <a:pt x="9347" y="15999"/>
                    </a:lnTo>
                    <a:lnTo>
                      <a:pt x="8505" y="17010"/>
                    </a:lnTo>
                    <a:lnTo>
                      <a:pt x="7621" y="17978"/>
                    </a:lnTo>
                    <a:lnTo>
                      <a:pt x="6737" y="18862"/>
                    </a:lnTo>
                    <a:lnTo>
                      <a:pt x="5895" y="19620"/>
                    </a:lnTo>
                    <a:lnTo>
                      <a:pt x="5053" y="20336"/>
                    </a:lnTo>
                    <a:lnTo>
                      <a:pt x="4253" y="20967"/>
                    </a:lnTo>
                    <a:lnTo>
                      <a:pt x="3453" y="21515"/>
                    </a:lnTo>
                    <a:lnTo>
                      <a:pt x="2737" y="22020"/>
                    </a:lnTo>
                    <a:lnTo>
                      <a:pt x="2063" y="22441"/>
                    </a:lnTo>
                    <a:lnTo>
                      <a:pt x="969" y="23072"/>
                    </a:lnTo>
                    <a:lnTo>
                      <a:pt x="253" y="23409"/>
                    </a:lnTo>
                    <a:lnTo>
                      <a:pt x="0" y="23535"/>
                    </a:lnTo>
                    <a:lnTo>
                      <a:pt x="0" y="23578"/>
                    </a:lnTo>
                    <a:lnTo>
                      <a:pt x="2358" y="24083"/>
                    </a:lnTo>
                    <a:lnTo>
                      <a:pt x="3705" y="24293"/>
                    </a:lnTo>
                    <a:lnTo>
                      <a:pt x="5137" y="24546"/>
                    </a:lnTo>
                    <a:lnTo>
                      <a:pt x="5137" y="24462"/>
                    </a:lnTo>
                    <a:lnTo>
                      <a:pt x="5852" y="23830"/>
                    </a:lnTo>
                    <a:lnTo>
                      <a:pt x="6610" y="23072"/>
                    </a:lnTo>
                    <a:lnTo>
                      <a:pt x="7621" y="21978"/>
                    </a:lnTo>
                    <a:lnTo>
                      <a:pt x="8168" y="21346"/>
                    </a:lnTo>
                    <a:lnTo>
                      <a:pt x="8758" y="20630"/>
                    </a:lnTo>
                    <a:lnTo>
                      <a:pt x="9347" y="19830"/>
                    </a:lnTo>
                    <a:lnTo>
                      <a:pt x="9979" y="18988"/>
                    </a:lnTo>
                    <a:lnTo>
                      <a:pt x="10610" y="18062"/>
                    </a:lnTo>
                    <a:lnTo>
                      <a:pt x="11242" y="17052"/>
                    </a:lnTo>
                    <a:lnTo>
                      <a:pt x="11831" y="15999"/>
                    </a:lnTo>
                    <a:lnTo>
                      <a:pt x="12463" y="14862"/>
                    </a:lnTo>
                    <a:lnTo>
                      <a:pt x="12968" y="13810"/>
                    </a:lnTo>
                    <a:lnTo>
                      <a:pt x="13431" y="12715"/>
                    </a:lnTo>
                    <a:lnTo>
                      <a:pt x="13894" y="11578"/>
                    </a:lnTo>
                    <a:lnTo>
                      <a:pt x="14315" y="10442"/>
                    </a:lnTo>
                    <a:lnTo>
                      <a:pt x="14694" y="9305"/>
                    </a:lnTo>
                    <a:lnTo>
                      <a:pt x="15073" y="8168"/>
                    </a:lnTo>
                    <a:lnTo>
                      <a:pt x="15704" y="5979"/>
                    </a:lnTo>
                    <a:lnTo>
                      <a:pt x="16252" y="3958"/>
                    </a:lnTo>
                    <a:lnTo>
                      <a:pt x="16631" y="2232"/>
                    </a:lnTo>
                    <a:lnTo>
                      <a:pt x="17136"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6" name="Google Shape;2926;p31"/>
              <p:cNvSpPr/>
              <p:nvPr/>
            </p:nvSpPr>
            <p:spPr>
              <a:xfrm>
                <a:off x="2339025" y="4226325"/>
                <a:ext cx="215800" cy="376850"/>
              </a:xfrm>
              <a:custGeom>
                <a:avLst/>
                <a:gdLst/>
                <a:ahLst/>
                <a:cxnLst/>
                <a:rect l="l" t="t" r="r" b="b"/>
                <a:pathLst>
                  <a:path w="8632" h="15074" extrusionOk="0">
                    <a:moveTo>
                      <a:pt x="3495" y="1"/>
                    </a:moveTo>
                    <a:lnTo>
                      <a:pt x="3243" y="1769"/>
                    </a:lnTo>
                    <a:lnTo>
                      <a:pt x="2990" y="3411"/>
                    </a:lnTo>
                    <a:lnTo>
                      <a:pt x="2611" y="5390"/>
                    </a:lnTo>
                    <a:lnTo>
                      <a:pt x="2148" y="7663"/>
                    </a:lnTo>
                    <a:lnTo>
                      <a:pt x="1516" y="10105"/>
                    </a:lnTo>
                    <a:lnTo>
                      <a:pt x="1180" y="11326"/>
                    </a:lnTo>
                    <a:lnTo>
                      <a:pt x="801" y="12589"/>
                    </a:lnTo>
                    <a:lnTo>
                      <a:pt x="422" y="13852"/>
                    </a:lnTo>
                    <a:lnTo>
                      <a:pt x="1" y="15073"/>
                    </a:lnTo>
                    <a:lnTo>
                      <a:pt x="6358" y="15073"/>
                    </a:lnTo>
                    <a:lnTo>
                      <a:pt x="6906" y="12716"/>
                    </a:lnTo>
                    <a:lnTo>
                      <a:pt x="7327" y="10358"/>
                    </a:lnTo>
                    <a:lnTo>
                      <a:pt x="7748" y="8126"/>
                    </a:lnTo>
                    <a:lnTo>
                      <a:pt x="8042" y="6021"/>
                    </a:lnTo>
                    <a:lnTo>
                      <a:pt x="8295" y="4169"/>
                    </a:lnTo>
                    <a:lnTo>
                      <a:pt x="8463" y="2653"/>
                    </a:lnTo>
                    <a:lnTo>
                      <a:pt x="8632" y="969"/>
                    </a:lnTo>
                    <a:lnTo>
                      <a:pt x="7200" y="716"/>
                    </a:lnTo>
                    <a:lnTo>
                      <a:pt x="5853" y="506"/>
                    </a:lnTo>
                    <a:lnTo>
                      <a:pt x="3495" y="1"/>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7" name="Google Shape;2927;p31"/>
              <p:cNvSpPr/>
              <p:nvPr/>
            </p:nvSpPr>
            <p:spPr>
              <a:xfrm>
                <a:off x="2497975" y="4250525"/>
                <a:ext cx="177900" cy="352650"/>
              </a:xfrm>
              <a:custGeom>
                <a:avLst/>
                <a:gdLst/>
                <a:ahLst/>
                <a:cxnLst/>
                <a:rect l="l" t="t" r="r" b="b"/>
                <a:pathLst>
                  <a:path w="7116" h="14106" extrusionOk="0">
                    <a:moveTo>
                      <a:pt x="2274" y="1"/>
                    </a:moveTo>
                    <a:lnTo>
                      <a:pt x="2105" y="1685"/>
                    </a:lnTo>
                    <a:lnTo>
                      <a:pt x="1937" y="3201"/>
                    </a:lnTo>
                    <a:lnTo>
                      <a:pt x="1684" y="5053"/>
                    </a:lnTo>
                    <a:lnTo>
                      <a:pt x="1390" y="7158"/>
                    </a:lnTo>
                    <a:lnTo>
                      <a:pt x="969" y="9390"/>
                    </a:lnTo>
                    <a:lnTo>
                      <a:pt x="548" y="11748"/>
                    </a:lnTo>
                    <a:lnTo>
                      <a:pt x="0" y="14105"/>
                    </a:lnTo>
                    <a:lnTo>
                      <a:pt x="5642" y="14105"/>
                    </a:lnTo>
                    <a:lnTo>
                      <a:pt x="5937" y="11705"/>
                    </a:lnTo>
                    <a:lnTo>
                      <a:pt x="6231" y="9348"/>
                    </a:lnTo>
                    <a:lnTo>
                      <a:pt x="6484" y="7074"/>
                    </a:lnTo>
                    <a:lnTo>
                      <a:pt x="6652" y="5053"/>
                    </a:lnTo>
                    <a:lnTo>
                      <a:pt x="6863" y="1980"/>
                    </a:lnTo>
                    <a:lnTo>
                      <a:pt x="6947" y="801"/>
                    </a:lnTo>
                    <a:lnTo>
                      <a:pt x="7116" y="548"/>
                    </a:lnTo>
                    <a:lnTo>
                      <a:pt x="4589" y="296"/>
                    </a:lnTo>
                    <a:lnTo>
                      <a:pt x="2274"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8" name="Google Shape;2928;p31"/>
              <p:cNvSpPr/>
              <p:nvPr/>
            </p:nvSpPr>
            <p:spPr>
              <a:xfrm>
                <a:off x="2554800" y="3630575"/>
                <a:ext cx="301075" cy="633675"/>
              </a:xfrm>
              <a:custGeom>
                <a:avLst/>
                <a:gdLst/>
                <a:ahLst/>
                <a:cxnLst/>
                <a:rect l="l" t="t" r="r" b="b"/>
                <a:pathLst>
                  <a:path w="12043" h="25347" extrusionOk="0">
                    <a:moveTo>
                      <a:pt x="12042" y="1"/>
                    </a:moveTo>
                    <a:lnTo>
                      <a:pt x="12000" y="253"/>
                    </a:lnTo>
                    <a:lnTo>
                      <a:pt x="11495" y="2485"/>
                    </a:lnTo>
                    <a:lnTo>
                      <a:pt x="11116" y="4211"/>
                    </a:lnTo>
                    <a:lnTo>
                      <a:pt x="10568" y="6232"/>
                    </a:lnTo>
                    <a:lnTo>
                      <a:pt x="9937" y="8421"/>
                    </a:lnTo>
                    <a:lnTo>
                      <a:pt x="9558" y="9558"/>
                    </a:lnTo>
                    <a:lnTo>
                      <a:pt x="9179" y="10695"/>
                    </a:lnTo>
                    <a:lnTo>
                      <a:pt x="8758" y="11831"/>
                    </a:lnTo>
                    <a:lnTo>
                      <a:pt x="8295" y="12968"/>
                    </a:lnTo>
                    <a:lnTo>
                      <a:pt x="7832" y="14063"/>
                    </a:lnTo>
                    <a:lnTo>
                      <a:pt x="7327" y="15115"/>
                    </a:lnTo>
                    <a:lnTo>
                      <a:pt x="6695" y="16252"/>
                    </a:lnTo>
                    <a:lnTo>
                      <a:pt x="6106" y="17305"/>
                    </a:lnTo>
                    <a:lnTo>
                      <a:pt x="5474" y="18315"/>
                    </a:lnTo>
                    <a:lnTo>
                      <a:pt x="4843" y="19241"/>
                    </a:lnTo>
                    <a:lnTo>
                      <a:pt x="4211" y="20083"/>
                    </a:lnTo>
                    <a:lnTo>
                      <a:pt x="3622" y="20883"/>
                    </a:lnTo>
                    <a:lnTo>
                      <a:pt x="3032" y="21599"/>
                    </a:lnTo>
                    <a:lnTo>
                      <a:pt x="2485" y="22231"/>
                    </a:lnTo>
                    <a:lnTo>
                      <a:pt x="1474" y="23325"/>
                    </a:lnTo>
                    <a:lnTo>
                      <a:pt x="716" y="24083"/>
                    </a:lnTo>
                    <a:lnTo>
                      <a:pt x="1" y="24715"/>
                    </a:lnTo>
                    <a:lnTo>
                      <a:pt x="1" y="24799"/>
                    </a:lnTo>
                    <a:lnTo>
                      <a:pt x="2316" y="25094"/>
                    </a:lnTo>
                    <a:lnTo>
                      <a:pt x="4843" y="25346"/>
                    </a:lnTo>
                    <a:lnTo>
                      <a:pt x="5516" y="24125"/>
                    </a:lnTo>
                    <a:lnTo>
                      <a:pt x="6063" y="23115"/>
                    </a:lnTo>
                    <a:lnTo>
                      <a:pt x="6653" y="21894"/>
                    </a:lnTo>
                    <a:lnTo>
                      <a:pt x="7327" y="20462"/>
                    </a:lnTo>
                    <a:lnTo>
                      <a:pt x="8000" y="18863"/>
                    </a:lnTo>
                    <a:lnTo>
                      <a:pt x="8674" y="17052"/>
                    </a:lnTo>
                    <a:lnTo>
                      <a:pt x="9347" y="15115"/>
                    </a:lnTo>
                    <a:lnTo>
                      <a:pt x="9726" y="13937"/>
                    </a:lnTo>
                    <a:lnTo>
                      <a:pt x="10063" y="12673"/>
                    </a:lnTo>
                    <a:lnTo>
                      <a:pt x="10358" y="11410"/>
                    </a:lnTo>
                    <a:lnTo>
                      <a:pt x="10653" y="10147"/>
                    </a:lnTo>
                    <a:lnTo>
                      <a:pt x="11116" y="7579"/>
                    </a:lnTo>
                    <a:lnTo>
                      <a:pt x="11453" y="5221"/>
                    </a:lnTo>
                    <a:lnTo>
                      <a:pt x="11747" y="3158"/>
                    </a:lnTo>
                    <a:lnTo>
                      <a:pt x="11916" y="1474"/>
                    </a:lnTo>
                    <a:lnTo>
                      <a:pt x="12042"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9" name="Google Shape;2929;p31"/>
              <p:cNvSpPr/>
              <p:nvPr/>
            </p:nvSpPr>
            <p:spPr>
              <a:xfrm>
                <a:off x="2855850" y="3630575"/>
                <a:ext cx="546300" cy="596825"/>
              </a:xfrm>
              <a:custGeom>
                <a:avLst/>
                <a:gdLst/>
                <a:ahLst/>
                <a:cxnLst/>
                <a:rect l="l" t="t" r="r" b="b"/>
                <a:pathLst>
                  <a:path w="21852" h="23873" extrusionOk="0">
                    <a:moveTo>
                      <a:pt x="0" y="1"/>
                    </a:moveTo>
                    <a:lnTo>
                      <a:pt x="84" y="253"/>
                    </a:lnTo>
                    <a:lnTo>
                      <a:pt x="337" y="1095"/>
                    </a:lnTo>
                    <a:lnTo>
                      <a:pt x="800" y="2443"/>
                    </a:lnTo>
                    <a:lnTo>
                      <a:pt x="1432" y="4169"/>
                    </a:lnTo>
                    <a:lnTo>
                      <a:pt x="2231" y="6148"/>
                    </a:lnTo>
                    <a:lnTo>
                      <a:pt x="3200" y="8379"/>
                    </a:lnTo>
                    <a:lnTo>
                      <a:pt x="3747" y="9516"/>
                    </a:lnTo>
                    <a:lnTo>
                      <a:pt x="4337" y="10653"/>
                    </a:lnTo>
                    <a:lnTo>
                      <a:pt x="4968" y="11789"/>
                    </a:lnTo>
                    <a:lnTo>
                      <a:pt x="5600" y="12926"/>
                    </a:lnTo>
                    <a:lnTo>
                      <a:pt x="6273" y="14063"/>
                    </a:lnTo>
                    <a:lnTo>
                      <a:pt x="6989" y="15115"/>
                    </a:lnTo>
                    <a:lnTo>
                      <a:pt x="7831" y="16252"/>
                    </a:lnTo>
                    <a:lnTo>
                      <a:pt x="8715" y="17263"/>
                    </a:lnTo>
                    <a:lnTo>
                      <a:pt x="9557" y="18231"/>
                    </a:lnTo>
                    <a:lnTo>
                      <a:pt x="10441" y="19115"/>
                    </a:lnTo>
                    <a:lnTo>
                      <a:pt x="11326" y="19873"/>
                    </a:lnTo>
                    <a:lnTo>
                      <a:pt x="12168" y="20589"/>
                    </a:lnTo>
                    <a:lnTo>
                      <a:pt x="12968" y="21220"/>
                    </a:lnTo>
                    <a:lnTo>
                      <a:pt x="13725" y="21768"/>
                    </a:lnTo>
                    <a:lnTo>
                      <a:pt x="14483" y="22273"/>
                    </a:lnTo>
                    <a:lnTo>
                      <a:pt x="15115" y="22694"/>
                    </a:lnTo>
                    <a:lnTo>
                      <a:pt x="16210" y="23325"/>
                    </a:lnTo>
                    <a:lnTo>
                      <a:pt x="16925" y="23662"/>
                    </a:lnTo>
                    <a:lnTo>
                      <a:pt x="17178" y="23788"/>
                    </a:lnTo>
                    <a:lnTo>
                      <a:pt x="17178" y="23873"/>
                    </a:lnTo>
                    <a:lnTo>
                      <a:pt x="19199" y="23367"/>
                    </a:lnTo>
                    <a:lnTo>
                      <a:pt x="20630" y="22989"/>
                    </a:lnTo>
                    <a:lnTo>
                      <a:pt x="21851" y="22610"/>
                    </a:lnTo>
                    <a:lnTo>
                      <a:pt x="21557" y="22525"/>
                    </a:lnTo>
                    <a:lnTo>
                      <a:pt x="20799" y="22231"/>
                    </a:lnTo>
                    <a:lnTo>
                      <a:pt x="19620" y="21768"/>
                    </a:lnTo>
                    <a:lnTo>
                      <a:pt x="18904" y="21431"/>
                    </a:lnTo>
                    <a:lnTo>
                      <a:pt x="18104" y="21052"/>
                    </a:lnTo>
                    <a:lnTo>
                      <a:pt x="17220" y="20631"/>
                    </a:lnTo>
                    <a:lnTo>
                      <a:pt x="16294" y="20083"/>
                    </a:lnTo>
                    <a:lnTo>
                      <a:pt x="15325" y="19494"/>
                    </a:lnTo>
                    <a:lnTo>
                      <a:pt x="14315" y="18863"/>
                    </a:lnTo>
                    <a:lnTo>
                      <a:pt x="13304" y="18105"/>
                    </a:lnTo>
                    <a:lnTo>
                      <a:pt x="12252" y="17305"/>
                    </a:lnTo>
                    <a:lnTo>
                      <a:pt x="11157" y="16378"/>
                    </a:lnTo>
                    <a:lnTo>
                      <a:pt x="10105" y="15410"/>
                    </a:lnTo>
                    <a:lnTo>
                      <a:pt x="9094" y="14400"/>
                    </a:lnTo>
                    <a:lnTo>
                      <a:pt x="8168" y="13305"/>
                    </a:lnTo>
                    <a:lnTo>
                      <a:pt x="7242" y="12168"/>
                    </a:lnTo>
                    <a:lnTo>
                      <a:pt x="6358" y="10989"/>
                    </a:lnTo>
                    <a:lnTo>
                      <a:pt x="5515" y="9768"/>
                    </a:lnTo>
                    <a:lnTo>
                      <a:pt x="4716" y="8590"/>
                    </a:lnTo>
                    <a:lnTo>
                      <a:pt x="3958" y="7369"/>
                    </a:lnTo>
                    <a:lnTo>
                      <a:pt x="3284" y="6232"/>
                    </a:lnTo>
                    <a:lnTo>
                      <a:pt x="2063" y="4085"/>
                    </a:lnTo>
                    <a:lnTo>
                      <a:pt x="1095" y="2232"/>
                    </a:lnTo>
                    <a:lnTo>
                      <a:pt x="421" y="843"/>
                    </a:lnTo>
                    <a:lnTo>
                      <a:pt x="42" y="85"/>
                    </a:lnTo>
                    <a:lnTo>
                      <a:pt x="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0" name="Google Shape;2930;p31"/>
              <p:cNvSpPr/>
              <p:nvPr/>
            </p:nvSpPr>
            <p:spPr>
              <a:xfrm>
                <a:off x="3285275" y="4195800"/>
                <a:ext cx="225275" cy="407375"/>
              </a:xfrm>
              <a:custGeom>
                <a:avLst/>
                <a:gdLst/>
                <a:ahLst/>
                <a:cxnLst/>
                <a:rect l="l" t="t" r="r" b="b"/>
                <a:pathLst>
                  <a:path w="9011" h="16295" extrusionOk="0">
                    <a:moveTo>
                      <a:pt x="4674" y="1"/>
                    </a:moveTo>
                    <a:lnTo>
                      <a:pt x="3453" y="380"/>
                    </a:lnTo>
                    <a:lnTo>
                      <a:pt x="2022" y="758"/>
                    </a:lnTo>
                    <a:lnTo>
                      <a:pt x="1" y="1264"/>
                    </a:lnTo>
                    <a:lnTo>
                      <a:pt x="296" y="3032"/>
                    </a:lnTo>
                    <a:lnTo>
                      <a:pt x="548" y="4674"/>
                    </a:lnTo>
                    <a:lnTo>
                      <a:pt x="927" y="6653"/>
                    </a:lnTo>
                    <a:lnTo>
                      <a:pt x="1390" y="8926"/>
                    </a:lnTo>
                    <a:lnTo>
                      <a:pt x="1980" y="11326"/>
                    </a:lnTo>
                    <a:lnTo>
                      <a:pt x="2317" y="12589"/>
                    </a:lnTo>
                    <a:lnTo>
                      <a:pt x="2695" y="13810"/>
                    </a:lnTo>
                    <a:lnTo>
                      <a:pt x="3116" y="15073"/>
                    </a:lnTo>
                    <a:lnTo>
                      <a:pt x="3538" y="16294"/>
                    </a:lnTo>
                    <a:lnTo>
                      <a:pt x="9011" y="16294"/>
                    </a:lnTo>
                    <a:lnTo>
                      <a:pt x="8379" y="14989"/>
                    </a:lnTo>
                    <a:lnTo>
                      <a:pt x="7832" y="13642"/>
                    </a:lnTo>
                    <a:lnTo>
                      <a:pt x="7327" y="12252"/>
                    </a:lnTo>
                    <a:lnTo>
                      <a:pt x="6864" y="10863"/>
                    </a:lnTo>
                    <a:lnTo>
                      <a:pt x="6443" y="9474"/>
                    </a:lnTo>
                    <a:lnTo>
                      <a:pt x="6106" y="8126"/>
                    </a:lnTo>
                    <a:lnTo>
                      <a:pt x="5811" y="6821"/>
                    </a:lnTo>
                    <a:lnTo>
                      <a:pt x="5516" y="5558"/>
                    </a:lnTo>
                    <a:lnTo>
                      <a:pt x="5137" y="3327"/>
                    </a:lnTo>
                    <a:lnTo>
                      <a:pt x="4843" y="1558"/>
                    </a:lnTo>
                    <a:lnTo>
                      <a:pt x="4674" y="1"/>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1" name="Google Shape;2931;p31"/>
              <p:cNvSpPr/>
              <p:nvPr/>
            </p:nvSpPr>
            <p:spPr>
              <a:xfrm>
                <a:off x="2855850" y="3630575"/>
                <a:ext cx="181050" cy="641025"/>
              </a:xfrm>
              <a:custGeom>
                <a:avLst/>
                <a:gdLst/>
                <a:ahLst/>
                <a:cxnLst/>
                <a:rect l="l" t="t" r="r" b="b"/>
                <a:pathLst>
                  <a:path w="7242" h="25641" extrusionOk="0">
                    <a:moveTo>
                      <a:pt x="0" y="1"/>
                    </a:moveTo>
                    <a:lnTo>
                      <a:pt x="42" y="4379"/>
                    </a:lnTo>
                    <a:lnTo>
                      <a:pt x="42" y="5979"/>
                    </a:lnTo>
                    <a:lnTo>
                      <a:pt x="42" y="6484"/>
                    </a:lnTo>
                    <a:lnTo>
                      <a:pt x="42" y="6569"/>
                    </a:lnTo>
                    <a:lnTo>
                      <a:pt x="84" y="7074"/>
                    </a:lnTo>
                    <a:lnTo>
                      <a:pt x="84" y="7158"/>
                    </a:lnTo>
                    <a:lnTo>
                      <a:pt x="126" y="8674"/>
                    </a:lnTo>
                    <a:lnTo>
                      <a:pt x="126" y="8842"/>
                    </a:lnTo>
                    <a:lnTo>
                      <a:pt x="168" y="9221"/>
                    </a:lnTo>
                    <a:lnTo>
                      <a:pt x="168" y="9474"/>
                    </a:lnTo>
                    <a:lnTo>
                      <a:pt x="211" y="9811"/>
                    </a:lnTo>
                    <a:lnTo>
                      <a:pt x="211" y="10147"/>
                    </a:lnTo>
                    <a:lnTo>
                      <a:pt x="253" y="10442"/>
                    </a:lnTo>
                    <a:lnTo>
                      <a:pt x="253" y="10821"/>
                    </a:lnTo>
                    <a:lnTo>
                      <a:pt x="295" y="11116"/>
                    </a:lnTo>
                    <a:lnTo>
                      <a:pt x="337" y="11663"/>
                    </a:lnTo>
                    <a:lnTo>
                      <a:pt x="337" y="11831"/>
                    </a:lnTo>
                    <a:lnTo>
                      <a:pt x="379" y="12379"/>
                    </a:lnTo>
                    <a:lnTo>
                      <a:pt x="421" y="12589"/>
                    </a:lnTo>
                    <a:lnTo>
                      <a:pt x="463" y="13010"/>
                    </a:lnTo>
                    <a:lnTo>
                      <a:pt x="463" y="13263"/>
                    </a:lnTo>
                    <a:lnTo>
                      <a:pt x="547" y="13684"/>
                    </a:lnTo>
                    <a:lnTo>
                      <a:pt x="547" y="13894"/>
                    </a:lnTo>
                    <a:lnTo>
                      <a:pt x="589" y="14315"/>
                    </a:lnTo>
                    <a:lnTo>
                      <a:pt x="632" y="14526"/>
                    </a:lnTo>
                    <a:lnTo>
                      <a:pt x="716" y="15115"/>
                    </a:lnTo>
                    <a:lnTo>
                      <a:pt x="1053" y="17347"/>
                    </a:lnTo>
                    <a:lnTo>
                      <a:pt x="1432" y="19368"/>
                    </a:lnTo>
                    <a:lnTo>
                      <a:pt x="1810" y="21178"/>
                    </a:lnTo>
                    <a:lnTo>
                      <a:pt x="2147" y="22694"/>
                    </a:lnTo>
                    <a:lnTo>
                      <a:pt x="2653" y="24841"/>
                    </a:lnTo>
                    <a:lnTo>
                      <a:pt x="2863" y="25599"/>
                    </a:lnTo>
                    <a:lnTo>
                      <a:pt x="2863" y="25641"/>
                    </a:lnTo>
                    <a:lnTo>
                      <a:pt x="5094" y="25515"/>
                    </a:lnTo>
                    <a:lnTo>
                      <a:pt x="7242" y="25388"/>
                    </a:lnTo>
                    <a:lnTo>
                      <a:pt x="6526" y="24125"/>
                    </a:lnTo>
                    <a:lnTo>
                      <a:pt x="6021" y="23115"/>
                    </a:lnTo>
                    <a:lnTo>
                      <a:pt x="5431" y="21894"/>
                    </a:lnTo>
                    <a:lnTo>
                      <a:pt x="4758" y="20462"/>
                    </a:lnTo>
                    <a:lnTo>
                      <a:pt x="4084" y="18863"/>
                    </a:lnTo>
                    <a:lnTo>
                      <a:pt x="3368" y="17052"/>
                    </a:lnTo>
                    <a:lnTo>
                      <a:pt x="2695" y="15115"/>
                    </a:lnTo>
                    <a:lnTo>
                      <a:pt x="2358" y="13937"/>
                    </a:lnTo>
                    <a:lnTo>
                      <a:pt x="2021" y="12673"/>
                    </a:lnTo>
                    <a:lnTo>
                      <a:pt x="1726" y="11410"/>
                    </a:lnTo>
                    <a:lnTo>
                      <a:pt x="1432" y="10147"/>
                    </a:lnTo>
                    <a:lnTo>
                      <a:pt x="968" y="7579"/>
                    </a:lnTo>
                    <a:lnTo>
                      <a:pt x="589" y="5221"/>
                    </a:lnTo>
                    <a:lnTo>
                      <a:pt x="337" y="3158"/>
                    </a:lnTo>
                    <a:lnTo>
                      <a:pt x="168" y="1474"/>
                    </a:lnTo>
                    <a:lnTo>
                      <a:pt x="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2" name="Google Shape;2932;p31"/>
              <p:cNvSpPr/>
              <p:nvPr/>
            </p:nvSpPr>
            <p:spPr>
              <a:xfrm>
                <a:off x="2855850" y="3762150"/>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3" name="Google Shape;2933;p31"/>
              <p:cNvSpPr/>
              <p:nvPr/>
            </p:nvSpPr>
            <p:spPr>
              <a:xfrm>
                <a:off x="2855850" y="3762150"/>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4" name="Google Shape;2934;p31"/>
              <p:cNvSpPr/>
              <p:nvPr/>
            </p:nvSpPr>
            <p:spPr>
              <a:xfrm>
                <a:off x="2927425" y="4265275"/>
                <a:ext cx="146325" cy="337900"/>
              </a:xfrm>
              <a:custGeom>
                <a:avLst/>
                <a:gdLst/>
                <a:ahLst/>
                <a:cxnLst/>
                <a:rect l="l" t="t" r="r" b="b"/>
                <a:pathLst>
                  <a:path w="5853" h="13516" extrusionOk="0">
                    <a:moveTo>
                      <a:pt x="4379" y="0"/>
                    </a:moveTo>
                    <a:lnTo>
                      <a:pt x="2231" y="127"/>
                    </a:lnTo>
                    <a:lnTo>
                      <a:pt x="0" y="253"/>
                    </a:lnTo>
                    <a:lnTo>
                      <a:pt x="126" y="4800"/>
                    </a:lnTo>
                    <a:lnTo>
                      <a:pt x="337" y="8926"/>
                    </a:lnTo>
                    <a:lnTo>
                      <a:pt x="589" y="13515"/>
                    </a:lnTo>
                    <a:lnTo>
                      <a:pt x="5852" y="13515"/>
                    </a:lnTo>
                    <a:lnTo>
                      <a:pt x="5515" y="11115"/>
                    </a:lnTo>
                    <a:lnTo>
                      <a:pt x="5263" y="8758"/>
                    </a:lnTo>
                    <a:lnTo>
                      <a:pt x="5010" y="6484"/>
                    </a:lnTo>
                    <a:lnTo>
                      <a:pt x="4842" y="4463"/>
                    </a:lnTo>
                    <a:lnTo>
                      <a:pt x="4589" y="1390"/>
                    </a:lnTo>
                    <a:lnTo>
                      <a:pt x="4505" y="211"/>
                    </a:lnTo>
                    <a:lnTo>
                      <a:pt x="4379"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5" name="Google Shape;2935;p31"/>
              <p:cNvSpPr/>
              <p:nvPr/>
            </p:nvSpPr>
            <p:spPr>
              <a:xfrm>
                <a:off x="2856900" y="3740050"/>
                <a:ext cx="25" cy="11600"/>
              </a:xfrm>
              <a:custGeom>
                <a:avLst/>
                <a:gdLst/>
                <a:ahLst/>
                <a:cxnLst/>
                <a:rect l="l" t="t" r="r" b="b"/>
                <a:pathLst>
                  <a:path w="1" h="464" extrusionOk="0">
                    <a:moveTo>
                      <a:pt x="0" y="463"/>
                    </a:moveTo>
                    <a:lnTo>
                      <a:pt x="0" y="463"/>
                    </a:lnTo>
                    <a:lnTo>
                      <a:pt x="0" y="0"/>
                    </a:lnTo>
                    <a:lnTo>
                      <a:pt x="0" y="0"/>
                    </a:lnTo>
                    <a:lnTo>
                      <a:pt x="0" y="463"/>
                    </a:lnTo>
                    <a:lnTo>
                      <a:pt x="0" y="463"/>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6" name="Google Shape;2936;p31"/>
              <p:cNvSpPr/>
              <p:nvPr/>
            </p:nvSpPr>
            <p:spPr>
              <a:xfrm>
                <a:off x="2855850" y="3630575"/>
                <a:ext cx="1075" cy="131600"/>
              </a:xfrm>
              <a:custGeom>
                <a:avLst/>
                <a:gdLst/>
                <a:ahLst/>
                <a:cxnLst/>
                <a:rect l="l" t="t" r="r" b="b"/>
                <a:pathLst>
                  <a:path w="43" h="5264" extrusionOk="0">
                    <a:moveTo>
                      <a:pt x="0" y="1"/>
                    </a:moveTo>
                    <a:lnTo>
                      <a:pt x="0" y="4379"/>
                    </a:lnTo>
                    <a:lnTo>
                      <a:pt x="0" y="4842"/>
                    </a:lnTo>
                    <a:lnTo>
                      <a:pt x="0" y="5263"/>
                    </a:lnTo>
                    <a:lnTo>
                      <a:pt x="42" y="4842"/>
                    </a:lnTo>
                    <a:lnTo>
                      <a:pt x="42" y="4379"/>
                    </a:lnTo>
                    <a:lnTo>
                      <a:pt x="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7" name="Google Shape;2937;p31"/>
              <p:cNvSpPr/>
              <p:nvPr/>
            </p:nvSpPr>
            <p:spPr>
              <a:xfrm>
                <a:off x="2857950" y="3636900"/>
                <a:ext cx="427350" cy="613650"/>
              </a:xfrm>
              <a:custGeom>
                <a:avLst/>
                <a:gdLst/>
                <a:ahLst/>
                <a:cxnLst/>
                <a:rect l="l" t="t" r="r" b="b"/>
                <a:pathLst>
                  <a:path w="17094" h="24546" extrusionOk="0">
                    <a:moveTo>
                      <a:pt x="0" y="0"/>
                    </a:moveTo>
                    <a:lnTo>
                      <a:pt x="463" y="2232"/>
                    </a:lnTo>
                    <a:lnTo>
                      <a:pt x="884" y="3958"/>
                    </a:lnTo>
                    <a:lnTo>
                      <a:pt x="1390" y="5979"/>
                    </a:lnTo>
                    <a:lnTo>
                      <a:pt x="2063" y="8168"/>
                    </a:lnTo>
                    <a:lnTo>
                      <a:pt x="2400" y="9305"/>
                    </a:lnTo>
                    <a:lnTo>
                      <a:pt x="2821" y="10442"/>
                    </a:lnTo>
                    <a:lnTo>
                      <a:pt x="3242" y="11578"/>
                    </a:lnTo>
                    <a:lnTo>
                      <a:pt x="3705" y="12715"/>
                    </a:lnTo>
                    <a:lnTo>
                      <a:pt x="4168" y="13810"/>
                    </a:lnTo>
                    <a:lnTo>
                      <a:pt x="4674" y="14862"/>
                    </a:lnTo>
                    <a:lnTo>
                      <a:pt x="5263" y="15999"/>
                    </a:lnTo>
                    <a:lnTo>
                      <a:pt x="5895" y="17052"/>
                    </a:lnTo>
                    <a:lnTo>
                      <a:pt x="6526" y="18062"/>
                    </a:lnTo>
                    <a:lnTo>
                      <a:pt x="7158" y="18988"/>
                    </a:lnTo>
                    <a:lnTo>
                      <a:pt x="7747" y="19830"/>
                    </a:lnTo>
                    <a:lnTo>
                      <a:pt x="8379" y="20630"/>
                    </a:lnTo>
                    <a:lnTo>
                      <a:pt x="8968" y="21346"/>
                    </a:lnTo>
                    <a:lnTo>
                      <a:pt x="9515" y="21978"/>
                    </a:lnTo>
                    <a:lnTo>
                      <a:pt x="10484" y="23072"/>
                    </a:lnTo>
                    <a:lnTo>
                      <a:pt x="11284" y="23830"/>
                    </a:lnTo>
                    <a:lnTo>
                      <a:pt x="11957" y="24462"/>
                    </a:lnTo>
                    <a:lnTo>
                      <a:pt x="11999" y="24546"/>
                    </a:lnTo>
                    <a:lnTo>
                      <a:pt x="13431" y="24335"/>
                    </a:lnTo>
                    <a:lnTo>
                      <a:pt x="14778" y="24083"/>
                    </a:lnTo>
                    <a:lnTo>
                      <a:pt x="17094" y="23620"/>
                    </a:lnTo>
                    <a:lnTo>
                      <a:pt x="17094" y="23535"/>
                    </a:lnTo>
                    <a:lnTo>
                      <a:pt x="16841" y="23409"/>
                    </a:lnTo>
                    <a:lnTo>
                      <a:pt x="16126" y="23072"/>
                    </a:lnTo>
                    <a:lnTo>
                      <a:pt x="15031" y="22441"/>
                    </a:lnTo>
                    <a:lnTo>
                      <a:pt x="14399" y="22020"/>
                    </a:lnTo>
                    <a:lnTo>
                      <a:pt x="13641" y="21515"/>
                    </a:lnTo>
                    <a:lnTo>
                      <a:pt x="12884" y="20967"/>
                    </a:lnTo>
                    <a:lnTo>
                      <a:pt x="12084" y="20336"/>
                    </a:lnTo>
                    <a:lnTo>
                      <a:pt x="11242" y="19620"/>
                    </a:lnTo>
                    <a:lnTo>
                      <a:pt x="10357" y="18862"/>
                    </a:lnTo>
                    <a:lnTo>
                      <a:pt x="9473" y="17978"/>
                    </a:lnTo>
                    <a:lnTo>
                      <a:pt x="8631" y="17010"/>
                    </a:lnTo>
                    <a:lnTo>
                      <a:pt x="7747" y="15999"/>
                    </a:lnTo>
                    <a:lnTo>
                      <a:pt x="6905" y="14862"/>
                    </a:lnTo>
                    <a:lnTo>
                      <a:pt x="6189" y="13810"/>
                    </a:lnTo>
                    <a:lnTo>
                      <a:pt x="5516" y="12673"/>
                    </a:lnTo>
                    <a:lnTo>
                      <a:pt x="4884" y="11536"/>
                    </a:lnTo>
                    <a:lnTo>
                      <a:pt x="4253" y="10400"/>
                    </a:lnTo>
                    <a:lnTo>
                      <a:pt x="3663" y="9263"/>
                    </a:lnTo>
                    <a:lnTo>
                      <a:pt x="3116" y="8126"/>
                    </a:lnTo>
                    <a:lnTo>
                      <a:pt x="2147" y="5895"/>
                    </a:lnTo>
                    <a:lnTo>
                      <a:pt x="1348" y="3916"/>
                    </a:lnTo>
                    <a:lnTo>
                      <a:pt x="716" y="2190"/>
                    </a:lnTo>
                    <a:lnTo>
                      <a:pt x="253" y="842"/>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8" name="Google Shape;2938;p31"/>
              <p:cNvSpPr/>
              <p:nvPr/>
            </p:nvSpPr>
            <p:spPr>
              <a:xfrm>
                <a:off x="3157925" y="4227375"/>
                <a:ext cx="215800" cy="375800"/>
              </a:xfrm>
              <a:custGeom>
                <a:avLst/>
                <a:gdLst/>
                <a:ahLst/>
                <a:cxnLst/>
                <a:rect l="l" t="t" r="r" b="b"/>
                <a:pathLst>
                  <a:path w="8632" h="15032" extrusionOk="0">
                    <a:moveTo>
                      <a:pt x="5095" y="1"/>
                    </a:moveTo>
                    <a:lnTo>
                      <a:pt x="2779" y="464"/>
                    </a:lnTo>
                    <a:lnTo>
                      <a:pt x="1432" y="716"/>
                    </a:lnTo>
                    <a:lnTo>
                      <a:pt x="0" y="927"/>
                    </a:lnTo>
                    <a:lnTo>
                      <a:pt x="169" y="2653"/>
                    </a:lnTo>
                    <a:lnTo>
                      <a:pt x="337" y="4169"/>
                    </a:lnTo>
                    <a:lnTo>
                      <a:pt x="590" y="6021"/>
                    </a:lnTo>
                    <a:lnTo>
                      <a:pt x="885" y="8084"/>
                    </a:lnTo>
                    <a:lnTo>
                      <a:pt x="1264" y="10358"/>
                    </a:lnTo>
                    <a:lnTo>
                      <a:pt x="1727" y="12674"/>
                    </a:lnTo>
                    <a:lnTo>
                      <a:pt x="2274" y="15031"/>
                    </a:lnTo>
                    <a:lnTo>
                      <a:pt x="8632" y="15031"/>
                    </a:lnTo>
                    <a:lnTo>
                      <a:pt x="8210" y="13810"/>
                    </a:lnTo>
                    <a:lnTo>
                      <a:pt x="7789" y="12547"/>
                    </a:lnTo>
                    <a:lnTo>
                      <a:pt x="7411" y="11326"/>
                    </a:lnTo>
                    <a:lnTo>
                      <a:pt x="7074" y="10063"/>
                    </a:lnTo>
                    <a:lnTo>
                      <a:pt x="6484" y="7663"/>
                    </a:lnTo>
                    <a:lnTo>
                      <a:pt x="6021" y="5390"/>
                    </a:lnTo>
                    <a:lnTo>
                      <a:pt x="5642" y="3411"/>
                    </a:lnTo>
                    <a:lnTo>
                      <a:pt x="5390" y="1769"/>
                    </a:lnTo>
                    <a:lnTo>
                      <a:pt x="5095" y="1"/>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9" name="Google Shape;2939;p31"/>
              <p:cNvSpPr/>
              <p:nvPr/>
            </p:nvSpPr>
            <p:spPr>
              <a:xfrm>
                <a:off x="2769525" y="4271600"/>
                <a:ext cx="172650" cy="331575"/>
              </a:xfrm>
              <a:custGeom>
                <a:avLst/>
                <a:gdLst/>
                <a:ahLst/>
                <a:cxnLst/>
                <a:rect l="l" t="t" r="r" b="b"/>
                <a:pathLst>
                  <a:path w="6906" h="13263" extrusionOk="0">
                    <a:moveTo>
                      <a:pt x="632" y="0"/>
                    </a:moveTo>
                    <a:lnTo>
                      <a:pt x="464" y="4505"/>
                    </a:lnTo>
                    <a:lnTo>
                      <a:pt x="295" y="8673"/>
                    </a:lnTo>
                    <a:lnTo>
                      <a:pt x="1" y="13262"/>
                    </a:lnTo>
                    <a:lnTo>
                      <a:pt x="6905" y="13262"/>
                    </a:lnTo>
                    <a:lnTo>
                      <a:pt x="6653" y="8673"/>
                    </a:lnTo>
                    <a:lnTo>
                      <a:pt x="6442" y="4547"/>
                    </a:lnTo>
                    <a:lnTo>
                      <a:pt x="6316" y="0"/>
                    </a:lnTo>
                    <a:lnTo>
                      <a:pt x="3537" y="42"/>
                    </a:lnTo>
                    <a:lnTo>
                      <a:pt x="2064" y="42"/>
                    </a:lnTo>
                    <a:lnTo>
                      <a:pt x="632"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0" name="Google Shape;2940;p31"/>
              <p:cNvSpPr/>
              <p:nvPr/>
            </p:nvSpPr>
            <p:spPr>
              <a:xfrm>
                <a:off x="2785325" y="3762150"/>
                <a:ext cx="142125" cy="510525"/>
              </a:xfrm>
              <a:custGeom>
                <a:avLst/>
                <a:gdLst/>
                <a:ahLst/>
                <a:cxnLst/>
                <a:rect l="l" t="t" r="r" b="b"/>
                <a:pathLst>
                  <a:path w="5685" h="20421" extrusionOk="0">
                    <a:moveTo>
                      <a:pt x="2821" y="0"/>
                    </a:moveTo>
                    <a:lnTo>
                      <a:pt x="2821" y="1221"/>
                    </a:lnTo>
                    <a:lnTo>
                      <a:pt x="2779" y="1306"/>
                    </a:lnTo>
                    <a:lnTo>
                      <a:pt x="2779" y="1811"/>
                    </a:lnTo>
                    <a:lnTo>
                      <a:pt x="2779" y="1895"/>
                    </a:lnTo>
                    <a:lnTo>
                      <a:pt x="2695" y="3411"/>
                    </a:lnTo>
                    <a:lnTo>
                      <a:pt x="2695" y="3579"/>
                    </a:lnTo>
                    <a:lnTo>
                      <a:pt x="2695" y="3958"/>
                    </a:lnTo>
                    <a:lnTo>
                      <a:pt x="2653" y="4211"/>
                    </a:lnTo>
                    <a:lnTo>
                      <a:pt x="2653" y="4548"/>
                    </a:lnTo>
                    <a:lnTo>
                      <a:pt x="2611" y="4884"/>
                    </a:lnTo>
                    <a:lnTo>
                      <a:pt x="2611" y="5179"/>
                    </a:lnTo>
                    <a:lnTo>
                      <a:pt x="2568" y="5558"/>
                    </a:lnTo>
                    <a:lnTo>
                      <a:pt x="2568" y="5853"/>
                    </a:lnTo>
                    <a:lnTo>
                      <a:pt x="2526" y="6400"/>
                    </a:lnTo>
                    <a:lnTo>
                      <a:pt x="2484" y="6568"/>
                    </a:lnTo>
                    <a:lnTo>
                      <a:pt x="2442" y="7116"/>
                    </a:lnTo>
                    <a:lnTo>
                      <a:pt x="2442" y="7326"/>
                    </a:lnTo>
                    <a:lnTo>
                      <a:pt x="2400" y="7747"/>
                    </a:lnTo>
                    <a:lnTo>
                      <a:pt x="2358" y="8000"/>
                    </a:lnTo>
                    <a:lnTo>
                      <a:pt x="2316" y="8421"/>
                    </a:lnTo>
                    <a:lnTo>
                      <a:pt x="2274" y="8631"/>
                    </a:lnTo>
                    <a:lnTo>
                      <a:pt x="2232" y="9052"/>
                    </a:lnTo>
                    <a:lnTo>
                      <a:pt x="2232" y="9263"/>
                    </a:lnTo>
                    <a:lnTo>
                      <a:pt x="2147" y="9852"/>
                    </a:lnTo>
                    <a:lnTo>
                      <a:pt x="1768" y="12084"/>
                    </a:lnTo>
                    <a:lnTo>
                      <a:pt x="1390" y="14105"/>
                    </a:lnTo>
                    <a:lnTo>
                      <a:pt x="1053" y="15915"/>
                    </a:lnTo>
                    <a:lnTo>
                      <a:pt x="716" y="17431"/>
                    </a:lnTo>
                    <a:lnTo>
                      <a:pt x="211" y="19578"/>
                    </a:lnTo>
                    <a:lnTo>
                      <a:pt x="0" y="20336"/>
                    </a:lnTo>
                    <a:lnTo>
                      <a:pt x="0" y="20378"/>
                    </a:lnTo>
                    <a:lnTo>
                      <a:pt x="1432" y="20420"/>
                    </a:lnTo>
                    <a:lnTo>
                      <a:pt x="2905" y="20420"/>
                    </a:lnTo>
                    <a:lnTo>
                      <a:pt x="5684" y="20378"/>
                    </a:lnTo>
                    <a:lnTo>
                      <a:pt x="5684" y="20336"/>
                    </a:lnTo>
                    <a:lnTo>
                      <a:pt x="5474" y="19578"/>
                    </a:lnTo>
                    <a:lnTo>
                      <a:pt x="4968" y="17431"/>
                    </a:lnTo>
                    <a:lnTo>
                      <a:pt x="4631" y="15915"/>
                    </a:lnTo>
                    <a:lnTo>
                      <a:pt x="4253" y="14105"/>
                    </a:lnTo>
                    <a:lnTo>
                      <a:pt x="3874" y="12084"/>
                    </a:lnTo>
                    <a:lnTo>
                      <a:pt x="3537" y="9852"/>
                    </a:lnTo>
                    <a:lnTo>
                      <a:pt x="3453" y="9263"/>
                    </a:lnTo>
                    <a:lnTo>
                      <a:pt x="3410" y="9052"/>
                    </a:lnTo>
                    <a:lnTo>
                      <a:pt x="3368" y="8631"/>
                    </a:lnTo>
                    <a:lnTo>
                      <a:pt x="3368" y="8421"/>
                    </a:lnTo>
                    <a:lnTo>
                      <a:pt x="3284" y="8000"/>
                    </a:lnTo>
                    <a:lnTo>
                      <a:pt x="3284" y="7747"/>
                    </a:lnTo>
                    <a:lnTo>
                      <a:pt x="3242" y="7326"/>
                    </a:lnTo>
                    <a:lnTo>
                      <a:pt x="3200" y="7116"/>
                    </a:lnTo>
                    <a:lnTo>
                      <a:pt x="3158" y="6568"/>
                    </a:lnTo>
                    <a:lnTo>
                      <a:pt x="3158" y="6400"/>
                    </a:lnTo>
                    <a:lnTo>
                      <a:pt x="3116" y="5853"/>
                    </a:lnTo>
                    <a:lnTo>
                      <a:pt x="3074" y="5558"/>
                    </a:lnTo>
                    <a:lnTo>
                      <a:pt x="3074" y="5179"/>
                    </a:lnTo>
                    <a:lnTo>
                      <a:pt x="3032" y="4884"/>
                    </a:lnTo>
                    <a:lnTo>
                      <a:pt x="3032" y="4548"/>
                    </a:lnTo>
                    <a:lnTo>
                      <a:pt x="2989" y="4211"/>
                    </a:lnTo>
                    <a:lnTo>
                      <a:pt x="2989" y="3958"/>
                    </a:lnTo>
                    <a:lnTo>
                      <a:pt x="2947" y="3579"/>
                    </a:lnTo>
                    <a:lnTo>
                      <a:pt x="2947" y="3411"/>
                    </a:lnTo>
                    <a:lnTo>
                      <a:pt x="2905" y="1895"/>
                    </a:lnTo>
                    <a:lnTo>
                      <a:pt x="2905" y="1811"/>
                    </a:lnTo>
                    <a:lnTo>
                      <a:pt x="2863" y="1306"/>
                    </a:lnTo>
                    <a:lnTo>
                      <a:pt x="2863" y="1221"/>
                    </a:lnTo>
                    <a:lnTo>
                      <a:pt x="282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1" name="Google Shape;2941;p31"/>
              <p:cNvSpPr/>
              <p:nvPr/>
            </p:nvSpPr>
            <p:spPr>
              <a:xfrm>
                <a:off x="2841100" y="3988450"/>
                <a:ext cx="25" cy="5275"/>
              </a:xfrm>
              <a:custGeom>
                <a:avLst/>
                <a:gdLst/>
                <a:ahLst/>
                <a:cxnLst/>
                <a:rect l="l" t="t" r="r" b="b"/>
                <a:pathLst>
                  <a:path w="1" h="211" extrusionOk="0">
                    <a:moveTo>
                      <a:pt x="1" y="211"/>
                    </a:moveTo>
                    <a:lnTo>
                      <a:pt x="1" y="211"/>
                    </a:lnTo>
                    <a:lnTo>
                      <a:pt x="1" y="0"/>
                    </a:lnTo>
                    <a:lnTo>
                      <a:pt x="1" y="0"/>
                    </a:lnTo>
                    <a:lnTo>
                      <a:pt x="1" y="211"/>
                    </a:lnTo>
                    <a:lnTo>
                      <a:pt x="1"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2" name="Google Shape;2942;p31"/>
              <p:cNvSpPr/>
              <p:nvPr/>
            </p:nvSpPr>
            <p:spPr>
              <a:xfrm>
                <a:off x="2852675" y="3851625"/>
                <a:ext cx="25" cy="9500"/>
              </a:xfrm>
              <a:custGeom>
                <a:avLst/>
                <a:gdLst/>
                <a:ahLst/>
                <a:cxnLst/>
                <a:rect l="l" t="t" r="r" b="b"/>
                <a:pathLst>
                  <a:path w="1" h="380" extrusionOk="0">
                    <a:moveTo>
                      <a:pt x="1" y="379"/>
                    </a:moveTo>
                    <a:lnTo>
                      <a:pt x="1" y="379"/>
                    </a:lnTo>
                    <a:lnTo>
                      <a:pt x="1" y="0"/>
                    </a:lnTo>
                    <a:lnTo>
                      <a:pt x="1" y="0"/>
                    </a:lnTo>
                    <a:lnTo>
                      <a:pt x="1" y="379"/>
                    </a:lnTo>
                    <a:lnTo>
                      <a:pt x="1" y="379"/>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3" name="Google Shape;2943;p31"/>
              <p:cNvSpPr/>
              <p:nvPr/>
            </p:nvSpPr>
            <p:spPr>
              <a:xfrm>
                <a:off x="2842150" y="3972650"/>
                <a:ext cx="1075" cy="5300"/>
              </a:xfrm>
              <a:custGeom>
                <a:avLst/>
                <a:gdLst/>
                <a:ahLst/>
                <a:cxnLst/>
                <a:rect l="l" t="t" r="r" b="b"/>
                <a:pathLst>
                  <a:path w="43" h="212" extrusionOk="0">
                    <a:moveTo>
                      <a:pt x="1" y="211"/>
                    </a:moveTo>
                    <a:lnTo>
                      <a:pt x="1" y="211"/>
                    </a:lnTo>
                    <a:lnTo>
                      <a:pt x="43" y="1"/>
                    </a:lnTo>
                    <a:lnTo>
                      <a:pt x="43" y="1"/>
                    </a:lnTo>
                    <a:lnTo>
                      <a:pt x="1" y="211"/>
                    </a:lnTo>
                    <a:lnTo>
                      <a:pt x="1"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4" name="Google Shape;2944;p31"/>
              <p:cNvSpPr/>
              <p:nvPr/>
            </p:nvSpPr>
            <p:spPr>
              <a:xfrm>
                <a:off x="2847425" y="3922150"/>
                <a:ext cx="1075" cy="4225"/>
              </a:xfrm>
              <a:custGeom>
                <a:avLst/>
                <a:gdLst/>
                <a:ahLst/>
                <a:cxnLst/>
                <a:rect l="l" t="t" r="r" b="b"/>
                <a:pathLst>
                  <a:path w="43" h="169" extrusionOk="0">
                    <a:moveTo>
                      <a:pt x="0" y="168"/>
                    </a:moveTo>
                    <a:lnTo>
                      <a:pt x="0" y="168"/>
                    </a:lnTo>
                    <a:lnTo>
                      <a:pt x="42" y="0"/>
                    </a:lnTo>
                    <a:lnTo>
                      <a:pt x="42" y="0"/>
                    </a:lnTo>
                    <a:lnTo>
                      <a:pt x="0" y="168"/>
                    </a:lnTo>
                    <a:lnTo>
                      <a:pt x="0" y="16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5" name="Google Shape;2945;p31"/>
              <p:cNvSpPr/>
              <p:nvPr/>
            </p:nvSpPr>
            <p:spPr>
              <a:xfrm>
                <a:off x="2850575" y="3884250"/>
                <a:ext cx="25" cy="7400"/>
              </a:xfrm>
              <a:custGeom>
                <a:avLst/>
                <a:gdLst/>
                <a:ahLst/>
                <a:cxnLst/>
                <a:rect l="l" t="t" r="r" b="b"/>
                <a:pathLst>
                  <a:path w="1" h="296" extrusionOk="0">
                    <a:moveTo>
                      <a:pt x="1" y="295"/>
                    </a:moveTo>
                    <a:lnTo>
                      <a:pt x="1" y="295"/>
                    </a:lnTo>
                    <a:lnTo>
                      <a:pt x="1" y="0"/>
                    </a:lnTo>
                    <a:lnTo>
                      <a:pt x="1" y="0"/>
                    </a:lnTo>
                    <a:lnTo>
                      <a:pt x="1" y="295"/>
                    </a:lnTo>
                    <a:lnTo>
                      <a:pt x="1" y="295"/>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6" name="Google Shape;2946;p31"/>
              <p:cNvSpPr/>
              <p:nvPr/>
            </p:nvSpPr>
            <p:spPr>
              <a:xfrm>
                <a:off x="2849525" y="3901075"/>
                <a:ext cx="25" cy="7400"/>
              </a:xfrm>
              <a:custGeom>
                <a:avLst/>
                <a:gdLst/>
                <a:ahLst/>
                <a:cxnLst/>
                <a:rect l="l" t="t" r="r" b="b"/>
                <a:pathLst>
                  <a:path w="1" h="296" extrusionOk="0">
                    <a:moveTo>
                      <a:pt x="0" y="296"/>
                    </a:moveTo>
                    <a:lnTo>
                      <a:pt x="0" y="296"/>
                    </a:lnTo>
                    <a:lnTo>
                      <a:pt x="0" y="1"/>
                    </a:lnTo>
                    <a:lnTo>
                      <a:pt x="0" y="1"/>
                    </a:lnTo>
                    <a:lnTo>
                      <a:pt x="0" y="296"/>
                    </a:lnTo>
                    <a:lnTo>
                      <a:pt x="0" y="29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7" name="Google Shape;2947;p31"/>
              <p:cNvSpPr/>
              <p:nvPr/>
            </p:nvSpPr>
            <p:spPr>
              <a:xfrm>
                <a:off x="2851625" y="3867400"/>
                <a:ext cx="25" cy="8450"/>
              </a:xfrm>
              <a:custGeom>
                <a:avLst/>
                <a:gdLst/>
                <a:ahLst/>
                <a:cxnLst/>
                <a:rect l="l" t="t" r="r" b="b"/>
                <a:pathLst>
                  <a:path w="1" h="338" extrusionOk="0">
                    <a:moveTo>
                      <a:pt x="1" y="338"/>
                    </a:moveTo>
                    <a:lnTo>
                      <a:pt x="1" y="338"/>
                    </a:lnTo>
                    <a:lnTo>
                      <a:pt x="1" y="1"/>
                    </a:lnTo>
                    <a:lnTo>
                      <a:pt x="1"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8" name="Google Shape;2948;p31"/>
              <p:cNvSpPr/>
              <p:nvPr/>
            </p:nvSpPr>
            <p:spPr>
              <a:xfrm>
                <a:off x="2846375" y="3940025"/>
                <a:ext cx="25" cy="5300"/>
              </a:xfrm>
              <a:custGeom>
                <a:avLst/>
                <a:gdLst/>
                <a:ahLst/>
                <a:cxnLst/>
                <a:rect l="l" t="t" r="r" b="b"/>
                <a:pathLst>
                  <a:path w="1" h="212" extrusionOk="0">
                    <a:moveTo>
                      <a:pt x="0" y="211"/>
                    </a:moveTo>
                    <a:lnTo>
                      <a:pt x="0" y="211"/>
                    </a:lnTo>
                    <a:lnTo>
                      <a:pt x="0" y="1"/>
                    </a:lnTo>
                    <a:lnTo>
                      <a:pt x="0" y="1"/>
                    </a:lnTo>
                    <a:lnTo>
                      <a:pt x="0" y="211"/>
                    </a:lnTo>
                    <a:lnTo>
                      <a:pt x="0"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9" name="Google Shape;2949;p31"/>
              <p:cNvSpPr/>
              <p:nvPr/>
            </p:nvSpPr>
            <p:spPr>
              <a:xfrm>
                <a:off x="2844250" y="3955825"/>
                <a:ext cx="1100" cy="6325"/>
              </a:xfrm>
              <a:custGeom>
                <a:avLst/>
                <a:gdLst/>
                <a:ahLst/>
                <a:cxnLst/>
                <a:rect l="l" t="t" r="r" b="b"/>
                <a:pathLst>
                  <a:path w="44" h="253" extrusionOk="0">
                    <a:moveTo>
                      <a:pt x="1" y="253"/>
                    </a:moveTo>
                    <a:lnTo>
                      <a:pt x="1" y="253"/>
                    </a:lnTo>
                    <a:lnTo>
                      <a:pt x="43" y="0"/>
                    </a:lnTo>
                    <a:lnTo>
                      <a:pt x="43" y="0"/>
                    </a:lnTo>
                    <a:lnTo>
                      <a:pt x="1" y="253"/>
                    </a:lnTo>
                    <a:lnTo>
                      <a:pt x="1" y="253"/>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0" name="Google Shape;2950;p31"/>
              <p:cNvSpPr/>
              <p:nvPr/>
            </p:nvSpPr>
            <p:spPr>
              <a:xfrm>
                <a:off x="2852675" y="3809525"/>
                <a:ext cx="2125" cy="37900"/>
              </a:xfrm>
              <a:custGeom>
                <a:avLst/>
                <a:gdLst/>
                <a:ahLst/>
                <a:cxnLst/>
                <a:rect l="l" t="t" r="r" b="b"/>
                <a:pathLst>
                  <a:path w="85" h="1516" extrusionOk="0">
                    <a:moveTo>
                      <a:pt x="1" y="1516"/>
                    </a:moveTo>
                    <a:lnTo>
                      <a:pt x="1" y="1516"/>
                    </a:lnTo>
                    <a:lnTo>
                      <a:pt x="85" y="0"/>
                    </a:lnTo>
                    <a:lnTo>
                      <a:pt x="85" y="0"/>
                    </a:lnTo>
                    <a:lnTo>
                      <a:pt x="1" y="1516"/>
                    </a:lnTo>
                    <a:lnTo>
                      <a:pt x="1" y="151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1" name="Google Shape;2951;p31"/>
              <p:cNvSpPr/>
              <p:nvPr/>
            </p:nvSpPr>
            <p:spPr>
              <a:xfrm>
                <a:off x="2855850" y="3740050"/>
                <a:ext cx="25" cy="52650"/>
              </a:xfrm>
              <a:custGeom>
                <a:avLst/>
                <a:gdLst/>
                <a:ahLst/>
                <a:cxnLst/>
                <a:rect l="l" t="t" r="r" b="b"/>
                <a:pathLst>
                  <a:path w="1" h="2106" extrusionOk="0">
                    <a:moveTo>
                      <a:pt x="0" y="884"/>
                    </a:moveTo>
                    <a:lnTo>
                      <a:pt x="0" y="884"/>
                    </a:lnTo>
                    <a:lnTo>
                      <a:pt x="0" y="463"/>
                    </a:lnTo>
                    <a:lnTo>
                      <a:pt x="0" y="463"/>
                    </a:lnTo>
                    <a:lnTo>
                      <a:pt x="0" y="0"/>
                    </a:lnTo>
                    <a:lnTo>
                      <a:pt x="0" y="1600"/>
                    </a:lnTo>
                    <a:lnTo>
                      <a:pt x="0" y="1600"/>
                    </a:lnTo>
                    <a:lnTo>
                      <a:pt x="0" y="2105"/>
                    </a:lnTo>
                    <a:lnTo>
                      <a:pt x="0" y="2105"/>
                    </a:lnTo>
                    <a:lnTo>
                      <a:pt x="0" y="884"/>
                    </a:lnTo>
                    <a:lnTo>
                      <a:pt x="0" y="88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2" name="Google Shape;2952;p31"/>
              <p:cNvSpPr/>
              <p:nvPr/>
            </p:nvSpPr>
            <p:spPr>
              <a:xfrm>
                <a:off x="2854775" y="3794775"/>
                <a:ext cx="25" cy="12650"/>
              </a:xfrm>
              <a:custGeom>
                <a:avLst/>
                <a:gdLst/>
                <a:ahLst/>
                <a:cxnLst/>
                <a:rect l="l" t="t" r="r" b="b"/>
                <a:pathLst>
                  <a:path w="1" h="506" extrusionOk="0">
                    <a:moveTo>
                      <a:pt x="1" y="506"/>
                    </a:moveTo>
                    <a:lnTo>
                      <a:pt x="1" y="506"/>
                    </a:lnTo>
                    <a:lnTo>
                      <a:pt x="1" y="1"/>
                    </a:lnTo>
                    <a:lnTo>
                      <a:pt x="1" y="1"/>
                    </a:lnTo>
                    <a:lnTo>
                      <a:pt x="1" y="506"/>
                    </a:lnTo>
                    <a:lnTo>
                      <a:pt x="1" y="50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3" name="Google Shape;2953;p31"/>
              <p:cNvSpPr/>
              <p:nvPr/>
            </p:nvSpPr>
            <p:spPr>
              <a:xfrm>
                <a:off x="2862150" y="3901075"/>
                <a:ext cx="1075" cy="7400"/>
              </a:xfrm>
              <a:custGeom>
                <a:avLst/>
                <a:gdLst/>
                <a:ahLst/>
                <a:cxnLst/>
                <a:rect l="l" t="t" r="r" b="b"/>
                <a:pathLst>
                  <a:path w="43" h="296" extrusionOk="0">
                    <a:moveTo>
                      <a:pt x="1" y="1"/>
                    </a:moveTo>
                    <a:lnTo>
                      <a:pt x="1" y="1"/>
                    </a:lnTo>
                    <a:lnTo>
                      <a:pt x="43" y="296"/>
                    </a:lnTo>
                    <a:lnTo>
                      <a:pt x="43" y="296"/>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4" name="Google Shape;2954;p31"/>
              <p:cNvSpPr/>
              <p:nvPr/>
            </p:nvSpPr>
            <p:spPr>
              <a:xfrm>
                <a:off x="2864250" y="3922150"/>
                <a:ext cx="25" cy="4225"/>
              </a:xfrm>
              <a:custGeom>
                <a:avLst/>
                <a:gdLst/>
                <a:ahLst/>
                <a:cxnLst/>
                <a:rect l="l" t="t" r="r" b="b"/>
                <a:pathLst>
                  <a:path w="1" h="169" extrusionOk="0">
                    <a:moveTo>
                      <a:pt x="1" y="0"/>
                    </a:moveTo>
                    <a:lnTo>
                      <a:pt x="1" y="0"/>
                    </a:lnTo>
                    <a:lnTo>
                      <a:pt x="1" y="168"/>
                    </a:lnTo>
                    <a:lnTo>
                      <a:pt x="1" y="168"/>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5" name="Google Shape;2955;p31"/>
              <p:cNvSpPr/>
              <p:nvPr/>
            </p:nvSpPr>
            <p:spPr>
              <a:xfrm>
                <a:off x="2855850" y="3751625"/>
                <a:ext cx="1075" cy="41075"/>
              </a:xfrm>
              <a:custGeom>
                <a:avLst/>
                <a:gdLst/>
                <a:ahLst/>
                <a:cxnLst/>
                <a:rect l="l" t="t" r="r" b="b"/>
                <a:pathLst>
                  <a:path w="43" h="1643" extrusionOk="0">
                    <a:moveTo>
                      <a:pt x="42" y="0"/>
                    </a:moveTo>
                    <a:lnTo>
                      <a:pt x="0" y="421"/>
                    </a:lnTo>
                    <a:lnTo>
                      <a:pt x="42" y="1642"/>
                    </a:lnTo>
                    <a:lnTo>
                      <a:pt x="42" y="1137"/>
                    </a:lnTo>
                    <a:lnTo>
                      <a:pt x="4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6" name="Google Shape;2956;p31"/>
              <p:cNvSpPr/>
              <p:nvPr/>
            </p:nvSpPr>
            <p:spPr>
              <a:xfrm>
                <a:off x="2867425" y="3955825"/>
                <a:ext cx="25" cy="6325"/>
              </a:xfrm>
              <a:custGeom>
                <a:avLst/>
                <a:gdLst/>
                <a:ahLst/>
                <a:cxnLst/>
                <a:rect l="l" t="t" r="r" b="b"/>
                <a:pathLst>
                  <a:path w="1" h="253" extrusionOk="0">
                    <a:moveTo>
                      <a:pt x="0" y="0"/>
                    </a:moveTo>
                    <a:lnTo>
                      <a:pt x="0" y="0"/>
                    </a:lnTo>
                    <a:lnTo>
                      <a:pt x="0" y="253"/>
                    </a:lnTo>
                    <a:lnTo>
                      <a:pt x="0" y="253"/>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7" name="Google Shape;2957;p31"/>
              <p:cNvSpPr/>
              <p:nvPr/>
            </p:nvSpPr>
            <p:spPr>
              <a:xfrm>
                <a:off x="2870575" y="3988450"/>
                <a:ext cx="1075" cy="5275"/>
              </a:xfrm>
              <a:custGeom>
                <a:avLst/>
                <a:gdLst/>
                <a:ahLst/>
                <a:cxnLst/>
                <a:rect l="l" t="t" r="r" b="b"/>
                <a:pathLst>
                  <a:path w="43" h="211" extrusionOk="0">
                    <a:moveTo>
                      <a:pt x="0" y="0"/>
                    </a:moveTo>
                    <a:lnTo>
                      <a:pt x="0" y="0"/>
                    </a:lnTo>
                    <a:lnTo>
                      <a:pt x="43" y="211"/>
                    </a:lnTo>
                    <a:lnTo>
                      <a:pt x="43" y="211"/>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8" name="Google Shape;2958;p31"/>
              <p:cNvSpPr/>
              <p:nvPr/>
            </p:nvSpPr>
            <p:spPr>
              <a:xfrm>
                <a:off x="2865300" y="3940025"/>
                <a:ext cx="1100" cy="5300"/>
              </a:xfrm>
              <a:custGeom>
                <a:avLst/>
                <a:gdLst/>
                <a:ahLst/>
                <a:cxnLst/>
                <a:rect l="l" t="t" r="r" b="b"/>
                <a:pathLst>
                  <a:path w="44" h="212" extrusionOk="0">
                    <a:moveTo>
                      <a:pt x="1" y="1"/>
                    </a:moveTo>
                    <a:lnTo>
                      <a:pt x="1" y="1"/>
                    </a:lnTo>
                    <a:lnTo>
                      <a:pt x="43" y="211"/>
                    </a:lnTo>
                    <a:lnTo>
                      <a:pt x="43" y="211"/>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9" name="Google Shape;2959;p31"/>
              <p:cNvSpPr/>
              <p:nvPr/>
            </p:nvSpPr>
            <p:spPr>
              <a:xfrm>
                <a:off x="2861100" y="3884250"/>
                <a:ext cx="1075" cy="7400"/>
              </a:xfrm>
              <a:custGeom>
                <a:avLst/>
                <a:gdLst/>
                <a:ahLst/>
                <a:cxnLst/>
                <a:rect l="l" t="t" r="r" b="b"/>
                <a:pathLst>
                  <a:path w="43" h="296" extrusionOk="0">
                    <a:moveTo>
                      <a:pt x="1" y="0"/>
                    </a:moveTo>
                    <a:lnTo>
                      <a:pt x="1" y="0"/>
                    </a:lnTo>
                    <a:lnTo>
                      <a:pt x="43" y="295"/>
                    </a:lnTo>
                    <a:lnTo>
                      <a:pt x="43" y="295"/>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0" name="Google Shape;2960;p31"/>
              <p:cNvSpPr/>
              <p:nvPr/>
            </p:nvSpPr>
            <p:spPr>
              <a:xfrm>
                <a:off x="2860050" y="3867400"/>
                <a:ext cx="1075" cy="8450"/>
              </a:xfrm>
              <a:custGeom>
                <a:avLst/>
                <a:gdLst/>
                <a:ahLst/>
                <a:cxnLst/>
                <a:rect l="l" t="t" r="r" b="b"/>
                <a:pathLst>
                  <a:path w="43" h="338" extrusionOk="0">
                    <a:moveTo>
                      <a:pt x="0" y="1"/>
                    </a:moveTo>
                    <a:lnTo>
                      <a:pt x="0" y="1"/>
                    </a:lnTo>
                    <a:lnTo>
                      <a:pt x="43" y="338"/>
                    </a:lnTo>
                    <a:lnTo>
                      <a:pt x="43" y="338"/>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1" name="Google Shape;2961;p31"/>
              <p:cNvSpPr/>
              <p:nvPr/>
            </p:nvSpPr>
            <p:spPr>
              <a:xfrm>
                <a:off x="2856900" y="3794775"/>
                <a:ext cx="1075" cy="12650"/>
              </a:xfrm>
              <a:custGeom>
                <a:avLst/>
                <a:gdLst/>
                <a:ahLst/>
                <a:cxnLst/>
                <a:rect l="l" t="t" r="r" b="b"/>
                <a:pathLst>
                  <a:path w="43" h="506" extrusionOk="0">
                    <a:moveTo>
                      <a:pt x="0" y="1"/>
                    </a:moveTo>
                    <a:lnTo>
                      <a:pt x="0" y="1"/>
                    </a:lnTo>
                    <a:lnTo>
                      <a:pt x="42" y="506"/>
                    </a:lnTo>
                    <a:lnTo>
                      <a:pt x="42" y="506"/>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2" name="Google Shape;2962;p31"/>
              <p:cNvSpPr/>
              <p:nvPr/>
            </p:nvSpPr>
            <p:spPr>
              <a:xfrm>
                <a:off x="2857950" y="3809525"/>
                <a:ext cx="1075" cy="37900"/>
              </a:xfrm>
              <a:custGeom>
                <a:avLst/>
                <a:gdLst/>
                <a:ahLst/>
                <a:cxnLst/>
                <a:rect l="l" t="t" r="r" b="b"/>
                <a:pathLst>
                  <a:path w="43" h="1516" extrusionOk="0">
                    <a:moveTo>
                      <a:pt x="0" y="0"/>
                    </a:moveTo>
                    <a:lnTo>
                      <a:pt x="0" y="0"/>
                    </a:lnTo>
                    <a:lnTo>
                      <a:pt x="42" y="1516"/>
                    </a:lnTo>
                    <a:lnTo>
                      <a:pt x="42" y="1516"/>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3" name="Google Shape;2963;p31"/>
              <p:cNvSpPr/>
              <p:nvPr/>
            </p:nvSpPr>
            <p:spPr>
              <a:xfrm>
                <a:off x="2859000" y="3851625"/>
                <a:ext cx="1075" cy="9500"/>
              </a:xfrm>
              <a:custGeom>
                <a:avLst/>
                <a:gdLst/>
                <a:ahLst/>
                <a:cxnLst/>
                <a:rect l="l" t="t" r="r" b="b"/>
                <a:pathLst>
                  <a:path w="43" h="380" extrusionOk="0">
                    <a:moveTo>
                      <a:pt x="0" y="0"/>
                    </a:moveTo>
                    <a:lnTo>
                      <a:pt x="0" y="0"/>
                    </a:lnTo>
                    <a:lnTo>
                      <a:pt x="42" y="379"/>
                    </a:lnTo>
                    <a:lnTo>
                      <a:pt x="42" y="379"/>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4" name="Google Shape;2964;p31"/>
              <p:cNvSpPr/>
              <p:nvPr/>
            </p:nvSpPr>
            <p:spPr>
              <a:xfrm>
                <a:off x="2869525" y="3972650"/>
                <a:ext cx="25" cy="5300"/>
              </a:xfrm>
              <a:custGeom>
                <a:avLst/>
                <a:gdLst/>
                <a:ahLst/>
                <a:cxnLst/>
                <a:rect l="l" t="t" r="r" b="b"/>
                <a:pathLst>
                  <a:path w="1" h="212" extrusionOk="0">
                    <a:moveTo>
                      <a:pt x="0" y="1"/>
                    </a:moveTo>
                    <a:lnTo>
                      <a:pt x="0" y="1"/>
                    </a:lnTo>
                    <a:lnTo>
                      <a:pt x="0" y="211"/>
                    </a:lnTo>
                    <a:lnTo>
                      <a:pt x="0" y="211"/>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5" name="Google Shape;2965;p31"/>
              <p:cNvSpPr/>
              <p:nvPr/>
            </p:nvSpPr>
            <p:spPr>
              <a:xfrm>
                <a:off x="2855850" y="3751625"/>
                <a:ext cx="1075" cy="10550"/>
              </a:xfrm>
              <a:custGeom>
                <a:avLst/>
                <a:gdLst/>
                <a:ahLst/>
                <a:cxnLst/>
                <a:rect l="l" t="t" r="r" b="b"/>
                <a:pathLst>
                  <a:path w="43" h="422" extrusionOk="0">
                    <a:moveTo>
                      <a:pt x="0" y="421"/>
                    </a:moveTo>
                    <a:lnTo>
                      <a:pt x="0" y="421"/>
                    </a:lnTo>
                    <a:lnTo>
                      <a:pt x="42" y="0"/>
                    </a:lnTo>
                    <a:lnTo>
                      <a:pt x="42" y="0"/>
                    </a:lnTo>
                    <a:lnTo>
                      <a:pt x="0" y="421"/>
                    </a:lnTo>
                    <a:lnTo>
                      <a:pt x="0" y="42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6" name="Google Shape;2966;p31"/>
              <p:cNvSpPr/>
              <p:nvPr/>
            </p:nvSpPr>
            <p:spPr>
              <a:xfrm>
                <a:off x="2855850" y="3751625"/>
                <a:ext cx="25" cy="10550"/>
              </a:xfrm>
              <a:custGeom>
                <a:avLst/>
                <a:gdLst/>
                <a:ahLst/>
                <a:cxnLst/>
                <a:rect l="l" t="t" r="r" b="b"/>
                <a:pathLst>
                  <a:path w="1" h="422" extrusionOk="0">
                    <a:moveTo>
                      <a:pt x="0" y="0"/>
                    </a:moveTo>
                    <a:lnTo>
                      <a:pt x="0" y="0"/>
                    </a:lnTo>
                    <a:lnTo>
                      <a:pt x="0" y="421"/>
                    </a:lnTo>
                    <a:lnTo>
                      <a:pt x="0" y="421"/>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7" name="Google Shape;2967;p31"/>
              <p:cNvSpPr/>
              <p:nvPr/>
            </p:nvSpPr>
            <p:spPr>
              <a:xfrm>
                <a:off x="3036875" y="4250525"/>
                <a:ext cx="177925" cy="352650"/>
              </a:xfrm>
              <a:custGeom>
                <a:avLst/>
                <a:gdLst/>
                <a:ahLst/>
                <a:cxnLst/>
                <a:rect l="l" t="t" r="r" b="b"/>
                <a:pathLst>
                  <a:path w="7117" h="14106" extrusionOk="0">
                    <a:moveTo>
                      <a:pt x="4842" y="1"/>
                    </a:moveTo>
                    <a:lnTo>
                      <a:pt x="2527" y="296"/>
                    </a:lnTo>
                    <a:lnTo>
                      <a:pt x="1" y="590"/>
                    </a:lnTo>
                    <a:lnTo>
                      <a:pt x="127" y="801"/>
                    </a:lnTo>
                    <a:lnTo>
                      <a:pt x="211" y="1980"/>
                    </a:lnTo>
                    <a:lnTo>
                      <a:pt x="464" y="5053"/>
                    </a:lnTo>
                    <a:lnTo>
                      <a:pt x="632" y="7074"/>
                    </a:lnTo>
                    <a:lnTo>
                      <a:pt x="885" y="9348"/>
                    </a:lnTo>
                    <a:lnTo>
                      <a:pt x="1137" y="11705"/>
                    </a:lnTo>
                    <a:lnTo>
                      <a:pt x="1474" y="14105"/>
                    </a:lnTo>
                    <a:lnTo>
                      <a:pt x="7116" y="14105"/>
                    </a:lnTo>
                    <a:lnTo>
                      <a:pt x="6569" y="11748"/>
                    </a:lnTo>
                    <a:lnTo>
                      <a:pt x="6106" y="9432"/>
                    </a:lnTo>
                    <a:lnTo>
                      <a:pt x="5727" y="7158"/>
                    </a:lnTo>
                    <a:lnTo>
                      <a:pt x="5432" y="5095"/>
                    </a:lnTo>
                    <a:lnTo>
                      <a:pt x="5179" y="3243"/>
                    </a:lnTo>
                    <a:lnTo>
                      <a:pt x="5011" y="1727"/>
                    </a:lnTo>
                    <a:lnTo>
                      <a:pt x="4842"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8" name="Google Shape;2968;p31"/>
              <p:cNvSpPr/>
              <p:nvPr/>
            </p:nvSpPr>
            <p:spPr>
              <a:xfrm>
                <a:off x="2855850" y="3630575"/>
                <a:ext cx="302100" cy="634725"/>
              </a:xfrm>
              <a:custGeom>
                <a:avLst/>
                <a:gdLst/>
                <a:ahLst/>
                <a:cxnLst/>
                <a:rect l="l" t="t" r="r" b="b"/>
                <a:pathLst>
                  <a:path w="12084" h="25389" extrusionOk="0">
                    <a:moveTo>
                      <a:pt x="0" y="1"/>
                    </a:moveTo>
                    <a:lnTo>
                      <a:pt x="168" y="1474"/>
                    </a:lnTo>
                    <a:lnTo>
                      <a:pt x="337" y="3158"/>
                    </a:lnTo>
                    <a:lnTo>
                      <a:pt x="589" y="5221"/>
                    </a:lnTo>
                    <a:lnTo>
                      <a:pt x="968" y="7579"/>
                    </a:lnTo>
                    <a:lnTo>
                      <a:pt x="1432" y="10147"/>
                    </a:lnTo>
                    <a:lnTo>
                      <a:pt x="1726" y="11410"/>
                    </a:lnTo>
                    <a:lnTo>
                      <a:pt x="2021" y="12673"/>
                    </a:lnTo>
                    <a:lnTo>
                      <a:pt x="2358" y="13937"/>
                    </a:lnTo>
                    <a:lnTo>
                      <a:pt x="2695" y="15115"/>
                    </a:lnTo>
                    <a:lnTo>
                      <a:pt x="3368" y="17052"/>
                    </a:lnTo>
                    <a:lnTo>
                      <a:pt x="4084" y="18863"/>
                    </a:lnTo>
                    <a:lnTo>
                      <a:pt x="4758" y="20462"/>
                    </a:lnTo>
                    <a:lnTo>
                      <a:pt x="5431" y="21894"/>
                    </a:lnTo>
                    <a:lnTo>
                      <a:pt x="6021" y="23115"/>
                    </a:lnTo>
                    <a:lnTo>
                      <a:pt x="6526" y="24125"/>
                    </a:lnTo>
                    <a:lnTo>
                      <a:pt x="7242" y="25388"/>
                    </a:lnTo>
                    <a:lnTo>
                      <a:pt x="9768" y="25094"/>
                    </a:lnTo>
                    <a:lnTo>
                      <a:pt x="12083" y="24799"/>
                    </a:lnTo>
                    <a:lnTo>
                      <a:pt x="12041" y="24715"/>
                    </a:lnTo>
                    <a:lnTo>
                      <a:pt x="11368" y="24083"/>
                    </a:lnTo>
                    <a:lnTo>
                      <a:pt x="10568" y="23325"/>
                    </a:lnTo>
                    <a:lnTo>
                      <a:pt x="9599" y="22231"/>
                    </a:lnTo>
                    <a:lnTo>
                      <a:pt x="9052" y="21599"/>
                    </a:lnTo>
                    <a:lnTo>
                      <a:pt x="8463" y="20883"/>
                    </a:lnTo>
                    <a:lnTo>
                      <a:pt x="7831" y="20083"/>
                    </a:lnTo>
                    <a:lnTo>
                      <a:pt x="7242" y="19241"/>
                    </a:lnTo>
                    <a:lnTo>
                      <a:pt x="6610" y="18315"/>
                    </a:lnTo>
                    <a:lnTo>
                      <a:pt x="5979" y="17305"/>
                    </a:lnTo>
                    <a:lnTo>
                      <a:pt x="5347" y="16252"/>
                    </a:lnTo>
                    <a:lnTo>
                      <a:pt x="4758" y="15115"/>
                    </a:lnTo>
                    <a:lnTo>
                      <a:pt x="4252" y="14063"/>
                    </a:lnTo>
                    <a:lnTo>
                      <a:pt x="3789" y="12968"/>
                    </a:lnTo>
                    <a:lnTo>
                      <a:pt x="3326" y="11831"/>
                    </a:lnTo>
                    <a:lnTo>
                      <a:pt x="2905" y="10695"/>
                    </a:lnTo>
                    <a:lnTo>
                      <a:pt x="2484" y="9558"/>
                    </a:lnTo>
                    <a:lnTo>
                      <a:pt x="2147" y="8421"/>
                    </a:lnTo>
                    <a:lnTo>
                      <a:pt x="1474" y="6232"/>
                    </a:lnTo>
                    <a:lnTo>
                      <a:pt x="968" y="4211"/>
                    </a:lnTo>
                    <a:lnTo>
                      <a:pt x="547" y="2485"/>
                    </a:lnTo>
                    <a:lnTo>
                      <a:pt x="84" y="253"/>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9" name="Google Shape;2969;p31"/>
              <p:cNvSpPr/>
              <p:nvPr/>
            </p:nvSpPr>
            <p:spPr>
              <a:xfrm>
                <a:off x="2371650" y="4272650"/>
                <a:ext cx="486325" cy="330525"/>
              </a:xfrm>
              <a:custGeom>
                <a:avLst/>
                <a:gdLst/>
                <a:ahLst/>
                <a:cxnLst/>
                <a:rect l="l" t="t" r="r" b="b"/>
                <a:pathLst>
                  <a:path w="19453" h="13221" extrusionOk="0">
                    <a:moveTo>
                      <a:pt x="19452" y="0"/>
                    </a:moveTo>
                    <a:lnTo>
                      <a:pt x="19242" y="421"/>
                    </a:lnTo>
                    <a:lnTo>
                      <a:pt x="18989" y="968"/>
                    </a:lnTo>
                    <a:lnTo>
                      <a:pt x="18568" y="1642"/>
                    </a:lnTo>
                    <a:lnTo>
                      <a:pt x="18063" y="2442"/>
                    </a:lnTo>
                    <a:lnTo>
                      <a:pt x="17347" y="3368"/>
                    </a:lnTo>
                    <a:lnTo>
                      <a:pt x="16505" y="4379"/>
                    </a:lnTo>
                    <a:lnTo>
                      <a:pt x="15495" y="5473"/>
                    </a:lnTo>
                    <a:lnTo>
                      <a:pt x="14947" y="6021"/>
                    </a:lnTo>
                    <a:lnTo>
                      <a:pt x="14316" y="6568"/>
                    </a:lnTo>
                    <a:lnTo>
                      <a:pt x="13642" y="7115"/>
                    </a:lnTo>
                    <a:lnTo>
                      <a:pt x="12926" y="7663"/>
                    </a:lnTo>
                    <a:lnTo>
                      <a:pt x="12169" y="8252"/>
                    </a:lnTo>
                    <a:lnTo>
                      <a:pt x="11326" y="8799"/>
                    </a:lnTo>
                    <a:lnTo>
                      <a:pt x="10484" y="9347"/>
                    </a:lnTo>
                    <a:lnTo>
                      <a:pt x="9558" y="9852"/>
                    </a:lnTo>
                    <a:lnTo>
                      <a:pt x="8548" y="10357"/>
                    </a:lnTo>
                    <a:lnTo>
                      <a:pt x="7537" y="10863"/>
                    </a:lnTo>
                    <a:lnTo>
                      <a:pt x="6443" y="11326"/>
                    </a:lnTo>
                    <a:lnTo>
                      <a:pt x="5264" y="11747"/>
                    </a:lnTo>
                    <a:lnTo>
                      <a:pt x="4043" y="12168"/>
                    </a:lnTo>
                    <a:lnTo>
                      <a:pt x="2780" y="12547"/>
                    </a:lnTo>
                    <a:lnTo>
                      <a:pt x="1432" y="12883"/>
                    </a:lnTo>
                    <a:lnTo>
                      <a:pt x="1" y="13220"/>
                    </a:lnTo>
                    <a:lnTo>
                      <a:pt x="19410" y="13220"/>
                    </a:lnTo>
                    <a:lnTo>
                      <a:pt x="19452" y="0"/>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0" name="Google Shape;2970;p31"/>
              <p:cNvSpPr/>
              <p:nvPr/>
            </p:nvSpPr>
            <p:spPr>
              <a:xfrm>
                <a:off x="2855850" y="3528475"/>
                <a:ext cx="135800" cy="81075"/>
              </a:xfrm>
              <a:custGeom>
                <a:avLst/>
                <a:gdLst/>
                <a:ahLst/>
                <a:cxnLst/>
                <a:rect l="l" t="t" r="r" b="b"/>
                <a:pathLst>
                  <a:path w="5432" h="3243" extrusionOk="0">
                    <a:moveTo>
                      <a:pt x="42" y="1"/>
                    </a:moveTo>
                    <a:lnTo>
                      <a:pt x="0" y="3243"/>
                    </a:lnTo>
                    <a:lnTo>
                      <a:pt x="884" y="3032"/>
                    </a:lnTo>
                    <a:lnTo>
                      <a:pt x="1810" y="2780"/>
                    </a:lnTo>
                    <a:lnTo>
                      <a:pt x="2737" y="2485"/>
                    </a:lnTo>
                    <a:lnTo>
                      <a:pt x="3579" y="2148"/>
                    </a:lnTo>
                    <a:lnTo>
                      <a:pt x="4884" y="1643"/>
                    </a:lnTo>
                    <a:lnTo>
                      <a:pt x="5431" y="1432"/>
                    </a:lnTo>
                    <a:lnTo>
                      <a:pt x="4295" y="1053"/>
                    </a:lnTo>
                    <a:lnTo>
                      <a:pt x="3284" y="759"/>
                    </a:lnTo>
                    <a:lnTo>
                      <a:pt x="1558" y="338"/>
                    </a:lnTo>
                    <a:lnTo>
                      <a:pt x="421" y="85"/>
                    </a:lnTo>
                    <a:lnTo>
                      <a:pt x="42"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1" name="Google Shape;2971;p31"/>
              <p:cNvSpPr/>
              <p:nvPr/>
            </p:nvSpPr>
            <p:spPr>
              <a:xfrm>
                <a:off x="2850575" y="3509525"/>
                <a:ext cx="10550" cy="133700"/>
              </a:xfrm>
              <a:custGeom>
                <a:avLst/>
                <a:gdLst/>
                <a:ahLst/>
                <a:cxnLst/>
                <a:rect l="l" t="t" r="r" b="b"/>
                <a:pathLst>
                  <a:path w="422" h="5348" extrusionOk="0">
                    <a:moveTo>
                      <a:pt x="127" y="1"/>
                    </a:moveTo>
                    <a:lnTo>
                      <a:pt x="1" y="5264"/>
                    </a:lnTo>
                    <a:lnTo>
                      <a:pt x="169" y="5348"/>
                    </a:lnTo>
                    <a:lnTo>
                      <a:pt x="295" y="5348"/>
                    </a:lnTo>
                    <a:lnTo>
                      <a:pt x="422" y="5264"/>
                    </a:lnTo>
                    <a:lnTo>
                      <a:pt x="337"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2" name="Google Shape;2972;p31"/>
              <p:cNvSpPr/>
              <p:nvPr/>
            </p:nvSpPr>
            <p:spPr>
              <a:xfrm>
                <a:off x="2846375" y="3488475"/>
                <a:ext cx="20025" cy="20025"/>
              </a:xfrm>
              <a:custGeom>
                <a:avLst/>
                <a:gdLst/>
                <a:ahLst/>
                <a:cxnLst/>
                <a:rect l="l" t="t" r="r" b="b"/>
                <a:pathLst>
                  <a:path w="801" h="801" extrusionOk="0">
                    <a:moveTo>
                      <a:pt x="421" y="1"/>
                    </a:moveTo>
                    <a:lnTo>
                      <a:pt x="253" y="43"/>
                    </a:lnTo>
                    <a:lnTo>
                      <a:pt x="126" y="127"/>
                    </a:lnTo>
                    <a:lnTo>
                      <a:pt x="42" y="253"/>
                    </a:lnTo>
                    <a:lnTo>
                      <a:pt x="0" y="422"/>
                    </a:lnTo>
                    <a:lnTo>
                      <a:pt x="42" y="590"/>
                    </a:lnTo>
                    <a:lnTo>
                      <a:pt x="126" y="717"/>
                    </a:lnTo>
                    <a:lnTo>
                      <a:pt x="253" y="801"/>
                    </a:lnTo>
                    <a:lnTo>
                      <a:pt x="547" y="801"/>
                    </a:lnTo>
                    <a:lnTo>
                      <a:pt x="716" y="717"/>
                    </a:lnTo>
                    <a:lnTo>
                      <a:pt x="800" y="590"/>
                    </a:lnTo>
                    <a:lnTo>
                      <a:pt x="800" y="422"/>
                    </a:lnTo>
                    <a:lnTo>
                      <a:pt x="800" y="253"/>
                    </a:lnTo>
                    <a:lnTo>
                      <a:pt x="716" y="127"/>
                    </a:lnTo>
                    <a:lnTo>
                      <a:pt x="547" y="43"/>
                    </a:lnTo>
                    <a:lnTo>
                      <a:pt x="421"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3" name="Google Shape;2973;p31"/>
              <p:cNvSpPr/>
              <p:nvPr/>
            </p:nvSpPr>
            <p:spPr>
              <a:xfrm>
                <a:off x="654925" y="4195800"/>
                <a:ext cx="225275" cy="407375"/>
              </a:xfrm>
              <a:custGeom>
                <a:avLst/>
                <a:gdLst/>
                <a:ahLst/>
                <a:cxnLst/>
                <a:rect l="l" t="t" r="r" b="b"/>
                <a:pathLst>
                  <a:path w="9011" h="16295" extrusionOk="0">
                    <a:moveTo>
                      <a:pt x="4337" y="1"/>
                    </a:moveTo>
                    <a:lnTo>
                      <a:pt x="4169" y="1558"/>
                    </a:lnTo>
                    <a:lnTo>
                      <a:pt x="3874" y="3327"/>
                    </a:lnTo>
                    <a:lnTo>
                      <a:pt x="3495" y="5558"/>
                    </a:lnTo>
                    <a:lnTo>
                      <a:pt x="3200" y="6821"/>
                    </a:lnTo>
                    <a:lnTo>
                      <a:pt x="2906" y="8126"/>
                    </a:lnTo>
                    <a:lnTo>
                      <a:pt x="2569" y="9474"/>
                    </a:lnTo>
                    <a:lnTo>
                      <a:pt x="2148" y="10863"/>
                    </a:lnTo>
                    <a:lnTo>
                      <a:pt x="1685" y="12252"/>
                    </a:lnTo>
                    <a:lnTo>
                      <a:pt x="1179" y="13642"/>
                    </a:lnTo>
                    <a:lnTo>
                      <a:pt x="632" y="14989"/>
                    </a:lnTo>
                    <a:lnTo>
                      <a:pt x="1" y="16294"/>
                    </a:lnTo>
                    <a:lnTo>
                      <a:pt x="5474" y="16294"/>
                    </a:lnTo>
                    <a:lnTo>
                      <a:pt x="5895" y="15073"/>
                    </a:lnTo>
                    <a:lnTo>
                      <a:pt x="6316" y="13810"/>
                    </a:lnTo>
                    <a:lnTo>
                      <a:pt x="6695" y="12547"/>
                    </a:lnTo>
                    <a:lnTo>
                      <a:pt x="7032" y="11326"/>
                    </a:lnTo>
                    <a:lnTo>
                      <a:pt x="7621" y="8884"/>
                    </a:lnTo>
                    <a:lnTo>
                      <a:pt x="8126" y="6611"/>
                    </a:lnTo>
                    <a:lnTo>
                      <a:pt x="8463" y="4632"/>
                    </a:lnTo>
                    <a:lnTo>
                      <a:pt x="8758" y="2990"/>
                    </a:lnTo>
                    <a:lnTo>
                      <a:pt x="9011" y="1222"/>
                    </a:lnTo>
                    <a:lnTo>
                      <a:pt x="7032" y="758"/>
                    </a:lnTo>
                    <a:lnTo>
                      <a:pt x="5558" y="380"/>
                    </a:lnTo>
                    <a:lnTo>
                      <a:pt x="4337"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4" name="Google Shape;2974;p31"/>
              <p:cNvSpPr/>
              <p:nvPr/>
            </p:nvSpPr>
            <p:spPr>
              <a:xfrm>
                <a:off x="763350" y="3632675"/>
                <a:ext cx="545250" cy="593675"/>
              </a:xfrm>
              <a:custGeom>
                <a:avLst/>
                <a:gdLst/>
                <a:ahLst/>
                <a:cxnLst/>
                <a:rect l="l" t="t" r="r" b="b"/>
                <a:pathLst>
                  <a:path w="21810" h="23747" extrusionOk="0">
                    <a:moveTo>
                      <a:pt x="21809" y="1"/>
                    </a:moveTo>
                    <a:lnTo>
                      <a:pt x="21430" y="759"/>
                    </a:lnTo>
                    <a:lnTo>
                      <a:pt x="20757" y="2148"/>
                    </a:lnTo>
                    <a:lnTo>
                      <a:pt x="19788" y="4001"/>
                    </a:lnTo>
                    <a:lnTo>
                      <a:pt x="18567" y="6148"/>
                    </a:lnTo>
                    <a:lnTo>
                      <a:pt x="17894" y="7285"/>
                    </a:lnTo>
                    <a:lnTo>
                      <a:pt x="17136" y="8506"/>
                    </a:lnTo>
                    <a:lnTo>
                      <a:pt x="16336" y="9684"/>
                    </a:lnTo>
                    <a:lnTo>
                      <a:pt x="15494" y="10905"/>
                    </a:lnTo>
                    <a:lnTo>
                      <a:pt x="14610" y="12084"/>
                    </a:lnTo>
                    <a:lnTo>
                      <a:pt x="13684" y="13221"/>
                    </a:lnTo>
                    <a:lnTo>
                      <a:pt x="12757" y="14316"/>
                    </a:lnTo>
                    <a:lnTo>
                      <a:pt x="11747" y="15326"/>
                    </a:lnTo>
                    <a:lnTo>
                      <a:pt x="10694" y="16294"/>
                    </a:lnTo>
                    <a:lnTo>
                      <a:pt x="9642" y="17221"/>
                    </a:lnTo>
                    <a:lnTo>
                      <a:pt x="8589" y="18021"/>
                    </a:lnTo>
                    <a:lnTo>
                      <a:pt x="7537" y="18779"/>
                    </a:lnTo>
                    <a:lnTo>
                      <a:pt x="6526" y="19410"/>
                    </a:lnTo>
                    <a:lnTo>
                      <a:pt x="5558" y="19999"/>
                    </a:lnTo>
                    <a:lnTo>
                      <a:pt x="4631" y="20547"/>
                    </a:lnTo>
                    <a:lnTo>
                      <a:pt x="3747" y="20968"/>
                    </a:lnTo>
                    <a:lnTo>
                      <a:pt x="2947" y="21347"/>
                    </a:lnTo>
                    <a:lnTo>
                      <a:pt x="2232" y="21684"/>
                    </a:lnTo>
                    <a:lnTo>
                      <a:pt x="1053" y="22147"/>
                    </a:lnTo>
                    <a:lnTo>
                      <a:pt x="295" y="22441"/>
                    </a:lnTo>
                    <a:lnTo>
                      <a:pt x="0" y="22526"/>
                    </a:lnTo>
                    <a:lnTo>
                      <a:pt x="1221" y="22905"/>
                    </a:lnTo>
                    <a:lnTo>
                      <a:pt x="2695" y="23283"/>
                    </a:lnTo>
                    <a:lnTo>
                      <a:pt x="4674" y="23747"/>
                    </a:lnTo>
                    <a:lnTo>
                      <a:pt x="4674" y="23704"/>
                    </a:lnTo>
                    <a:lnTo>
                      <a:pt x="4926" y="23578"/>
                    </a:lnTo>
                    <a:lnTo>
                      <a:pt x="5642" y="23241"/>
                    </a:lnTo>
                    <a:lnTo>
                      <a:pt x="6737" y="22610"/>
                    </a:lnTo>
                    <a:lnTo>
                      <a:pt x="7410" y="22189"/>
                    </a:lnTo>
                    <a:lnTo>
                      <a:pt x="8126" y="21684"/>
                    </a:lnTo>
                    <a:lnTo>
                      <a:pt x="8884" y="21136"/>
                    </a:lnTo>
                    <a:lnTo>
                      <a:pt x="9684" y="20505"/>
                    </a:lnTo>
                    <a:lnTo>
                      <a:pt x="10526" y="19789"/>
                    </a:lnTo>
                    <a:lnTo>
                      <a:pt x="11410" y="19031"/>
                    </a:lnTo>
                    <a:lnTo>
                      <a:pt x="12294" y="18147"/>
                    </a:lnTo>
                    <a:lnTo>
                      <a:pt x="13136" y="17179"/>
                    </a:lnTo>
                    <a:lnTo>
                      <a:pt x="14020" y="16168"/>
                    </a:lnTo>
                    <a:lnTo>
                      <a:pt x="14862" y="15031"/>
                    </a:lnTo>
                    <a:lnTo>
                      <a:pt x="15578" y="13979"/>
                    </a:lnTo>
                    <a:lnTo>
                      <a:pt x="16252" y="12842"/>
                    </a:lnTo>
                    <a:lnTo>
                      <a:pt x="16925" y="11705"/>
                    </a:lnTo>
                    <a:lnTo>
                      <a:pt x="17515" y="10569"/>
                    </a:lnTo>
                    <a:lnTo>
                      <a:pt x="18104" y="9432"/>
                    </a:lnTo>
                    <a:lnTo>
                      <a:pt x="18652" y="8295"/>
                    </a:lnTo>
                    <a:lnTo>
                      <a:pt x="19620" y="6064"/>
                    </a:lnTo>
                    <a:lnTo>
                      <a:pt x="20420" y="4085"/>
                    </a:lnTo>
                    <a:lnTo>
                      <a:pt x="21051" y="2359"/>
                    </a:lnTo>
                    <a:lnTo>
                      <a:pt x="21515" y="1011"/>
                    </a:lnTo>
                    <a:lnTo>
                      <a:pt x="21767" y="169"/>
                    </a:lnTo>
                    <a:lnTo>
                      <a:pt x="21809" y="1"/>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5" name="Google Shape;2975;p31"/>
              <p:cNvSpPr/>
              <p:nvPr/>
            </p:nvSpPr>
            <p:spPr>
              <a:xfrm>
                <a:off x="1309625" y="3762150"/>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6" name="Google Shape;2976;p31"/>
              <p:cNvSpPr/>
              <p:nvPr/>
            </p:nvSpPr>
            <p:spPr>
              <a:xfrm>
                <a:off x="1309625" y="3762150"/>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7" name="Google Shape;2977;p31"/>
              <p:cNvSpPr/>
              <p:nvPr/>
            </p:nvSpPr>
            <p:spPr>
              <a:xfrm>
                <a:off x="1091750" y="4264225"/>
                <a:ext cx="146325" cy="338950"/>
              </a:xfrm>
              <a:custGeom>
                <a:avLst/>
                <a:gdLst/>
                <a:ahLst/>
                <a:cxnLst/>
                <a:rect l="l" t="t" r="r" b="b"/>
                <a:pathLst>
                  <a:path w="5853" h="13558" extrusionOk="0">
                    <a:moveTo>
                      <a:pt x="1474" y="0"/>
                    </a:moveTo>
                    <a:lnTo>
                      <a:pt x="1347" y="253"/>
                    </a:lnTo>
                    <a:lnTo>
                      <a:pt x="1263" y="1432"/>
                    </a:lnTo>
                    <a:lnTo>
                      <a:pt x="1011" y="4505"/>
                    </a:lnTo>
                    <a:lnTo>
                      <a:pt x="842" y="6526"/>
                    </a:lnTo>
                    <a:lnTo>
                      <a:pt x="632" y="8800"/>
                    </a:lnTo>
                    <a:lnTo>
                      <a:pt x="337" y="11157"/>
                    </a:lnTo>
                    <a:lnTo>
                      <a:pt x="0" y="13557"/>
                    </a:lnTo>
                    <a:lnTo>
                      <a:pt x="5263" y="13557"/>
                    </a:lnTo>
                    <a:lnTo>
                      <a:pt x="5516" y="8968"/>
                    </a:lnTo>
                    <a:lnTo>
                      <a:pt x="5726" y="4800"/>
                    </a:lnTo>
                    <a:lnTo>
                      <a:pt x="5852" y="295"/>
                    </a:lnTo>
                    <a:lnTo>
                      <a:pt x="3621" y="169"/>
                    </a:lnTo>
                    <a:lnTo>
                      <a:pt x="1474"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 name="Google Shape;2978;p31"/>
              <p:cNvSpPr/>
              <p:nvPr/>
            </p:nvSpPr>
            <p:spPr>
              <a:xfrm>
                <a:off x="1308575" y="3740050"/>
                <a:ext cx="1075" cy="11600"/>
              </a:xfrm>
              <a:custGeom>
                <a:avLst/>
                <a:gdLst/>
                <a:ahLst/>
                <a:cxnLst/>
                <a:rect l="l" t="t" r="r" b="b"/>
                <a:pathLst>
                  <a:path w="43" h="464" extrusionOk="0">
                    <a:moveTo>
                      <a:pt x="0" y="0"/>
                    </a:moveTo>
                    <a:lnTo>
                      <a:pt x="0" y="0"/>
                    </a:lnTo>
                    <a:lnTo>
                      <a:pt x="42" y="463"/>
                    </a:lnTo>
                    <a:lnTo>
                      <a:pt x="42" y="463"/>
                    </a:lnTo>
                    <a:lnTo>
                      <a:pt x="0" y="0"/>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 name="Google Shape;2979;p31"/>
              <p:cNvSpPr/>
              <p:nvPr/>
            </p:nvSpPr>
            <p:spPr>
              <a:xfrm>
                <a:off x="1128575" y="3630575"/>
                <a:ext cx="181075" cy="641025"/>
              </a:xfrm>
              <a:custGeom>
                <a:avLst/>
                <a:gdLst/>
                <a:ahLst/>
                <a:cxnLst/>
                <a:rect l="l" t="t" r="r" b="b"/>
                <a:pathLst>
                  <a:path w="7243" h="25641" extrusionOk="0">
                    <a:moveTo>
                      <a:pt x="7242" y="1"/>
                    </a:moveTo>
                    <a:lnTo>
                      <a:pt x="7116" y="1474"/>
                    </a:lnTo>
                    <a:lnTo>
                      <a:pt x="6906" y="3158"/>
                    </a:lnTo>
                    <a:lnTo>
                      <a:pt x="6653" y="5221"/>
                    </a:lnTo>
                    <a:lnTo>
                      <a:pt x="6274" y="7579"/>
                    </a:lnTo>
                    <a:lnTo>
                      <a:pt x="5811" y="10147"/>
                    </a:lnTo>
                    <a:lnTo>
                      <a:pt x="5558" y="11410"/>
                    </a:lnTo>
                    <a:lnTo>
                      <a:pt x="5221" y="12673"/>
                    </a:lnTo>
                    <a:lnTo>
                      <a:pt x="4927" y="13937"/>
                    </a:lnTo>
                    <a:lnTo>
                      <a:pt x="4548" y="15115"/>
                    </a:lnTo>
                    <a:lnTo>
                      <a:pt x="3874" y="17052"/>
                    </a:lnTo>
                    <a:lnTo>
                      <a:pt x="3201" y="18863"/>
                    </a:lnTo>
                    <a:lnTo>
                      <a:pt x="2485" y="20462"/>
                    </a:lnTo>
                    <a:lnTo>
                      <a:pt x="1853" y="21894"/>
                    </a:lnTo>
                    <a:lnTo>
                      <a:pt x="1222" y="23115"/>
                    </a:lnTo>
                    <a:lnTo>
                      <a:pt x="717" y="24125"/>
                    </a:lnTo>
                    <a:lnTo>
                      <a:pt x="1" y="25346"/>
                    </a:lnTo>
                    <a:lnTo>
                      <a:pt x="2148" y="25515"/>
                    </a:lnTo>
                    <a:lnTo>
                      <a:pt x="4379" y="25641"/>
                    </a:lnTo>
                    <a:lnTo>
                      <a:pt x="4379" y="25599"/>
                    </a:lnTo>
                    <a:lnTo>
                      <a:pt x="4590" y="24841"/>
                    </a:lnTo>
                    <a:lnTo>
                      <a:pt x="5137" y="22694"/>
                    </a:lnTo>
                    <a:lnTo>
                      <a:pt x="5474" y="21178"/>
                    </a:lnTo>
                    <a:lnTo>
                      <a:pt x="5811" y="19368"/>
                    </a:lnTo>
                    <a:lnTo>
                      <a:pt x="6190" y="17347"/>
                    </a:lnTo>
                    <a:lnTo>
                      <a:pt x="6527" y="15115"/>
                    </a:lnTo>
                    <a:lnTo>
                      <a:pt x="6611" y="14526"/>
                    </a:lnTo>
                    <a:lnTo>
                      <a:pt x="6653" y="14315"/>
                    </a:lnTo>
                    <a:lnTo>
                      <a:pt x="6695" y="13894"/>
                    </a:lnTo>
                    <a:lnTo>
                      <a:pt x="6737" y="13684"/>
                    </a:lnTo>
                    <a:lnTo>
                      <a:pt x="6779" y="13263"/>
                    </a:lnTo>
                    <a:lnTo>
                      <a:pt x="6779" y="13010"/>
                    </a:lnTo>
                    <a:lnTo>
                      <a:pt x="6821" y="12589"/>
                    </a:lnTo>
                    <a:lnTo>
                      <a:pt x="6863" y="12379"/>
                    </a:lnTo>
                    <a:lnTo>
                      <a:pt x="6906" y="11831"/>
                    </a:lnTo>
                    <a:lnTo>
                      <a:pt x="6906" y="11663"/>
                    </a:lnTo>
                    <a:lnTo>
                      <a:pt x="6948" y="11116"/>
                    </a:lnTo>
                    <a:lnTo>
                      <a:pt x="6990" y="10821"/>
                    </a:lnTo>
                    <a:lnTo>
                      <a:pt x="7032" y="10442"/>
                    </a:lnTo>
                    <a:lnTo>
                      <a:pt x="7032" y="10147"/>
                    </a:lnTo>
                    <a:lnTo>
                      <a:pt x="7074" y="9811"/>
                    </a:lnTo>
                    <a:lnTo>
                      <a:pt x="7074" y="9474"/>
                    </a:lnTo>
                    <a:lnTo>
                      <a:pt x="7074" y="9221"/>
                    </a:lnTo>
                    <a:lnTo>
                      <a:pt x="7116" y="8842"/>
                    </a:lnTo>
                    <a:lnTo>
                      <a:pt x="7116" y="8674"/>
                    </a:lnTo>
                    <a:lnTo>
                      <a:pt x="7200" y="7158"/>
                    </a:lnTo>
                    <a:lnTo>
                      <a:pt x="7200" y="7074"/>
                    </a:lnTo>
                    <a:lnTo>
                      <a:pt x="7200" y="6569"/>
                    </a:lnTo>
                    <a:lnTo>
                      <a:pt x="7200" y="6484"/>
                    </a:lnTo>
                    <a:lnTo>
                      <a:pt x="7200" y="5979"/>
                    </a:lnTo>
                    <a:lnTo>
                      <a:pt x="7200" y="4379"/>
                    </a:lnTo>
                    <a:lnTo>
                      <a:pt x="7242"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 name="Google Shape;2980;p31"/>
              <p:cNvSpPr/>
              <p:nvPr/>
            </p:nvSpPr>
            <p:spPr>
              <a:xfrm>
                <a:off x="880175" y="3636900"/>
                <a:ext cx="427375" cy="613650"/>
              </a:xfrm>
              <a:custGeom>
                <a:avLst/>
                <a:gdLst/>
                <a:ahLst/>
                <a:cxnLst/>
                <a:rect l="l" t="t" r="r" b="b"/>
                <a:pathLst>
                  <a:path w="17095" h="24546" extrusionOk="0">
                    <a:moveTo>
                      <a:pt x="17094" y="0"/>
                    </a:moveTo>
                    <a:lnTo>
                      <a:pt x="16842" y="842"/>
                    </a:lnTo>
                    <a:lnTo>
                      <a:pt x="16378" y="2190"/>
                    </a:lnTo>
                    <a:lnTo>
                      <a:pt x="15747" y="3916"/>
                    </a:lnTo>
                    <a:lnTo>
                      <a:pt x="14947" y="5895"/>
                    </a:lnTo>
                    <a:lnTo>
                      <a:pt x="13979" y="8126"/>
                    </a:lnTo>
                    <a:lnTo>
                      <a:pt x="13431" y="9263"/>
                    </a:lnTo>
                    <a:lnTo>
                      <a:pt x="12842" y="10400"/>
                    </a:lnTo>
                    <a:lnTo>
                      <a:pt x="12252" y="11536"/>
                    </a:lnTo>
                    <a:lnTo>
                      <a:pt x="11579" y="12673"/>
                    </a:lnTo>
                    <a:lnTo>
                      <a:pt x="10905" y="13810"/>
                    </a:lnTo>
                    <a:lnTo>
                      <a:pt x="10189" y="14862"/>
                    </a:lnTo>
                    <a:lnTo>
                      <a:pt x="9347" y="15999"/>
                    </a:lnTo>
                    <a:lnTo>
                      <a:pt x="8463" y="17010"/>
                    </a:lnTo>
                    <a:lnTo>
                      <a:pt x="7621" y="17978"/>
                    </a:lnTo>
                    <a:lnTo>
                      <a:pt x="6737" y="18862"/>
                    </a:lnTo>
                    <a:lnTo>
                      <a:pt x="5853" y="19620"/>
                    </a:lnTo>
                    <a:lnTo>
                      <a:pt x="5011" y="20336"/>
                    </a:lnTo>
                    <a:lnTo>
                      <a:pt x="4211" y="20967"/>
                    </a:lnTo>
                    <a:lnTo>
                      <a:pt x="3453" y="21515"/>
                    </a:lnTo>
                    <a:lnTo>
                      <a:pt x="2737" y="22020"/>
                    </a:lnTo>
                    <a:lnTo>
                      <a:pt x="2064" y="22441"/>
                    </a:lnTo>
                    <a:lnTo>
                      <a:pt x="969" y="23072"/>
                    </a:lnTo>
                    <a:lnTo>
                      <a:pt x="253" y="23409"/>
                    </a:lnTo>
                    <a:lnTo>
                      <a:pt x="1" y="23535"/>
                    </a:lnTo>
                    <a:lnTo>
                      <a:pt x="1" y="23578"/>
                    </a:lnTo>
                    <a:lnTo>
                      <a:pt x="2358" y="24083"/>
                    </a:lnTo>
                    <a:lnTo>
                      <a:pt x="3663" y="24293"/>
                    </a:lnTo>
                    <a:lnTo>
                      <a:pt x="5137" y="24546"/>
                    </a:lnTo>
                    <a:lnTo>
                      <a:pt x="5137" y="24462"/>
                    </a:lnTo>
                    <a:lnTo>
                      <a:pt x="5811" y="23830"/>
                    </a:lnTo>
                    <a:lnTo>
                      <a:pt x="6611" y="23072"/>
                    </a:lnTo>
                    <a:lnTo>
                      <a:pt x="7621" y="21978"/>
                    </a:lnTo>
                    <a:lnTo>
                      <a:pt x="8168" y="21346"/>
                    </a:lnTo>
                    <a:lnTo>
                      <a:pt x="8758" y="20630"/>
                    </a:lnTo>
                    <a:lnTo>
                      <a:pt x="9347" y="19830"/>
                    </a:lnTo>
                    <a:lnTo>
                      <a:pt x="9979" y="18988"/>
                    </a:lnTo>
                    <a:lnTo>
                      <a:pt x="10568" y="18062"/>
                    </a:lnTo>
                    <a:lnTo>
                      <a:pt x="11200" y="17052"/>
                    </a:lnTo>
                    <a:lnTo>
                      <a:pt x="11831" y="15999"/>
                    </a:lnTo>
                    <a:lnTo>
                      <a:pt x="12421" y="14862"/>
                    </a:lnTo>
                    <a:lnTo>
                      <a:pt x="12926" y="13810"/>
                    </a:lnTo>
                    <a:lnTo>
                      <a:pt x="13431" y="12715"/>
                    </a:lnTo>
                    <a:lnTo>
                      <a:pt x="13852" y="11578"/>
                    </a:lnTo>
                    <a:lnTo>
                      <a:pt x="14273" y="10442"/>
                    </a:lnTo>
                    <a:lnTo>
                      <a:pt x="14694" y="9305"/>
                    </a:lnTo>
                    <a:lnTo>
                      <a:pt x="15031" y="8168"/>
                    </a:lnTo>
                    <a:lnTo>
                      <a:pt x="15705" y="5979"/>
                    </a:lnTo>
                    <a:lnTo>
                      <a:pt x="16210" y="3958"/>
                    </a:lnTo>
                    <a:lnTo>
                      <a:pt x="16631" y="2232"/>
                    </a:lnTo>
                    <a:lnTo>
                      <a:pt x="17094"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1" name="Google Shape;2981;p31"/>
              <p:cNvSpPr/>
              <p:nvPr/>
            </p:nvSpPr>
            <p:spPr>
              <a:xfrm>
                <a:off x="791750" y="4226325"/>
                <a:ext cx="216875" cy="376850"/>
              </a:xfrm>
              <a:custGeom>
                <a:avLst/>
                <a:gdLst/>
                <a:ahLst/>
                <a:cxnLst/>
                <a:rect l="l" t="t" r="r" b="b"/>
                <a:pathLst>
                  <a:path w="8675" h="15074" extrusionOk="0">
                    <a:moveTo>
                      <a:pt x="3538" y="1"/>
                    </a:moveTo>
                    <a:lnTo>
                      <a:pt x="3285" y="1769"/>
                    </a:lnTo>
                    <a:lnTo>
                      <a:pt x="2990" y="3411"/>
                    </a:lnTo>
                    <a:lnTo>
                      <a:pt x="2653" y="5390"/>
                    </a:lnTo>
                    <a:lnTo>
                      <a:pt x="2148" y="7663"/>
                    </a:lnTo>
                    <a:lnTo>
                      <a:pt x="1559" y="10105"/>
                    </a:lnTo>
                    <a:lnTo>
                      <a:pt x="1222" y="11326"/>
                    </a:lnTo>
                    <a:lnTo>
                      <a:pt x="843" y="12589"/>
                    </a:lnTo>
                    <a:lnTo>
                      <a:pt x="422" y="13852"/>
                    </a:lnTo>
                    <a:lnTo>
                      <a:pt x="1" y="15073"/>
                    </a:lnTo>
                    <a:lnTo>
                      <a:pt x="6358" y="15073"/>
                    </a:lnTo>
                    <a:lnTo>
                      <a:pt x="6906" y="12716"/>
                    </a:lnTo>
                    <a:lnTo>
                      <a:pt x="7369" y="10358"/>
                    </a:lnTo>
                    <a:lnTo>
                      <a:pt x="7748" y="8126"/>
                    </a:lnTo>
                    <a:lnTo>
                      <a:pt x="8085" y="6021"/>
                    </a:lnTo>
                    <a:lnTo>
                      <a:pt x="8295" y="4169"/>
                    </a:lnTo>
                    <a:lnTo>
                      <a:pt x="8506" y="2653"/>
                    </a:lnTo>
                    <a:lnTo>
                      <a:pt x="8674" y="969"/>
                    </a:lnTo>
                    <a:lnTo>
                      <a:pt x="7200" y="716"/>
                    </a:lnTo>
                    <a:lnTo>
                      <a:pt x="5895" y="506"/>
                    </a:lnTo>
                    <a:lnTo>
                      <a:pt x="3538" y="1"/>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2" name="Google Shape;2982;p31"/>
              <p:cNvSpPr/>
              <p:nvPr/>
            </p:nvSpPr>
            <p:spPr>
              <a:xfrm>
                <a:off x="950700" y="4250525"/>
                <a:ext cx="177900" cy="352650"/>
              </a:xfrm>
              <a:custGeom>
                <a:avLst/>
                <a:gdLst/>
                <a:ahLst/>
                <a:cxnLst/>
                <a:rect l="l" t="t" r="r" b="b"/>
                <a:pathLst>
                  <a:path w="7116" h="14106" extrusionOk="0">
                    <a:moveTo>
                      <a:pt x="2316" y="1"/>
                    </a:moveTo>
                    <a:lnTo>
                      <a:pt x="2148" y="1685"/>
                    </a:lnTo>
                    <a:lnTo>
                      <a:pt x="1937" y="3201"/>
                    </a:lnTo>
                    <a:lnTo>
                      <a:pt x="1727" y="5053"/>
                    </a:lnTo>
                    <a:lnTo>
                      <a:pt x="1390" y="7158"/>
                    </a:lnTo>
                    <a:lnTo>
                      <a:pt x="1011" y="9390"/>
                    </a:lnTo>
                    <a:lnTo>
                      <a:pt x="548" y="11748"/>
                    </a:lnTo>
                    <a:lnTo>
                      <a:pt x="0" y="14105"/>
                    </a:lnTo>
                    <a:lnTo>
                      <a:pt x="5642" y="14105"/>
                    </a:lnTo>
                    <a:lnTo>
                      <a:pt x="5979" y="11705"/>
                    </a:lnTo>
                    <a:lnTo>
                      <a:pt x="6274" y="9348"/>
                    </a:lnTo>
                    <a:lnTo>
                      <a:pt x="6484" y="7074"/>
                    </a:lnTo>
                    <a:lnTo>
                      <a:pt x="6653" y="5053"/>
                    </a:lnTo>
                    <a:lnTo>
                      <a:pt x="6905" y="1980"/>
                    </a:lnTo>
                    <a:lnTo>
                      <a:pt x="6989" y="801"/>
                    </a:lnTo>
                    <a:lnTo>
                      <a:pt x="7116" y="548"/>
                    </a:lnTo>
                    <a:lnTo>
                      <a:pt x="4632" y="296"/>
                    </a:lnTo>
                    <a:lnTo>
                      <a:pt x="2316"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3" name="Google Shape;2983;p31"/>
              <p:cNvSpPr/>
              <p:nvPr/>
            </p:nvSpPr>
            <p:spPr>
              <a:xfrm>
                <a:off x="1008600" y="3630575"/>
                <a:ext cx="301050" cy="633675"/>
              </a:xfrm>
              <a:custGeom>
                <a:avLst/>
                <a:gdLst/>
                <a:ahLst/>
                <a:cxnLst/>
                <a:rect l="l" t="t" r="r" b="b"/>
                <a:pathLst>
                  <a:path w="12042" h="25347" extrusionOk="0">
                    <a:moveTo>
                      <a:pt x="12041" y="1"/>
                    </a:moveTo>
                    <a:lnTo>
                      <a:pt x="11957" y="253"/>
                    </a:lnTo>
                    <a:lnTo>
                      <a:pt x="11494" y="2485"/>
                    </a:lnTo>
                    <a:lnTo>
                      <a:pt x="11073" y="4211"/>
                    </a:lnTo>
                    <a:lnTo>
                      <a:pt x="10568" y="6232"/>
                    </a:lnTo>
                    <a:lnTo>
                      <a:pt x="9894" y="8421"/>
                    </a:lnTo>
                    <a:lnTo>
                      <a:pt x="9557" y="9558"/>
                    </a:lnTo>
                    <a:lnTo>
                      <a:pt x="9136" y="10695"/>
                    </a:lnTo>
                    <a:lnTo>
                      <a:pt x="8715" y="11831"/>
                    </a:lnTo>
                    <a:lnTo>
                      <a:pt x="8294" y="12968"/>
                    </a:lnTo>
                    <a:lnTo>
                      <a:pt x="7789" y="14063"/>
                    </a:lnTo>
                    <a:lnTo>
                      <a:pt x="7284" y="15115"/>
                    </a:lnTo>
                    <a:lnTo>
                      <a:pt x="6694" y="16252"/>
                    </a:lnTo>
                    <a:lnTo>
                      <a:pt x="6063" y="17305"/>
                    </a:lnTo>
                    <a:lnTo>
                      <a:pt x="5431" y="18315"/>
                    </a:lnTo>
                    <a:lnTo>
                      <a:pt x="4842" y="19241"/>
                    </a:lnTo>
                    <a:lnTo>
                      <a:pt x="4210" y="20083"/>
                    </a:lnTo>
                    <a:lnTo>
                      <a:pt x="3621" y="20883"/>
                    </a:lnTo>
                    <a:lnTo>
                      <a:pt x="3031" y="21599"/>
                    </a:lnTo>
                    <a:lnTo>
                      <a:pt x="2484" y="22231"/>
                    </a:lnTo>
                    <a:lnTo>
                      <a:pt x="1474" y="23325"/>
                    </a:lnTo>
                    <a:lnTo>
                      <a:pt x="674" y="24083"/>
                    </a:lnTo>
                    <a:lnTo>
                      <a:pt x="0" y="24715"/>
                    </a:lnTo>
                    <a:lnTo>
                      <a:pt x="0" y="24799"/>
                    </a:lnTo>
                    <a:lnTo>
                      <a:pt x="2316" y="25094"/>
                    </a:lnTo>
                    <a:lnTo>
                      <a:pt x="4800" y="25346"/>
                    </a:lnTo>
                    <a:lnTo>
                      <a:pt x="5516" y="24125"/>
                    </a:lnTo>
                    <a:lnTo>
                      <a:pt x="6021" y="23115"/>
                    </a:lnTo>
                    <a:lnTo>
                      <a:pt x="6652" y="21894"/>
                    </a:lnTo>
                    <a:lnTo>
                      <a:pt x="7284" y="20462"/>
                    </a:lnTo>
                    <a:lnTo>
                      <a:pt x="8000" y="18863"/>
                    </a:lnTo>
                    <a:lnTo>
                      <a:pt x="8673" y="17052"/>
                    </a:lnTo>
                    <a:lnTo>
                      <a:pt x="9347" y="15115"/>
                    </a:lnTo>
                    <a:lnTo>
                      <a:pt x="9726" y="13937"/>
                    </a:lnTo>
                    <a:lnTo>
                      <a:pt x="10020" y="12673"/>
                    </a:lnTo>
                    <a:lnTo>
                      <a:pt x="10357" y="11410"/>
                    </a:lnTo>
                    <a:lnTo>
                      <a:pt x="10610" y="10147"/>
                    </a:lnTo>
                    <a:lnTo>
                      <a:pt x="11073" y="7579"/>
                    </a:lnTo>
                    <a:lnTo>
                      <a:pt x="11452" y="5221"/>
                    </a:lnTo>
                    <a:lnTo>
                      <a:pt x="11705" y="3158"/>
                    </a:lnTo>
                    <a:lnTo>
                      <a:pt x="11915" y="1474"/>
                    </a:lnTo>
                    <a:lnTo>
                      <a:pt x="1204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4" name="Google Shape;2984;p31"/>
              <p:cNvSpPr/>
              <p:nvPr/>
            </p:nvSpPr>
            <p:spPr>
              <a:xfrm>
                <a:off x="1309625" y="3630575"/>
                <a:ext cx="545250" cy="596825"/>
              </a:xfrm>
              <a:custGeom>
                <a:avLst/>
                <a:gdLst/>
                <a:ahLst/>
                <a:cxnLst/>
                <a:rect l="l" t="t" r="r" b="b"/>
                <a:pathLst>
                  <a:path w="21810" h="23873" extrusionOk="0">
                    <a:moveTo>
                      <a:pt x="0" y="1"/>
                    </a:moveTo>
                    <a:lnTo>
                      <a:pt x="42" y="253"/>
                    </a:lnTo>
                    <a:lnTo>
                      <a:pt x="337" y="1095"/>
                    </a:lnTo>
                    <a:lnTo>
                      <a:pt x="800" y="2443"/>
                    </a:lnTo>
                    <a:lnTo>
                      <a:pt x="1432" y="4169"/>
                    </a:lnTo>
                    <a:lnTo>
                      <a:pt x="2232" y="6148"/>
                    </a:lnTo>
                    <a:lnTo>
                      <a:pt x="3200" y="8379"/>
                    </a:lnTo>
                    <a:lnTo>
                      <a:pt x="3748" y="9516"/>
                    </a:lnTo>
                    <a:lnTo>
                      <a:pt x="4337" y="10653"/>
                    </a:lnTo>
                    <a:lnTo>
                      <a:pt x="4926" y="11789"/>
                    </a:lnTo>
                    <a:lnTo>
                      <a:pt x="5600" y="12926"/>
                    </a:lnTo>
                    <a:lnTo>
                      <a:pt x="6274" y="14063"/>
                    </a:lnTo>
                    <a:lnTo>
                      <a:pt x="6989" y="15115"/>
                    </a:lnTo>
                    <a:lnTo>
                      <a:pt x="7831" y="16252"/>
                    </a:lnTo>
                    <a:lnTo>
                      <a:pt x="8674" y="17263"/>
                    </a:lnTo>
                    <a:lnTo>
                      <a:pt x="9558" y="18231"/>
                    </a:lnTo>
                    <a:lnTo>
                      <a:pt x="10442" y="19115"/>
                    </a:lnTo>
                    <a:lnTo>
                      <a:pt x="11284" y="19873"/>
                    </a:lnTo>
                    <a:lnTo>
                      <a:pt x="12126" y="20589"/>
                    </a:lnTo>
                    <a:lnTo>
                      <a:pt x="12968" y="21220"/>
                    </a:lnTo>
                    <a:lnTo>
                      <a:pt x="13726" y="21768"/>
                    </a:lnTo>
                    <a:lnTo>
                      <a:pt x="14442" y="22273"/>
                    </a:lnTo>
                    <a:lnTo>
                      <a:pt x="15115" y="22694"/>
                    </a:lnTo>
                    <a:lnTo>
                      <a:pt x="16210" y="23325"/>
                    </a:lnTo>
                    <a:lnTo>
                      <a:pt x="16926" y="23662"/>
                    </a:lnTo>
                    <a:lnTo>
                      <a:pt x="17178" y="23788"/>
                    </a:lnTo>
                    <a:lnTo>
                      <a:pt x="17178" y="23873"/>
                    </a:lnTo>
                    <a:lnTo>
                      <a:pt x="19157" y="23367"/>
                    </a:lnTo>
                    <a:lnTo>
                      <a:pt x="20631" y="22989"/>
                    </a:lnTo>
                    <a:lnTo>
                      <a:pt x="21810" y="22610"/>
                    </a:lnTo>
                    <a:lnTo>
                      <a:pt x="21557" y="22525"/>
                    </a:lnTo>
                    <a:lnTo>
                      <a:pt x="20799" y="22231"/>
                    </a:lnTo>
                    <a:lnTo>
                      <a:pt x="19620" y="21768"/>
                    </a:lnTo>
                    <a:lnTo>
                      <a:pt x="18904" y="21431"/>
                    </a:lnTo>
                    <a:lnTo>
                      <a:pt x="18104" y="21052"/>
                    </a:lnTo>
                    <a:lnTo>
                      <a:pt x="17220" y="20631"/>
                    </a:lnTo>
                    <a:lnTo>
                      <a:pt x="16294" y="20083"/>
                    </a:lnTo>
                    <a:lnTo>
                      <a:pt x="15326" y="19494"/>
                    </a:lnTo>
                    <a:lnTo>
                      <a:pt x="14315" y="18863"/>
                    </a:lnTo>
                    <a:lnTo>
                      <a:pt x="13263" y="18105"/>
                    </a:lnTo>
                    <a:lnTo>
                      <a:pt x="12210" y="17305"/>
                    </a:lnTo>
                    <a:lnTo>
                      <a:pt x="11158" y="16378"/>
                    </a:lnTo>
                    <a:lnTo>
                      <a:pt x="10063" y="15410"/>
                    </a:lnTo>
                    <a:lnTo>
                      <a:pt x="9095" y="14400"/>
                    </a:lnTo>
                    <a:lnTo>
                      <a:pt x="8126" y="13305"/>
                    </a:lnTo>
                    <a:lnTo>
                      <a:pt x="7200" y="12168"/>
                    </a:lnTo>
                    <a:lnTo>
                      <a:pt x="6358" y="10989"/>
                    </a:lnTo>
                    <a:lnTo>
                      <a:pt x="5516" y="9768"/>
                    </a:lnTo>
                    <a:lnTo>
                      <a:pt x="4716" y="8590"/>
                    </a:lnTo>
                    <a:lnTo>
                      <a:pt x="3958" y="7369"/>
                    </a:lnTo>
                    <a:lnTo>
                      <a:pt x="3242" y="6232"/>
                    </a:lnTo>
                    <a:lnTo>
                      <a:pt x="2021" y="4085"/>
                    </a:lnTo>
                    <a:lnTo>
                      <a:pt x="1095" y="2232"/>
                    </a:lnTo>
                    <a:lnTo>
                      <a:pt x="379" y="843"/>
                    </a:lnTo>
                    <a:lnTo>
                      <a:pt x="42" y="85"/>
                    </a:lnTo>
                    <a:lnTo>
                      <a:pt x="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5" name="Google Shape;2985;p31"/>
              <p:cNvSpPr/>
              <p:nvPr/>
            </p:nvSpPr>
            <p:spPr>
              <a:xfrm>
                <a:off x="1739075" y="4195800"/>
                <a:ext cx="224225" cy="407375"/>
              </a:xfrm>
              <a:custGeom>
                <a:avLst/>
                <a:gdLst/>
                <a:ahLst/>
                <a:cxnLst/>
                <a:rect l="l" t="t" r="r" b="b"/>
                <a:pathLst>
                  <a:path w="8969" h="16295" extrusionOk="0">
                    <a:moveTo>
                      <a:pt x="4632" y="1"/>
                    </a:moveTo>
                    <a:lnTo>
                      <a:pt x="3453" y="380"/>
                    </a:lnTo>
                    <a:lnTo>
                      <a:pt x="1979" y="758"/>
                    </a:lnTo>
                    <a:lnTo>
                      <a:pt x="0" y="1264"/>
                    </a:lnTo>
                    <a:lnTo>
                      <a:pt x="253" y="3032"/>
                    </a:lnTo>
                    <a:lnTo>
                      <a:pt x="548" y="4674"/>
                    </a:lnTo>
                    <a:lnTo>
                      <a:pt x="884" y="6653"/>
                    </a:lnTo>
                    <a:lnTo>
                      <a:pt x="1390" y="8926"/>
                    </a:lnTo>
                    <a:lnTo>
                      <a:pt x="1979" y="11326"/>
                    </a:lnTo>
                    <a:lnTo>
                      <a:pt x="2316" y="12589"/>
                    </a:lnTo>
                    <a:lnTo>
                      <a:pt x="2695" y="13810"/>
                    </a:lnTo>
                    <a:lnTo>
                      <a:pt x="3074" y="15073"/>
                    </a:lnTo>
                    <a:lnTo>
                      <a:pt x="3537" y="16294"/>
                    </a:lnTo>
                    <a:lnTo>
                      <a:pt x="8968" y="16294"/>
                    </a:lnTo>
                    <a:lnTo>
                      <a:pt x="8379" y="14989"/>
                    </a:lnTo>
                    <a:lnTo>
                      <a:pt x="7789" y="13642"/>
                    </a:lnTo>
                    <a:lnTo>
                      <a:pt x="7284" y="12252"/>
                    </a:lnTo>
                    <a:lnTo>
                      <a:pt x="6863" y="10863"/>
                    </a:lnTo>
                    <a:lnTo>
                      <a:pt x="6442" y="9474"/>
                    </a:lnTo>
                    <a:lnTo>
                      <a:pt x="6105" y="8126"/>
                    </a:lnTo>
                    <a:lnTo>
                      <a:pt x="5768" y="6821"/>
                    </a:lnTo>
                    <a:lnTo>
                      <a:pt x="5516" y="5558"/>
                    </a:lnTo>
                    <a:lnTo>
                      <a:pt x="5095" y="3327"/>
                    </a:lnTo>
                    <a:lnTo>
                      <a:pt x="4842" y="1558"/>
                    </a:lnTo>
                    <a:lnTo>
                      <a:pt x="4632" y="1"/>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6" name="Google Shape;2986;p31"/>
              <p:cNvSpPr/>
              <p:nvPr/>
            </p:nvSpPr>
            <p:spPr>
              <a:xfrm>
                <a:off x="1309625" y="3630575"/>
                <a:ext cx="181075" cy="641025"/>
              </a:xfrm>
              <a:custGeom>
                <a:avLst/>
                <a:gdLst/>
                <a:ahLst/>
                <a:cxnLst/>
                <a:rect l="l" t="t" r="r" b="b"/>
                <a:pathLst>
                  <a:path w="7243" h="25641" extrusionOk="0">
                    <a:moveTo>
                      <a:pt x="0" y="1"/>
                    </a:moveTo>
                    <a:lnTo>
                      <a:pt x="0" y="4379"/>
                    </a:lnTo>
                    <a:lnTo>
                      <a:pt x="0" y="5979"/>
                    </a:lnTo>
                    <a:lnTo>
                      <a:pt x="42" y="6484"/>
                    </a:lnTo>
                    <a:lnTo>
                      <a:pt x="42" y="6569"/>
                    </a:lnTo>
                    <a:lnTo>
                      <a:pt x="42" y="7074"/>
                    </a:lnTo>
                    <a:lnTo>
                      <a:pt x="42" y="7158"/>
                    </a:lnTo>
                    <a:lnTo>
                      <a:pt x="127" y="8674"/>
                    </a:lnTo>
                    <a:lnTo>
                      <a:pt x="127" y="8842"/>
                    </a:lnTo>
                    <a:lnTo>
                      <a:pt x="127" y="9221"/>
                    </a:lnTo>
                    <a:lnTo>
                      <a:pt x="169" y="9474"/>
                    </a:lnTo>
                    <a:lnTo>
                      <a:pt x="169" y="9811"/>
                    </a:lnTo>
                    <a:lnTo>
                      <a:pt x="211" y="10147"/>
                    </a:lnTo>
                    <a:lnTo>
                      <a:pt x="211" y="10442"/>
                    </a:lnTo>
                    <a:lnTo>
                      <a:pt x="253" y="10821"/>
                    </a:lnTo>
                    <a:lnTo>
                      <a:pt x="253" y="11116"/>
                    </a:lnTo>
                    <a:lnTo>
                      <a:pt x="295" y="11663"/>
                    </a:lnTo>
                    <a:lnTo>
                      <a:pt x="337" y="11831"/>
                    </a:lnTo>
                    <a:lnTo>
                      <a:pt x="379" y="12379"/>
                    </a:lnTo>
                    <a:lnTo>
                      <a:pt x="379" y="12589"/>
                    </a:lnTo>
                    <a:lnTo>
                      <a:pt x="421" y="13010"/>
                    </a:lnTo>
                    <a:lnTo>
                      <a:pt x="464" y="13263"/>
                    </a:lnTo>
                    <a:lnTo>
                      <a:pt x="506" y="13684"/>
                    </a:lnTo>
                    <a:lnTo>
                      <a:pt x="548" y="13894"/>
                    </a:lnTo>
                    <a:lnTo>
                      <a:pt x="590" y="14315"/>
                    </a:lnTo>
                    <a:lnTo>
                      <a:pt x="632" y="14526"/>
                    </a:lnTo>
                    <a:lnTo>
                      <a:pt x="716" y="15115"/>
                    </a:lnTo>
                    <a:lnTo>
                      <a:pt x="1053" y="17347"/>
                    </a:lnTo>
                    <a:lnTo>
                      <a:pt x="1432" y="19368"/>
                    </a:lnTo>
                    <a:lnTo>
                      <a:pt x="1769" y="21178"/>
                    </a:lnTo>
                    <a:lnTo>
                      <a:pt x="2106" y="22694"/>
                    </a:lnTo>
                    <a:lnTo>
                      <a:pt x="2611" y="24841"/>
                    </a:lnTo>
                    <a:lnTo>
                      <a:pt x="2821" y="25599"/>
                    </a:lnTo>
                    <a:lnTo>
                      <a:pt x="2821" y="25641"/>
                    </a:lnTo>
                    <a:lnTo>
                      <a:pt x="5095" y="25515"/>
                    </a:lnTo>
                    <a:lnTo>
                      <a:pt x="7242" y="25388"/>
                    </a:lnTo>
                    <a:lnTo>
                      <a:pt x="6526" y="24125"/>
                    </a:lnTo>
                    <a:lnTo>
                      <a:pt x="6021" y="23115"/>
                    </a:lnTo>
                    <a:lnTo>
                      <a:pt x="5390" y="21894"/>
                    </a:lnTo>
                    <a:lnTo>
                      <a:pt x="4758" y="20462"/>
                    </a:lnTo>
                    <a:lnTo>
                      <a:pt x="4042" y="18863"/>
                    </a:lnTo>
                    <a:lnTo>
                      <a:pt x="3369" y="17052"/>
                    </a:lnTo>
                    <a:lnTo>
                      <a:pt x="2695" y="15115"/>
                    </a:lnTo>
                    <a:lnTo>
                      <a:pt x="2316" y="13937"/>
                    </a:lnTo>
                    <a:lnTo>
                      <a:pt x="1979" y="12673"/>
                    </a:lnTo>
                    <a:lnTo>
                      <a:pt x="1684" y="11410"/>
                    </a:lnTo>
                    <a:lnTo>
                      <a:pt x="1432" y="10147"/>
                    </a:lnTo>
                    <a:lnTo>
                      <a:pt x="969" y="7579"/>
                    </a:lnTo>
                    <a:lnTo>
                      <a:pt x="590" y="5221"/>
                    </a:lnTo>
                    <a:lnTo>
                      <a:pt x="295" y="3158"/>
                    </a:lnTo>
                    <a:lnTo>
                      <a:pt x="127" y="1474"/>
                    </a:lnTo>
                    <a:lnTo>
                      <a:pt x="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7" name="Google Shape;2987;p31"/>
              <p:cNvSpPr/>
              <p:nvPr/>
            </p:nvSpPr>
            <p:spPr>
              <a:xfrm>
                <a:off x="1309625" y="3762150"/>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8" name="Google Shape;2988;p31"/>
              <p:cNvSpPr/>
              <p:nvPr/>
            </p:nvSpPr>
            <p:spPr>
              <a:xfrm>
                <a:off x="1309625" y="3762150"/>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9" name="Google Shape;2989;p31"/>
              <p:cNvSpPr/>
              <p:nvPr/>
            </p:nvSpPr>
            <p:spPr>
              <a:xfrm>
                <a:off x="1380150" y="4265275"/>
                <a:ext cx="147375" cy="337900"/>
              </a:xfrm>
              <a:custGeom>
                <a:avLst/>
                <a:gdLst/>
                <a:ahLst/>
                <a:cxnLst/>
                <a:rect l="l" t="t" r="r" b="b"/>
                <a:pathLst>
                  <a:path w="5895" h="13516" extrusionOk="0">
                    <a:moveTo>
                      <a:pt x="4421" y="0"/>
                    </a:moveTo>
                    <a:lnTo>
                      <a:pt x="2274" y="127"/>
                    </a:lnTo>
                    <a:lnTo>
                      <a:pt x="0" y="253"/>
                    </a:lnTo>
                    <a:lnTo>
                      <a:pt x="169" y="4800"/>
                    </a:lnTo>
                    <a:lnTo>
                      <a:pt x="337" y="8926"/>
                    </a:lnTo>
                    <a:lnTo>
                      <a:pt x="632" y="13515"/>
                    </a:lnTo>
                    <a:lnTo>
                      <a:pt x="5895" y="13515"/>
                    </a:lnTo>
                    <a:lnTo>
                      <a:pt x="5558" y="11115"/>
                    </a:lnTo>
                    <a:lnTo>
                      <a:pt x="5263" y="8758"/>
                    </a:lnTo>
                    <a:lnTo>
                      <a:pt x="5053" y="6484"/>
                    </a:lnTo>
                    <a:lnTo>
                      <a:pt x="4842" y="4463"/>
                    </a:lnTo>
                    <a:lnTo>
                      <a:pt x="4632" y="1390"/>
                    </a:lnTo>
                    <a:lnTo>
                      <a:pt x="4547" y="211"/>
                    </a:lnTo>
                    <a:lnTo>
                      <a:pt x="4421"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0" name="Google Shape;2990;p31"/>
              <p:cNvSpPr/>
              <p:nvPr/>
            </p:nvSpPr>
            <p:spPr>
              <a:xfrm>
                <a:off x="1309625" y="3740050"/>
                <a:ext cx="25" cy="11600"/>
              </a:xfrm>
              <a:custGeom>
                <a:avLst/>
                <a:gdLst/>
                <a:ahLst/>
                <a:cxnLst/>
                <a:rect l="l" t="t" r="r" b="b"/>
                <a:pathLst>
                  <a:path w="1" h="464" extrusionOk="0">
                    <a:moveTo>
                      <a:pt x="0" y="463"/>
                    </a:moveTo>
                    <a:lnTo>
                      <a:pt x="0" y="463"/>
                    </a:lnTo>
                    <a:lnTo>
                      <a:pt x="0" y="0"/>
                    </a:lnTo>
                    <a:lnTo>
                      <a:pt x="0" y="0"/>
                    </a:lnTo>
                    <a:lnTo>
                      <a:pt x="0" y="463"/>
                    </a:lnTo>
                    <a:lnTo>
                      <a:pt x="0" y="463"/>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1" name="Google Shape;2991;p31"/>
              <p:cNvSpPr/>
              <p:nvPr/>
            </p:nvSpPr>
            <p:spPr>
              <a:xfrm>
                <a:off x="1308575" y="3630575"/>
                <a:ext cx="1075" cy="121075"/>
              </a:xfrm>
              <a:custGeom>
                <a:avLst/>
                <a:gdLst/>
                <a:ahLst/>
                <a:cxnLst/>
                <a:rect l="l" t="t" r="r" b="b"/>
                <a:pathLst>
                  <a:path w="43" h="4843" extrusionOk="0">
                    <a:moveTo>
                      <a:pt x="42" y="1"/>
                    </a:moveTo>
                    <a:lnTo>
                      <a:pt x="0" y="4379"/>
                    </a:lnTo>
                    <a:lnTo>
                      <a:pt x="42" y="4842"/>
                    </a:lnTo>
                    <a:lnTo>
                      <a:pt x="42" y="4379"/>
                    </a:lnTo>
                    <a:lnTo>
                      <a:pt x="42"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2" name="Google Shape;2992;p31"/>
              <p:cNvSpPr/>
              <p:nvPr/>
            </p:nvSpPr>
            <p:spPr>
              <a:xfrm>
                <a:off x="1310675" y="3636900"/>
                <a:ext cx="428425" cy="613650"/>
              </a:xfrm>
              <a:custGeom>
                <a:avLst/>
                <a:gdLst/>
                <a:ahLst/>
                <a:cxnLst/>
                <a:rect l="l" t="t" r="r" b="b"/>
                <a:pathLst>
                  <a:path w="17137" h="24546" extrusionOk="0">
                    <a:moveTo>
                      <a:pt x="0" y="0"/>
                    </a:moveTo>
                    <a:lnTo>
                      <a:pt x="506" y="2232"/>
                    </a:lnTo>
                    <a:lnTo>
                      <a:pt x="885" y="3958"/>
                    </a:lnTo>
                    <a:lnTo>
                      <a:pt x="1432" y="5979"/>
                    </a:lnTo>
                    <a:lnTo>
                      <a:pt x="2064" y="8168"/>
                    </a:lnTo>
                    <a:lnTo>
                      <a:pt x="2442" y="9305"/>
                    </a:lnTo>
                    <a:lnTo>
                      <a:pt x="2821" y="10442"/>
                    </a:lnTo>
                    <a:lnTo>
                      <a:pt x="3242" y="11578"/>
                    </a:lnTo>
                    <a:lnTo>
                      <a:pt x="3706" y="12715"/>
                    </a:lnTo>
                    <a:lnTo>
                      <a:pt x="4169" y="13810"/>
                    </a:lnTo>
                    <a:lnTo>
                      <a:pt x="4716" y="14862"/>
                    </a:lnTo>
                    <a:lnTo>
                      <a:pt x="5305" y="15999"/>
                    </a:lnTo>
                    <a:lnTo>
                      <a:pt x="5895" y="17052"/>
                    </a:lnTo>
                    <a:lnTo>
                      <a:pt x="6526" y="18062"/>
                    </a:lnTo>
                    <a:lnTo>
                      <a:pt x="7158" y="18988"/>
                    </a:lnTo>
                    <a:lnTo>
                      <a:pt x="7789" y="19830"/>
                    </a:lnTo>
                    <a:lnTo>
                      <a:pt x="8379" y="20630"/>
                    </a:lnTo>
                    <a:lnTo>
                      <a:pt x="8968" y="21346"/>
                    </a:lnTo>
                    <a:lnTo>
                      <a:pt x="9516" y="21978"/>
                    </a:lnTo>
                    <a:lnTo>
                      <a:pt x="10526" y="23072"/>
                    </a:lnTo>
                    <a:lnTo>
                      <a:pt x="11284" y="23830"/>
                    </a:lnTo>
                    <a:lnTo>
                      <a:pt x="12000" y="24462"/>
                    </a:lnTo>
                    <a:lnTo>
                      <a:pt x="12000" y="24546"/>
                    </a:lnTo>
                    <a:lnTo>
                      <a:pt x="13431" y="24335"/>
                    </a:lnTo>
                    <a:lnTo>
                      <a:pt x="14778" y="24083"/>
                    </a:lnTo>
                    <a:lnTo>
                      <a:pt x="17136" y="23620"/>
                    </a:lnTo>
                    <a:lnTo>
                      <a:pt x="17136" y="23535"/>
                    </a:lnTo>
                    <a:lnTo>
                      <a:pt x="16884" y="23409"/>
                    </a:lnTo>
                    <a:lnTo>
                      <a:pt x="16168" y="23072"/>
                    </a:lnTo>
                    <a:lnTo>
                      <a:pt x="15073" y="22441"/>
                    </a:lnTo>
                    <a:lnTo>
                      <a:pt x="14400" y="22020"/>
                    </a:lnTo>
                    <a:lnTo>
                      <a:pt x="13684" y="21515"/>
                    </a:lnTo>
                    <a:lnTo>
                      <a:pt x="12926" y="20967"/>
                    </a:lnTo>
                    <a:lnTo>
                      <a:pt x="12084" y="20336"/>
                    </a:lnTo>
                    <a:lnTo>
                      <a:pt x="11242" y="19620"/>
                    </a:lnTo>
                    <a:lnTo>
                      <a:pt x="10400" y="18862"/>
                    </a:lnTo>
                    <a:lnTo>
                      <a:pt x="9516" y="17978"/>
                    </a:lnTo>
                    <a:lnTo>
                      <a:pt x="8632" y="17010"/>
                    </a:lnTo>
                    <a:lnTo>
                      <a:pt x="7789" y="15999"/>
                    </a:lnTo>
                    <a:lnTo>
                      <a:pt x="6947" y="14862"/>
                    </a:lnTo>
                    <a:lnTo>
                      <a:pt x="6232" y="13810"/>
                    </a:lnTo>
                    <a:lnTo>
                      <a:pt x="5558" y="12673"/>
                    </a:lnTo>
                    <a:lnTo>
                      <a:pt x="4884" y="11536"/>
                    </a:lnTo>
                    <a:lnTo>
                      <a:pt x="4295" y="10400"/>
                    </a:lnTo>
                    <a:lnTo>
                      <a:pt x="3706" y="9263"/>
                    </a:lnTo>
                    <a:lnTo>
                      <a:pt x="3158" y="8126"/>
                    </a:lnTo>
                    <a:lnTo>
                      <a:pt x="2190" y="5895"/>
                    </a:lnTo>
                    <a:lnTo>
                      <a:pt x="1390" y="3916"/>
                    </a:lnTo>
                    <a:lnTo>
                      <a:pt x="758" y="2190"/>
                    </a:lnTo>
                    <a:lnTo>
                      <a:pt x="295" y="842"/>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3" name="Google Shape;2993;p31"/>
              <p:cNvSpPr/>
              <p:nvPr/>
            </p:nvSpPr>
            <p:spPr>
              <a:xfrm>
                <a:off x="1610650" y="4227375"/>
                <a:ext cx="216850" cy="375800"/>
              </a:xfrm>
              <a:custGeom>
                <a:avLst/>
                <a:gdLst/>
                <a:ahLst/>
                <a:cxnLst/>
                <a:rect l="l" t="t" r="r" b="b"/>
                <a:pathLst>
                  <a:path w="8674" h="15032" extrusionOk="0">
                    <a:moveTo>
                      <a:pt x="5137" y="1"/>
                    </a:moveTo>
                    <a:lnTo>
                      <a:pt x="2779" y="464"/>
                    </a:lnTo>
                    <a:lnTo>
                      <a:pt x="1432" y="716"/>
                    </a:lnTo>
                    <a:lnTo>
                      <a:pt x="1" y="927"/>
                    </a:lnTo>
                    <a:lnTo>
                      <a:pt x="169" y="2653"/>
                    </a:lnTo>
                    <a:lnTo>
                      <a:pt x="380" y="4169"/>
                    </a:lnTo>
                    <a:lnTo>
                      <a:pt x="590" y="6021"/>
                    </a:lnTo>
                    <a:lnTo>
                      <a:pt x="927" y="8084"/>
                    </a:lnTo>
                    <a:lnTo>
                      <a:pt x="1306" y="10358"/>
                    </a:lnTo>
                    <a:lnTo>
                      <a:pt x="1769" y="12674"/>
                    </a:lnTo>
                    <a:lnTo>
                      <a:pt x="2274" y="15031"/>
                    </a:lnTo>
                    <a:lnTo>
                      <a:pt x="8674" y="15031"/>
                    </a:lnTo>
                    <a:lnTo>
                      <a:pt x="8211" y="13810"/>
                    </a:lnTo>
                    <a:lnTo>
                      <a:pt x="7832" y="12547"/>
                    </a:lnTo>
                    <a:lnTo>
                      <a:pt x="7453" y="11326"/>
                    </a:lnTo>
                    <a:lnTo>
                      <a:pt x="7116" y="10063"/>
                    </a:lnTo>
                    <a:lnTo>
                      <a:pt x="6527" y="7663"/>
                    </a:lnTo>
                    <a:lnTo>
                      <a:pt x="6021" y="5390"/>
                    </a:lnTo>
                    <a:lnTo>
                      <a:pt x="5685" y="3411"/>
                    </a:lnTo>
                    <a:lnTo>
                      <a:pt x="5390" y="1769"/>
                    </a:lnTo>
                    <a:lnTo>
                      <a:pt x="5137" y="1"/>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4" name="Google Shape;2994;p31"/>
              <p:cNvSpPr/>
              <p:nvPr/>
            </p:nvSpPr>
            <p:spPr>
              <a:xfrm>
                <a:off x="1223300" y="4271600"/>
                <a:ext cx="172650" cy="331575"/>
              </a:xfrm>
              <a:custGeom>
                <a:avLst/>
                <a:gdLst/>
                <a:ahLst/>
                <a:cxnLst/>
                <a:rect l="l" t="t" r="r" b="b"/>
                <a:pathLst>
                  <a:path w="6906" h="13263" extrusionOk="0">
                    <a:moveTo>
                      <a:pt x="590" y="0"/>
                    </a:moveTo>
                    <a:lnTo>
                      <a:pt x="464" y="4505"/>
                    </a:lnTo>
                    <a:lnTo>
                      <a:pt x="254" y="8673"/>
                    </a:lnTo>
                    <a:lnTo>
                      <a:pt x="1" y="13262"/>
                    </a:lnTo>
                    <a:lnTo>
                      <a:pt x="6906" y="13262"/>
                    </a:lnTo>
                    <a:lnTo>
                      <a:pt x="6611" y="8673"/>
                    </a:lnTo>
                    <a:lnTo>
                      <a:pt x="6443" y="4547"/>
                    </a:lnTo>
                    <a:lnTo>
                      <a:pt x="6274" y="0"/>
                    </a:lnTo>
                    <a:lnTo>
                      <a:pt x="3495" y="42"/>
                    </a:lnTo>
                    <a:lnTo>
                      <a:pt x="2064" y="42"/>
                    </a:lnTo>
                    <a:lnTo>
                      <a:pt x="590"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5" name="Google Shape;2995;p31"/>
              <p:cNvSpPr/>
              <p:nvPr/>
            </p:nvSpPr>
            <p:spPr>
              <a:xfrm>
                <a:off x="1238050" y="3762150"/>
                <a:ext cx="142125" cy="510525"/>
              </a:xfrm>
              <a:custGeom>
                <a:avLst/>
                <a:gdLst/>
                <a:ahLst/>
                <a:cxnLst/>
                <a:rect l="l" t="t" r="r" b="b"/>
                <a:pathLst>
                  <a:path w="5685" h="20421" extrusionOk="0">
                    <a:moveTo>
                      <a:pt x="2863" y="0"/>
                    </a:moveTo>
                    <a:lnTo>
                      <a:pt x="2821" y="1221"/>
                    </a:lnTo>
                    <a:lnTo>
                      <a:pt x="2821" y="1306"/>
                    </a:lnTo>
                    <a:lnTo>
                      <a:pt x="2821" y="1811"/>
                    </a:lnTo>
                    <a:lnTo>
                      <a:pt x="2821" y="1895"/>
                    </a:lnTo>
                    <a:lnTo>
                      <a:pt x="2737" y="3411"/>
                    </a:lnTo>
                    <a:lnTo>
                      <a:pt x="2737" y="3579"/>
                    </a:lnTo>
                    <a:lnTo>
                      <a:pt x="2695" y="3958"/>
                    </a:lnTo>
                    <a:lnTo>
                      <a:pt x="2695" y="4211"/>
                    </a:lnTo>
                    <a:lnTo>
                      <a:pt x="2695" y="4548"/>
                    </a:lnTo>
                    <a:lnTo>
                      <a:pt x="2653" y="4884"/>
                    </a:lnTo>
                    <a:lnTo>
                      <a:pt x="2653" y="5179"/>
                    </a:lnTo>
                    <a:lnTo>
                      <a:pt x="2611" y="5558"/>
                    </a:lnTo>
                    <a:lnTo>
                      <a:pt x="2569" y="5853"/>
                    </a:lnTo>
                    <a:lnTo>
                      <a:pt x="2527" y="6400"/>
                    </a:lnTo>
                    <a:lnTo>
                      <a:pt x="2527" y="6568"/>
                    </a:lnTo>
                    <a:lnTo>
                      <a:pt x="2484" y="7116"/>
                    </a:lnTo>
                    <a:lnTo>
                      <a:pt x="2442" y="7326"/>
                    </a:lnTo>
                    <a:lnTo>
                      <a:pt x="2400" y="7747"/>
                    </a:lnTo>
                    <a:lnTo>
                      <a:pt x="2400" y="8000"/>
                    </a:lnTo>
                    <a:lnTo>
                      <a:pt x="2358" y="8421"/>
                    </a:lnTo>
                    <a:lnTo>
                      <a:pt x="2316" y="8631"/>
                    </a:lnTo>
                    <a:lnTo>
                      <a:pt x="2274" y="9052"/>
                    </a:lnTo>
                    <a:lnTo>
                      <a:pt x="2232" y="9263"/>
                    </a:lnTo>
                    <a:lnTo>
                      <a:pt x="2148" y="9852"/>
                    </a:lnTo>
                    <a:lnTo>
                      <a:pt x="1811" y="12084"/>
                    </a:lnTo>
                    <a:lnTo>
                      <a:pt x="1432" y="14105"/>
                    </a:lnTo>
                    <a:lnTo>
                      <a:pt x="1095" y="15915"/>
                    </a:lnTo>
                    <a:lnTo>
                      <a:pt x="758" y="17431"/>
                    </a:lnTo>
                    <a:lnTo>
                      <a:pt x="211" y="19578"/>
                    </a:lnTo>
                    <a:lnTo>
                      <a:pt x="0" y="20336"/>
                    </a:lnTo>
                    <a:lnTo>
                      <a:pt x="0" y="20378"/>
                    </a:lnTo>
                    <a:lnTo>
                      <a:pt x="1474" y="20420"/>
                    </a:lnTo>
                    <a:lnTo>
                      <a:pt x="2905" y="20420"/>
                    </a:lnTo>
                    <a:lnTo>
                      <a:pt x="5684" y="20378"/>
                    </a:lnTo>
                    <a:lnTo>
                      <a:pt x="5684" y="20336"/>
                    </a:lnTo>
                    <a:lnTo>
                      <a:pt x="5474" y="19578"/>
                    </a:lnTo>
                    <a:lnTo>
                      <a:pt x="4969" y="17431"/>
                    </a:lnTo>
                    <a:lnTo>
                      <a:pt x="4632" y="15915"/>
                    </a:lnTo>
                    <a:lnTo>
                      <a:pt x="4295" y="14105"/>
                    </a:lnTo>
                    <a:lnTo>
                      <a:pt x="3916" y="12084"/>
                    </a:lnTo>
                    <a:lnTo>
                      <a:pt x="3579" y="9852"/>
                    </a:lnTo>
                    <a:lnTo>
                      <a:pt x="3495" y="9263"/>
                    </a:lnTo>
                    <a:lnTo>
                      <a:pt x="3453" y="9052"/>
                    </a:lnTo>
                    <a:lnTo>
                      <a:pt x="3411" y="8631"/>
                    </a:lnTo>
                    <a:lnTo>
                      <a:pt x="3369" y="8421"/>
                    </a:lnTo>
                    <a:lnTo>
                      <a:pt x="3327" y="8000"/>
                    </a:lnTo>
                    <a:lnTo>
                      <a:pt x="3284" y="7747"/>
                    </a:lnTo>
                    <a:lnTo>
                      <a:pt x="3242" y="7326"/>
                    </a:lnTo>
                    <a:lnTo>
                      <a:pt x="3242" y="7116"/>
                    </a:lnTo>
                    <a:lnTo>
                      <a:pt x="3200" y="6568"/>
                    </a:lnTo>
                    <a:lnTo>
                      <a:pt x="3158" y="6400"/>
                    </a:lnTo>
                    <a:lnTo>
                      <a:pt x="3116" y="5853"/>
                    </a:lnTo>
                    <a:lnTo>
                      <a:pt x="3116" y="5558"/>
                    </a:lnTo>
                    <a:lnTo>
                      <a:pt x="3074" y="5179"/>
                    </a:lnTo>
                    <a:lnTo>
                      <a:pt x="3074" y="4884"/>
                    </a:lnTo>
                    <a:lnTo>
                      <a:pt x="3032" y="4548"/>
                    </a:lnTo>
                    <a:lnTo>
                      <a:pt x="3032" y="4211"/>
                    </a:lnTo>
                    <a:lnTo>
                      <a:pt x="2990" y="3958"/>
                    </a:lnTo>
                    <a:lnTo>
                      <a:pt x="2990" y="3579"/>
                    </a:lnTo>
                    <a:lnTo>
                      <a:pt x="2990" y="3411"/>
                    </a:lnTo>
                    <a:lnTo>
                      <a:pt x="2905" y="1895"/>
                    </a:lnTo>
                    <a:lnTo>
                      <a:pt x="2905" y="1811"/>
                    </a:lnTo>
                    <a:lnTo>
                      <a:pt x="2905" y="1306"/>
                    </a:lnTo>
                    <a:lnTo>
                      <a:pt x="2905" y="1221"/>
                    </a:lnTo>
                    <a:lnTo>
                      <a:pt x="2863"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6" name="Google Shape;2996;p31"/>
              <p:cNvSpPr/>
              <p:nvPr/>
            </p:nvSpPr>
            <p:spPr>
              <a:xfrm>
                <a:off x="1293825" y="3988450"/>
                <a:ext cx="1075" cy="5275"/>
              </a:xfrm>
              <a:custGeom>
                <a:avLst/>
                <a:gdLst/>
                <a:ahLst/>
                <a:cxnLst/>
                <a:rect l="l" t="t" r="r" b="b"/>
                <a:pathLst>
                  <a:path w="43" h="211" extrusionOk="0">
                    <a:moveTo>
                      <a:pt x="1" y="211"/>
                    </a:moveTo>
                    <a:lnTo>
                      <a:pt x="1" y="211"/>
                    </a:lnTo>
                    <a:lnTo>
                      <a:pt x="43" y="0"/>
                    </a:lnTo>
                    <a:lnTo>
                      <a:pt x="43" y="0"/>
                    </a:lnTo>
                    <a:lnTo>
                      <a:pt x="1" y="211"/>
                    </a:lnTo>
                    <a:lnTo>
                      <a:pt x="1"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7" name="Google Shape;2997;p31"/>
              <p:cNvSpPr/>
              <p:nvPr/>
            </p:nvSpPr>
            <p:spPr>
              <a:xfrm>
                <a:off x="1305400" y="3851625"/>
                <a:ext cx="1100" cy="9500"/>
              </a:xfrm>
              <a:custGeom>
                <a:avLst/>
                <a:gdLst/>
                <a:ahLst/>
                <a:cxnLst/>
                <a:rect l="l" t="t" r="r" b="b"/>
                <a:pathLst>
                  <a:path w="44" h="380" extrusionOk="0">
                    <a:moveTo>
                      <a:pt x="1" y="379"/>
                    </a:moveTo>
                    <a:lnTo>
                      <a:pt x="1" y="379"/>
                    </a:lnTo>
                    <a:lnTo>
                      <a:pt x="43" y="0"/>
                    </a:lnTo>
                    <a:lnTo>
                      <a:pt x="43" y="0"/>
                    </a:lnTo>
                    <a:lnTo>
                      <a:pt x="1" y="379"/>
                    </a:lnTo>
                    <a:lnTo>
                      <a:pt x="1" y="379"/>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8" name="Google Shape;2998;p31"/>
              <p:cNvSpPr/>
              <p:nvPr/>
            </p:nvSpPr>
            <p:spPr>
              <a:xfrm>
                <a:off x="1295950" y="3972650"/>
                <a:ext cx="1075" cy="5300"/>
              </a:xfrm>
              <a:custGeom>
                <a:avLst/>
                <a:gdLst/>
                <a:ahLst/>
                <a:cxnLst/>
                <a:rect l="l" t="t" r="r" b="b"/>
                <a:pathLst>
                  <a:path w="43" h="212" extrusionOk="0">
                    <a:moveTo>
                      <a:pt x="0" y="211"/>
                    </a:moveTo>
                    <a:lnTo>
                      <a:pt x="0" y="211"/>
                    </a:lnTo>
                    <a:lnTo>
                      <a:pt x="42" y="1"/>
                    </a:lnTo>
                    <a:lnTo>
                      <a:pt x="42" y="1"/>
                    </a:lnTo>
                    <a:lnTo>
                      <a:pt x="0" y="211"/>
                    </a:lnTo>
                    <a:lnTo>
                      <a:pt x="0"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9" name="Google Shape;2999;p31"/>
              <p:cNvSpPr/>
              <p:nvPr/>
            </p:nvSpPr>
            <p:spPr>
              <a:xfrm>
                <a:off x="1301200" y="3922150"/>
                <a:ext cx="25" cy="4225"/>
              </a:xfrm>
              <a:custGeom>
                <a:avLst/>
                <a:gdLst/>
                <a:ahLst/>
                <a:cxnLst/>
                <a:rect l="l" t="t" r="r" b="b"/>
                <a:pathLst>
                  <a:path w="1" h="169" extrusionOk="0">
                    <a:moveTo>
                      <a:pt x="1" y="168"/>
                    </a:moveTo>
                    <a:lnTo>
                      <a:pt x="1" y="168"/>
                    </a:lnTo>
                    <a:lnTo>
                      <a:pt x="1" y="0"/>
                    </a:lnTo>
                    <a:lnTo>
                      <a:pt x="1" y="0"/>
                    </a:lnTo>
                    <a:lnTo>
                      <a:pt x="1" y="168"/>
                    </a:lnTo>
                    <a:lnTo>
                      <a:pt x="1" y="16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0" name="Google Shape;3000;p31"/>
              <p:cNvSpPr/>
              <p:nvPr/>
            </p:nvSpPr>
            <p:spPr>
              <a:xfrm>
                <a:off x="1304350" y="3884250"/>
                <a:ext cx="25" cy="7400"/>
              </a:xfrm>
              <a:custGeom>
                <a:avLst/>
                <a:gdLst/>
                <a:ahLst/>
                <a:cxnLst/>
                <a:rect l="l" t="t" r="r" b="b"/>
                <a:pathLst>
                  <a:path w="1" h="296" extrusionOk="0">
                    <a:moveTo>
                      <a:pt x="1" y="295"/>
                    </a:moveTo>
                    <a:lnTo>
                      <a:pt x="1" y="295"/>
                    </a:lnTo>
                    <a:lnTo>
                      <a:pt x="1" y="0"/>
                    </a:lnTo>
                    <a:lnTo>
                      <a:pt x="1" y="0"/>
                    </a:lnTo>
                    <a:lnTo>
                      <a:pt x="1" y="295"/>
                    </a:lnTo>
                    <a:lnTo>
                      <a:pt x="1" y="295"/>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1" name="Google Shape;3001;p31"/>
              <p:cNvSpPr/>
              <p:nvPr/>
            </p:nvSpPr>
            <p:spPr>
              <a:xfrm>
                <a:off x="1302250" y="3901075"/>
                <a:ext cx="1075" cy="7400"/>
              </a:xfrm>
              <a:custGeom>
                <a:avLst/>
                <a:gdLst/>
                <a:ahLst/>
                <a:cxnLst/>
                <a:rect l="l" t="t" r="r" b="b"/>
                <a:pathLst>
                  <a:path w="43" h="296" extrusionOk="0">
                    <a:moveTo>
                      <a:pt x="1" y="296"/>
                    </a:moveTo>
                    <a:lnTo>
                      <a:pt x="1" y="296"/>
                    </a:lnTo>
                    <a:lnTo>
                      <a:pt x="43" y="1"/>
                    </a:lnTo>
                    <a:lnTo>
                      <a:pt x="43" y="1"/>
                    </a:lnTo>
                    <a:lnTo>
                      <a:pt x="1" y="296"/>
                    </a:lnTo>
                    <a:lnTo>
                      <a:pt x="1" y="29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2" name="Google Shape;3002;p31"/>
              <p:cNvSpPr/>
              <p:nvPr/>
            </p:nvSpPr>
            <p:spPr>
              <a:xfrm>
                <a:off x="1305400" y="3867400"/>
                <a:ext cx="25" cy="8450"/>
              </a:xfrm>
              <a:custGeom>
                <a:avLst/>
                <a:gdLst/>
                <a:ahLst/>
                <a:cxnLst/>
                <a:rect l="l" t="t" r="r" b="b"/>
                <a:pathLst>
                  <a:path w="1" h="338" extrusionOk="0">
                    <a:moveTo>
                      <a:pt x="1" y="338"/>
                    </a:moveTo>
                    <a:lnTo>
                      <a:pt x="1" y="338"/>
                    </a:lnTo>
                    <a:lnTo>
                      <a:pt x="1" y="1"/>
                    </a:lnTo>
                    <a:lnTo>
                      <a:pt x="1"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3" name="Google Shape;3003;p31"/>
              <p:cNvSpPr/>
              <p:nvPr/>
            </p:nvSpPr>
            <p:spPr>
              <a:xfrm>
                <a:off x="1299100" y="3940025"/>
                <a:ext cx="1075" cy="5300"/>
              </a:xfrm>
              <a:custGeom>
                <a:avLst/>
                <a:gdLst/>
                <a:ahLst/>
                <a:cxnLst/>
                <a:rect l="l" t="t" r="r" b="b"/>
                <a:pathLst>
                  <a:path w="43" h="212" extrusionOk="0">
                    <a:moveTo>
                      <a:pt x="0" y="211"/>
                    </a:moveTo>
                    <a:lnTo>
                      <a:pt x="0" y="211"/>
                    </a:lnTo>
                    <a:lnTo>
                      <a:pt x="42" y="1"/>
                    </a:lnTo>
                    <a:lnTo>
                      <a:pt x="42" y="1"/>
                    </a:lnTo>
                    <a:lnTo>
                      <a:pt x="0" y="211"/>
                    </a:lnTo>
                    <a:lnTo>
                      <a:pt x="0"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4" name="Google Shape;3004;p31"/>
              <p:cNvSpPr/>
              <p:nvPr/>
            </p:nvSpPr>
            <p:spPr>
              <a:xfrm>
                <a:off x="1298050" y="3955825"/>
                <a:ext cx="25" cy="6325"/>
              </a:xfrm>
              <a:custGeom>
                <a:avLst/>
                <a:gdLst/>
                <a:ahLst/>
                <a:cxnLst/>
                <a:rect l="l" t="t" r="r" b="b"/>
                <a:pathLst>
                  <a:path w="1" h="253" extrusionOk="0">
                    <a:moveTo>
                      <a:pt x="0" y="253"/>
                    </a:moveTo>
                    <a:lnTo>
                      <a:pt x="0" y="253"/>
                    </a:lnTo>
                    <a:lnTo>
                      <a:pt x="0" y="0"/>
                    </a:lnTo>
                    <a:lnTo>
                      <a:pt x="0" y="0"/>
                    </a:lnTo>
                    <a:lnTo>
                      <a:pt x="0" y="253"/>
                    </a:lnTo>
                    <a:lnTo>
                      <a:pt x="0" y="253"/>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5" name="Google Shape;3005;p31"/>
              <p:cNvSpPr/>
              <p:nvPr/>
            </p:nvSpPr>
            <p:spPr>
              <a:xfrm>
                <a:off x="1306475" y="3809525"/>
                <a:ext cx="2125" cy="37900"/>
              </a:xfrm>
              <a:custGeom>
                <a:avLst/>
                <a:gdLst/>
                <a:ahLst/>
                <a:cxnLst/>
                <a:rect l="l" t="t" r="r" b="b"/>
                <a:pathLst>
                  <a:path w="85" h="1516" extrusionOk="0">
                    <a:moveTo>
                      <a:pt x="0" y="1516"/>
                    </a:moveTo>
                    <a:lnTo>
                      <a:pt x="0" y="1516"/>
                    </a:lnTo>
                    <a:lnTo>
                      <a:pt x="84" y="0"/>
                    </a:lnTo>
                    <a:lnTo>
                      <a:pt x="84" y="0"/>
                    </a:lnTo>
                    <a:lnTo>
                      <a:pt x="0" y="1516"/>
                    </a:lnTo>
                    <a:lnTo>
                      <a:pt x="0" y="151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6" name="Google Shape;3006;p31"/>
              <p:cNvSpPr/>
              <p:nvPr/>
            </p:nvSpPr>
            <p:spPr>
              <a:xfrm>
                <a:off x="1308575" y="3740050"/>
                <a:ext cx="1075" cy="52650"/>
              </a:xfrm>
              <a:custGeom>
                <a:avLst/>
                <a:gdLst/>
                <a:ahLst/>
                <a:cxnLst/>
                <a:rect l="l" t="t" r="r" b="b"/>
                <a:pathLst>
                  <a:path w="43" h="2106" extrusionOk="0">
                    <a:moveTo>
                      <a:pt x="0" y="0"/>
                    </a:moveTo>
                    <a:lnTo>
                      <a:pt x="0" y="1600"/>
                    </a:lnTo>
                    <a:lnTo>
                      <a:pt x="0" y="2105"/>
                    </a:lnTo>
                    <a:lnTo>
                      <a:pt x="42" y="884"/>
                    </a:lnTo>
                    <a:lnTo>
                      <a:pt x="42" y="463"/>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7" name="Google Shape;3007;p31"/>
              <p:cNvSpPr/>
              <p:nvPr/>
            </p:nvSpPr>
            <p:spPr>
              <a:xfrm>
                <a:off x="1308575" y="3794775"/>
                <a:ext cx="25" cy="12650"/>
              </a:xfrm>
              <a:custGeom>
                <a:avLst/>
                <a:gdLst/>
                <a:ahLst/>
                <a:cxnLst/>
                <a:rect l="l" t="t" r="r" b="b"/>
                <a:pathLst>
                  <a:path w="1" h="506" extrusionOk="0">
                    <a:moveTo>
                      <a:pt x="0" y="506"/>
                    </a:moveTo>
                    <a:lnTo>
                      <a:pt x="0" y="506"/>
                    </a:lnTo>
                    <a:lnTo>
                      <a:pt x="0" y="1"/>
                    </a:lnTo>
                    <a:lnTo>
                      <a:pt x="0" y="1"/>
                    </a:lnTo>
                    <a:lnTo>
                      <a:pt x="0" y="506"/>
                    </a:lnTo>
                    <a:lnTo>
                      <a:pt x="0" y="50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8" name="Google Shape;3008;p31"/>
              <p:cNvSpPr/>
              <p:nvPr/>
            </p:nvSpPr>
            <p:spPr>
              <a:xfrm>
                <a:off x="1315950" y="3901075"/>
                <a:ext cx="25" cy="7400"/>
              </a:xfrm>
              <a:custGeom>
                <a:avLst/>
                <a:gdLst/>
                <a:ahLst/>
                <a:cxnLst/>
                <a:rect l="l" t="t" r="r" b="b"/>
                <a:pathLst>
                  <a:path w="1" h="296" extrusionOk="0">
                    <a:moveTo>
                      <a:pt x="0" y="1"/>
                    </a:moveTo>
                    <a:lnTo>
                      <a:pt x="0" y="1"/>
                    </a:lnTo>
                    <a:lnTo>
                      <a:pt x="0" y="296"/>
                    </a:lnTo>
                    <a:lnTo>
                      <a:pt x="0" y="296"/>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9" name="Google Shape;3009;p31"/>
              <p:cNvSpPr/>
              <p:nvPr/>
            </p:nvSpPr>
            <p:spPr>
              <a:xfrm>
                <a:off x="1317000" y="3922150"/>
                <a:ext cx="1075" cy="4225"/>
              </a:xfrm>
              <a:custGeom>
                <a:avLst/>
                <a:gdLst/>
                <a:ahLst/>
                <a:cxnLst/>
                <a:rect l="l" t="t" r="r" b="b"/>
                <a:pathLst>
                  <a:path w="43" h="169" extrusionOk="0">
                    <a:moveTo>
                      <a:pt x="0" y="0"/>
                    </a:moveTo>
                    <a:lnTo>
                      <a:pt x="0" y="0"/>
                    </a:lnTo>
                    <a:lnTo>
                      <a:pt x="42" y="168"/>
                    </a:lnTo>
                    <a:lnTo>
                      <a:pt x="42" y="168"/>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0" name="Google Shape;3010;p31"/>
              <p:cNvSpPr/>
              <p:nvPr/>
            </p:nvSpPr>
            <p:spPr>
              <a:xfrm>
                <a:off x="1309625" y="3762150"/>
                <a:ext cx="1075" cy="30550"/>
              </a:xfrm>
              <a:custGeom>
                <a:avLst/>
                <a:gdLst/>
                <a:ahLst/>
                <a:cxnLst/>
                <a:rect l="l" t="t" r="r" b="b"/>
                <a:pathLst>
                  <a:path w="43" h="1222" extrusionOk="0">
                    <a:moveTo>
                      <a:pt x="0" y="0"/>
                    </a:moveTo>
                    <a:lnTo>
                      <a:pt x="0" y="716"/>
                    </a:lnTo>
                    <a:lnTo>
                      <a:pt x="42" y="1221"/>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1" name="Google Shape;3011;p31"/>
              <p:cNvSpPr/>
              <p:nvPr/>
            </p:nvSpPr>
            <p:spPr>
              <a:xfrm>
                <a:off x="1320150" y="3955825"/>
                <a:ext cx="1075" cy="6325"/>
              </a:xfrm>
              <a:custGeom>
                <a:avLst/>
                <a:gdLst/>
                <a:ahLst/>
                <a:cxnLst/>
                <a:rect l="l" t="t" r="r" b="b"/>
                <a:pathLst>
                  <a:path w="43" h="253" extrusionOk="0">
                    <a:moveTo>
                      <a:pt x="0" y="0"/>
                    </a:moveTo>
                    <a:lnTo>
                      <a:pt x="0" y="0"/>
                    </a:lnTo>
                    <a:lnTo>
                      <a:pt x="43" y="253"/>
                    </a:lnTo>
                    <a:lnTo>
                      <a:pt x="43" y="253"/>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2" name="Google Shape;3012;p31"/>
              <p:cNvSpPr/>
              <p:nvPr/>
            </p:nvSpPr>
            <p:spPr>
              <a:xfrm>
                <a:off x="1324350" y="3988450"/>
                <a:ext cx="1075" cy="5275"/>
              </a:xfrm>
              <a:custGeom>
                <a:avLst/>
                <a:gdLst/>
                <a:ahLst/>
                <a:cxnLst/>
                <a:rect l="l" t="t" r="r" b="b"/>
                <a:pathLst>
                  <a:path w="43" h="211" extrusionOk="0">
                    <a:moveTo>
                      <a:pt x="1" y="0"/>
                    </a:moveTo>
                    <a:lnTo>
                      <a:pt x="1" y="0"/>
                    </a:lnTo>
                    <a:lnTo>
                      <a:pt x="43" y="211"/>
                    </a:lnTo>
                    <a:lnTo>
                      <a:pt x="43" y="211"/>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3" name="Google Shape;3013;p31"/>
              <p:cNvSpPr/>
              <p:nvPr/>
            </p:nvSpPr>
            <p:spPr>
              <a:xfrm>
                <a:off x="1319100" y="3940025"/>
                <a:ext cx="25" cy="5300"/>
              </a:xfrm>
              <a:custGeom>
                <a:avLst/>
                <a:gdLst/>
                <a:ahLst/>
                <a:cxnLst/>
                <a:rect l="l" t="t" r="r" b="b"/>
                <a:pathLst>
                  <a:path w="1" h="212" extrusionOk="0">
                    <a:moveTo>
                      <a:pt x="0" y="1"/>
                    </a:moveTo>
                    <a:lnTo>
                      <a:pt x="0" y="1"/>
                    </a:lnTo>
                    <a:lnTo>
                      <a:pt x="0" y="211"/>
                    </a:lnTo>
                    <a:lnTo>
                      <a:pt x="0" y="211"/>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4" name="Google Shape;3014;p31"/>
              <p:cNvSpPr/>
              <p:nvPr/>
            </p:nvSpPr>
            <p:spPr>
              <a:xfrm>
                <a:off x="1314875" y="3884250"/>
                <a:ext cx="25" cy="7400"/>
              </a:xfrm>
              <a:custGeom>
                <a:avLst/>
                <a:gdLst/>
                <a:ahLst/>
                <a:cxnLst/>
                <a:rect l="l" t="t" r="r" b="b"/>
                <a:pathLst>
                  <a:path w="1" h="296" extrusionOk="0">
                    <a:moveTo>
                      <a:pt x="1" y="0"/>
                    </a:moveTo>
                    <a:lnTo>
                      <a:pt x="1" y="0"/>
                    </a:lnTo>
                    <a:lnTo>
                      <a:pt x="1" y="295"/>
                    </a:lnTo>
                    <a:lnTo>
                      <a:pt x="1" y="295"/>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5" name="Google Shape;3015;p31"/>
              <p:cNvSpPr/>
              <p:nvPr/>
            </p:nvSpPr>
            <p:spPr>
              <a:xfrm>
                <a:off x="1313825" y="3867400"/>
                <a:ext cx="25" cy="8450"/>
              </a:xfrm>
              <a:custGeom>
                <a:avLst/>
                <a:gdLst/>
                <a:ahLst/>
                <a:cxnLst/>
                <a:rect l="l" t="t" r="r" b="b"/>
                <a:pathLst>
                  <a:path w="1" h="338" extrusionOk="0">
                    <a:moveTo>
                      <a:pt x="1" y="1"/>
                    </a:moveTo>
                    <a:lnTo>
                      <a:pt x="1" y="1"/>
                    </a:lnTo>
                    <a:lnTo>
                      <a:pt x="1" y="338"/>
                    </a:lnTo>
                    <a:lnTo>
                      <a:pt x="1" y="338"/>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6" name="Google Shape;3016;p31"/>
              <p:cNvSpPr/>
              <p:nvPr/>
            </p:nvSpPr>
            <p:spPr>
              <a:xfrm>
                <a:off x="1310675" y="3794775"/>
                <a:ext cx="25" cy="12650"/>
              </a:xfrm>
              <a:custGeom>
                <a:avLst/>
                <a:gdLst/>
                <a:ahLst/>
                <a:cxnLst/>
                <a:rect l="l" t="t" r="r" b="b"/>
                <a:pathLst>
                  <a:path w="1" h="506" extrusionOk="0">
                    <a:moveTo>
                      <a:pt x="0" y="1"/>
                    </a:moveTo>
                    <a:lnTo>
                      <a:pt x="0" y="1"/>
                    </a:lnTo>
                    <a:lnTo>
                      <a:pt x="0" y="506"/>
                    </a:lnTo>
                    <a:lnTo>
                      <a:pt x="0" y="506"/>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7" name="Google Shape;3017;p31"/>
              <p:cNvSpPr/>
              <p:nvPr/>
            </p:nvSpPr>
            <p:spPr>
              <a:xfrm>
                <a:off x="1310675" y="3809525"/>
                <a:ext cx="2125" cy="37900"/>
              </a:xfrm>
              <a:custGeom>
                <a:avLst/>
                <a:gdLst/>
                <a:ahLst/>
                <a:cxnLst/>
                <a:rect l="l" t="t" r="r" b="b"/>
                <a:pathLst>
                  <a:path w="85" h="1516" extrusionOk="0">
                    <a:moveTo>
                      <a:pt x="0" y="0"/>
                    </a:moveTo>
                    <a:lnTo>
                      <a:pt x="0" y="0"/>
                    </a:lnTo>
                    <a:lnTo>
                      <a:pt x="85" y="1516"/>
                    </a:lnTo>
                    <a:lnTo>
                      <a:pt x="85" y="1516"/>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8" name="Google Shape;3018;p31"/>
              <p:cNvSpPr/>
              <p:nvPr/>
            </p:nvSpPr>
            <p:spPr>
              <a:xfrm>
                <a:off x="1312775" y="3851625"/>
                <a:ext cx="25" cy="9500"/>
              </a:xfrm>
              <a:custGeom>
                <a:avLst/>
                <a:gdLst/>
                <a:ahLst/>
                <a:cxnLst/>
                <a:rect l="l" t="t" r="r" b="b"/>
                <a:pathLst>
                  <a:path w="1" h="380" extrusionOk="0">
                    <a:moveTo>
                      <a:pt x="1" y="0"/>
                    </a:moveTo>
                    <a:lnTo>
                      <a:pt x="1" y="0"/>
                    </a:lnTo>
                    <a:lnTo>
                      <a:pt x="1" y="379"/>
                    </a:lnTo>
                    <a:lnTo>
                      <a:pt x="1" y="379"/>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9" name="Google Shape;3019;p31"/>
              <p:cNvSpPr/>
              <p:nvPr/>
            </p:nvSpPr>
            <p:spPr>
              <a:xfrm>
                <a:off x="1322250" y="3972650"/>
                <a:ext cx="1075" cy="5300"/>
              </a:xfrm>
              <a:custGeom>
                <a:avLst/>
                <a:gdLst/>
                <a:ahLst/>
                <a:cxnLst/>
                <a:rect l="l" t="t" r="r" b="b"/>
                <a:pathLst>
                  <a:path w="43" h="212" extrusionOk="0">
                    <a:moveTo>
                      <a:pt x="1" y="1"/>
                    </a:moveTo>
                    <a:lnTo>
                      <a:pt x="1" y="1"/>
                    </a:lnTo>
                    <a:lnTo>
                      <a:pt x="43" y="211"/>
                    </a:lnTo>
                    <a:lnTo>
                      <a:pt x="43" y="211"/>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0" name="Google Shape;3020;p31"/>
              <p:cNvSpPr/>
              <p:nvPr/>
            </p:nvSpPr>
            <p:spPr>
              <a:xfrm>
                <a:off x="1309625" y="3751625"/>
                <a:ext cx="25" cy="10550"/>
              </a:xfrm>
              <a:custGeom>
                <a:avLst/>
                <a:gdLst/>
                <a:ahLst/>
                <a:cxnLst/>
                <a:rect l="l" t="t" r="r" b="b"/>
                <a:pathLst>
                  <a:path w="1" h="422" extrusionOk="0">
                    <a:moveTo>
                      <a:pt x="0" y="421"/>
                    </a:moveTo>
                    <a:lnTo>
                      <a:pt x="0" y="421"/>
                    </a:lnTo>
                    <a:lnTo>
                      <a:pt x="0" y="0"/>
                    </a:lnTo>
                    <a:lnTo>
                      <a:pt x="0" y="0"/>
                    </a:lnTo>
                    <a:lnTo>
                      <a:pt x="0" y="421"/>
                    </a:lnTo>
                    <a:lnTo>
                      <a:pt x="0" y="42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1" name="Google Shape;3021;p31"/>
              <p:cNvSpPr/>
              <p:nvPr/>
            </p:nvSpPr>
            <p:spPr>
              <a:xfrm>
                <a:off x="1309625" y="3751625"/>
                <a:ext cx="25" cy="10550"/>
              </a:xfrm>
              <a:custGeom>
                <a:avLst/>
                <a:gdLst/>
                <a:ahLst/>
                <a:cxnLst/>
                <a:rect l="l" t="t" r="r" b="b"/>
                <a:pathLst>
                  <a:path w="1" h="422" extrusionOk="0">
                    <a:moveTo>
                      <a:pt x="0" y="0"/>
                    </a:moveTo>
                    <a:lnTo>
                      <a:pt x="0" y="0"/>
                    </a:lnTo>
                    <a:lnTo>
                      <a:pt x="0" y="421"/>
                    </a:lnTo>
                    <a:lnTo>
                      <a:pt x="0" y="421"/>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2" name="Google Shape;3022;p31"/>
              <p:cNvSpPr/>
              <p:nvPr/>
            </p:nvSpPr>
            <p:spPr>
              <a:xfrm>
                <a:off x="1490675" y="4250525"/>
                <a:ext cx="176850" cy="352650"/>
              </a:xfrm>
              <a:custGeom>
                <a:avLst/>
                <a:gdLst/>
                <a:ahLst/>
                <a:cxnLst/>
                <a:rect l="l" t="t" r="r" b="b"/>
                <a:pathLst>
                  <a:path w="7074" h="14106" extrusionOk="0">
                    <a:moveTo>
                      <a:pt x="4800" y="1"/>
                    </a:moveTo>
                    <a:lnTo>
                      <a:pt x="2484" y="296"/>
                    </a:lnTo>
                    <a:lnTo>
                      <a:pt x="0" y="590"/>
                    </a:lnTo>
                    <a:lnTo>
                      <a:pt x="126" y="801"/>
                    </a:lnTo>
                    <a:lnTo>
                      <a:pt x="211" y="1980"/>
                    </a:lnTo>
                    <a:lnTo>
                      <a:pt x="421" y="5053"/>
                    </a:lnTo>
                    <a:lnTo>
                      <a:pt x="632" y="7074"/>
                    </a:lnTo>
                    <a:lnTo>
                      <a:pt x="842" y="9348"/>
                    </a:lnTo>
                    <a:lnTo>
                      <a:pt x="1137" y="11705"/>
                    </a:lnTo>
                    <a:lnTo>
                      <a:pt x="1474" y="14105"/>
                    </a:lnTo>
                    <a:lnTo>
                      <a:pt x="7073" y="14105"/>
                    </a:lnTo>
                    <a:lnTo>
                      <a:pt x="6568" y="11748"/>
                    </a:lnTo>
                    <a:lnTo>
                      <a:pt x="6105" y="9432"/>
                    </a:lnTo>
                    <a:lnTo>
                      <a:pt x="5726" y="7158"/>
                    </a:lnTo>
                    <a:lnTo>
                      <a:pt x="5389" y="5095"/>
                    </a:lnTo>
                    <a:lnTo>
                      <a:pt x="5179" y="3243"/>
                    </a:lnTo>
                    <a:lnTo>
                      <a:pt x="4968" y="1727"/>
                    </a:lnTo>
                    <a:lnTo>
                      <a:pt x="480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3" name="Google Shape;3023;p31"/>
              <p:cNvSpPr/>
              <p:nvPr/>
            </p:nvSpPr>
            <p:spPr>
              <a:xfrm>
                <a:off x="1309625" y="3630575"/>
                <a:ext cx="301050" cy="634725"/>
              </a:xfrm>
              <a:custGeom>
                <a:avLst/>
                <a:gdLst/>
                <a:ahLst/>
                <a:cxnLst/>
                <a:rect l="l" t="t" r="r" b="b"/>
                <a:pathLst>
                  <a:path w="12042" h="25389" extrusionOk="0">
                    <a:moveTo>
                      <a:pt x="0" y="1"/>
                    </a:moveTo>
                    <a:lnTo>
                      <a:pt x="127" y="1474"/>
                    </a:lnTo>
                    <a:lnTo>
                      <a:pt x="295" y="3158"/>
                    </a:lnTo>
                    <a:lnTo>
                      <a:pt x="590" y="5221"/>
                    </a:lnTo>
                    <a:lnTo>
                      <a:pt x="969" y="7579"/>
                    </a:lnTo>
                    <a:lnTo>
                      <a:pt x="1432" y="10147"/>
                    </a:lnTo>
                    <a:lnTo>
                      <a:pt x="1684" y="11410"/>
                    </a:lnTo>
                    <a:lnTo>
                      <a:pt x="1979" y="12673"/>
                    </a:lnTo>
                    <a:lnTo>
                      <a:pt x="2316" y="13937"/>
                    </a:lnTo>
                    <a:lnTo>
                      <a:pt x="2695" y="15115"/>
                    </a:lnTo>
                    <a:lnTo>
                      <a:pt x="3369" y="17052"/>
                    </a:lnTo>
                    <a:lnTo>
                      <a:pt x="4042" y="18863"/>
                    </a:lnTo>
                    <a:lnTo>
                      <a:pt x="4758" y="20462"/>
                    </a:lnTo>
                    <a:lnTo>
                      <a:pt x="5390" y="21894"/>
                    </a:lnTo>
                    <a:lnTo>
                      <a:pt x="6021" y="23115"/>
                    </a:lnTo>
                    <a:lnTo>
                      <a:pt x="6526" y="24125"/>
                    </a:lnTo>
                    <a:lnTo>
                      <a:pt x="7242" y="25388"/>
                    </a:lnTo>
                    <a:lnTo>
                      <a:pt x="9726" y="25094"/>
                    </a:lnTo>
                    <a:lnTo>
                      <a:pt x="12042" y="24799"/>
                    </a:lnTo>
                    <a:lnTo>
                      <a:pt x="12042" y="24715"/>
                    </a:lnTo>
                    <a:lnTo>
                      <a:pt x="11326" y="24083"/>
                    </a:lnTo>
                    <a:lnTo>
                      <a:pt x="10568" y="23325"/>
                    </a:lnTo>
                    <a:lnTo>
                      <a:pt x="9558" y="22231"/>
                    </a:lnTo>
                    <a:lnTo>
                      <a:pt x="9010" y="21599"/>
                    </a:lnTo>
                    <a:lnTo>
                      <a:pt x="8421" y="20883"/>
                    </a:lnTo>
                    <a:lnTo>
                      <a:pt x="7831" y="20083"/>
                    </a:lnTo>
                    <a:lnTo>
                      <a:pt x="7200" y="19241"/>
                    </a:lnTo>
                    <a:lnTo>
                      <a:pt x="6568" y="18315"/>
                    </a:lnTo>
                    <a:lnTo>
                      <a:pt x="5937" y="17305"/>
                    </a:lnTo>
                    <a:lnTo>
                      <a:pt x="5347" y="16252"/>
                    </a:lnTo>
                    <a:lnTo>
                      <a:pt x="4758" y="15115"/>
                    </a:lnTo>
                    <a:lnTo>
                      <a:pt x="4211" y="14063"/>
                    </a:lnTo>
                    <a:lnTo>
                      <a:pt x="3748" y="12968"/>
                    </a:lnTo>
                    <a:lnTo>
                      <a:pt x="3284" y="11831"/>
                    </a:lnTo>
                    <a:lnTo>
                      <a:pt x="2863" y="10695"/>
                    </a:lnTo>
                    <a:lnTo>
                      <a:pt x="2484" y="9558"/>
                    </a:lnTo>
                    <a:lnTo>
                      <a:pt x="2106" y="8421"/>
                    </a:lnTo>
                    <a:lnTo>
                      <a:pt x="1474" y="6232"/>
                    </a:lnTo>
                    <a:lnTo>
                      <a:pt x="927" y="4211"/>
                    </a:lnTo>
                    <a:lnTo>
                      <a:pt x="548" y="2485"/>
                    </a:lnTo>
                    <a:lnTo>
                      <a:pt x="42" y="253"/>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4" name="Google Shape;3024;p31"/>
              <p:cNvSpPr/>
              <p:nvPr/>
            </p:nvSpPr>
            <p:spPr>
              <a:xfrm>
                <a:off x="1308575" y="3528475"/>
                <a:ext cx="135800" cy="81075"/>
              </a:xfrm>
              <a:custGeom>
                <a:avLst/>
                <a:gdLst/>
                <a:ahLst/>
                <a:cxnLst/>
                <a:rect l="l" t="t" r="r" b="b"/>
                <a:pathLst>
                  <a:path w="5432" h="3243" extrusionOk="0">
                    <a:moveTo>
                      <a:pt x="42" y="1"/>
                    </a:moveTo>
                    <a:lnTo>
                      <a:pt x="0" y="3243"/>
                    </a:lnTo>
                    <a:lnTo>
                      <a:pt x="0" y="3243"/>
                    </a:lnTo>
                    <a:lnTo>
                      <a:pt x="927" y="3032"/>
                    </a:lnTo>
                    <a:lnTo>
                      <a:pt x="1853" y="2780"/>
                    </a:lnTo>
                    <a:lnTo>
                      <a:pt x="2737" y="2485"/>
                    </a:lnTo>
                    <a:lnTo>
                      <a:pt x="3579" y="2148"/>
                    </a:lnTo>
                    <a:lnTo>
                      <a:pt x="4926" y="1643"/>
                    </a:lnTo>
                    <a:lnTo>
                      <a:pt x="5432" y="1432"/>
                    </a:lnTo>
                    <a:lnTo>
                      <a:pt x="4337" y="1053"/>
                    </a:lnTo>
                    <a:lnTo>
                      <a:pt x="3284" y="759"/>
                    </a:lnTo>
                    <a:lnTo>
                      <a:pt x="1600" y="338"/>
                    </a:lnTo>
                    <a:lnTo>
                      <a:pt x="463" y="85"/>
                    </a:lnTo>
                    <a:lnTo>
                      <a:pt x="42"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5" name="Google Shape;3025;p31"/>
              <p:cNvSpPr/>
              <p:nvPr/>
            </p:nvSpPr>
            <p:spPr>
              <a:xfrm>
                <a:off x="1304350" y="3509525"/>
                <a:ext cx="9500" cy="133700"/>
              </a:xfrm>
              <a:custGeom>
                <a:avLst/>
                <a:gdLst/>
                <a:ahLst/>
                <a:cxnLst/>
                <a:rect l="l" t="t" r="r" b="b"/>
                <a:pathLst>
                  <a:path w="380" h="5348" extrusionOk="0">
                    <a:moveTo>
                      <a:pt x="127" y="1"/>
                    </a:moveTo>
                    <a:lnTo>
                      <a:pt x="1" y="5264"/>
                    </a:lnTo>
                    <a:lnTo>
                      <a:pt x="169" y="5348"/>
                    </a:lnTo>
                    <a:lnTo>
                      <a:pt x="296" y="5348"/>
                    </a:lnTo>
                    <a:lnTo>
                      <a:pt x="380" y="5264"/>
                    </a:lnTo>
                    <a:lnTo>
                      <a:pt x="338"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6" name="Google Shape;3026;p31"/>
              <p:cNvSpPr/>
              <p:nvPr/>
            </p:nvSpPr>
            <p:spPr>
              <a:xfrm>
                <a:off x="1300150" y="3488475"/>
                <a:ext cx="20025" cy="20025"/>
              </a:xfrm>
              <a:custGeom>
                <a:avLst/>
                <a:gdLst/>
                <a:ahLst/>
                <a:cxnLst/>
                <a:rect l="l" t="t" r="r" b="b"/>
                <a:pathLst>
                  <a:path w="801" h="801" extrusionOk="0">
                    <a:moveTo>
                      <a:pt x="379" y="1"/>
                    </a:moveTo>
                    <a:lnTo>
                      <a:pt x="253" y="43"/>
                    </a:lnTo>
                    <a:lnTo>
                      <a:pt x="85" y="127"/>
                    </a:lnTo>
                    <a:lnTo>
                      <a:pt x="0" y="253"/>
                    </a:lnTo>
                    <a:lnTo>
                      <a:pt x="0" y="422"/>
                    </a:lnTo>
                    <a:lnTo>
                      <a:pt x="0" y="590"/>
                    </a:lnTo>
                    <a:lnTo>
                      <a:pt x="85" y="717"/>
                    </a:lnTo>
                    <a:lnTo>
                      <a:pt x="253" y="801"/>
                    </a:lnTo>
                    <a:lnTo>
                      <a:pt x="548" y="801"/>
                    </a:lnTo>
                    <a:lnTo>
                      <a:pt x="674" y="717"/>
                    </a:lnTo>
                    <a:lnTo>
                      <a:pt x="758" y="590"/>
                    </a:lnTo>
                    <a:lnTo>
                      <a:pt x="800" y="422"/>
                    </a:lnTo>
                    <a:lnTo>
                      <a:pt x="758" y="253"/>
                    </a:lnTo>
                    <a:lnTo>
                      <a:pt x="674" y="127"/>
                    </a:lnTo>
                    <a:lnTo>
                      <a:pt x="548" y="43"/>
                    </a:lnTo>
                    <a:lnTo>
                      <a:pt x="379"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7" name="Google Shape;3027;p31"/>
              <p:cNvSpPr/>
              <p:nvPr/>
            </p:nvSpPr>
            <p:spPr>
              <a:xfrm>
                <a:off x="1232775" y="4068450"/>
                <a:ext cx="294750" cy="534725"/>
              </a:xfrm>
              <a:custGeom>
                <a:avLst/>
                <a:gdLst/>
                <a:ahLst/>
                <a:cxnLst/>
                <a:rect l="l" t="t" r="r" b="b"/>
                <a:pathLst>
                  <a:path w="11790" h="21389" extrusionOk="0">
                    <a:moveTo>
                      <a:pt x="5685" y="0"/>
                    </a:moveTo>
                    <a:lnTo>
                      <a:pt x="5601" y="548"/>
                    </a:lnTo>
                    <a:lnTo>
                      <a:pt x="5432" y="2105"/>
                    </a:lnTo>
                    <a:lnTo>
                      <a:pt x="5095" y="4421"/>
                    </a:lnTo>
                    <a:lnTo>
                      <a:pt x="4843" y="5810"/>
                    </a:lnTo>
                    <a:lnTo>
                      <a:pt x="4548" y="7326"/>
                    </a:lnTo>
                    <a:lnTo>
                      <a:pt x="4211" y="8968"/>
                    </a:lnTo>
                    <a:lnTo>
                      <a:pt x="3790" y="10694"/>
                    </a:lnTo>
                    <a:lnTo>
                      <a:pt x="3327" y="12463"/>
                    </a:lnTo>
                    <a:lnTo>
                      <a:pt x="2822" y="14273"/>
                    </a:lnTo>
                    <a:lnTo>
                      <a:pt x="2190" y="16083"/>
                    </a:lnTo>
                    <a:lnTo>
                      <a:pt x="1559" y="17894"/>
                    </a:lnTo>
                    <a:lnTo>
                      <a:pt x="801" y="19662"/>
                    </a:lnTo>
                    <a:lnTo>
                      <a:pt x="422" y="20546"/>
                    </a:lnTo>
                    <a:lnTo>
                      <a:pt x="1" y="21388"/>
                    </a:lnTo>
                    <a:lnTo>
                      <a:pt x="7158" y="21388"/>
                    </a:lnTo>
                    <a:lnTo>
                      <a:pt x="7748" y="19788"/>
                    </a:lnTo>
                    <a:lnTo>
                      <a:pt x="8253" y="18146"/>
                    </a:lnTo>
                    <a:lnTo>
                      <a:pt x="8758" y="16504"/>
                    </a:lnTo>
                    <a:lnTo>
                      <a:pt x="9179" y="14862"/>
                    </a:lnTo>
                    <a:lnTo>
                      <a:pt x="9600" y="13262"/>
                    </a:lnTo>
                    <a:lnTo>
                      <a:pt x="9979" y="11705"/>
                    </a:lnTo>
                    <a:lnTo>
                      <a:pt x="10611" y="8715"/>
                    </a:lnTo>
                    <a:lnTo>
                      <a:pt x="11074" y="6105"/>
                    </a:lnTo>
                    <a:lnTo>
                      <a:pt x="11453" y="3958"/>
                    </a:lnTo>
                    <a:lnTo>
                      <a:pt x="11790" y="1642"/>
                    </a:lnTo>
                    <a:lnTo>
                      <a:pt x="9179" y="1011"/>
                    </a:lnTo>
                    <a:lnTo>
                      <a:pt x="7243" y="505"/>
                    </a:lnTo>
                    <a:lnTo>
                      <a:pt x="6064" y="127"/>
                    </a:lnTo>
                    <a:lnTo>
                      <a:pt x="5685"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8" name="Google Shape;3028;p31"/>
              <p:cNvSpPr/>
              <p:nvPr/>
            </p:nvSpPr>
            <p:spPr>
              <a:xfrm>
                <a:off x="1374875" y="3330600"/>
                <a:ext cx="714725" cy="778925"/>
              </a:xfrm>
              <a:custGeom>
                <a:avLst/>
                <a:gdLst/>
                <a:ahLst/>
                <a:cxnLst/>
                <a:rect l="l" t="t" r="r" b="b"/>
                <a:pathLst>
                  <a:path w="28589" h="31157" extrusionOk="0">
                    <a:moveTo>
                      <a:pt x="28588" y="1"/>
                    </a:moveTo>
                    <a:lnTo>
                      <a:pt x="28083" y="1011"/>
                    </a:lnTo>
                    <a:lnTo>
                      <a:pt x="27199" y="2821"/>
                    </a:lnTo>
                    <a:lnTo>
                      <a:pt x="25936" y="5221"/>
                    </a:lnTo>
                    <a:lnTo>
                      <a:pt x="25178" y="6611"/>
                    </a:lnTo>
                    <a:lnTo>
                      <a:pt x="24336" y="8084"/>
                    </a:lnTo>
                    <a:lnTo>
                      <a:pt x="23410" y="9600"/>
                    </a:lnTo>
                    <a:lnTo>
                      <a:pt x="22441" y="11158"/>
                    </a:lnTo>
                    <a:lnTo>
                      <a:pt x="21389" y="12715"/>
                    </a:lnTo>
                    <a:lnTo>
                      <a:pt x="20294" y="14315"/>
                    </a:lnTo>
                    <a:lnTo>
                      <a:pt x="19157" y="15831"/>
                    </a:lnTo>
                    <a:lnTo>
                      <a:pt x="17936" y="17347"/>
                    </a:lnTo>
                    <a:lnTo>
                      <a:pt x="16673" y="18736"/>
                    </a:lnTo>
                    <a:lnTo>
                      <a:pt x="16042" y="19452"/>
                    </a:lnTo>
                    <a:lnTo>
                      <a:pt x="15410" y="20083"/>
                    </a:lnTo>
                    <a:lnTo>
                      <a:pt x="13979" y="21388"/>
                    </a:lnTo>
                    <a:lnTo>
                      <a:pt x="12589" y="22567"/>
                    </a:lnTo>
                    <a:lnTo>
                      <a:pt x="11200" y="23662"/>
                    </a:lnTo>
                    <a:lnTo>
                      <a:pt x="9853" y="24630"/>
                    </a:lnTo>
                    <a:lnTo>
                      <a:pt x="8505" y="25472"/>
                    </a:lnTo>
                    <a:lnTo>
                      <a:pt x="7242" y="26230"/>
                    </a:lnTo>
                    <a:lnTo>
                      <a:pt x="6021" y="26946"/>
                    </a:lnTo>
                    <a:lnTo>
                      <a:pt x="4885" y="27535"/>
                    </a:lnTo>
                    <a:lnTo>
                      <a:pt x="3832" y="28041"/>
                    </a:lnTo>
                    <a:lnTo>
                      <a:pt x="2906" y="28462"/>
                    </a:lnTo>
                    <a:lnTo>
                      <a:pt x="1348" y="29051"/>
                    </a:lnTo>
                    <a:lnTo>
                      <a:pt x="338" y="29430"/>
                    </a:lnTo>
                    <a:lnTo>
                      <a:pt x="1" y="29514"/>
                    </a:lnTo>
                    <a:lnTo>
                      <a:pt x="380" y="29641"/>
                    </a:lnTo>
                    <a:lnTo>
                      <a:pt x="1559" y="30019"/>
                    </a:lnTo>
                    <a:lnTo>
                      <a:pt x="3495" y="30525"/>
                    </a:lnTo>
                    <a:lnTo>
                      <a:pt x="6106" y="31156"/>
                    </a:lnTo>
                    <a:lnTo>
                      <a:pt x="6106" y="31072"/>
                    </a:lnTo>
                    <a:lnTo>
                      <a:pt x="6442" y="30946"/>
                    </a:lnTo>
                    <a:lnTo>
                      <a:pt x="7369" y="30441"/>
                    </a:lnTo>
                    <a:lnTo>
                      <a:pt x="8042" y="30104"/>
                    </a:lnTo>
                    <a:lnTo>
                      <a:pt x="8800" y="29641"/>
                    </a:lnTo>
                    <a:lnTo>
                      <a:pt x="9684" y="29093"/>
                    </a:lnTo>
                    <a:lnTo>
                      <a:pt x="10611" y="28462"/>
                    </a:lnTo>
                    <a:lnTo>
                      <a:pt x="11621" y="27746"/>
                    </a:lnTo>
                    <a:lnTo>
                      <a:pt x="12716" y="26904"/>
                    </a:lnTo>
                    <a:lnTo>
                      <a:pt x="13810" y="25978"/>
                    </a:lnTo>
                    <a:lnTo>
                      <a:pt x="14947" y="24925"/>
                    </a:lnTo>
                    <a:lnTo>
                      <a:pt x="16084" y="23788"/>
                    </a:lnTo>
                    <a:lnTo>
                      <a:pt x="17221" y="22567"/>
                    </a:lnTo>
                    <a:lnTo>
                      <a:pt x="18357" y="21220"/>
                    </a:lnTo>
                    <a:lnTo>
                      <a:pt x="19452" y="19747"/>
                    </a:lnTo>
                    <a:lnTo>
                      <a:pt x="20378" y="18315"/>
                    </a:lnTo>
                    <a:lnTo>
                      <a:pt x="21305" y="16884"/>
                    </a:lnTo>
                    <a:lnTo>
                      <a:pt x="22147" y="15368"/>
                    </a:lnTo>
                    <a:lnTo>
                      <a:pt x="22947" y="13894"/>
                    </a:lnTo>
                    <a:lnTo>
                      <a:pt x="23704" y="12379"/>
                    </a:lnTo>
                    <a:lnTo>
                      <a:pt x="24420" y="10863"/>
                    </a:lnTo>
                    <a:lnTo>
                      <a:pt x="25094" y="9389"/>
                    </a:lnTo>
                    <a:lnTo>
                      <a:pt x="25683" y="8000"/>
                    </a:lnTo>
                    <a:lnTo>
                      <a:pt x="26736" y="5348"/>
                    </a:lnTo>
                    <a:lnTo>
                      <a:pt x="27578" y="3074"/>
                    </a:lnTo>
                    <a:lnTo>
                      <a:pt x="28167" y="1348"/>
                    </a:lnTo>
                    <a:lnTo>
                      <a:pt x="28546" y="211"/>
                    </a:lnTo>
                    <a:lnTo>
                      <a:pt x="28588" y="1"/>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9" name="Google Shape;3029;p31"/>
              <p:cNvSpPr/>
              <p:nvPr/>
            </p:nvSpPr>
            <p:spPr>
              <a:xfrm>
                <a:off x="2090625" y="3501125"/>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0" name="Google Shape;3030;p31"/>
              <p:cNvSpPr/>
              <p:nvPr/>
            </p:nvSpPr>
            <p:spPr>
              <a:xfrm>
                <a:off x="2090625" y="3501125"/>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1" name="Google Shape;3031;p31"/>
              <p:cNvSpPr/>
              <p:nvPr/>
            </p:nvSpPr>
            <p:spPr>
              <a:xfrm>
                <a:off x="1805375" y="4158975"/>
                <a:ext cx="191600" cy="444200"/>
              </a:xfrm>
              <a:custGeom>
                <a:avLst/>
                <a:gdLst/>
                <a:ahLst/>
                <a:cxnLst/>
                <a:rect l="l" t="t" r="r" b="b"/>
                <a:pathLst>
                  <a:path w="7664" h="17768" extrusionOk="0">
                    <a:moveTo>
                      <a:pt x="1937" y="0"/>
                    </a:moveTo>
                    <a:lnTo>
                      <a:pt x="1727" y="337"/>
                    </a:lnTo>
                    <a:lnTo>
                      <a:pt x="1643" y="1895"/>
                    </a:lnTo>
                    <a:lnTo>
                      <a:pt x="1306" y="5894"/>
                    </a:lnTo>
                    <a:lnTo>
                      <a:pt x="1095" y="8589"/>
                    </a:lnTo>
                    <a:lnTo>
                      <a:pt x="801" y="11494"/>
                    </a:lnTo>
                    <a:lnTo>
                      <a:pt x="422" y="14610"/>
                    </a:lnTo>
                    <a:lnTo>
                      <a:pt x="1" y="17767"/>
                    </a:lnTo>
                    <a:lnTo>
                      <a:pt x="6863" y="17767"/>
                    </a:lnTo>
                    <a:lnTo>
                      <a:pt x="7074" y="14736"/>
                    </a:lnTo>
                    <a:lnTo>
                      <a:pt x="7242" y="11747"/>
                    </a:lnTo>
                    <a:lnTo>
                      <a:pt x="7495" y="6315"/>
                    </a:lnTo>
                    <a:lnTo>
                      <a:pt x="7621" y="2231"/>
                    </a:lnTo>
                    <a:lnTo>
                      <a:pt x="7663" y="379"/>
                    </a:lnTo>
                    <a:lnTo>
                      <a:pt x="4716" y="211"/>
                    </a:lnTo>
                    <a:lnTo>
                      <a:pt x="1937"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2" name="Google Shape;3032;p31"/>
              <p:cNvSpPr/>
              <p:nvPr/>
            </p:nvSpPr>
            <p:spPr>
              <a:xfrm>
                <a:off x="2089575" y="3470600"/>
                <a:ext cx="25" cy="15800"/>
              </a:xfrm>
              <a:custGeom>
                <a:avLst/>
                <a:gdLst/>
                <a:ahLst/>
                <a:cxnLst/>
                <a:rect l="l" t="t" r="r" b="b"/>
                <a:pathLst>
                  <a:path w="1" h="632" extrusionOk="0">
                    <a:moveTo>
                      <a:pt x="0" y="0"/>
                    </a:moveTo>
                    <a:lnTo>
                      <a:pt x="0" y="0"/>
                    </a:lnTo>
                    <a:lnTo>
                      <a:pt x="0" y="632"/>
                    </a:lnTo>
                    <a:lnTo>
                      <a:pt x="0" y="632"/>
                    </a:lnTo>
                    <a:lnTo>
                      <a:pt x="0" y="0"/>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3" name="Google Shape;3033;p31"/>
              <p:cNvSpPr/>
              <p:nvPr/>
            </p:nvSpPr>
            <p:spPr>
              <a:xfrm>
                <a:off x="1853800" y="3328500"/>
                <a:ext cx="236850" cy="839950"/>
              </a:xfrm>
              <a:custGeom>
                <a:avLst/>
                <a:gdLst/>
                <a:ahLst/>
                <a:cxnLst/>
                <a:rect l="l" t="t" r="r" b="b"/>
                <a:pathLst>
                  <a:path w="9474" h="33598" extrusionOk="0">
                    <a:moveTo>
                      <a:pt x="9473" y="0"/>
                    </a:moveTo>
                    <a:lnTo>
                      <a:pt x="9263" y="1937"/>
                    </a:lnTo>
                    <a:lnTo>
                      <a:pt x="9052" y="4084"/>
                    </a:lnTo>
                    <a:lnTo>
                      <a:pt x="8674" y="6821"/>
                    </a:lnTo>
                    <a:lnTo>
                      <a:pt x="8210" y="9936"/>
                    </a:lnTo>
                    <a:lnTo>
                      <a:pt x="7916" y="11578"/>
                    </a:lnTo>
                    <a:lnTo>
                      <a:pt x="7579" y="13263"/>
                    </a:lnTo>
                    <a:lnTo>
                      <a:pt x="7242" y="14947"/>
                    </a:lnTo>
                    <a:lnTo>
                      <a:pt x="6821" y="16631"/>
                    </a:lnTo>
                    <a:lnTo>
                      <a:pt x="6400" y="18231"/>
                    </a:lnTo>
                    <a:lnTo>
                      <a:pt x="5937" y="19831"/>
                    </a:lnTo>
                    <a:lnTo>
                      <a:pt x="5474" y="21094"/>
                    </a:lnTo>
                    <a:lnTo>
                      <a:pt x="5053" y="22357"/>
                    </a:lnTo>
                    <a:lnTo>
                      <a:pt x="4126" y="24714"/>
                    </a:lnTo>
                    <a:lnTo>
                      <a:pt x="3242" y="26819"/>
                    </a:lnTo>
                    <a:lnTo>
                      <a:pt x="2400" y="28672"/>
                    </a:lnTo>
                    <a:lnTo>
                      <a:pt x="1600" y="30272"/>
                    </a:lnTo>
                    <a:lnTo>
                      <a:pt x="927" y="31577"/>
                    </a:lnTo>
                    <a:lnTo>
                      <a:pt x="0" y="33219"/>
                    </a:lnTo>
                    <a:lnTo>
                      <a:pt x="2779" y="33430"/>
                    </a:lnTo>
                    <a:lnTo>
                      <a:pt x="5726" y="33598"/>
                    </a:lnTo>
                    <a:lnTo>
                      <a:pt x="5726" y="33556"/>
                    </a:lnTo>
                    <a:lnTo>
                      <a:pt x="6021" y="32545"/>
                    </a:lnTo>
                    <a:lnTo>
                      <a:pt x="6316" y="31367"/>
                    </a:lnTo>
                    <a:lnTo>
                      <a:pt x="6695" y="29725"/>
                    </a:lnTo>
                    <a:lnTo>
                      <a:pt x="7116" y="27746"/>
                    </a:lnTo>
                    <a:lnTo>
                      <a:pt x="7579" y="25388"/>
                    </a:lnTo>
                    <a:lnTo>
                      <a:pt x="8084" y="22736"/>
                    </a:lnTo>
                    <a:lnTo>
                      <a:pt x="8547" y="19831"/>
                    </a:lnTo>
                    <a:lnTo>
                      <a:pt x="8631" y="19031"/>
                    </a:lnTo>
                    <a:lnTo>
                      <a:pt x="8674" y="18778"/>
                    </a:lnTo>
                    <a:lnTo>
                      <a:pt x="8758" y="18231"/>
                    </a:lnTo>
                    <a:lnTo>
                      <a:pt x="8800" y="17894"/>
                    </a:lnTo>
                    <a:lnTo>
                      <a:pt x="8842" y="17389"/>
                    </a:lnTo>
                    <a:lnTo>
                      <a:pt x="8884" y="17052"/>
                    </a:lnTo>
                    <a:lnTo>
                      <a:pt x="8926" y="16504"/>
                    </a:lnTo>
                    <a:lnTo>
                      <a:pt x="8968" y="16210"/>
                    </a:lnTo>
                    <a:lnTo>
                      <a:pt x="9010" y="15536"/>
                    </a:lnTo>
                    <a:lnTo>
                      <a:pt x="9052" y="15283"/>
                    </a:lnTo>
                    <a:lnTo>
                      <a:pt x="9095" y="14526"/>
                    </a:lnTo>
                    <a:lnTo>
                      <a:pt x="9137" y="14189"/>
                    </a:lnTo>
                    <a:lnTo>
                      <a:pt x="9179" y="13684"/>
                    </a:lnTo>
                    <a:lnTo>
                      <a:pt x="9179" y="13263"/>
                    </a:lnTo>
                    <a:lnTo>
                      <a:pt x="9221" y="12884"/>
                    </a:lnTo>
                    <a:lnTo>
                      <a:pt x="9263" y="12420"/>
                    </a:lnTo>
                    <a:lnTo>
                      <a:pt x="9263" y="12042"/>
                    </a:lnTo>
                    <a:lnTo>
                      <a:pt x="9305" y="11578"/>
                    </a:lnTo>
                    <a:lnTo>
                      <a:pt x="9305" y="11326"/>
                    </a:lnTo>
                    <a:lnTo>
                      <a:pt x="9389" y="9347"/>
                    </a:lnTo>
                    <a:lnTo>
                      <a:pt x="9389" y="9263"/>
                    </a:lnTo>
                    <a:lnTo>
                      <a:pt x="9431" y="8589"/>
                    </a:lnTo>
                    <a:lnTo>
                      <a:pt x="9431" y="8505"/>
                    </a:lnTo>
                    <a:lnTo>
                      <a:pt x="9431" y="7831"/>
                    </a:lnTo>
                    <a:lnTo>
                      <a:pt x="9431" y="5684"/>
                    </a:lnTo>
                    <a:lnTo>
                      <a:pt x="9473"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4" name="Google Shape;3034;p31"/>
              <p:cNvSpPr/>
              <p:nvPr/>
            </p:nvSpPr>
            <p:spPr>
              <a:xfrm>
                <a:off x="1527500" y="3335875"/>
                <a:ext cx="561050" cy="805225"/>
              </a:xfrm>
              <a:custGeom>
                <a:avLst/>
                <a:gdLst/>
                <a:ahLst/>
                <a:cxnLst/>
                <a:rect l="l" t="t" r="r" b="b"/>
                <a:pathLst>
                  <a:path w="22442" h="32209" extrusionOk="0">
                    <a:moveTo>
                      <a:pt x="22441" y="0"/>
                    </a:moveTo>
                    <a:lnTo>
                      <a:pt x="22062" y="1137"/>
                    </a:lnTo>
                    <a:lnTo>
                      <a:pt x="21473" y="2863"/>
                    </a:lnTo>
                    <a:lnTo>
                      <a:pt x="20631" y="5137"/>
                    </a:lnTo>
                    <a:lnTo>
                      <a:pt x="19578" y="7789"/>
                    </a:lnTo>
                    <a:lnTo>
                      <a:pt x="18989" y="9178"/>
                    </a:lnTo>
                    <a:lnTo>
                      <a:pt x="18315" y="10652"/>
                    </a:lnTo>
                    <a:lnTo>
                      <a:pt x="17599" y="12168"/>
                    </a:lnTo>
                    <a:lnTo>
                      <a:pt x="16842" y="13683"/>
                    </a:lnTo>
                    <a:lnTo>
                      <a:pt x="16042" y="15157"/>
                    </a:lnTo>
                    <a:lnTo>
                      <a:pt x="15200" y="16673"/>
                    </a:lnTo>
                    <a:lnTo>
                      <a:pt x="14273" y="18104"/>
                    </a:lnTo>
                    <a:lnTo>
                      <a:pt x="13347" y="19536"/>
                    </a:lnTo>
                    <a:lnTo>
                      <a:pt x="12252" y="21009"/>
                    </a:lnTo>
                    <a:lnTo>
                      <a:pt x="11116" y="22356"/>
                    </a:lnTo>
                    <a:lnTo>
                      <a:pt x="9979" y="23577"/>
                    </a:lnTo>
                    <a:lnTo>
                      <a:pt x="8842" y="24714"/>
                    </a:lnTo>
                    <a:lnTo>
                      <a:pt x="7705" y="25767"/>
                    </a:lnTo>
                    <a:lnTo>
                      <a:pt x="6611" y="26693"/>
                    </a:lnTo>
                    <a:lnTo>
                      <a:pt x="5516" y="27535"/>
                    </a:lnTo>
                    <a:lnTo>
                      <a:pt x="4506" y="28251"/>
                    </a:lnTo>
                    <a:lnTo>
                      <a:pt x="3579" y="28882"/>
                    </a:lnTo>
                    <a:lnTo>
                      <a:pt x="2695" y="29430"/>
                    </a:lnTo>
                    <a:lnTo>
                      <a:pt x="1937" y="29893"/>
                    </a:lnTo>
                    <a:lnTo>
                      <a:pt x="1264" y="30230"/>
                    </a:lnTo>
                    <a:lnTo>
                      <a:pt x="337" y="30735"/>
                    </a:lnTo>
                    <a:lnTo>
                      <a:pt x="1" y="30861"/>
                    </a:lnTo>
                    <a:lnTo>
                      <a:pt x="1" y="30945"/>
                    </a:lnTo>
                    <a:lnTo>
                      <a:pt x="1474" y="31282"/>
                    </a:lnTo>
                    <a:lnTo>
                      <a:pt x="3074" y="31577"/>
                    </a:lnTo>
                    <a:lnTo>
                      <a:pt x="4842" y="31914"/>
                    </a:lnTo>
                    <a:lnTo>
                      <a:pt x="6695" y="32208"/>
                    </a:lnTo>
                    <a:lnTo>
                      <a:pt x="6737" y="32082"/>
                    </a:lnTo>
                    <a:lnTo>
                      <a:pt x="6948" y="31871"/>
                    </a:lnTo>
                    <a:lnTo>
                      <a:pt x="7621" y="31282"/>
                    </a:lnTo>
                    <a:lnTo>
                      <a:pt x="8674" y="30272"/>
                    </a:lnTo>
                    <a:lnTo>
                      <a:pt x="9979" y="28840"/>
                    </a:lnTo>
                    <a:lnTo>
                      <a:pt x="10695" y="27998"/>
                    </a:lnTo>
                    <a:lnTo>
                      <a:pt x="11453" y="27072"/>
                    </a:lnTo>
                    <a:lnTo>
                      <a:pt x="12252" y="26061"/>
                    </a:lnTo>
                    <a:lnTo>
                      <a:pt x="13052" y="24925"/>
                    </a:lnTo>
                    <a:lnTo>
                      <a:pt x="13894" y="23704"/>
                    </a:lnTo>
                    <a:lnTo>
                      <a:pt x="14694" y="22398"/>
                    </a:lnTo>
                    <a:lnTo>
                      <a:pt x="15494" y="21009"/>
                    </a:lnTo>
                    <a:lnTo>
                      <a:pt x="16294" y="19536"/>
                    </a:lnTo>
                    <a:lnTo>
                      <a:pt x="16968" y="18146"/>
                    </a:lnTo>
                    <a:lnTo>
                      <a:pt x="17599" y="16673"/>
                    </a:lnTo>
                    <a:lnTo>
                      <a:pt x="18189" y="15199"/>
                    </a:lnTo>
                    <a:lnTo>
                      <a:pt x="18736" y="13725"/>
                    </a:lnTo>
                    <a:lnTo>
                      <a:pt x="19241" y="12210"/>
                    </a:lnTo>
                    <a:lnTo>
                      <a:pt x="19747" y="10736"/>
                    </a:lnTo>
                    <a:lnTo>
                      <a:pt x="20168" y="9263"/>
                    </a:lnTo>
                    <a:lnTo>
                      <a:pt x="20589" y="7873"/>
                    </a:lnTo>
                    <a:lnTo>
                      <a:pt x="21262" y="5221"/>
                    </a:lnTo>
                    <a:lnTo>
                      <a:pt x="21810" y="2947"/>
                    </a:lnTo>
                    <a:lnTo>
                      <a:pt x="22189" y="1179"/>
                    </a:lnTo>
                    <a:lnTo>
                      <a:pt x="22441"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5" name="Google Shape;3035;p31"/>
              <p:cNvSpPr/>
              <p:nvPr/>
            </p:nvSpPr>
            <p:spPr>
              <a:xfrm>
                <a:off x="1411725" y="4109500"/>
                <a:ext cx="283150" cy="493675"/>
              </a:xfrm>
              <a:custGeom>
                <a:avLst/>
                <a:gdLst/>
                <a:ahLst/>
                <a:cxnLst/>
                <a:rect l="l" t="t" r="r" b="b"/>
                <a:pathLst>
                  <a:path w="11326" h="19747" extrusionOk="0">
                    <a:moveTo>
                      <a:pt x="4632" y="0"/>
                    </a:moveTo>
                    <a:lnTo>
                      <a:pt x="4295" y="2316"/>
                    </a:lnTo>
                    <a:lnTo>
                      <a:pt x="3916" y="4463"/>
                    </a:lnTo>
                    <a:lnTo>
                      <a:pt x="3453" y="7073"/>
                    </a:lnTo>
                    <a:lnTo>
                      <a:pt x="2821" y="10063"/>
                    </a:lnTo>
                    <a:lnTo>
                      <a:pt x="2442" y="11620"/>
                    </a:lnTo>
                    <a:lnTo>
                      <a:pt x="2021" y="13220"/>
                    </a:lnTo>
                    <a:lnTo>
                      <a:pt x="1600" y="14862"/>
                    </a:lnTo>
                    <a:lnTo>
                      <a:pt x="1095" y="16504"/>
                    </a:lnTo>
                    <a:lnTo>
                      <a:pt x="590" y="18146"/>
                    </a:lnTo>
                    <a:lnTo>
                      <a:pt x="0" y="19746"/>
                    </a:lnTo>
                    <a:lnTo>
                      <a:pt x="8337" y="19746"/>
                    </a:lnTo>
                    <a:lnTo>
                      <a:pt x="8716" y="18188"/>
                    </a:lnTo>
                    <a:lnTo>
                      <a:pt x="9052" y="16673"/>
                    </a:lnTo>
                    <a:lnTo>
                      <a:pt x="9642" y="13599"/>
                    </a:lnTo>
                    <a:lnTo>
                      <a:pt x="10147" y="10610"/>
                    </a:lnTo>
                    <a:lnTo>
                      <a:pt x="10568" y="7873"/>
                    </a:lnTo>
                    <a:lnTo>
                      <a:pt x="10863" y="5474"/>
                    </a:lnTo>
                    <a:lnTo>
                      <a:pt x="11115" y="3495"/>
                    </a:lnTo>
                    <a:lnTo>
                      <a:pt x="11326" y="1263"/>
                    </a:lnTo>
                    <a:lnTo>
                      <a:pt x="9473" y="969"/>
                    </a:lnTo>
                    <a:lnTo>
                      <a:pt x="7705" y="632"/>
                    </a:lnTo>
                    <a:lnTo>
                      <a:pt x="6105" y="337"/>
                    </a:lnTo>
                    <a:lnTo>
                      <a:pt x="4632"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6" name="Google Shape;3036;p31"/>
              <p:cNvSpPr/>
              <p:nvPr/>
            </p:nvSpPr>
            <p:spPr>
              <a:xfrm>
                <a:off x="1620125" y="4141075"/>
                <a:ext cx="233700" cy="462100"/>
              </a:xfrm>
              <a:custGeom>
                <a:avLst/>
                <a:gdLst/>
                <a:ahLst/>
                <a:cxnLst/>
                <a:rect l="l" t="t" r="r" b="b"/>
                <a:pathLst>
                  <a:path w="9348" h="18484" extrusionOk="0">
                    <a:moveTo>
                      <a:pt x="2990" y="0"/>
                    </a:moveTo>
                    <a:lnTo>
                      <a:pt x="2779" y="2232"/>
                    </a:lnTo>
                    <a:lnTo>
                      <a:pt x="2527" y="4211"/>
                    </a:lnTo>
                    <a:lnTo>
                      <a:pt x="2232" y="6610"/>
                    </a:lnTo>
                    <a:lnTo>
                      <a:pt x="1811" y="9347"/>
                    </a:lnTo>
                    <a:lnTo>
                      <a:pt x="1306" y="12336"/>
                    </a:lnTo>
                    <a:lnTo>
                      <a:pt x="716" y="15410"/>
                    </a:lnTo>
                    <a:lnTo>
                      <a:pt x="380" y="16925"/>
                    </a:lnTo>
                    <a:lnTo>
                      <a:pt x="1" y="18483"/>
                    </a:lnTo>
                    <a:lnTo>
                      <a:pt x="7411" y="18483"/>
                    </a:lnTo>
                    <a:lnTo>
                      <a:pt x="7832" y="15326"/>
                    </a:lnTo>
                    <a:lnTo>
                      <a:pt x="8211" y="12210"/>
                    </a:lnTo>
                    <a:lnTo>
                      <a:pt x="8505" y="9305"/>
                    </a:lnTo>
                    <a:lnTo>
                      <a:pt x="8716" y="6610"/>
                    </a:lnTo>
                    <a:lnTo>
                      <a:pt x="9053" y="2611"/>
                    </a:lnTo>
                    <a:lnTo>
                      <a:pt x="9137" y="1053"/>
                    </a:lnTo>
                    <a:lnTo>
                      <a:pt x="9347" y="716"/>
                    </a:lnTo>
                    <a:lnTo>
                      <a:pt x="7663" y="590"/>
                    </a:lnTo>
                    <a:lnTo>
                      <a:pt x="6021" y="379"/>
                    </a:lnTo>
                    <a:lnTo>
                      <a:pt x="2990"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7" name="Google Shape;3037;p31"/>
              <p:cNvSpPr/>
              <p:nvPr/>
            </p:nvSpPr>
            <p:spPr>
              <a:xfrm>
                <a:off x="1694850" y="3328500"/>
                <a:ext cx="395800" cy="830500"/>
              </a:xfrm>
              <a:custGeom>
                <a:avLst/>
                <a:gdLst/>
                <a:ahLst/>
                <a:cxnLst/>
                <a:rect l="l" t="t" r="r" b="b"/>
                <a:pathLst>
                  <a:path w="15832" h="33220" extrusionOk="0">
                    <a:moveTo>
                      <a:pt x="15831" y="0"/>
                    </a:moveTo>
                    <a:lnTo>
                      <a:pt x="15747" y="295"/>
                    </a:lnTo>
                    <a:lnTo>
                      <a:pt x="15495" y="1474"/>
                    </a:lnTo>
                    <a:lnTo>
                      <a:pt x="15116" y="3242"/>
                    </a:lnTo>
                    <a:lnTo>
                      <a:pt x="14568" y="5516"/>
                    </a:lnTo>
                    <a:lnTo>
                      <a:pt x="13895" y="8168"/>
                    </a:lnTo>
                    <a:lnTo>
                      <a:pt x="13474" y="9558"/>
                    </a:lnTo>
                    <a:lnTo>
                      <a:pt x="13053" y="11031"/>
                    </a:lnTo>
                    <a:lnTo>
                      <a:pt x="12547" y="12505"/>
                    </a:lnTo>
                    <a:lnTo>
                      <a:pt x="12042" y="14020"/>
                    </a:lnTo>
                    <a:lnTo>
                      <a:pt x="11495" y="15494"/>
                    </a:lnTo>
                    <a:lnTo>
                      <a:pt x="10905" y="16968"/>
                    </a:lnTo>
                    <a:lnTo>
                      <a:pt x="10274" y="18441"/>
                    </a:lnTo>
                    <a:lnTo>
                      <a:pt x="9600" y="19831"/>
                    </a:lnTo>
                    <a:lnTo>
                      <a:pt x="8800" y="21304"/>
                    </a:lnTo>
                    <a:lnTo>
                      <a:pt x="8000" y="22693"/>
                    </a:lnTo>
                    <a:lnTo>
                      <a:pt x="7200" y="23999"/>
                    </a:lnTo>
                    <a:lnTo>
                      <a:pt x="6358" y="25220"/>
                    </a:lnTo>
                    <a:lnTo>
                      <a:pt x="5558" y="26356"/>
                    </a:lnTo>
                    <a:lnTo>
                      <a:pt x="4759" y="27367"/>
                    </a:lnTo>
                    <a:lnTo>
                      <a:pt x="4001" y="28293"/>
                    </a:lnTo>
                    <a:lnTo>
                      <a:pt x="3285" y="29135"/>
                    </a:lnTo>
                    <a:lnTo>
                      <a:pt x="1980" y="30567"/>
                    </a:lnTo>
                    <a:lnTo>
                      <a:pt x="927" y="31577"/>
                    </a:lnTo>
                    <a:lnTo>
                      <a:pt x="254" y="32166"/>
                    </a:lnTo>
                    <a:lnTo>
                      <a:pt x="43" y="32377"/>
                    </a:lnTo>
                    <a:lnTo>
                      <a:pt x="1" y="32503"/>
                    </a:lnTo>
                    <a:lnTo>
                      <a:pt x="3032" y="32882"/>
                    </a:lnTo>
                    <a:lnTo>
                      <a:pt x="4674" y="33093"/>
                    </a:lnTo>
                    <a:lnTo>
                      <a:pt x="6358" y="33219"/>
                    </a:lnTo>
                    <a:lnTo>
                      <a:pt x="7285" y="31577"/>
                    </a:lnTo>
                    <a:lnTo>
                      <a:pt x="7958" y="30272"/>
                    </a:lnTo>
                    <a:lnTo>
                      <a:pt x="8758" y="28672"/>
                    </a:lnTo>
                    <a:lnTo>
                      <a:pt x="9600" y="26819"/>
                    </a:lnTo>
                    <a:lnTo>
                      <a:pt x="10484" y="24714"/>
                    </a:lnTo>
                    <a:lnTo>
                      <a:pt x="11411" y="22357"/>
                    </a:lnTo>
                    <a:lnTo>
                      <a:pt x="11832" y="21094"/>
                    </a:lnTo>
                    <a:lnTo>
                      <a:pt x="12295" y="19831"/>
                    </a:lnTo>
                    <a:lnTo>
                      <a:pt x="12758" y="18231"/>
                    </a:lnTo>
                    <a:lnTo>
                      <a:pt x="13179" y="16631"/>
                    </a:lnTo>
                    <a:lnTo>
                      <a:pt x="13600" y="14947"/>
                    </a:lnTo>
                    <a:lnTo>
                      <a:pt x="13937" y="13263"/>
                    </a:lnTo>
                    <a:lnTo>
                      <a:pt x="14274" y="11578"/>
                    </a:lnTo>
                    <a:lnTo>
                      <a:pt x="14568" y="9936"/>
                    </a:lnTo>
                    <a:lnTo>
                      <a:pt x="15032" y="6821"/>
                    </a:lnTo>
                    <a:lnTo>
                      <a:pt x="15410" y="4084"/>
                    </a:lnTo>
                    <a:lnTo>
                      <a:pt x="15621" y="1937"/>
                    </a:lnTo>
                    <a:lnTo>
                      <a:pt x="1583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8" name="Google Shape;3038;p31"/>
              <p:cNvSpPr/>
              <p:nvPr/>
            </p:nvSpPr>
            <p:spPr>
              <a:xfrm>
                <a:off x="2090625" y="3328500"/>
                <a:ext cx="715775" cy="782075"/>
              </a:xfrm>
              <a:custGeom>
                <a:avLst/>
                <a:gdLst/>
                <a:ahLst/>
                <a:cxnLst/>
                <a:rect l="l" t="t" r="r" b="b"/>
                <a:pathLst>
                  <a:path w="28631" h="31283" extrusionOk="0">
                    <a:moveTo>
                      <a:pt x="0" y="0"/>
                    </a:moveTo>
                    <a:lnTo>
                      <a:pt x="85" y="295"/>
                    </a:lnTo>
                    <a:lnTo>
                      <a:pt x="422" y="1432"/>
                    </a:lnTo>
                    <a:lnTo>
                      <a:pt x="1053" y="3158"/>
                    </a:lnTo>
                    <a:lnTo>
                      <a:pt x="1853" y="5432"/>
                    </a:lnTo>
                    <a:lnTo>
                      <a:pt x="2906" y="8084"/>
                    </a:lnTo>
                    <a:lnTo>
                      <a:pt x="3537" y="9473"/>
                    </a:lnTo>
                    <a:lnTo>
                      <a:pt x="4169" y="10947"/>
                    </a:lnTo>
                    <a:lnTo>
                      <a:pt x="4884" y="12463"/>
                    </a:lnTo>
                    <a:lnTo>
                      <a:pt x="5642" y="13978"/>
                    </a:lnTo>
                    <a:lnTo>
                      <a:pt x="6442" y="15452"/>
                    </a:lnTo>
                    <a:lnTo>
                      <a:pt x="7326" y="16968"/>
                    </a:lnTo>
                    <a:lnTo>
                      <a:pt x="8210" y="18399"/>
                    </a:lnTo>
                    <a:lnTo>
                      <a:pt x="9137" y="19831"/>
                    </a:lnTo>
                    <a:lnTo>
                      <a:pt x="10274" y="21304"/>
                    </a:lnTo>
                    <a:lnTo>
                      <a:pt x="11368" y="22651"/>
                    </a:lnTo>
                    <a:lnTo>
                      <a:pt x="12505" y="23872"/>
                    </a:lnTo>
                    <a:lnTo>
                      <a:pt x="13684" y="25009"/>
                    </a:lnTo>
                    <a:lnTo>
                      <a:pt x="14821" y="26062"/>
                    </a:lnTo>
                    <a:lnTo>
                      <a:pt x="15915" y="26988"/>
                    </a:lnTo>
                    <a:lnTo>
                      <a:pt x="16968" y="27830"/>
                    </a:lnTo>
                    <a:lnTo>
                      <a:pt x="17978" y="28546"/>
                    </a:lnTo>
                    <a:lnTo>
                      <a:pt x="18947" y="29177"/>
                    </a:lnTo>
                    <a:lnTo>
                      <a:pt x="19789" y="29725"/>
                    </a:lnTo>
                    <a:lnTo>
                      <a:pt x="20547" y="30188"/>
                    </a:lnTo>
                    <a:lnTo>
                      <a:pt x="21220" y="30525"/>
                    </a:lnTo>
                    <a:lnTo>
                      <a:pt x="22146" y="31030"/>
                    </a:lnTo>
                    <a:lnTo>
                      <a:pt x="22483" y="31156"/>
                    </a:lnTo>
                    <a:lnTo>
                      <a:pt x="22525" y="31282"/>
                    </a:lnTo>
                    <a:lnTo>
                      <a:pt x="25136" y="30651"/>
                    </a:lnTo>
                    <a:lnTo>
                      <a:pt x="27030" y="30103"/>
                    </a:lnTo>
                    <a:lnTo>
                      <a:pt x="28209" y="29725"/>
                    </a:lnTo>
                    <a:lnTo>
                      <a:pt x="28630" y="29598"/>
                    </a:lnTo>
                    <a:lnTo>
                      <a:pt x="28251" y="29514"/>
                    </a:lnTo>
                    <a:lnTo>
                      <a:pt x="27241" y="29135"/>
                    </a:lnTo>
                    <a:lnTo>
                      <a:pt x="25683" y="28546"/>
                    </a:lnTo>
                    <a:lnTo>
                      <a:pt x="24757" y="28125"/>
                    </a:lnTo>
                    <a:lnTo>
                      <a:pt x="23704" y="27619"/>
                    </a:lnTo>
                    <a:lnTo>
                      <a:pt x="22567" y="27030"/>
                    </a:lnTo>
                    <a:lnTo>
                      <a:pt x="21346" y="26314"/>
                    </a:lnTo>
                    <a:lnTo>
                      <a:pt x="20083" y="25556"/>
                    </a:lnTo>
                    <a:lnTo>
                      <a:pt x="18736" y="24714"/>
                    </a:lnTo>
                    <a:lnTo>
                      <a:pt x="17389" y="23746"/>
                    </a:lnTo>
                    <a:lnTo>
                      <a:pt x="15999" y="22651"/>
                    </a:lnTo>
                    <a:lnTo>
                      <a:pt x="14610" y="21472"/>
                    </a:lnTo>
                    <a:lnTo>
                      <a:pt x="13221" y="20167"/>
                    </a:lnTo>
                    <a:lnTo>
                      <a:pt x="12547" y="19536"/>
                    </a:lnTo>
                    <a:lnTo>
                      <a:pt x="11916" y="18820"/>
                    </a:lnTo>
                    <a:lnTo>
                      <a:pt x="10652" y="17431"/>
                    </a:lnTo>
                    <a:lnTo>
                      <a:pt x="9474" y="15915"/>
                    </a:lnTo>
                    <a:lnTo>
                      <a:pt x="8295" y="14399"/>
                    </a:lnTo>
                    <a:lnTo>
                      <a:pt x="7200" y="12799"/>
                    </a:lnTo>
                    <a:lnTo>
                      <a:pt x="6147" y="11242"/>
                    </a:lnTo>
                    <a:lnTo>
                      <a:pt x="5179" y="9684"/>
                    </a:lnTo>
                    <a:lnTo>
                      <a:pt x="4253" y="8168"/>
                    </a:lnTo>
                    <a:lnTo>
                      <a:pt x="3411" y="6695"/>
                    </a:lnTo>
                    <a:lnTo>
                      <a:pt x="2653" y="5305"/>
                    </a:lnTo>
                    <a:lnTo>
                      <a:pt x="1390" y="2905"/>
                    </a:lnTo>
                    <a:lnTo>
                      <a:pt x="506" y="1095"/>
                    </a:lnTo>
                    <a:lnTo>
                      <a:pt x="43" y="85"/>
                    </a:lnTo>
                    <a:lnTo>
                      <a:pt x="0"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9" name="Google Shape;3039;p31"/>
              <p:cNvSpPr/>
              <p:nvPr/>
            </p:nvSpPr>
            <p:spPr>
              <a:xfrm>
                <a:off x="2653750" y="4068450"/>
                <a:ext cx="293675" cy="534725"/>
              </a:xfrm>
              <a:custGeom>
                <a:avLst/>
                <a:gdLst/>
                <a:ahLst/>
                <a:cxnLst/>
                <a:rect l="l" t="t" r="r" b="b"/>
                <a:pathLst>
                  <a:path w="11747" h="21389" extrusionOk="0">
                    <a:moveTo>
                      <a:pt x="6105" y="0"/>
                    </a:moveTo>
                    <a:lnTo>
                      <a:pt x="5684" y="127"/>
                    </a:lnTo>
                    <a:lnTo>
                      <a:pt x="4505" y="505"/>
                    </a:lnTo>
                    <a:lnTo>
                      <a:pt x="2611" y="1053"/>
                    </a:lnTo>
                    <a:lnTo>
                      <a:pt x="0" y="1684"/>
                    </a:lnTo>
                    <a:lnTo>
                      <a:pt x="337" y="4000"/>
                    </a:lnTo>
                    <a:lnTo>
                      <a:pt x="674" y="6147"/>
                    </a:lnTo>
                    <a:lnTo>
                      <a:pt x="1179" y="8758"/>
                    </a:lnTo>
                    <a:lnTo>
                      <a:pt x="1811" y="11747"/>
                    </a:lnTo>
                    <a:lnTo>
                      <a:pt x="2190" y="13305"/>
                    </a:lnTo>
                    <a:lnTo>
                      <a:pt x="2569" y="14904"/>
                    </a:lnTo>
                    <a:lnTo>
                      <a:pt x="3032" y="16546"/>
                    </a:lnTo>
                    <a:lnTo>
                      <a:pt x="3495" y="18146"/>
                    </a:lnTo>
                    <a:lnTo>
                      <a:pt x="4042" y="19788"/>
                    </a:lnTo>
                    <a:lnTo>
                      <a:pt x="4590" y="21388"/>
                    </a:lnTo>
                    <a:lnTo>
                      <a:pt x="11747" y="21388"/>
                    </a:lnTo>
                    <a:lnTo>
                      <a:pt x="11368" y="20546"/>
                    </a:lnTo>
                    <a:lnTo>
                      <a:pt x="10947" y="19662"/>
                    </a:lnTo>
                    <a:lnTo>
                      <a:pt x="10231" y="17894"/>
                    </a:lnTo>
                    <a:lnTo>
                      <a:pt x="9558" y="16083"/>
                    </a:lnTo>
                    <a:lnTo>
                      <a:pt x="8968" y="14273"/>
                    </a:lnTo>
                    <a:lnTo>
                      <a:pt x="8421" y="12463"/>
                    </a:lnTo>
                    <a:lnTo>
                      <a:pt x="7958" y="10694"/>
                    </a:lnTo>
                    <a:lnTo>
                      <a:pt x="7579" y="8968"/>
                    </a:lnTo>
                    <a:lnTo>
                      <a:pt x="7200" y="7326"/>
                    </a:lnTo>
                    <a:lnTo>
                      <a:pt x="6947" y="5810"/>
                    </a:lnTo>
                    <a:lnTo>
                      <a:pt x="6695" y="4421"/>
                    </a:lnTo>
                    <a:lnTo>
                      <a:pt x="6316" y="2105"/>
                    </a:lnTo>
                    <a:lnTo>
                      <a:pt x="6147" y="548"/>
                    </a:lnTo>
                    <a:lnTo>
                      <a:pt x="6105" y="0"/>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0" name="Google Shape;3040;p31"/>
              <p:cNvSpPr/>
              <p:nvPr/>
            </p:nvSpPr>
            <p:spPr>
              <a:xfrm>
                <a:off x="2090625" y="3328500"/>
                <a:ext cx="236850" cy="839950"/>
              </a:xfrm>
              <a:custGeom>
                <a:avLst/>
                <a:gdLst/>
                <a:ahLst/>
                <a:cxnLst/>
                <a:rect l="l" t="t" r="r" b="b"/>
                <a:pathLst>
                  <a:path w="9474" h="33598" extrusionOk="0">
                    <a:moveTo>
                      <a:pt x="0" y="0"/>
                    </a:moveTo>
                    <a:lnTo>
                      <a:pt x="0" y="5684"/>
                    </a:lnTo>
                    <a:lnTo>
                      <a:pt x="0" y="7831"/>
                    </a:lnTo>
                    <a:lnTo>
                      <a:pt x="43" y="8505"/>
                    </a:lnTo>
                    <a:lnTo>
                      <a:pt x="43" y="8589"/>
                    </a:lnTo>
                    <a:lnTo>
                      <a:pt x="43" y="9263"/>
                    </a:lnTo>
                    <a:lnTo>
                      <a:pt x="43" y="9347"/>
                    </a:lnTo>
                    <a:lnTo>
                      <a:pt x="127" y="11326"/>
                    </a:lnTo>
                    <a:lnTo>
                      <a:pt x="169" y="11578"/>
                    </a:lnTo>
                    <a:lnTo>
                      <a:pt x="169" y="12042"/>
                    </a:lnTo>
                    <a:lnTo>
                      <a:pt x="211" y="12420"/>
                    </a:lnTo>
                    <a:lnTo>
                      <a:pt x="211" y="12884"/>
                    </a:lnTo>
                    <a:lnTo>
                      <a:pt x="253" y="13263"/>
                    </a:lnTo>
                    <a:lnTo>
                      <a:pt x="295" y="13684"/>
                    </a:lnTo>
                    <a:lnTo>
                      <a:pt x="295" y="14189"/>
                    </a:lnTo>
                    <a:lnTo>
                      <a:pt x="337" y="14526"/>
                    </a:lnTo>
                    <a:lnTo>
                      <a:pt x="422" y="15283"/>
                    </a:lnTo>
                    <a:lnTo>
                      <a:pt x="422" y="15536"/>
                    </a:lnTo>
                    <a:lnTo>
                      <a:pt x="464" y="16210"/>
                    </a:lnTo>
                    <a:lnTo>
                      <a:pt x="506" y="16504"/>
                    </a:lnTo>
                    <a:lnTo>
                      <a:pt x="548" y="17052"/>
                    </a:lnTo>
                    <a:lnTo>
                      <a:pt x="590" y="17389"/>
                    </a:lnTo>
                    <a:lnTo>
                      <a:pt x="674" y="17894"/>
                    </a:lnTo>
                    <a:lnTo>
                      <a:pt x="716" y="18231"/>
                    </a:lnTo>
                    <a:lnTo>
                      <a:pt x="758" y="18778"/>
                    </a:lnTo>
                    <a:lnTo>
                      <a:pt x="800" y="19031"/>
                    </a:lnTo>
                    <a:lnTo>
                      <a:pt x="927" y="19831"/>
                    </a:lnTo>
                    <a:lnTo>
                      <a:pt x="1390" y="22736"/>
                    </a:lnTo>
                    <a:lnTo>
                      <a:pt x="1853" y="25388"/>
                    </a:lnTo>
                    <a:lnTo>
                      <a:pt x="2316" y="27746"/>
                    </a:lnTo>
                    <a:lnTo>
                      <a:pt x="2779" y="29725"/>
                    </a:lnTo>
                    <a:lnTo>
                      <a:pt x="3158" y="31367"/>
                    </a:lnTo>
                    <a:lnTo>
                      <a:pt x="3453" y="32545"/>
                    </a:lnTo>
                    <a:lnTo>
                      <a:pt x="3706" y="33556"/>
                    </a:lnTo>
                    <a:lnTo>
                      <a:pt x="3706" y="33598"/>
                    </a:lnTo>
                    <a:lnTo>
                      <a:pt x="6653" y="33472"/>
                    </a:lnTo>
                    <a:lnTo>
                      <a:pt x="9474" y="33261"/>
                    </a:lnTo>
                    <a:lnTo>
                      <a:pt x="8547" y="31619"/>
                    </a:lnTo>
                    <a:lnTo>
                      <a:pt x="7874" y="30314"/>
                    </a:lnTo>
                    <a:lnTo>
                      <a:pt x="7074" y="28714"/>
                    </a:lnTo>
                    <a:lnTo>
                      <a:pt x="6190" y="26819"/>
                    </a:lnTo>
                    <a:lnTo>
                      <a:pt x="5305" y="24714"/>
                    </a:lnTo>
                    <a:lnTo>
                      <a:pt x="4379" y="22357"/>
                    </a:lnTo>
                    <a:lnTo>
                      <a:pt x="3958" y="21094"/>
                    </a:lnTo>
                    <a:lnTo>
                      <a:pt x="3537" y="19831"/>
                    </a:lnTo>
                    <a:lnTo>
                      <a:pt x="3032" y="18231"/>
                    </a:lnTo>
                    <a:lnTo>
                      <a:pt x="2611" y="16631"/>
                    </a:lnTo>
                    <a:lnTo>
                      <a:pt x="2190" y="14947"/>
                    </a:lnTo>
                    <a:lnTo>
                      <a:pt x="1853" y="13263"/>
                    </a:lnTo>
                    <a:lnTo>
                      <a:pt x="1516" y="11578"/>
                    </a:lnTo>
                    <a:lnTo>
                      <a:pt x="1221" y="9936"/>
                    </a:lnTo>
                    <a:lnTo>
                      <a:pt x="758" y="6821"/>
                    </a:lnTo>
                    <a:lnTo>
                      <a:pt x="422" y="4084"/>
                    </a:lnTo>
                    <a:lnTo>
                      <a:pt x="169" y="1937"/>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1" name="Google Shape;3041;p31"/>
              <p:cNvSpPr/>
              <p:nvPr/>
            </p:nvSpPr>
            <p:spPr>
              <a:xfrm>
                <a:off x="2090625" y="3501125"/>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2" name="Google Shape;3042;p31"/>
              <p:cNvSpPr/>
              <p:nvPr/>
            </p:nvSpPr>
            <p:spPr>
              <a:xfrm>
                <a:off x="2090625" y="3501125"/>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3" name="Google Shape;3043;p31"/>
              <p:cNvSpPr/>
              <p:nvPr/>
            </p:nvSpPr>
            <p:spPr>
              <a:xfrm>
                <a:off x="2183250" y="4160025"/>
                <a:ext cx="192650" cy="443150"/>
              </a:xfrm>
              <a:custGeom>
                <a:avLst/>
                <a:gdLst/>
                <a:ahLst/>
                <a:cxnLst/>
                <a:rect l="l" t="t" r="r" b="b"/>
                <a:pathLst>
                  <a:path w="7706" h="17726" extrusionOk="0">
                    <a:moveTo>
                      <a:pt x="5769" y="0"/>
                    </a:moveTo>
                    <a:lnTo>
                      <a:pt x="2948" y="211"/>
                    </a:lnTo>
                    <a:lnTo>
                      <a:pt x="1" y="337"/>
                    </a:lnTo>
                    <a:lnTo>
                      <a:pt x="43" y="2232"/>
                    </a:lnTo>
                    <a:lnTo>
                      <a:pt x="211" y="6273"/>
                    </a:lnTo>
                    <a:lnTo>
                      <a:pt x="464" y="11705"/>
                    </a:lnTo>
                    <a:lnTo>
                      <a:pt x="590" y="14694"/>
                    </a:lnTo>
                    <a:lnTo>
                      <a:pt x="800" y="17725"/>
                    </a:lnTo>
                    <a:lnTo>
                      <a:pt x="7705" y="17725"/>
                    </a:lnTo>
                    <a:lnTo>
                      <a:pt x="7242" y="14568"/>
                    </a:lnTo>
                    <a:lnTo>
                      <a:pt x="6905" y="11452"/>
                    </a:lnTo>
                    <a:lnTo>
                      <a:pt x="6611" y="8547"/>
                    </a:lnTo>
                    <a:lnTo>
                      <a:pt x="6358" y="5852"/>
                    </a:lnTo>
                    <a:lnTo>
                      <a:pt x="6063" y="1853"/>
                    </a:lnTo>
                    <a:lnTo>
                      <a:pt x="5937" y="295"/>
                    </a:lnTo>
                    <a:lnTo>
                      <a:pt x="5769"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4" name="Google Shape;3044;p31"/>
              <p:cNvSpPr/>
              <p:nvPr/>
            </p:nvSpPr>
            <p:spPr>
              <a:xfrm>
                <a:off x="2090625" y="3470600"/>
                <a:ext cx="25" cy="15800"/>
              </a:xfrm>
              <a:custGeom>
                <a:avLst/>
                <a:gdLst/>
                <a:ahLst/>
                <a:cxnLst/>
                <a:rect l="l" t="t" r="r" b="b"/>
                <a:pathLst>
                  <a:path w="1" h="632" extrusionOk="0">
                    <a:moveTo>
                      <a:pt x="0" y="632"/>
                    </a:moveTo>
                    <a:lnTo>
                      <a:pt x="0" y="632"/>
                    </a:lnTo>
                    <a:lnTo>
                      <a:pt x="0" y="0"/>
                    </a:lnTo>
                    <a:lnTo>
                      <a:pt x="0" y="0"/>
                    </a:lnTo>
                    <a:lnTo>
                      <a:pt x="0" y="632"/>
                    </a:lnTo>
                    <a:lnTo>
                      <a:pt x="0" y="632"/>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5" name="Google Shape;3045;p31"/>
              <p:cNvSpPr/>
              <p:nvPr/>
            </p:nvSpPr>
            <p:spPr>
              <a:xfrm>
                <a:off x="2089575" y="3328500"/>
                <a:ext cx="1075" cy="172650"/>
              </a:xfrm>
              <a:custGeom>
                <a:avLst/>
                <a:gdLst/>
                <a:ahLst/>
                <a:cxnLst/>
                <a:rect l="l" t="t" r="r" b="b"/>
                <a:pathLst>
                  <a:path w="43" h="6906" extrusionOk="0">
                    <a:moveTo>
                      <a:pt x="42" y="0"/>
                    </a:moveTo>
                    <a:lnTo>
                      <a:pt x="0" y="5684"/>
                    </a:lnTo>
                    <a:lnTo>
                      <a:pt x="0" y="6316"/>
                    </a:lnTo>
                    <a:lnTo>
                      <a:pt x="42" y="6905"/>
                    </a:lnTo>
                    <a:lnTo>
                      <a:pt x="42" y="6316"/>
                    </a:lnTo>
                    <a:lnTo>
                      <a:pt x="42" y="5684"/>
                    </a:lnTo>
                    <a:lnTo>
                      <a:pt x="42"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6" name="Google Shape;3046;p31"/>
              <p:cNvSpPr/>
              <p:nvPr/>
            </p:nvSpPr>
            <p:spPr>
              <a:xfrm>
                <a:off x="2092725" y="3335875"/>
                <a:ext cx="561050" cy="805225"/>
              </a:xfrm>
              <a:custGeom>
                <a:avLst/>
                <a:gdLst/>
                <a:ahLst/>
                <a:cxnLst/>
                <a:rect l="l" t="t" r="r" b="b"/>
                <a:pathLst>
                  <a:path w="22442" h="32209" extrusionOk="0">
                    <a:moveTo>
                      <a:pt x="1" y="0"/>
                    </a:moveTo>
                    <a:lnTo>
                      <a:pt x="211" y="1179"/>
                    </a:lnTo>
                    <a:lnTo>
                      <a:pt x="590" y="2947"/>
                    </a:lnTo>
                    <a:lnTo>
                      <a:pt x="1137" y="5221"/>
                    </a:lnTo>
                    <a:lnTo>
                      <a:pt x="1853" y="7873"/>
                    </a:lnTo>
                    <a:lnTo>
                      <a:pt x="2232" y="9263"/>
                    </a:lnTo>
                    <a:lnTo>
                      <a:pt x="2695" y="10736"/>
                    </a:lnTo>
                    <a:lnTo>
                      <a:pt x="3158" y="12210"/>
                    </a:lnTo>
                    <a:lnTo>
                      <a:pt x="3664" y="13725"/>
                    </a:lnTo>
                    <a:lnTo>
                      <a:pt x="4253" y="15199"/>
                    </a:lnTo>
                    <a:lnTo>
                      <a:pt x="4842" y="16673"/>
                    </a:lnTo>
                    <a:lnTo>
                      <a:pt x="5474" y="18146"/>
                    </a:lnTo>
                    <a:lnTo>
                      <a:pt x="6106" y="19536"/>
                    </a:lnTo>
                    <a:lnTo>
                      <a:pt x="6906" y="21009"/>
                    </a:lnTo>
                    <a:lnTo>
                      <a:pt x="7705" y="22398"/>
                    </a:lnTo>
                    <a:lnTo>
                      <a:pt x="8548" y="23704"/>
                    </a:lnTo>
                    <a:lnTo>
                      <a:pt x="9347" y="24925"/>
                    </a:lnTo>
                    <a:lnTo>
                      <a:pt x="10147" y="26061"/>
                    </a:lnTo>
                    <a:lnTo>
                      <a:pt x="10947" y="27072"/>
                    </a:lnTo>
                    <a:lnTo>
                      <a:pt x="11705" y="27998"/>
                    </a:lnTo>
                    <a:lnTo>
                      <a:pt x="12463" y="28840"/>
                    </a:lnTo>
                    <a:lnTo>
                      <a:pt x="13768" y="30272"/>
                    </a:lnTo>
                    <a:lnTo>
                      <a:pt x="14779" y="31282"/>
                    </a:lnTo>
                    <a:lnTo>
                      <a:pt x="15452" y="31871"/>
                    </a:lnTo>
                    <a:lnTo>
                      <a:pt x="15705" y="32082"/>
                    </a:lnTo>
                    <a:lnTo>
                      <a:pt x="15705" y="32208"/>
                    </a:lnTo>
                    <a:lnTo>
                      <a:pt x="17600" y="31914"/>
                    </a:lnTo>
                    <a:lnTo>
                      <a:pt x="19326" y="31619"/>
                    </a:lnTo>
                    <a:lnTo>
                      <a:pt x="20968" y="31282"/>
                    </a:lnTo>
                    <a:lnTo>
                      <a:pt x="22441" y="30987"/>
                    </a:lnTo>
                    <a:lnTo>
                      <a:pt x="22399" y="30861"/>
                    </a:lnTo>
                    <a:lnTo>
                      <a:pt x="22062" y="30735"/>
                    </a:lnTo>
                    <a:lnTo>
                      <a:pt x="21136" y="30230"/>
                    </a:lnTo>
                    <a:lnTo>
                      <a:pt x="20463" y="29893"/>
                    </a:lnTo>
                    <a:lnTo>
                      <a:pt x="19705" y="29430"/>
                    </a:lnTo>
                    <a:lnTo>
                      <a:pt x="18863" y="28882"/>
                    </a:lnTo>
                    <a:lnTo>
                      <a:pt x="17894" y="28251"/>
                    </a:lnTo>
                    <a:lnTo>
                      <a:pt x="16884" y="27535"/>
                    </a:lnTo>
                    <a:lnTo>
                      <a:pt x="15831" y="26693"/>
                    </a:lnTo>
                    <a:lnTo>
                      <a:pt x="14737" y="25767"/>
                    </a:lnTo>
                    <a:lnTo>
                      <a:pt x="13600" y="24714"/>
                    </a:lnTo>
                    <a:lnTo>
                      <a:pt x="12421" y="23577"/>
                    </a:lnTo>
                    <a:lnTo>
                      <a:pt x="11284" y="22356"/>
                    </a:lnTo>
                    <a:lnTo>
                      <a:pt x="10190" y="21009"/>
                    </a:lnTo>
                    <a:lnTo>
                      <a:pt x="9053" y="19536"/>
                    </a:lnTo>
                    <a:lnTo>
                      <a:pt x="8126" y="18104"/>
                    </a:lnTo>
                    <a:lnTo>
                      <a:pt x="7242" y="16673"/>
                    </a:lnTo>
                    <a:lnTo>
                      <a:pt x="6358" y="15157"/>
                    </a:lnTo>
                    <a:lnTo>
                      <a:pt x="5558" y="13683"/>
                    </a:lnTo>
                    <a:lnTo>
                      <a:pt x="4800" y="12168"/>
                    </a:lnTo>
                    <a:lnTo>
                      <a:pt x="4085" y="10652"/>
                    </a:lnTo>
                    <a:lnTo>
                      <a:pt x="3453" y="9178"/>
                    </a:lnTo>
                    <a:lnTo>
                      <a:pt x="2822" y="7789"/>
                    </a:lnTo>
                    <a:lnTo>
                      <a:pt x="1769" y="5137"/>
                    </a:lnTo>
                    <a:lnTo>
                      <a:pt x="969" y="2863"/>
                    </a:lnTo>
                    <a:lnTo>
                      <a:pt x="338" y="1137"/>
                    </a:lnTo>
                    <a:lnTo>
                      <a:pt x="1"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7" name="Google Shape;3047;p31"/>
              <p:cNvSpPr/>
              <p:nvPr/>
            </p:nvSpPr>
            <p:spPr>
              <a:xfrm>
                <a:off x="2485325" y="4110550"/>
                <a:ext cx="283175" cy="492625"/>
              </a:xfrm>
              <a:custGeom>
                <a:avLst/>
                <a:gdLst/>
                <a:ahLst/>
                <a:cxnLst/>
                <a:rect l="l" t="t" r="r" b="b"/>
                <a:pathLst>
                  <a:path w="11327" h="19705" extrusionOk="0">
                    <a:moveTo>
                      <a:pt x="6737" y="0"/>
                    </a:moveTo>
                    <a:lnTo>
                      <a:pt x="5264" y="295"/>
                    </a:lnTo>
                    <a:lnTo>
                      <a:pt x="3622" y="632"/>
                    </a:lnTo>
                    <a:lnTo>
                      <a:pt x="1896" y="927"/>
                    </a:lnTo>
                    <a:lnTo>
                      <a:pt x="1" y="1221"/>
                    </a:lnTo>
                    <a:lnTo>
                      <a:pt x="211" y="3495"/>
                    </a:lnTo>
                    <a:lnTo>
                      <a:pt x="464" y="5474"/>
                    </a:lnTo>
                    <a:lnTo>
                      <a:pt x="801" y="7873"/>
                    </a:lnTo>
                    <a:lnTo>
                      <a:pt x="1180" y="10610"/>
                    </a:lnTo>
                    <a:lnTo>
                      <a:pt x="1685" y="13557"/>
                    </a:lnTo>
                    <a:lnTo>
                      <a:pt x="2274" y="16631"/>
                    </a:lnTo>
                    <a:lnTo>
                      <a:pt x="2611" y="18189"/>
                    </a:lnTo>
                    <a:lnTo>
                      <a:pt x="2990" y="19704"/>
                    </a:lnTo>
                    <a:lnTo>
                      <a:pt x="11327" y="19704"/>
                    </a:lnTo>
                    <a:lnTo>
                      <a:pt x="10779" y="18104"/>
                    </a:lnTo>
                    <a:lnTo>
                      <a:pt x="10232" y="16462"/>
                    </a:lnTo>
                    <a:lnTo>
                      <a:pt x="9769" y="14862"/>
                    </a:lnTo>
                    <a:lnTo>
                      <a:pt x="9306" y="13220"/>
                    </a:lnTo>
                    <a:lnTo>
                      <a:pt x="8927" y="11621"/>
                    </a:lnTo>
                    <a:lnTo>
                      <a:pt x="8548" y="10063"/>
                    </a:lnTo>
                    <a:lnTo>
                      <a:pt x="7916" y="7074"/>
                    </a:lnTo>
                    <a:lnTo>
                      <a:pt x="7411" y="4463"/>
                    </a:lnTo>
                    <a:lnTo>
                      <a:pt x="7074" y="2316"/>
                    </a:lnTo>
                    <a:lnTo>
                      <a:pt x="6737"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8" name="Google Shape;3048;p31"/>
              <p:cNvSpPr/>
              <p:nvPr/>
            </p:nvSpPr>
            <p:spPr>
              <a:xfrm>
                <a:off x="1976950" y="4168425"/>
                <a:ext cx="226325" cy="434750"/>
              </a:xfrm>
              <a:custGeom>
                <a:avLst/>
                <a:gdLst/>
                <a:ahLst/>
                <a:cxnLst/>
                <a:rect l="l" t="t" r="r" b="b"/>
                <a:pathLst>
                  <a:path w="9053" h="17390" extrusionOk="0">
                    <a:moveTo>
                      <a:pt x="800" y="1"/>
                    </a:moveTo>
                    <a:lnTo>
                      <a:pt x="758" y="1853"/>
                    </a:lnTo>
                    <a:lnTo>
                      <a:pt x="632" y="5937"/>
                    </a:lnTo>
                    <a:lnTo>
                      <a:pt x="379" y="11369"/>
                    </a:lnTo>
                    <a:lnTo>
                      <a:pt x="211" y="14358"/>
                    </a:lnTo>
                    <a:lnTo>
                      <a:pt x="0" y="17389"/>
                    </a:lnTo>
                    <a:lnTo>
                      <a:pt x="9052" y="17389"/>
                    </a:lnTo>
                    <a:lnTo>
                      <a:pt x="8842" y="14358"/>
                    </a:lnTo>
                    <a:lnTo>
                      <a:pt x="8716" y="11369"/>
                    </a:lnTo>
                    <a:lnTo>
                      <a:pt x="8463" y="5937"/>
                    </a:lnTo>
                    <a:lnTo>
                      <a:pt x="8295" y="1896"/>
                    </a:lnTo>
                    <a:lnTo>
                      <a:pt x="8253" y="1"/>
                    </a:lnTo>
                    <a:lnTo>
                      <a:pt x="6442" y="43"/>
                    </a:lnTo>
                    <a:lnTo>
                      <a:pt x="2695" y="43"/>
                    </a:lnTo>
                    <a:lnTo>
                      <a:pt x="80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9" name="Google Shape;3049;p31"/>
              <p:cNvSpPr/>
              <p:nvPr/>
            </p:nvSpPr>
            <p:spPr>
              <a:xfrm>
                <a:off x="1996950" y="3501125"/>
                <a:ext cx="186325" cy="668400"/>
              </a:xfrm>
              <a:custGeom>
                <a:avLst/>
                <a:gdLst/>
                <a:ahLst/>
                <a:cxnLst/>
                <a:rect l="l" t="t" r="r" b="b"/>
                <a:pathLst>
                  <a:path w="7453" h="26736" extrusionOk="0">
                    <a:moveTo>
                      <a:pt x="3747" y="0"/>
                    </a:moveTo>
                    <a:lnTo>
                      <a:pt x="3705" y="1600"/>
                    </a:lnTo>
                    <a:lnTo>
                      <a:pt x="3705" y="1684"/>
                    </a:lnTo>
                    <a:lnTo>
                      <a:pt x="3663" y="2358"/>
                    </a:lnTo>
                    <a:lnTo>
                      <a:pt x="3663" y="2442"/>
                    </a:lnTo>
                    <a:lnTo>
                      <a:pt x="3579" y="4421"/>
                    </a:lnTo>
                    <a:lnTo>
                      <a:pt x="3579" y="4673"/>
                    </a:lnTo>
                    <a:lnTo>
                      <a:pt x="3537" y="5137"/>
                    </a:lnTo>
                    <a:lnTo>
                      <a:pt x="3537" y="5515"/>
                    </a:lnTo>
                    <a:lnTo>
                      <a:pt x="3495" y="5979"/>
                    </a:lnTo>
                    <a:lnTo>
                      <a:pt x="3453" y="6358"/>
                    </a:lnTo>
                    <a:lnTo>
                      <a:pt x="3453" y="6779"/>
                    </a:lnTo>
                    <a:lnTo>
                      <a:pt x="3411" y="7284"/>
                    </a:lnTo>
                    <a:lnTo>
                      <a:pt x="3369" y="7621"/>
                    </a:lnTo>
                    <a:lnTo>
                      <a:pt x="3326" y="8378"/>
                    </a:lnTo>
                    <a:lnTo>
                      <a:pt x="3284" y="8631"/>
                    </a:lnTo>
                    <a:lnTo>
                      <a:pt x="3242" y="9305"/>
                    </a:lnTo>
                    <a:lnTo>
                      <a:pt x="3200" y="9599"/>
                    </a:lnTo>
                    <a:lnTo>
                      <a:pt x="3158" y="10147"/>
                    </a:lnTo>
                    <a:lnTo>
                      <a:pt x="3116" y="10484"/>
                    </a:lnTo>
                    <a:lnTo>
                      <a:pt x="3074" y="10989"/>
                    </a:lnTo>
                    <a:lnTo>
                      <a:pt x="3032" y="11326"/>
                    </a:lnTo>
                    <a:lnTo>
                      <a:pt x="2948" y="11873"/>
                    </a:lnTo>
                    <a:lnTo>
                      <a:pt x="2905" y="12126"/>
                    </a:lnTo>
                    <a:lnTo>
                      <a:pt x="2821" y="12926"/>
                    </a:lnTo>
                    <a:lnTo>
                      <a:pt x="2358" y="15831"/>
                    </a:lnTo>
                    <a:lnTo>
                      <a:pt x="1853" y="18483"/>
                    </a:lnTo>
                    <a:lnTo>
                      <a:pt x="1390" y="20841"/>
                    </a:lnTo>
                    <a:lnTo>
                      <a:pt x="969" y="22820"/>
                    </a:lnTo>
                    <a:lnTo>
                      <a:pt x="590" y="24462"/>
                    </a:lnTo>
                    <a:lnTo>
                      <a:pt x="295" y="25640"/>
                    </a:lnTo>
                    <a:lnTo>
                      <a:pt x="0" y="26651"/>
                    </a:lnTo>
                    <a:lnTo>
                      <a:pt x="0" y="26693"/>
                    </a:lnTo>
                    <a:lnTo>
                      <a:pt x="1895" y="26735"/>
                    </a:lnTo>
                    <a:lnTo>
                      <a:pt x="5642" y="26735"/>
                    </a:lnTo>
                    <a:lnTo>
                      <a:pt x="7453" y="26693"/>
                    </a:lnTo>
                    <a:lnTo>
                      <a:pt x="7453" y="26651"/>
                    </a:lnTo>
                    <a:lnTo>
                      <a:pt x="7200" y="25640"/>
                    </a:lnTo>
                    <a:lnTo>
                      <a:pt x="6905" y="24462"/>
                    </a:lnTo>
                    <a:lnTo>
                      <a:pt x="6526" y="22820"/>
                    </a:lnTo>
                    <a:lnTo>
                      <a:pt x="6063" y="20841"/>
                    </a:lnTo>
                    <a:lnTo>
                      <a:pt x="5600" y="18483"/>
                    </a:lnTo>
                    <a:lnTo>
                      <a:pt x="5137" y="15831"/>
                    </a:lnTo>
                    <a:lnTo>
                      <a:pt x="4674" y="12926"/>
                    </a:lnTo>
                    <a:lnTo>
                      <a:pt x="4547" y="12126"/>
                    </a:lnTo>
                    <a:lnTo>
                      <a:pt x="4505" y="11873"/>
                    </a:lnTo>
                    <a:lnTo>
                      <a:pt x="4463" y="11326"/>
                    </a:lnTo>
                    <a:lnTo>
                      <a:pt x="4421" y="10989"/>
                    </a:lnTo>
                    <a:lnTo>
                      <a:pt x="4337" y="10484"/>
                    </a:lnTo>
                    <a:lnTo>
                      <a:pt x="4295" y="10147"/>
                    </a:lnTo>
                    <a:lnTo>
                      <a:pt x="4253" y="9599"/>
                    </a:lnTo>
                    <a:lnTo>
                      <a:pt x="4211" y="9305"/>
                    </a:lnTo>
                    <a:lnTo>
                      <a:pt x="4169" y="8631"/>
                    </a:lnTo>
                    <a:lnTo>
                      <a:pt x="4169" y="8378"/>
                    </a:lnTo>
                    <a:lnTo>
                      <a:pt x="4084" y="7621"/>
                    </a:lnTo>
                    <a:lnTo>
                      <a:pt x="4042" y="7284"/>
                    </a:lnTo>
                    <a:lnTo>
                      <a:pt x="4042" y="6779"/>
                    </a:lnTo>
                    <a:lnTo>
                      <a:pt x="4000" y="6358"/>
                    </a:lnTo>
                    <a:lnTo>
                      <a:pt x="3958" y="5979"/>
                    </a:lnTo>
                    <a:lnTo>
                      <a:pt x="3958" y="5515"/>
                    </a:lnTo>
                    <a:lnTo>
                      <a:pt x="3916" y="5137"/>
                    </a:lnTo>
                    <a:lnTo>
                      <a:pt x="3916" y="4673"/>
                    </a:lnTo>
                    <a:lnTo>
                      <a:pt x="3874" y="4421"/>
                    </a:lnTo>
                    <a:lnTo>
                      <a:pt x="3790" y="2442"/>
                    </a:lnTo>
                    <a:lnTo>
                      <a:pt x="3790" y="2358"/>
                    </a:lnTo>
                    <a:lnTo>
                      <a:pt x="3790" y="1684"/>
                    </a:lnTo>
                    <a:lnTo>
                      <a:pt x="3790" y="1600"/>
                    </a:lnTo>
                    <a:lnTo>
                      <a:pt x="374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0" name="Google Shape;3050;p31"/>
              <p:cNvSpPr/>
              <p:nvPr/>
            </p:nvSpPr>
            <p:spPr>
              <a:xfrm>
                <a:off x="2069575" y="3797925"/>
                <a:ext cx="1075" cy="6350"/>
              </a:xfrm>
              <a:custGeom>
                <a:avLst/>
                <a:gdLst/>
                <a:ahLst/>
                <a:cxnLst/>
                <a:rect l="l" t="t" r="r" b="b"/>
                <a:pathLst>
                  <a:path w="43" h="254" extrusionOk="0">
                    <a:moveTo>
                      <a:pt x="0" y="254"/>
                    </a:moveTo>
                    <a:lnTo>
                      <a:pt x="0" y="254"/>
                    </a:lnTo>
                    <a:lnTo>
                      <a:pt x="43" y="1"/>
                    </a:lnTo>
                    <a:lnTo>
                      <a:pt x="43" y="1"/>
                    </a:lnTo>
                    <a:lnTo>
                      <a:pt x="0" y="254"/>
                    </a:lnTo>
                    <a:lnTo>
                      <a:pt x="0" y="25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1" name="Google Shape;3051;p31"/>
              <p:cNvSpPr/>
              <p:nvPr/>
            </p:nvSpPr>
            <p:spPr>
              <a:xfrm>
                <a:off x="2085350" y="3617950"/>
                <a:ext cx="1100" cy="11600"/>
              </a:xfrm>
              <a:custGeom>
                <a:avLst/>
                <a:gdLst/>
                <a:ahLst/>
                <a:cxnLst/>
                <a:rect l="l" t="t" r="r" b="b"/>
                <a:pathLst>
                  <a:path w="44" h="464" extrusionOk="0">
                    <a:moveTo>
                      <a:pt x="1" y="464"/>
                    </a:moveTo>
                    <a:lnTo>
                      <a:pt x="1" y="464"/>
                    </a:lnTo>
                    <a:lnTo>
                      <a:pt x="43" y="0"/>
                    </a:lnTo>
                    <a:lnTo>
                      <a:pt x="43" y="0"/>
                    </a:lnTo>
                    <a:lnTo>
                      <a:pt x="1" y="464"/>
                    </a:lnTo>
                    <a:lnTo>
                      <a:pt x="1" y="46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2" name="Google Shape;3052;p31"/>
              <p:cNvSpPr/>
              <p:nvPr/>
            </p:nvSpPr>
            <p:spPr>
              <a:xfrm>
                <a:off x="2072725" y="3775825"/>
                <a:ext cx="1075" cy="8450"/>
              </a:xfrm>
              <a:custGeom>
                <a:avLst/>
                <a:gdLst/>
                <a:ahLst/>
                <a:cxnLst/>
                <a:rect l="l" t="t" r="r" b="b"/>
                <a:pathLst>
                  <a:path w="43" h="338" extrusionOk="0">
                    <a:moveTo>
                      <a:pt x="1" y="338"/>
                    </a:moveTo>
                    <a:lnTo>
                      <a:pt x="1" y="338"/>
                    </a:lnTo>
                    <a:lnTo>
                      <a:pt x="43" y="1"/>
                    </a:lnTo>
                    <a:lnTo>
                      <a:pt x="43"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3" name="Google Shape;3053;p31"/>
              <p:cNvSpPr/>
              <p:nvPr/>
            </p:nvSpPr>
            <p:spPr>
              <a:xfrm>
                <a:off x="2079050" y="3710575"/>
                <a:ext cx="1075" cy="6350"/>
              </a:xfrm>
              <a:custGeom>
                <a:avLst/>
                <a:gdLst/>
                <a:ahLst/>
                <a:cxnLst/>
                <a:rect l="l" t="t" r="r" b="b"/>
                <a:pathLst>
                  <a:path w="43" h="254" extrusionOk="0">
                    <a:moveTo>
                      <a:pt x="0" y="253"/>
                    </a:moveTo>
                    <a:lnTo>
                      <a:pt x="0" y="253"/>
                    </a:lnTo>
                    <a:lnTo>
                      <a:pt x="42" y="0"/>
                    </a:lnTo>
                    <a:lnTo>
                      <a:pt x="42" y="0"/>
                    </a:lnTo>
                    <a:lnTo>
                      <a:pt x="0" y="253"/>
                    </a:lnTo>
                    <a:lnTo>
                      <a:pt x="0" y="253"/>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4" name="Google Shape;3054;p31"/>
              <p:cNvSpPr/>
              <p:nvPr/>
            </p:nvSpPr>
            <p:spPr>
              <a:xfrm>
                <a:off x="2083250" y="3660050"/>
                <a:ext cx="25" cy="10550"/>
              </a:xfrm>
              <a:custGeom>
                <a:avLst/>
                <a:gdLst/>
                <a:ahLst/>
                <a:cxnLst/>
                <a:rect l="l" t="t" r="r" b="b"/>
                <a:pathLst>
                  <a:path w="1" h="422" extrusionOk="0">
                    <a:moveTo>
                      <a:pt x="1" y="422"/>
                    </a:moveTo>
                    <a:lnTo>
                      <a:pt x="1" y="422"/>
                    </a:lnTo>
                    <a:lnTo>
                      <a:pt x="1" y="1"/>
                    </a:lnTo>
                    <a:lnTo>
                      <a:pt x="1" y="1"/>
                    </a:lnTo>
                    <a:lnTo>
                      <a:pt x="1" y="422"/>
                    </a:lnTo>
                    <a:lnTo>
                      <a:pt x="1" y="422"/>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5" name="Google Shape;3055;p31"/>
              <p:cNvSpPr/>
              <p:nvPr/>
            </p:nvSpPr>
            <p:spPr>
              <a:xfrm>
                <a:off x="2081150" y="3683200"/>
                <a:ext cx="1075" cy="8450"/>
              </a:xfrm>
              <a:custGeom>
                <a:avLst/>
                <a:gdLst/>
                <a:ahLst/>
                <a:cxnLst/>
                <a:rect l="l" t="t" r="r" b="b"/>
                <a:pathLst>
                  <a:path w="43" h="338" extrusionOk="0">
                    <a:moveTo>
                      <a:pt x="1" y="338"/>
                    </a:moveTo>
                    <a:lnTo>
                      <a:pt x="1" y="338"/>
                    </a:lnTo>
                    <a:lnTo>
                      <a:pt x="43" y="1"/>
                    </a:lnTo>
                    <a:lnTo>
                      <a:pt x="43"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6" name="Google Shape;3056;p31"/>
              <p:cNvSpPr/>
              <p:nvPr/>
            </p:nvSpPr>
            <p:spPr>
              <a:xfrm>
                <a:off x="2084300" y="3639000"/>
                <a:ext cx="1075" cy="11600"/>
              </a:xfrm>
              <a:custGeom>
                <a:avLst/>
                <a:gdLst/>
                <a:ahLst/>
                <a:cxnLst/>
                <a:rect l="l" t="t" r="r" b="b"/>
                <a:pathLst>
                  <a:path w="43" h="464" extrusionOk="0">
                    <a:moveTo>
                      <a:pt x="1" y="464"/>
                    </a:moveTo>
                    <a:lnTo>
                      <a:pt x="1" y="464"/>
                    </a:lnTo>
                    <a:lnTo>
                      <a:pt x="43" y="0"/>
                    </a:lnTo>
                    <a:lnTo>
                      <a:pt x="43" y="0"/>
                    </a:lnTo>
                    <a:lnTo>
                      <a:pt x="1" y="464"/>
                    </a:lnTo>
                    <a:lnTo>
                      <a:pt x="1" y="46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7" name="Google Shape;3057;p31"/>
              <p:cNvSpPr/>
              <p:nvPr/>
            </p:nvSpPr>
            <p:spPr>
              <a:xfrm>
                <a:off x="2076950" y="3733725"/>
                <a:ext cx="1075" cy="7400"/>
              </a:xfrm>
              <a:custGeom>
                <a:avLst/>
                <a:gdLst/>
                <a:ahLst/>
                <a:cxnLst/>
                <a:rect l="l" t="t" r="r" b="b"/>
                <a:pathLst>
                  <a:path w="43" h="296" extrusionOk="0">
                    <a:moveTo>
                      <a:pt x="0" y="295"/>
                    </a:moveTo>
                    <a:lnTo>
                      <a:pt x="0" y="295"/>
                    </a:lnTo>
                    <a:lnTo>
                      <a:pt x="42" y="1"/>
                    </a:lnTo>
                    <a:lnTo>
                      <a:pt x="42" y="1"/>
                    </a:lnTo>
                    <a:lnTo>
                      <a:pt x="0" y="295"/>
                    </a:lnTo>
                    <a:lnTo>
                      <a:pt x="0" y="295"/>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8" name="Google Shape;3058;p31"/>
              <p:cNvSpPr/>
              <p:nvPr/>
            </p:nvSpPr>
            <p:spPr>
              <a:xfrm>
                <a:off x="2074825" y="3754775"/>
                <a:ext cx="1100" cy="8450"/>
              </a:xfrm>
              <a:custGeom>
                <a:avLst/>
                <a:gdLst/>
                <a:ahLst/>
                <a:cxnLst/>
                <a:rect l="l" t="t" r="r" b="b"/>
                <a:pathLst>
                  <a:path w="44" h="338" extrusionOk="0">
                    <a:moveTo>
                      <a:pt x="1" y="338"/>
                    </a:moveTo>
                    <a:lnTo>
                      <a:pt x="1" y="338"/>
                    </a:lnTo>
                    <a:lnTo>
                      <a:pt x="43" y="1"/>
                    </a:lnTo>
                    <a:lnTo>
                      <a:pt x="43"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9" name="Google Shape;3059;p31"/>
              <p:cNvSpPr/>
              <p:nvPr/>
            </p:nvSpPr>
            <p:spPr>
              <a:xfrm>
                <a:off x="2086425" y="3562175"/>
                <a:ext cx="2125" cy="49475"/>
              </a:xfrm>
              <a:custGeom>
                <a:avLst/>
                <a:gdLst/>
                <a:ahLst/>
                <a:cxnLst/>
                <a:rect l="l" t="t" r="r" b="b"/>
                <a:pathLst>
                  <a:path w="85" h="1979" extrusionOk="0">
                    <a:moveTo>
                      <a:pt x="0" y="1979"/>
                    </a:moveTo>
                    <a:lnTo>
                      <a:pt x="0" y="1979"/>
                    </a:lnTo>
                    <a:lnTo>
                      <a:pt x="84" y="0"/>
                    </a:lnTo>
                    <a:lnTo>
                      <a:pt x="84" y="0"/>
                    </a:lnTo>
                    <a:lnTo>
                      <a:pt x="0" y="1979"/>
                    </a:lnTo>
                    <a:lnTo>
                      <a:pt x="0" y="1979"/>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0" name="Google Shape;3060;p31"/>
              <p:cNvSpPr/>
              <p:nvPr/>
            </p:nvSpPr>
            <p:spPr>
              <a:xfrm>
                <a:off x="2089575" y="3486375"/>
                <a:ext cx="1075" cy="54750"/>
              </a:xfrm>
              <a:custGeom>
                <a:avLst/>
                <a:gdLst/>
                <a:ahLst/>
                <a:cxnLst/>
                <a:rect l="l" t="t" r="r" b="b"/>
                <a:pathLst>
                  <a:path w="43" h="2190" extrusionOk="0">
                    <a:moveTo>
                      <a:pt x="0" y="1"/>
                    </a:moveTo>
                    <a:lnTo>
                      <a:pt x="0" y="1516"/>
                    </a:lnTo>
                    <a:lnTo>
                      <a:pt x="0" y="2190"/>
                    </a:lnTo>
                    <a:lnTo>
                      <a:pt x="42" y="590"/>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1" name="Google Shape;3061;p31"/>
              <p:cNvSpPr/>
              <p:nvPr/>
            </p:nvSpPr>
            <p:spPr>
              <a:xfrm>
                <a:off x="2088525" y="3543225"/>
                <a:ext cx="1075" cy="16850"/>
              </a:xfrm>
              <a:custGeom>
                <a:avLst/>
                <a:gdLst/>
                <a:ahLst/>
                <a:cxnLst/>
                <a:rect l="l" t="t" r="r" b="b"/>
                <a:pathLst>
                  <a:path w="43" h="674" extrusionOk="0">
                    <a:moveTo>
                      <a:pt x="0" y="674"/>
                    </a:moveTo>
                    <a:lnTo>
                      <a:pt x="0" y="674"/>
                    </a:lnTo>
                    <a:lnTo>
                      <a:pt x="42" y="0"/>
                    </a:lnTo>
                    <a:lnTo>
                      <a:pt x="42" y="0"/>
                    </a:lnTo>
                    <a:lnTo>
                      <a:pt x="0" y="674"/>
                    </a:lnTo>
                    <a:lnTo>
                      <a:pt x="0" y="67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2" name="Google Shape;3062;p31"/>
              <p:cNvSpPr/>
              <p:nvPr/>
            </p:nvSpPr>
            <p:spPr>
              <a:xfrm>
                <a:off x="2098000" y="3683200"/>
                <a:ext cx="1075" cy="8450"/>
              </a:xfrm>
              <a:custGeom>
                <a:avLst/>
                <a:gdLst/>
                <a:ahLst/>
                <a:cxnLst/>
                <a:rect l="l" t="t" r="r" b="b"/>
                <a:pathLst>
                  <a:path w="43" h="338" extrusionOk="0">
                    <a:moveTo>
                      <a:pt x="0" y="1"/>
                    </a:moveTo>
                    <a:lnTo>
                      <a:pt x="0" y="1"/>
                    </a:lnTo>
                    <a:lnTo>
                      <a:pt x="42" y="338"/>
                    </a:lnTo>
                    <a:lnTo>
                      <a:pt x="42" y="338"/>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3" name="Google Shape;3063;p31"/>
              <p:cNvSpPr/>
              <p:nvPr/>
            </p:nvSpPr>
            <p:spPr>
              <a:xfrm>
                <a:off x="2101150" y="3710575"/>
                <a:ext cx="25" cy="6350"/>
              </a:xfrm>
              <a:custGeom>
                <a:avLst/>
                <a:gdLst/>
                <a:ahLst/>
                <a:cxnLst/>
                <a:rect l="l" t="t" r="r" b="b"/>
                <a:pathLst>
                  <a:path w="1" h="254" extrusionOk="0">
                    <a:moveTo>
                      <a:pt x="1" y="0"/>
                    </a:moveTo>
                    <a:lnTo>
                      <a:pt x="1" y="0"/>
                    </a:lnTo>
                    <a:lnTo>
                      <a:pt x="1" y="253"/>
                    </a:lnTo>
                    <a:lnTo>
                      <a:pt x="1" y="253"/>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4" name="Google Shape;3064;p31"/>
              <p:cNvSpPr/>
              <p:nvPr/>
            </p:nvSpPr>
            <p:spPr>
              <a:xfrm>
                <a:off x="2090625" y="3501125"/>
                <a:ext cx="1075" cy="40000"/>
              </a:xfrm>
              <a:custGeom>
                <a:avLst/>
                <a:gdLst/>
                <a:ahLst/>
                <a:cxnLst/>
                <a:rect l="l" t="t" r="r" b="b"/>
                <a:pathLst>
                  <a:path w="43" h="1600" extrusionOk="0">
                    <a:moveTo>
                      <a:pt x="0" y="0"/>
                    </a:moveTo>
                    <a:lnTo>
                      <a:pt x="0" y="926"/>
                    </a:lnTo>
                    <a:lnTo>
                      <a:pt x="43" y="160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5" name="Google Shape;3065;p31"/>
              <p:cNvSpPr/>
              <p:nvPr/>
            </p:nvSpPr>
            <p:spPr>
              <a:xfrm>
                <a:off x="2104300" y="3754775"/>
                <a:ext cx="1075" cy="8450"/>
              </a:xfrm>
              <a:custGeom>
                <a:avLst/>
                <a:gdLst/>
                <a:ahLst/>
                <a:cxnLst/>
                <a:rect l="l" t="t" r="r" b="b"/>
                <a:pathLst>
                  <a:path w="43" h="338" extrusionOk="0">
                    <a:moveTo>
                      <a:pt x="1" y="1"/>
                    </a:moveTo>
                    <a:lnTo>
                      <a:pt x="1" y="1"/>
                    </a:lnTo>
                    <a:lnTo>
                      <a:pt x="43" y="338"/>
                    </a:lnTo>
                    <a:lnTo>
                      <a:pt x="43" y="338"/>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6" name="Google Shape;3066;p31"/>
              <p:cNvSpPr/>
              <p:nvPr/>
            </p:nvSpPr>
            <p:spPr>
              <a:xfrm>
                <a:off x="2109575" y="3797925"/>
                <a:ext cx="1075" cy="6350"/>
              </a:xfrm>
              <a:custGeom>
                <a:avLst/>
                <a:gdLst/>
                <a:ahLst/>
                <a:cxnLst/>
                <a:rect l="l" t="t" r="r" b="b"/>
                <a:pathLst>
                  <a:path w="43" h="254" extrusionOk="0">
                    <a:moveTo>
                      <a:pt x="0" y="1"/>
                    </a:moveTo>
                    <a:lnTo>
                      <a:pt x="0" y="1"/>
                    </a:lnTo>
                    <a:lnTo>
                      <a:pt x="42" y="254"/>
                    </a:lnTo>
                    <a:lnTo>
                      <a:pt x="42" y="254"/>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7" name="Google Shape;3067;p31"/>
              <p:cNvSpPr/>
              <p:nvPr/>
            </p:nvSpPr>
            <p:spPr>
              <a:xfrm>
                <a:off x="2102200" y="3733725"/>
                <a:ext cx="1075" cy="7400"/>
              </a:xfrm>
              <a:custGeom>
                <a:avLst/>
                <a:gdLst/>
                <a:ahLst/>
                <a:cxnLst/>
                <a:rect l="l" t="t" r="r" b="b"/>
                <a:pathLst>
                  <a:path w="43" h="296" extrusionOk="0">
                    <a:moveTo>
                      <a:pt x="1" y="1"/>
                    </a:moveTo>
                    <a:lnTo>
                      <a:pt x="1" y="1"/>
                    </a:lnTo>
                    <a:lnTo>
                      <a:pt x="43" y="295"/>
                    </a:lnTo>
                    <a:lnTo>
                      <a:pt x="43" y="295"/>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8" name="Google Shape;3068;p31"/>
              <p:cNvSpPr/>
              <p:nvPr/>
            </p:nvSpPr>
            <p:spPr>
              <a:xfrm>
                <a:off x="2096950" y="3660050"/>
                <a:ext cx="1075" cy="10550"/>
              </a:xfrm>
              <a:custGeom>
                <a:avLst/>
                <a:gdLst/>
                <a:ahLst/>
                <a:cxnLst/>
                <a:rect l="l" t="t" r="r" b="b"/>
                <a:pathLst>
                  <a:path w="43" h="422" extrusionOk="0">
                    <a:moveTo>
                      <a:pt x="0" y="1"/>
                    </a:moveTo>
                    <a:lnTo>
                      <a:pt x="0" y="1"/>
                    </a:lnTo>
                    <a:lnTo>
                      <a:pt x="42" y="422"/>
                    </a:lnTo>
                    <a:lnTo>
                      <a:pt x="42" y="422"/>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9" name="Google Shape;3069;p31"/>
              <p:cNvSpPr/>
              <p:nvPr/>
            </p:nvSpPr>
            <p:spPr>
              <a:xfrm>
                <a:off x="2095900" y="3639000"/>
                <a:ext cx="0" cy="11600"/>
              </a:xfrm>
              <a:custGeom>
                <a:avLst/>
                <a:gdLst/>
                <a:ahLst/>
                <a:cxnLst/>
                <a:rect l="l" t="t" r="r" b="b"/>
                <a:pathLst>
                  <a:path h="464" extrusionOk="0">
                    <a:moveTo>
                      <a:pt x="0" y="0"/>
                    </a:moveTo>
                    <a:lnTo>
                      <a:pt x="0" y="0"/>
                    </a:lnTo>
                    <a:lnTo>
                      <a:pt x="0" y="464"/>
                    </a:lnTo>
                    <a:lnTo>
                      <a:pt x="0" y="464"/>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0" name="Google Shape;3070;p31"/>
              <p:cNvSpPr/>
              <p:nvPr/>
            </p:nvSpPr>
            <p:spPr>
              <a:xfrm>
                <a:off x="2091675" y="3543225"/>
                <a:ext cx="25" cy="16850"/>
              </a:xfrm>
              <a:custGeom>
                <a:avLst/>
                <a:gdLst/>
                <a:ahLst/>
                <a:cxnLst/>
                <a:rect l="l" t="t" r="r" b="b"/>
                <a:pathLst>
                  <a:path w="1" h="674" extrusionOk="0">
                    <a:moveTo>
                      <a:pt x="1" y="0"/>
                    </a:moveTo>
                    <a:lnTo>
                      <a:pt x="1" y="0"/>
                    </a:lnTo>
                    <a:lnTo>
                      <a:pt x="1" y="674"/>
                    </a:lnTo>
                    <a:lnTo>
                      <a:pt x="1" y="674"/>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1" name="Google Shape;3071;p31"/>
              <p:cNvSpPr/>
              <p:nvPr/>
            </p:nvSpPr>
            <p:spPr>
              <a:xfrm>
                <a:off x="2091675" y="3562175"/>
                <a:ext cx="2125" cy="49475"/>
              </a:xfrm>
              <a:custGeom>
                <a:avLst/>
                <a:gdLst/>
                <a:ahLst/>
                <a:cxnLst/>
                <a:rect l="l" t="t" r="r" b="b"/>
                <a:pathLst>
                  <a:path w="85" h="1979" extrusionOk="0">
                    <a:moveTo>
                      <a:pt x="1" y="0"/>
                    </a:moveTo>
                    <a:lnTo>
                      <a:pt x="1" y="0"/>
                    </a:lnTo>
                    <a:lnTo>
                      <a:pt x="85" y="1979"/>
                    </a:lnTo>
                    <a:lnTo>
                      <a:pt x="85" y="1979"/>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2" name="Google Shape;3072;p31"/>
              <p:cNvSpPr/>
              <p:nvPr/>
            </p:nvSpPr>
            <p:spPr>
              <a:xfrm>
                <a:off x="2094825" y="3617950"/>
                <a:ext cx="25" cy="11600"/>
              </a:xfrm>
              <a:custGeom>
                <a:avLst/>
                <a:gdLst/>
                <a:ahLst/>
                <a:cxnLst/>
                <a:rect l="l" t="t" r="r" b="b"/>
                <a:pathLst>
                  <a:path w="1" h="464" extrusionOk="0">
                    <a:moveTo>
                      <a:pt x="1" y="0"/>
                    </a:moveTo>
                    <a:lnTo>
                      <a:pt x="1" y="0"/>
                    </a:lnTo>
                    <a:lnTo>
                      <a:pt x="1" y="464"/>
                    </a:lnTo>
                    <a:lnTo>
                      <a:pt x="1" y="464"/>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3" name="Google Shape;3073;p31"/>
              <p:cNvSpPr/>
              <p:nvPr/>
            </p:nvSpPr>
            <p:spPr>
              <a:xfrm>
                <a:off x="2107475" y="3775825"/>
                <a:ext cx="1075" cy="8450"/>
              </a:xfrm>
              <a:custGeom>
                <a:avLst/>
                <a:gdLst/>
                <a:ahLst/>
                <a:cxnLst/>
                <a:rect l="l" t="t" r="r" b="b"/>
                <a:pathLst>
                  <a:path w="43" h="338" extrusionOk="0">
                    <a:moveTo>
                      <a:pt x="0" y="1"/>
                    </a:moveTo>
                    <a:lnTo>
                      <a:pt x="0" y="1"/>
                    </a:lnTo>
                    <a:lnTo>
                      <a:pt x="42" y="338"/>
                    </a:lnTo>
                    <a:lnTo>
                      <a:pt x="42" y="338"/>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4" name="Google Shape;3074;p31"/>
              <p:cNvSpPr/>
              <p:nvPr/>
            </p:nvSpPr>
            <p:spPr>
              <a:xfrm>
                <a:off x="2090625" y="3486375"/>
                <a:ext cx="25" cy="14775"/>
              </a:xfrm>
              <a:custGeom>
                <a:avLst/>
                <a:gdLst/>
                <a:ahLst/>
                <a:cxnLst/>
                <a:rect l="l" t="t" r="r" b="b"/>
                <a:pathLst>
                  <a:path w="1" h="591" extrusionOk="0">
                    <a:moveTo>
                      <a:pt x="0" y="590"/>
                    </a:moveTo>
                    <a:lnTo>
                      <a:pt x="0" y="590"/>
                    </a:lnTo>
                    <a:lnTo>
                      <a:pt x="0" y="1"/>
                    </a:lnTo>
                    <a:lnTo>
                      <a:pt x="0" y="1"/>
                    </a:lnTo>
                    <a:lnTo>
                      <a:pt x="0" y="590"/>
                    </a:lnTo>
                    <a:lnTo>
                      <a:pt x="0" y="59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5" name="Google Shape;3075;p31"/>
              <p:cNvSpPr/>
              <p:nvPr/>
            </p:nvSpPr>
            <p:spPr>
              <a:xfrm>
                <a:off x="2089575" y="3486375"/>
                <a:ext cx="1075" cy="14775"/>
              </a:xfrm>
              <a:custGeom>
                <a:avLst/>
                <a:gdLst/>
                <a:ahLst/>
                <a:cxnLst/>
                <a:rect l="l" t="t" r="r" b="b"/>
                <a:pathLst>
                  <a:path w="43" h="591" extrusionOk="0">
                    <a:moveTo>
                      <a:pt x="0" y="1"/>
                    </a:moveTo>
                    <a:lnTo>
                      <a:pt x="0" y="1"/>
                    </a:lnTo>
                    <a:lnTo>
                      <a:pt x="42" y="590"/>
                    </a:lnTo>
                    <a:lnTo>
                      <a:pt x="42" y="590"/>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6" name="Google Shape;3076;p31"/>
              <p:cNvSpPr/>
              <p:nvPr/>
            </p:nvSpPr>
            <p:spPr>
              <a:xfrm>
                <a:off x="2327450" y="4141075"/>
                <a:ext cx="232650" cy="462100"/>
              </a:xfrm>
              <a:custGeom>
                <a:avLst/>
                <a:gdLst/>
                <a:ahLst/>
                <a:cxnLst/>
                <a:rect l="l" t="t" r="r" b="b"/>
                <a:pathLst>
                  <a:path w="9306" h="18484" extrusionOk="0">
                    <a:moveTo>
                      <a:pt x="6316" y="0"/>
                    </a:moveTo>
                    <a:lnTo>
                      <a:pt x="3285" y="421"/>
                    </a:lnTo>
                    <a:lnTo>
                      <a:pt x="1685" y="590"/>
                    </a:lnTo>
                    <a:lnTo>
                      <a:pt x="1" y="758"/>
                    </a:lnTo>
                    <a:lnTo>
                      <a:pt x="169" y="1053"/>
                    </a:lnTo>
                    <a:lnTo>
                      <a:pt x="295" y="2611"/>
                    </a:lnTo>
                    <a:lnTo>
                      <a:pt x="590" y="6610"/>
                    </a:lnTo>
                    <a:lnTo>
                      <a:pt x="843" y="9305"/>
                    </a:lnTo>
                    <a:lnTo>
                      <a:pt x="1137" y="12210"/>
                    </a:lnTo>
                    <a:lnTo>
                      <a:pt x="1474" y="15326"/>
                    </a:lnTo>
                    <a:lnTo>
                      <a:pt x="1937" y="18483"/>
                    </a:lnTo>
                    <a:lnTo>
                      <a:pt x="9305" y="18483"/>
                    </a:lnTo>
                    <a:lnTo>
                      <a:pt x="8926" y="16968"/>
                    </a:lnTo>
                    <a:lnTo>
                      <a:pt x="8589" y="15410"/>
                    </a:lnTo>
                    <a:lnTo>
                      <a:pt x="8000" y="12336"/>
                    </a:lnTo>
                    <a:lnTo>
                      <a:pt x="7495" y="9389"/>
                    </a:lnTo>
                    <a:lnTo>
                      <a:pt x="7116" y="6652"/>
                    </a:lnTo>
                    <a:lnTo>
                      <a:pt x="6779" y="4253"/>
                    </a:lnTo>
                    <a:lnTo>
                      <a:pt x="6526" y="2274"/>
                    </a:lnTo>
                    <a:lnTo>
                      <a:pt x="6316"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7" name="Google Shape;3077;p31"/>
              <p:cNvSpPr/>
              <p:nvPr/>
            </p:nvSpPr>
            <p:spPr>
              <a:xfrm>
                <a:off x="2090625" y="3328500"/>
                <a:ext cx="394725" cy="831550"/>
              </a:xfrm>
              <a:custGeom>
                <a:avLst/>
                <a:gdLst/>
                <a:ahLst/>
                <a:cxnLst/>
                <a:rect l="l" t="t" r="r" b="b"/>
                <a:pathLst>
                  <a:path w="15789" h="33262" extrusionOk="0">
                    <a:moveTo>
                      <a:pt x="0" y="0"/>
                    </a:moveTo>
                    <a:lnTo>
                      <a:pt x="169" y="1937"/>
                    </a:lnTo>
                    <a:lnTo>
                      <a:pt x="422" y="4084"/>
                    </a:lnTo>
                    <a:lnTo>
                      <a:pt x="758" y="6821"/>
                    </a:lnTo>
                    <a:lnTo>
                      <a:pt x="1221" y="9936"/>
                    </a:lnTo>
                    <a:lnTo>
                      <a:pt x="1516" y="11578"/>
                    </a:lnTo>
                    <a:lnTo>
                      <a:pt x="1853" y="13263"/>
                    </a:lnTo>
                    <a:lnTo>
                      <a:pt x="2190" y="14947"/>
                    </a:lnTo>
                    <a:lnTo>
                      <a:pt x="2611" y="16631"/>
                    </a:lnTo>
                    <a:lnTo>
                      <a:pt x="3032" y="18231"/>
                    </a:lnTo>
                    <a:lnTo>
                      <a:pt x="3537" y="19831"/>
                    </a:lnTo>
                    <a:lnTo>
                      <a:pt x="3958" y="21094"/>
                    </a:lnTo>
                    <a:lnTo>
                      <a:pt x="4379" y="22357"/>
                    </a:lnTo>
                    <a:lnTo>
                      <a:pt x="5305" y="24714"/>
                    </a:lnTo>
                    <a:lnTo>
                      <a:pt x="6190" y="26819"/>
                    </a:lnTo>
                    <a:lnTo>
                      <a:pt x="7074" y="28714"/>
                    </a:lnTo>
                    <a:lnTo>
                      <a:pt x="7874" y="30314"/>
                    </a:lnTo>
                    <a:lnTo>
                      <a:pt x="8547" y="31619"/>
                    </a:lnTo>
                    <a:lnTo>
                      <a:pt x="9474" y="33261"/>
                    </a:lnTo>
                    <a:lnTo>
                      <a:pt x="11158" y="33093"/>
                    </a:lnTo>
                    <a:lnTo>
                      <a:pt x="12758" y="32924"/>
                    </a:lnTo>
                    <a:lnTo>
                      <a:pt x="15789" y="32503"/>
                    </a:lnTo>
                    <a:lnTo>
                      <a:pt x="15789" y="32377"/>
                    </a:lnTo>
                    <a:lnTo>
                      <a:pt x="15536" y="32166"/>
                    </a:lnTo>
                    <a:lnTo>
                      <a:pt x="14863" y="31577"/>
                    </a:lnTo>
                    <a:lnTo>
                      <a:pt x="13852" y="30567"/>
                    </a:lnTo>
                    <a:lnTo>
                      <a:pt x="12547" y="29135"/>
                    </a:lnTo>
                    <a:lnTo>
                      <a:pt x="11789" y="28293"/>
                    </a:lnTo>
                    <a:lnTo>
                      <a:pt x="11031" y="27367"/>
                    </a:lnTo>
                    <a:lnTo>
                      <a:pt x="10231" y="26356"/>
                    </a:lnTo>
                    <a:lnTo>
                      <a:pt x="9431" y="25220"/>
                    </a:lnTo>
                    <a:lnTo>
                      <a:pt x="8632" y="23999"/>
                    </a:lnTo>
                    <a:lnTo>
                      <a:pt x="7789" y="22693"/>
                    </a:lnTo>
                    <a:lnTo>
                      <a:pt x="6990" y="21304"/>
                    </a:lnTo>
                    <a:lnTo>
                      <a:pt x="6190" y="19831"/>
                    </a:lnTo>
                    <a:lnTo>
                      <a:pt x="5558" y="18441"/>
                    </a:lnTo>
                    <a:lnTo>
                      <a:pt x="4926" y="16968"/>
                    </a:lnTo>
                    <a:lnTo>
                      <a:pt x="4337" y="15494"/>
                    </a:lnTo>
                    <a:lnTo>
                      <a:pt x="3748" y="14020"/>
                    </a:lnTo>
                    <a:lnTo>
                      <a:pt x="3242" y="12505"/>
                    </a:lnTo>
                    <a:lnTo>
                      <a:pt x="2779" y="11031"/>
                    </a:lnTo>
                    <a:lnTo>
                      <a:pt x="2316" y="9558"/>
                    </a:lnTo>
                    <a:lnTo>
                      <a:pt x="1937" y="8168"/>
                    </a:lnTo>
                    <a:lnTo>
                      <a:pt x="1221" y="5516"/>
                    </a:lnTo>
                    <a:lnTo>
                      <a:pt x="674" y="3242"/>
                    </a:lnTo>
                    <a:lnTo>
                      <a:pt x="295" y="1474"/>
                    </a:lnTo>
                    <a:lnTo>
                      <a:pt x="85" y="295"/>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8" name="Google Shape;3078;p31"/>
              <p:cNvSpPr/>
              <p:nvPr/>
            </p:nvSpPr>
            <p:spPr>
              <a:xfrm>
                <a:off x="1789600" y="3787400"/>
                <a:ext cx="602075" cy="72650"/>
              </a:xfrm>
              <a:custGeom>
                <a:avLst/>
                <a:gdLst/>
                <a:ahLst/>
                <a:cxnLst/>
                <a:rect l="l" t="t" r="r" b="b"/>
                <a:pathLst>
                  <a:path w="24083" h="2906" extrusionOk="0">
                    <a:moveTo>
                      <a:pt x="463" y="1"/>
                    </a:moveTo>
                    <a:lnTo>
                      <a:pt x="0" y="590"/>
                    </a:lnTo>
                    <a:lnTo>
                      <a:pt x="0" y="717"/>
                    </a:lnTo>
                    <a:lnTo>
                      <a:pt x="42" y="969"/>
                    </a:lnTo>
                    <a:lnTo>
                      <a:pt x="126" y="1306"/>
                    </a:lnTo>
                    <a:lnTo>
                      <a:pt x="253" y="1475"/>
                    </a:lnTo>
                    <a:lnTo>
                      <a:pt x="379" y="1643"/>
                    </a:lnTo>
                    <a:lnTo>
                      <a:pt x="547" y="1769"/>
                    </a:lnTo>
                    <a:lnTo>
                      <a:pt x="758" y="1853"/>
                    </a:lnTo>
                    <a:lnTo>
                      <a:pt x="1011" y="1896"/>
                    </a:lnTo>
                    <a:lnTo>
                      <a:pt x="1305" y="1896"/>
                    </a:lnTo>
                    <a:lnTo>
                      <a:pt x="1684" y="1811"/>
                    </a:lnTo>
                    <a:lnTo>
                      <a:pt x="2105" y="1643"/>
                    </a:lnTo>
                    <a:lnTo>
                      <a:pt x="2611" y="1390"/>
                    </a:lnTo>
                    <a:lnTo>
                      <a:pt x="3158" y="1011"/>
                    </a:lnTo>
                    <a:lnTo>
                      <a:pt x="3158" y="1096"/>
                    </a:lnTo>
                    <a:lnTo>
                      <a:pt x="3200" y="1348"/>
                    </a:lnTo>
                    <a:lnTo>
                      <a:pt x="3242" y="1685"/>
                    </a:lnTo>
                    <a:lnTo>
                      <a:pt x="3326" y="1811"/>
                    </a:lnTo>
                    <a:lnTo>
                      <a:pt x="3453" y="1980"/>
                    </a:lnTo>
                    <a:lnTo>
                      <a:pt x="3579" y="2064"/>
                    </a:lnTo>
                    <a:lnTo>
                      <a:pt x="3747" y="2148"/>
                    </a:lnTo>
                    <a:lnTo>
                      <a:pt x="3958" y="2190"/>
                    </a:lnTo>
                    <a:lnTo>
                      <a:pt x="4253" y="2190"/>
                    </a:lnTo>
                    <a:lnTo>
                      <a:pt x="4547" y="2106"/>
                    </a:lnTo>
                    <a:lnTo>
                      <a:pt x="4926" y="1938"/>
                    </a:lnTo>
                    <a:lnTo>
                      <a:pt x="5347" y="1685"/>
                    </a:lnTo>
                    <a:lnTo>
                      <a:pt x="5852" y="1348"/>
                    </a:lnTo>
                    <a:lnTo>
                      <a:pt x="5979" y="1685"/>
                    </a:lnTo>
                    <a:lnTo>
                      <a:pt x="6147" y="1980"/>
                    </a:lnTo>
                    <a:lnTo>
                      <a:pt x="6231" y="2148"/>
                    </a:lnTo>
                    <a:lnTo>
                      <a:pt x="6358" y="2274"/>
                    </a:lnTo>
                    <a:lnTo>
                      <a:pt x="6526" y="2401"/>
                    </a:lnTo>
                    <a:lnTo>
                      <a:pt x="6694" y="2485"/>
                    </a:lnTo>
                    <a:lnTo>
                      <a:pt x="6905" y="2527"/>
                    </a:lnTo>
                    <a:lnTo>
                      <a:pt x="7158" y="2527"/>
                    </a:lnTo>
                    <a:lnTo>
                      <a:pt x="7410" y="2443"/>
                    </a:lnTo>
                    <a:lnTo>
                      <a:pt x="7705" y="2274"/>
                    </a:lnTo>
                    <a:lnTo>
                      <a:pt x="8042" y="2022"/>
                    </a:lnTo>
                    <a:lnTo>
                      <a:pt x="8421" y="1685"/>
                    </a:lnTo>
                    <a:lnTo>
                      <a:pt x="8589" y="2064"/>
                    </a:lnTo>
                    <a:lnTo>
                      <a:pt x="8800" y="2359"/>
                    </a:lnTo>
                    <a:lnTo>
                      <a:pt x="8926" y="2527"/>
                    </a:lnTo>
                    <a:lnTo>
                      <a:pt x="9094" y="2653"/>
                    </a:lnTo>
                    <a:lnTo>
                      <a:pt x="9263" y="2780"/>
                    </a:lnTo>
                    <a:lnTo>
                      <a:pt x="9473" y="2864"/>
                    </a:lnTo>
                    <a:lnTo>
                      <a:pt x="9684" y="2906"/>
                    </a:lnTo>
                    <a:lnTo>
                      <a:pt x="9894" y="2864"/>
                    </a:lnTo>
                    <a:lnTo>
                      <a:pt x="10147" y="2780"/>
                    </a:lnTo>
                    <a:lnTo>
                      <a:pt x="10442" y="2611"/>
                    </a:lnTo>
                    <a:lnTo>
                      <a:pt x="10736" y="2359"/>
                    </a:lnTo>
                    <a:lnTo>
                      <a:pt x="11031" y="2022"/>
                    </a:lnTo>
                    <a:lnTo>
                      <a:pt x="11115" y="2148"/>
                    </a:lnTo>
                    <a:lnTo>
                      <a:pt x="11326" y="2443"/>
                    </a:lnTo>
                    <a:lnTo>
                      <a:pt x="11494" y="2611"/>
                    </a:lnTo>
                    <a:lnTo>
                      <a:pt x="11663" y="2780"/>
                    </a:lnTo>
                    <a:lnTo>
                      <a:pt x="11831" y="2864"/>
                    </a:lnTo>
                    <a:lnTo>
                      <a:pt x="12041" y="2906"/>
                    </a:lnTo>
                    <a:lnTo>
                      <a:pt x="12210" y="2864"/>
                    </a:lnTo>
                    <a:lnTo>
                      <a:pt x="12420" y="2780"/>
                    </a:lnTo>
                    <a:lnTo>
                      <a:pt x="12589" y="2611"/>
                    </a:lnTo>
                    <a:lnTo>
                      <a:pt x="12715" y="2443"/>
                    </a:lnTo>
                    <a:lnTo>
                      <a:pt x="12968" y="2148"/>
                    </a:lnTo>
                    <a:lnTo>
                      <a:pt x="13052" y="2022"/>
                    </a:lnTo>
                    <a:lnTo>
                      <a:pt x="13347" y="2359"/>
                    </a:lnTo>
                    <a:lnTo>
                      <a:pt x="13641" y="2611"/>
                    </a:lnTo>
                    <a:lnTo>
                      <a:pt x="13894" y="2780"/>
                    </a:lnTo>
                    <a:lnTo>
                      <a:pt x="14147" y="2864"/>
                    </a:lnTo>
                    <a:lnTo>
                      <a:pt x="14357" y="2906"/>
                    </a:lnTo>
                    <a:lnTo>
                      <a:pt x="14568" y="2864"/>
                    </a:lnTo>
                    <a:lnTo>
                      <a:pt x="14778" y="2780"/>
                    </a:lnTo>
                    <a:lnTo>
                      <a:pt x="14947" y="2653"/>
                    </a:lnTo>
                    <a:lnTo>
                      <a:pt x="15115" y="2527"/>
                    </a:lnTo>
                    <a:lnTo>
                      <a:pt x="15241" y="2359"/>
                    </a:lnTo>
                    <a:lnTo>
                      <a:pt x="15452" y="2064"/>
                    </a:lnTo>
                    <a:lnTo>
                      <a:pt x="15620" y="1685"/>
                    </a:lnTo>
                    <a:lnTo>
                      <a:pt x="15999" y="2022"/>
                    </a:lnTo>
                    <a:lnTo>
                      <a:pt x="16336" y="2274"/>
                    </a:lnTo>
                    <a:lnTo>
                      <a:pt x="16631" y="2443"/>
                    </a:lnTo>
                    <a:lnTo>
                      <a:pt x="16883" y="2527"/>
                    </a:lnTo>
                    <a:lnTo>
                      <a:pt x="17136" y="2527"/>
                    </a:lnTo>
                    <a:lnTo>
                      <a:pt x="17346" y="2485"/>
                    </a:lnTo>
                    <a:lnTo>
                      <a:pt x="17515" y="2401"/>
                    </a:lnTo>
                    <a:lnTo>
                      <a:pt x="17683" y="2274"/>
                    </a:lnTo>
                    <a:lnTo>
                      <a:pt x="17810" y="2148"/>
                    </a:lnTo>
                    <a:lnTo>
                      <a:pt x="17936" y="1980"/>
                    </a:lnTo>
                    <a:lnTo>
                      <a:pt x="18062" y="1685"/>
                    </a:lnTo>
                    <a:lnTo>
                      <a:pt x="18188" y="1348"/>
                    </a:lnTo>
                    <a:lnTo>
                      <a:pt x="18694" y="1685"/>
                    </a:lnTo>
                    <a:lnTo>
                      <a:pt x="19115" y="1938"/>
                    </a:lnTo>
                    <a:lnTo>
                      <a:pt x="19494" y="2106"/>
                    </a:lnTo>
                    <a:lnTo>
                      <a:pt x="19830" y="2190"/>
                    </a:lnTo>
                    <a:lnTo>
                      <a:pt x="20083" y="2190"/>
                    </a:lnTo>
                    <a:lnTo>
                      <a:pt x="20294" y="2148"/>
                    </a:lnTo>
                    <a:lnTo>
                      <a:pt x="20462" y="2064"/>
                    </a:lnTo>
                    <a:lnTo>
                      <a:pt x="20630" y="1980"/>
                    </a:lnTo>
                    <a:lnTo>
                      <a:pt x="20715" y="1811"/>
                    </a:lnTo>
                    <a:lnTo>
                      <a:pt x="20799" y="1685"/>
                    </a:lnTo>
                    <a:lnTo>
                      <a:pt x="20883" y="1348"/>
                    </a:lnTo>
                    <a:lnTo>
                      <a:pt x="20883" y="1096"/>
                    </a:lnTo>
                    <a:lnTo>
                      <a:pt x="20883" y="1011"/>
                    </a:lnTo>
                    <a:lnTo>
                      <a:pt x="21472" y="1390"/>
                    </a:lnTo>
                    <a:lnTo>
                      <a:pt x="21936" y="1643"/>
                    </a:lnTo>
                    <a:lnTo>
                      <a:pt x="22357" y="1811"/>
                    </a:lnTo>
                    <a:lnTo>
                      <a:pt x="22736" y="1896"/>
                    </a:lnTo>
                    <a:lnTo>
                      <a:pt x="23030" y="1896"/>
                    </a:lnTo>
                    <a:lnTo>
                      <a:pt x="23325" y="1853"/>
                    </a:lnTo>
                    <a:lnTo>
                      <a:pt x="23493" y="1769"/>
                    </a:lnTo>
                    <a:lnTo>
                      <a:pt x="23662" y="1643"/>
                    </a:lnTo>
                    <a:lnTo>
                      <a:pt x="23830" y="1475"/>
                    </a:lnTo>
                    <a:lnTo>
                      <a:pt x="23914" y="1306"/>
                    </a:lnTo>
                    <a:lnTo>
                      <a:pt x="23999" y="969"/>
                    </a:lnTo>
                    <a:lnTo>
                      <a:pt x="24041" y="717"/>
                    </a:lnTo>
                    <a:lnTo>
                      <a:pt x="24083" y="590"/>
                    </a:lnTo>
                    <a:lnTo>
                      <a:pt x="23578" y="1"/>
                    </a:lnTo>
                    <a:lnTo>
                      <a:pt x="23535" y="254"/>
                    </a:lnTo>
                    <a:lnTo>
                      <a:pt x="23451" y="506"/>
                    </a:lnTo>
                    <a:lnTo>
                      <a:pt x="23241" y="759"/>
                    </a:lnTo>
                    <a:lnTo>
                      <a:pt x="23157" y="885"/>
                    </a:lnTo>
                    <a:lnTo>
                      <a:pt x="22988" y="969"/>
                    </a:lnTo>
                    <a:lnTo>
                      <a:pt x="22820" y="1011"/>
                    </a:lnTo>
                    <a:lnTo>
                      <a:pt x="22609" y="1053"/>
                    </a:lnTo>
                    <a:lnTo>
                      <a:pt x="22357" y="1053"/>
                    </a:lnTo>
                    <a:lnTo>
                      <a:pt x="22062" y="969"/>
                    </a:lnTo>
                    <a:lnTo>
                      <a:pt x="21767" y="885"/>
                    </a:lnTo>
                    <a:lnTo>
                      <a:pt x="21388" y="717"/>
                    </a:lnTo>
                    <a:lnTo>
                      <a:pt x="21009" y="506"/>
                    </a:lnTo>
                    <a:lnTo>
                      <a:pt x="20546" y="211"/>
                    </a:lnTo>
                    <a:lnTo>
                      <a:pt x="20546" y="296"/>
                    </a:lnTo>
                    <a:lnTo>
                      <a:pt x="20504" y="548"/>
                    </a:lnTo>
                    <a:lnTo>
                      <a:pt x="20462" y="843"/>
                    </a:lnTo>
                    <a:lnTo>
                      <a:pt x="20378" y="969"/>
                    </a:lnTo>
                    <a:lnTo>
                      <a:pt x="20294" y="1138"/>
                    </a:lnTo>
                    <a:lnTo>
                      <a:pt x="20125" y="1222"/>
                    </a:lnTo>
                    <a:lnTo>
                      <a:pt x="19957" y="1306"/>
                    </a:lnTo>
                    <a:lnTo>
                      <a:pt x="19746" y="1348"/>
                    </a:lnTo>
                    <a:lnTo>
                      <a:pt x="19494" y="1306"/>
                    </a:lnTo>
                    <a:lnTo>
                      <a:pt x="19199" y="1222"/>
                    </a:lnTo>
                    <a:lnTo>
                      <a:pt x="18862" y="1096"/>
                    </a:lnTo>
                    <a:lnTo>
                      <a:pt x="18441" y="843"/>
                    </a:lnTo>
                    <a:lnTo>
                      <a:pt x="17936" y="506"/>
                    </a:lnTo>
                    <a:lnTo>
                      <a:pt x="17852" y="843"/>
                    </a:lnTo>
                    <a:lnTo>
                      <a:pt x="17683" y="1138"/>
                    </a:lnTo>
                    <a:lnTo>
                      <a:pt x="17599" y="1306"/>
                    </a:lnTo>
                    <a:lnTo>
                      <a:pt x="17473" y="1432"/>
                    </a:lnTo>
                    <a:lnTo>
                      <a:pt x="17304" y="1559"/>
                    </a:lnTo>
                    <a:lnTo>
                      <a:pt x="17136" y="1601"/>
                    </a:lnTo>
                    <a:lnTo>
                      <a:pt x="16925" y="1643"/>
                    </a:lnTo>
                    <a:lnTo>
                      <a:pt x="16715" y="1643"/>
                    </a:lnTo>
                    <a:lnTo>
                      <a:pt x="16462" y="1559"/>
                    </a:lnTo>
                    <a:lnTo>
                      <a:pt x="16168" y="1432"/>
                    </a:lnTo>
                    <a:lnTo>
                      <a:pt x="15831" y="1180"/>
                    </a:lnTo>
                    <a:lnTo>
                      <a:pt x="15494" y="885"/>
                    </a:lnTo>
                    <a:lnTo>
                      <a:pt x="15325" y="1222"/>
                    </a:lnTo>
                    <a:lnTo>
                      <a:pt x="15115" y="1517"/>
                    </a:lnTo>
                    <a:lnTo>
                      <a:pt x="14989" y="1643"/>
                    </a:lnTo>
                    <a:lnTo>
                      <a:pt x="14820" y="1811"/>
                    </a:lnTo>
                    <a:lnTo>
                      <a:pt x="14652" y="1896"/>
                    </a:lnTo>
                    <a:lnTo>
                      <a:pt x="14483" y="1980"/>
                    </a:lnTo>
                    <a:lnTo>
                      <a:pt x="14273" y="2022"/>
                    </a:lnTo>
                    <a:lnTo>
                      <a:pt x="14062" y="2022"/>
                    </a:lnTo>
                    <a:lnTo>
                      <a:pt x="13810" y="1896"/>
                    </a:lnTo>
                    <a:lnTo>
                      <a:pt x="13557" y="1769"/>
                    </a:lnTo>
                    <a:lnTo>
                      <a:pt x="13262" y="1517"/>
                    </a:lnTo>
                    <a:lnTo>
                      <a:pt x="13010" y="1180"/>
                    </a:lnTo>
                    <a:lnTo>
                      <a:pt x="12926" y="1306"/>
                    </a:lnTo>
                    <a:lnTo>
                      <a:pt x="12715" y="1601"/>
                    </a:lnTo>
                    <a:lnTo>
                      <a:pt x="12547" y="1769"/>
                    </a:lnTo>
                    <a:lnTo>
                      <a:pt x="12378" y="1896"/>
                    </a:lnTo>
                    <a:lnTo>
                      <a:pt x="12210" y="1980"/>
                    </a:lnTo>
                    <a:lnTo>
                      <a:pt x="12041" y="2022"/>
                    </a:lnTo>
                    <a:lnTo>
                      <a:pt x="11831" y="1980"/>
                    </a:lnTo>
                    <a:lnTo>
                      <a:pt x="11663" y="1896"/>
                    </a:lnTo>
                    <a:lnTo>
                      <a:pt x="11494" y="1769"/>
                    </a:lnTo>
                    <a:lnTo>
                      <a:pt x="11368" y="1601"/>
                    </a:lnTo>
                    <a:lnTo>
                      <a:pt x="11157" y="1306"/>
                    </a:lnTo>
                    <a:lnTo>
                      <a:pt x="11073" y="1180"/>
                    </a:lnTo>
                    <a:lnTo>
                      <a:pt x="10778" y="1517"/>
                    </a:lnTo>
                    <a:lnTo>
                      <a:pt x="10484" y="1769"/>
                    </a:lnTo>
                    <a:lnTo>
                      <a:pt x="10231" y="1896"/>
                    </a:lnTo>
                    <a:lnTo>
                      <a:pt x="9978" y="2022"/>
                    </a:lnTo>
                    <a:lnTo>
                      <a:pt x="9768" y="2022"/>
                    </a:lnTo>
                    <a:lnTo>
                      <a:pt x="9557" y="1980"/>
                    </a:lnTo>
                    <a:lnTo>
                      <a:pt x="9389" y="1896"/>
                    </a:lnTo>
                    <a:lnTo>
                      <a:pt x="9221" y="1811"/>
                    </a:lnTo>
                    <a:lnTo>
                      <a:pt x="9052" y="1643"/>
                    </a:lnTo>
                    <a:lnTo>
                      <a:pt x="8926" y="1517"/>
                    </a:lnTo>
                    <a:lnTo>
                      <a:pt x="8715" y="1222"/>
                    </a:lnTo>
                    <a:lnTo>
                      <a:pt x="8589" y="885"/>
                    </a:lnTo>
                    <a:lnTo>
                      <a:pt x="8210" y="1180"/>
                    </a:lnTo>
                    <a:lnTo>
                      <a:pt x="7873" y="1432"/>
                    </a:lnTo>
                    <a:lnTo>
                      <a:pt x="7621" y="1559"/>
                    </a:lnTo>
                    <a:lnTo>
                      <a:pt x="7326" y="1643"/>
                    </a:lnTo>
                    <a:lnTo>
                      <a:pt x="7115" y="1643"/>
                    </a:lnTo>
                    <a:lnTo>
                      <a:pt x="6905" y="1601"/>
                    </a:lnTo>
                    <a:lnTo>
                      <a:pt x="6737" y="1559"/>
                    </a:lnTo>
                    <a:lnTo>
                      <a:pt x="6610" y="1432"/>
                    </a:lnTo>
                    <a:lnTo>
                      <a:pt x="6484" y="1306"/>
                    </a:lnTo>
                    <a:lnTo>
                      <a:pt x="6358" y="1138"/>
                    </a:lnTo>
                    <a:lnTo>
                      <a:pt x="6231" y="843"/>
                    </a:lnTo>
                    <a:lnTo>
                      <a:pt x="6105" y="506"/>
                    </a:lnTo>
                    <a:lnTo>
                      <a:pt x="5642" y="843"/>
                    </a:lnTo>
                    <a:lnTo>
                      <a:pt x="5221" y="1096"/>
                    </a:lnTo>
                    <a:lnTo>
                      <a:pt x="4842" y="1222"/>
                    </a:lnTo>
                    <a:lnTo>
                      <a:pt x="4547" y="1306"/>
                    </a:lnTo>
                    <a:lnTo>
                      <a:pt x="4295" y="1348"/>
                    </a:lnTo>
                    <a:lnTo>
                      <a:pt x="4084" y="1306"/>
                    </a:lnTo>
                    <a:lnTo>
                      <a:pt x="3916" y="1222"/>
                    </a:lnTo>
                    <a:lnTo>
                      <a:pt x="3789" y="1138"/>
                    </a:lnTo>
                    <a:lnTo>
                      <a:pt x="3663" y="969"/>
                    </a:lnTo>
                    <a:lnTo>
                      <a:pt x="3621" y="843"/>
                    </a:lnTo>
                    <a:lnTo>
                      <a:pt x="3537" y="548"/>
                    </a:lnTo>
                    <a:lnTo>
                      <a:pt x="3495" y="296"/>
                    </a:lnTo>
                    <a:lnTo>
                      <a:pt x="3495" y="211"/>
                    </a:lnTo>
                    <a:lnTo>
                      <a:pt x="3074" y="506"/>
                    </a:lnTo>
                    <a:lnTo>
                      <a:pt x="2653" y="717"/>
                    </a:lnTo>
                    <a:lnTo>
                      <a:pt x="2274" y="885"/>
                    </a:lnTo>
                    <a:lnTo>
                      <a:pt x="1979" y="969"/>
                    </a:lnTo>
                    <a:lnTo>
                      <a:pt x="1684" y="1053"/>
                    </a:lnTo>
                    <a:lnTo>
                      <a:pt x="1432" y="1053"/>
                    </a:lnTo>
                    <a:lnTo>
                      <a:pt x="1221" y="1011"/>
                    </a:lnTo>
                    <a:lnTo>
                      <a:pt x="1053" y="969"/>
                    </a:lnTo>
                    <a:lnTo>
                      <a:pt x="926" y="885"/>
                    </a:lnTo>
                    <a:lnTo>
                      <a:pt x="800" y="759"/>
                    </a:lnTo>
                    <a:lnTo>
                      <a:pt x="632" y="506"/>
                    </a:lnTo>
                    <a:lnTo>
                      <a:pt x="505" y="254"/>
                    </a:lnTo>
                    <a:lnTo>
                      <a:pt x="463"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9" name="Google Shape;3079;p31"/>
              <p:cNvSpPr/>
              <p:nvPr/>
            </p:nvSpPr>
            <p:spPr>
              <a:xfrm>
                <a:off x="1876950" y="3311650"/>
                <a:ext cx="426325" cy="526300"/>
              </a:xfrm>
              <a:custGeom>
                <a:avLst/>
                <a:gdLst/>
                <a:ahLst/>
                <a:cxnLst/>
                <a:rect l="l" t="t" r="r" b="b"/>
                <a:pathLst>
                  <a:path w="17053" h="21052" extrusionOk="0">
                    <a:moveTo>
                      <a:pt x="8547" y="1"/>
                    </a:moveTo>
                    <a:lnTo>
                      <a:pt x="7958" y="1685"/>
                    </a:lnTo>
                    <a:lnTo>
                      <a:pt x="7284" y="3579"/>
                    </a:lnTo>
                    <a:lnTo>
                      <a:pt x="6358" y="6063"/>
                    </a:lnTo>
                    <a:lnTo>
                      <a:pt x="5137" y="9011"/>
                    </a:lnTo>
                    <a:lnTo>
                      <a:pt x="4421" y="10610"/>
                    </a:lnTo>
                    <a:lnTo>
                      <a:pt x="3664" y="12252"/>
                    </a:lnTo>
                    <a:lnTo>
                      <a:pt x="2864" y="13937"/>
                    </a:lnTo>
                    <a:lnTo>
                      <a:pt x="1979" y="15705"/>
                    </a:lnTo>
                    <a:lnTo>
                      <a:pt x="1011" y="17473"/>
                    </a:lnTo>
                    <a:lnTo>
                      <a:pt x="1" y="19241"/>
                    </a:lnTo>
                    <a:lnTo>
                      <a:pt x="1" y="19326"/>
                    </a:lnTo>
                    <a:lnTo>
                      <a:pt x="43" y="19578"/>
                    </a:lnTo>
                    <a:lnTo>
                      <a:pt x="127" y="19873"/>
                    </a:lnTo>
                    <a:lnTo>
                      <a:pt x="169" y="19999"/>
                    </a:lnTo>
                    <a:lnTo>
                      <a:pt x="295" y="20168"/>
                    </a:lnTo>
                    <a:lnTo>
                      <a:pt x="422" y="20252"/>
                    </a:lnTo>
                    <a:lnTo>
                      <a:pt x="590" y="20336"/>
                    </a:lnTo>
                    <a:lnTo>
                      <a:pt x="801" y="20378"/>
                    </a:lnTo>
                    <a:lnTo>
                      <a:pt x="1053" y="20336"/>
                    </a:lnTo>
                    <a:lnTo>
                      <a:pt x="1348" y="20252"/>
                    </a:lnTo>
                    <a:lnTo>
                      <a:pt x="1727" y="20126"/>
                    </a:lnTo>
                    <a:lnTo>
                      <a:pt x="2148" y="19873"/>
                    </a:lnTo>
                    <a:lnTo>
                      <a:pt x="2611" y="19536"/>
                    </a:lnTo>
                    <a:lnTo>
                      <a:pt x="2737" y="19873"/>
                    </a:lnTo>
                    <a:lnTo>
                      <a:pt x="2864" y="20168"/>
                    </a:lnTo>
                    <a:lnTo>
                      <a:pt x="2990" y="20336"/>
                    </a:lnTo>
                    <a:lnTo>
                      <a:pt x="3116" y="20462"/>
                    </a:lnTo>
                    <a:lnTo>
                      <a:pt x="3243" y="20589"/>
                    </a:lnTo>
                    <a:lnTo>
                      <a:pt x="3411" y="20631"/>
                    </a:lnTo>
                    <a:lnTo>
                      <a:pt x="3621" y="20673"/>
                    </a:lnTo>
                    <a:lnTo>
                      <a:pt x="3832" y="20673"/>
                    </a:lnTo>
                    <a:lnTo>
                      <a:pt x="4127" y="20589"/>
                    </a:lnTo>
                    <a:lnTo>
                      <a:pt x="4379" y="20462"/>
                    </a:lnTo>
                    <a:lnTo>
                      <a:pt x="4716" y="20210"/>
                    </a:lnTo>
                    <a:lnTo>
                      <a:pt x="5095" y="19915"/>
                    </a:lnTo>
                    <a:lnTo>
                      <a:pt x="5221" y="20252"/>
                    </a:lnTo>
                    <a:lnTo>
                      <a:pt x="5432" y="20547"/>
                    </a:lnTo>
                    <a:lnTo>
                      <a:pt x="5558" y="20673"/>
                    </a:lnTo>
                    <a:lnTo>
                      <a:pt x="5727" y="20841"/>
                    </a:lnTo>
                    <a:lnTo>
                      <a:pt x="5895" y="20926"/>
                    </a:lnTo>
                    <a:lnTo>
                      <a:pt x="6063" y="21010"/>
                    </a:lnTo>
                    <a:lnTo>
                      <a:pt x="6274" y="21052"/>
                    </a:lnTo>
                    <a:lnTo>
                      <a:pt x="6484" y="21052"/>
                    </a:lnTo>
                    <a:lnTo>
                      <a:pt x="6737" y="20926"/>
                    </a:lnTo>
                    <a:lnTo>
                      <a:pt x="6990" y="20799"/>
                    </a:lnTo>
                    <a:lnTo>
                      <a:pt x="7284" y="20547"/>
                    </a:lnTo>
                    <a:lnTo>
                      <a:pt x="7579" y="20210"/>
                    </a:lnTo>
                    <a:lnTo>
                      <a:pt x="7663" y="20336"/>
                    </a:lnTo>
                    <a:lnTo>
                      <a:pt x="7874" y="20631"/>
                    </a:lnTo>
                    <a:lnTo>
                      <a:pt x="8000" y="20799"/>
                    </a:lnTo>
                    <a:lnTo>
                      <a:pt x="8169" y="20926"/>
                    </a:lnTo>
                    <a:lnTo>
                      <a:pt x="8337" y="21010"/>
                    </a:lnTo>
                    <a:lnTo>
                      <a:pt x="8547" y="21052"/>
                    </a:lnTo>
                    <a:lnTo>
                      <a:pt x="8716" y="21010"/>
                    </a:lnTo>
                    <a:lnTo>
                      <a:pt x="8884" y="20926"/>
                    </a:lnTo>
                    <a:lnTo>
                      <a:pt x="9053" y="20799"/>
                    </a:lnTo>
                    <a:lnTo>
                      <a:pt x="9221" y="20631"/>
                    </a:lnTo>
                    <a:lnTo>
                      <a:pt x="9432" y="20336"/>
                    </a:lnTo>
                    <a:lnTo>
                      <a:pt x="9516" y="20210"/>
                    </a:lnTo>
                    <a:lnTo>
                      <a:pt x="9768" y="20547"/>
                    </a:lnTo>
                    <a:lnTo>
                      <a:pt x="10063" y="20799"/>
                    </a:lnTo>
                    <a:lnTo>
                      <a:pt x="10316" y="20926"/>
                    </a:lnTo>
                    <a:lnTo>
                      <a:pt x="10568" y="21052"/>
                    </a:lnTo>
                    <a:lnTo>
                      <a:pt x="10779" y="21052"/>
                    </a:lnTo>
                    <a:lnTo>
                      <a:pt x="10989" y="21010"/>
                    </a:lnTo>
                    <a:lnTo>
                      <a:pt x="11158" y="20926"/>
                    </a:lnTo>
                    <a:lnTo>
                      <a:pt x="11326" y="20841"/>
                    </a:lnTo>
                    <a:lnTo>
                      <a:pt x="11495" y="20673"/>
                    </a:lnTo>
                    <a:lnTo>
                      <a:pt x="11621" y="20547"/>
                    </a:lnTo>
                    <a:lnTo>
                      <a:pt x="11831" y="20252"/>
                    </a:lnTo>
                    <a:lnTo>
                      <a:pt x="12000" y="19915"/>
                    </a:lnTo>
                    <a:lnTo>
                      <a:pt x="12337" y="20210"/>
                    </a:lnTo>
                    <a:lnTo>
                      <a:pt x="12674" y="20462"/>
                    </a:lnTo>
                    <a:lnTo>
                      <a:pt x="12968" y="20589"/>
                    </a:lnTo>
                    <a:lnTo>
                      <a:pt x="13221" y="20673"/>
                    </a:lnTo>
                    <a:lnTo>
                      <a:pt x="13431" y="20673"/>
                    </a:lnTo>
                    <a:lnTo>
                      <a:pt x="13642" y="20631"/>
                    </a:lnTo>
                    <a:lnTo>
                      <a:pt x="13810" y="20589"/>
                    </a:lnTo>
                    <a:lnTo>
                      <a:pt x="13979" y="20462"/>
                    </a:lnTo>
                    <a:lnTo>
                      <a:pt x="14105" y="20336"/>
                    </a:lnTo>
                    <a:lnTo>
                      <a:pt x="14189" y="20168"/>
                    </a:lnTo>
                    <a:lnTo>
                      <a:pt x="14358" y="19873"/>
                    </a:lnTo>
                    <a:lnTo>
                      <a:pt x="14442" y="19536"/>
                    </a:lnTo>
                    <a:lnTo>
                      <a:pt x="14947" y="19873"/>
                    </a:lnTo>
                    <a:lnTo>
                      <a:pt x="15368" y="20126"/>
                    </a:lnTo>
                    <a:lnTo>
                      <a:pt x="15705" y="20252"/>
                    </a:lnTo>
                    <a:lnTo>
                      <a:pt x="16000" y="20336"/>
                    </a:lnTo>
                    <a:lnTo>
                      <a:pt x="16252" y="20378"/>
                    </a:lnTo>
                    <a:lnTo>
                      <a:pt x="16463" y="20336"/>
                    </a:lnTo>
                    <a:lnTo>
                      <a:pt x="16631" y="20252"/>
                    </a:lnTo>
                    <a:lnTo>
                      <a:pt x="16800" y="20168"/>
                    </a:lnTo>
                    <a:lnTo>
                      <a:pt x="16884" y="19999"/>
                    </a:lnTo>
                    <a:lnTo>
                      <a:pt x="16968" y="19873"/>
                    </a:lnTo>
                    <a:lnTo>
                      <a:pt x="17010" y="19578"/>
                    </a:lnTo>
                    <a:lnTo>
                      <a:pt x="17052" y="19326"/>
                    </a:lnTo>
                    <a:lnTo>
                      <a:pt x="17052" y="19241"/>
                    </a:lnTo>
                    <a:lnTo>
                      <a:pt x="16000" y="17642"/>
                    </a:lnTo>
                    <a:lnTo>
                      <a:pt x="15031" y="16000"/>
                    </a:lnTo>
                    <a:lnTo>
                      <a:pt x="14147" y="14358"/>
                    </a:lnTo>
                    <a:lnTo>
                      <a:pt x="13305" y="12716"/>
                    </a:lnTo>
                    <a:lnTo>
                      <a:pt x="12547" y="11074"/>
                    </a:lnTo>
                    <a:lnTo>
                      <a:pt x="11831" y="9474"/>
                    </a:lnTo>
                    <a:lnTo>
                      <a:pt x="11200" y="7916"/>
                    </a:lnTo>
                    <a:lnTo>
                      <a:pt x="10653" y="6484"/>
                    </a:lnTo>
                    <a:lnTo>
                      <a:pt x="10147" y="5137"/>
                    </a:lnTo>
                    <a:lnTo>
                      <a:pt x="9726" y="3874"/>
                    </a:lnTo>
                    <a:lnTo>
                      <a:pt x="9053" y="1811"/>
                    </a:lnTo>
                    <a:lnTo>
                      <a:pt x="8674" y="464"/>
                    </a:lnTo>
                    <a:lnTo>
                      <a:pt x="8547"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0" name="Google Shape;3080;p31"/>
              <p:cNvSpPr/>
              <p:nvPr/>
            </p:nvSpPr>
            <p:spPr>
              <a:xfrm>
                <a:off x="1801175" y="3311650"/>
                <a:ext cx="289475" cy="502100"/>
              </a:xfrm>
              <a:custGeom>
                <a:avLst/>
                <a:gdLst/>
                <a:ahLst/>
                <a:cxnLst/>
                <a:rect l="l" t="t" r="r" b="b"/>
                <a:pathLst>
                  <a:path w="11579" h="20084" extrusionOk="0">
                    <a:moveTo>
                      <a:pt x="11578" y="1"/>
                    </a:moveTo>
                    <a:lnTo>
                      <a:pt x="11410" y="380"/>
                    </a:lnTo>
                    <a:lnTo>
                      <a:pt x="10905" y="1516"/>
                    </a:lnTo>
                    <a:lnTo>
                      <a:pt x="10063" y="3327"/>
                    </a:lnTo>
                    <a:lnTo>
                      <a:pt x="9515" y="4421"/>
                    </a:lnTo>
                    <a:lnTo>
                      <a:pt x="8884" y="5684"/>
                    </a:lnTo>
                    <a:lnTo>
                      <a:pt x="8126" y="7032"/>
                    </a:lnTo>
                    <a:lnTo>
                      <a:pt x="7284" y="8505"/>
                    </a:lnTo>
                    <a:lnTo>
                      <a:pt x="6358" y="10105"/>
                    </a:lnTo>
                    <a:lnTo>
                      <a:pt x="5305" y="11747"/>
                    </a:lnTo>
                    <a:lnTo>
                      <a:pt x="4126" y="13473"/>
                    </a:lnTo>
                    <a:lnTo>
                      <a:pt x="2863" y="15284"/>
                    </a:lnTo>
                    <a:lnTo>
                      <a:pt x="1516" y="17136"/>
                    </a:lnTo>
                    <a:lnTo>
                      <a:pt x="0" y="19031"/>
                    </a:lnTo>
                    <a:lnTo>
                      <a:pt x="42" y="19284"/>
                    </a:lnTo>
                    <a:lnTo>
                      <a:pt x="169" y="19536"/>
                    </a:lnTo>
                    <a:lnTo>
                      <a:pt x="337" y="19789"/>
                    </a:lnTo>
                    <a:lnTo>
                      <a:pt x="463" y="19915"/>
                    </a:lnTo>
                    <a:lnTo>
                      <a:pt x="590" y="19999"/>
                    </a:lnTo>
                    <a:lnTo>
                      <a:pt x="758" y="20041"/>
                    </a:lnTo>
                    <a:lnTo>
                      <a:pt x="969" y="20083"/>
                    </a:lnTo>
                    <a:lnTo>
                      <a:pt x="1221" y="20083"/>
                    </a:lnTo>
                    <a:lnTo>
                      <a:pt x="1516" y="19999"/>
                    </a:lnTo>
                    <a:lnTo>
                      <a:pt x="1811" y="19915"/>
                    </a:lnTo>
                    <a:lnTo>
                      <a:pt x="2190" y="19747"/>
                    </a:lnTo>
                    <a:lnTo>
                      <a:pt x="2611" y="19536"/>
                    </a:lnTo>
                    <a:lnTo>
                      <a:pt x="3032" y="19241"/>
                    </a:lnTo>
                    <a:lnTo>
                      <a:pt x="4042" y="17473"/>
                    </a:lnTo>
                    <a:lnTo>
                      <a:pt x="5010" y="15705"/>
                    </a:lnTo>
                    <a:lnTo>
                      <a:pt x="5895" y="13937"/>
                    </a:lnTo>
                    <a:lnTo>
                      <a:pt x="6695" y="12252"/>
                    </a:lnTo>
                    <a:lnTo>
                      <a:pt x="7452" y="10610"/>
                    </a:lnTo>
                    <a:lnTo>
                      <a:pt x="8168" y="9011"/>
                    </a:lnTo>
                    <a:lnTo>
                      <a:pt x="9389" y="6063"/>
                    </a:lnTo>
                    <a:lnTo>
                      <a:pt x="10315" y="3579"/>
                    </a:lnTo>
                    <a:lnTo>
                      <a:pt x="10989" y="1685"/>
                    </a:lnTo>
                    <a:lnTo>
                      <a:pt x="11578" y="1"/>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1" name="Google Shape;3081;p31"/>
              <p:cNvSpPr/>
              <p:nvPr/>
            </p:nvSpPr>
            <p:spPr>
              <a:xfrm>
                <a:off x="2090625" y="3311650"/>
                <a:ext cx="288425" cy="502100"/>
              </a:xfrm>
              <a:custGeom>
                <a:avLst/>
                <a:gdLst/>
                <a:ahLst/>
                <a:cxnLst/>
                <a:rect l="l" t="t" r="r" b="b"/>
                <a:pathLst>
                  <a:path w="11537" h="20084" extrusionOk="0">
                    <a:moveTo>
                      <a:pt x="0" y="1"/>
                    </a:moveTo>
                    <a:lnTo>
                      <a:pt x="127" y="464"/>
                    </a:lnTo>
                    <a:lnTo>
                      <a:pt x="506" y="1811"/>
                    </a:lnTo>
                    <a:lnTo>
                      <a:pt x="1179" y="3874"/>
                    </a:lnTo>
                    <a:lnTo>
                      <a:pt x="1600" y="5137"/>
                    </a:lnTo>
                    <a:lnTo>
                      <a:pt x="2106" y="6484"/>
                    </a:lnTo>
                    <a:lnTo>
                      <a:pt x="2653" y="7916"/>
                    </a:lnTo>
                    <a:lnTo>
                      <a:pt x="3284" y="9474"/>
                    </a:lnTo>
                    <a:lnTo>
                      <a:pt x="4000" y="11074"/>
                    </a:lnTo>
                    <a:lnTo>
                      <a:pt x="4758" y="12716"/>
                    </a:lnTo>
                    <a:lnTo>
                      <a:pt x="5600" y="14358"/>
                    </a:lnTo>
                    <a:lnTo>
                      <a:pt x="6484" y="16000"/>
                    </a:lnTo>
                    <a:lnTo>
                      <a:pt x="7453" y="17642"/>
                    </a:lnTo>
                    <a:lnTo>
                      <a:pt x="8505" y="19241"/>
                    </a:lnTo>
                    <a:lnTo>
                      <a:pt x="8968" y="19536"/>
                    </a:lnTo>
                    <a:lnTo>
                      <a:pt x="9347" y="19747"/>
                    </a:lnTo>
                    <a:lnTo>
                      <a:pt x="9726" y="19915"/>
                    </a:lnTo>
                    <a:lnTo>
                      <a:pt x="10021" y="19999"/>
                    </a:lnTo>
                    <a:lnTo>
                      <a:pt x="10316" y="20083"/>
                    </a:lnTo>
                    <a:lnTo>
                      <a:pt x="10568" y="20083"/>
                    </a:lnTo>
                    <a:lnTo>
                      <a:pt x="10779" y="20041"/>
                    </a:lnTo>
                    <a:lnTo>
                      <a:pt x="10947" y="19999"/>
                    </a:lnTo>
                    <a:lnTo>
                      <a:pt x="11116" y="19915"/>
                    </a:lnTo>
                    <a:lnTo>
                      <a:pt x="11200" y="19789"/>
                    </a:lnTo>
                    <a:lnTo>
                      <a:pt x="11410" y="19536"/>
                    </a:lnTo>
                    <a:lnTo>
                      <a:pt x="11494" y="19284"/>
                    </a:lnTo>
                    <a:lnTo>
                      <a:pt x="11537" y="19031"/>
                    </a:lnTo>
                    <a:lnTo>
                      <a:pt x="10063" y="17136"/>
                    </a:lnTo>
                    <a:lnTo>
                      <a:pt x="8674" y="15284"/>
                    </a:lnTo>
                    <a:lnTo>
                      <a:pt x="7411" y="13473"/>
                    </a:lnTo>
                    <a:lnTo>
                      <a:pt x="6274" y="11747"/>
                    </a:lnTo>
                    <a:lnTo>
                      <a:pt x="5221" y="10105"/>
                    </a:lnTo>
                    <a:lnTo>
                      <a:pt x="4253" y="8505"/>
                    </a:lnTo>
                    <a:lnTo>
                      <a:pt x="3411" y="7032"/>
                    </a:lnTo>
                    <a:lnTo>
                      <a:pt x="2653" y="5684"/>
                    </a:lnTo>
                    <a:lnTo>
                      <a:pt x="2021" y="4421"/>
                    </a:lnTo>
                    <a:lnTo>
                      <a:pt x="1474" y="3327"/>
                    </a:lnTo>
                    <a:lnTo>
                      <a:pt x="632" y="1516"/>
                    </a:lnTo>
                    <a:lnTo>
                      <a:pt x="127" y="380"/>
                    </a:lnTo>
                    <a:lnTo>
                      <a:pt x="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2" name="Google Shape;3082;p31"/>
              <p:cNvSpPr/>
              <p:nvPr/>
            </p:nvSpPr>
            <p:spPr>
              <a:xfrm>
                <a:off x="2092725" y="4169500"/>
                <a:ext cx="636825" cy="433675"/>
              </a:xfrm>
              <a:custGeom>
                <a:avLst/>
                <a:gdLst/>
                <a:ahLst/>
                <a:cxnLst/>
                <a:rect l="l" t="t" r="r" b="b"/>
                <a:pathLst>
                  <a:path w="25473" h="17347" extrusionOk="0">
                    <a:moveTo>
                      <a:pt x="1" y="0"/>
                    </a:moveTo>
                    <a:lnTo>
                      <a:pt x="43" y="17346"/>
                    </a:lnTo>
                    <a:lnTo>
                      <a:pt x="25473" y="17346"/>
                    </a:lnTo>
                    <a:lnTo>
                      <a:pt x="23620" y="16925"/>
                    </a:lnTo>
                    <a:lnTo>
                      <a:pt x="21852" y="16462"/>
                    </a:lnTo>
                    <a:lnTo>
                      <a:pt x="20168" y="15999"/>
                    </a:lnTo>
                    <a:lnTo>
                      <a:pt x="18568" y="15452"/>
                    </a:lnTo>
                    <a:lnTo>
                      <a:pt x="17052" y="14862"/>
                    </a:lnTo>
                    <a:lnTo>
                      <a:pt x="15621" y="14231"/>
                    </a:lnTo>
                    <a:lnTo>
                      <a:pt x="14273" y="13599"/>
                    </a:lnTo>
                    <a:lnTo>
                      <a:pt x="12968" y="12925"/>
                    </a:lnTo>
                    <a:lnTo>
                      <a:pt x="11747" y="12252"/>
                    </a:lnTo>
                    <a:lnTo>
                      <a:pt x="10611" y="11536"/>
                    </a:lnTo>
                    <a:lnTo>
                      <a:pt x="9558" y="10820"/>
                    </a:lnTo>
                    <a:lnTo>
                      <a:pt x="8548" y="10105"/>
                    </a:lnTo>
                    <a:lnTo>
                      <a:pt x="7579" y="9347"/>
                    </a:lnTo>
                    <a:lnTo>
                      <a:pt x="6737" y="8631"/>
                    </a:lnTo>
                    <a:lnTo>
                      <a:pt x="5895" y="7873"/>
                    </a:lnTo>
                    <a:lnTo>
                      <a:pt x="5137" y="7157"/>
                    </a:lnTo>
                    <a:lnTo>
                      <a:pt x="4464" y="6442"/>
                    </a:lnTo>
                    <a:lnTo>
                      <a:pt x="3832" y="5768"/>
                    </a:lnTo>
                    <a:lnTo>
                      <a:pt x="3243" y="5094"/>
                    </a:lnTo>
                    <a:lnTo>
                      <a:pt x="2737" y="4421"/>
                    </a:lnTo>
                    <a:lnTo>
                      <a:pt x="1811" y="3242"/>
                    </a:lnTo>
                    <a:lnTo>
                      <a:pt x="1137" y="2147"/>
                    </a:lnTo>
                    <a:lnTo>
                      <a:pt x="590" y="1263"/>
                    </a:lnTo>
                    <a:lnTo>
                      <a:pt x="253" y="590"/>
                    </a:lnTo>
                    <a:lnTo>
                      <a:pt x="1" y="0"/>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3" name="Google Shape;3083;p31"/>
              <p:cNvSpPr/>
              <p:nvPr/>
            </p:nvSpPr>
            <p:spPr>
              <a:xfrm>
                <a:off x="1454875" y="4169500"/>
                <a:ext cx="637875" cy="433675"/>
              </a:xfrm>
              <a:custGeom>
                <a:avLst/>
                <a:gdLst/>
                <a:ahLst/>
                <a:cxnLst/>
                <a:rect l="l" t="t" r="r" b="b"/>
                <a:pathLst>
                  <a:path w="25515" h="17347" extrusionOk="0">
                    <a:moveTo>
                      <a:pt x="25515" y="0"/>
                    </a:moveTo>
                    <a:lnTo>
                      <a:pt x="25220" y="590"/>
                    </a:lnTo>
                    <a:lnTo>
                      <a:pt x="24883" y="1263"/>
                    </a:lnTo>
                    <a:lnTo>
                      <a:pt x="24378" y="2147"/>
                    </a:lnTo>
                    <a:lnTo>
                      <a:pt x="23662" y="3242"/>
                    </a:lnTo>
                    <a:lnTo>
                      <a:pt x="22778" y="4421"/>
                    </a:lnTo>
                    <a:lnTo>
                      <a:pt x="22231" y="5094"/>
                    </a:lnTo>
                    <a:lnTo>
                      <a:pt x="21683" y="5768"/>
                    </a:lnTo>
                    <a:lnTo>
                      <a:pt x="21010" y="6442"/>
                    </a:lnTo>
                    <a:lnTo>
                      <a:pt x="20336" y="7157"/>
                    </a:lnTo>
                    <a:lnTo>
                      <a:pt x="19578" y="7873"/>
                    </a:lnTo>
                    <a:lnTo>
                      <a:pt x="18778" y="8631"/>
                    </a:lnTo>
                    <a:lnTo>
                      <a:pt x="17894" y="9347"/>
                    </a:lnTo>
                    <a:lnTo>
                      <a:pt x="16968" y="10105"/>
                    </a:lnTo>
                    <a:lnTo>
                      <a:pt x="15957" y="10820"/>
                    </a:lnTo>
                    <a:lnTo>
                      <a:pt x="14863" y="11536"/>
                    </a:lnTo>
                    <a:lnTo>
                      <a:pt x="13726" y="12252"/>
                    </a:lnTo>
                    <a:lnTo>
                      <a:pt x="12505" y="12925"/>
                    </a:lnTo>
                    <a:lnTo>
                      <a:pt x="11242" y="13599"/>
                    </a:lnTo>
                    <a:lnTo>
                      <a:pt x="9853" y="14231"/>
                    </a:lnTo>
                    <a:lnTo>
                      <a:pt x="8421" y="14862"/>
                    </a:lnTo>
                    <a:lnTo>
                      <a:pt x="6905" y="15452"/>
                    </a:lnTo>
                    <a:lnTo>
                      <a:pt x="5305" y="15999"/>
                    </a:lnTo>
                    <a:lnTo>
                      <a:pt x="3621" y="16462"/>
                    </a:lnTo>
                    <a:lnTo>
                      <a:pt x="1853" y="16925"/>
                    </a:lnTo>
                    <a:lnTo>
                      <a:pt x="1" y="17346"/>
                    </a:lnTo>
                    <a:lnTo>
                      <a:pt x="25430" y="17346"/>
                    </a:lnTo>
                    <a:lnTo>
                      <a:pt x="25515" y="0"/>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4" name="Google Shape;3084;p31"/>
              <p:cNvSpPr/>
              <p:nvPr/>
            </p:nvSpPr>
            <p:spPr>
              <a:xfrm>
                <a:off x="1624350" y="4169500"/>
                <a:ext cx="935750" cy="433675"/>
              </a:xfrm>
              <a:custGeom>
                <a:avLst/>
                <a:gdLst/>
                <a:ahLst/>
                <a:cxnLst/>
                <a:rect l="l" t="t" r="r" b="b"/>
                <a:pathLst>
                  <a:path w="37430" h="17347" extrusionOk="0">
                    <a:moveTo>
                      <a:pt x="18736" y="0"/>
                    </a:moveTo>
                    <a:lnTo>
                      <a:pt x="18567" y="590"/>
                    </a:lnTo>
                    <a:lnTo>
                      <a:pt x="18357" y="1263"/>
                    </a:lnTo>
                    <a:lnTo>
                      <a:pt x="18020" y="2189"/>
                    </a:lnTo>
                    <a:lnTo>
                      <a:pt x="17599" y="3242"/>
                    </a:lnTo>
                    <a:lnTo>
                      <a:pt x="17009" y="4463"/>
                    </a:lnTo>
                    <a:lnTo>
                      <a:pt x="16252" y="5810"/>
                    </a:lnTo>
                    <a:lnTo>
                      <a:pt x="15831" y="6484"/>
                    </a:lnTo>
                    <a:lnTo>
                      <a:pt x="15325" y="7200"/>
                    </a:lnTo>
                    <a:lnTo>
                      <a:pt x="14820" y="7957"/>
                    </a:lnTo>
                    <a:lnTo>
                      <a:pt x="14231" y="8673"/>
                    </a:lnTo>
                    <a:lnTo>
                      <a:pt x="13599" y="9389"/>
                    </a:lnTo>
                    <a:lnTo>
                      <a:pt x="12926" y="10147"/>
                    </a:lnTo>
                    <a:lnTo>
                      <a:pt x="12210" y="10862"/>
                    </a:lnTo>
                    <a:lnTo>
                      <a:pt x="11410" y="11578"/>
                    </a:lnTo>
                    <a:lnTo>
                      <a:pt x="10568" y="12294"/>
                    </a:lnTo>
                    <a:lnTo>
                      <a:pt x="9642" y="12968"/>
                    </a:lnTo>
                    <a:lnTo>
                      <a:pt x="8673" y="13641"/>
                    </a:lnTo>
                    <a:lnTo>
                      <a:pt x="7663" y="14273"/>
                    </a:lnTo>
                    <a:lnTo>
                      <a:pt x="6568" y="14904"/>
                    </a:lnTo>
                    <a:lnTo>
                      <a:pt x="5389" y="15452"/>
                    </a:lnTo>
                    <a:lnTo>
                      <a:pt x="4168" y="15999"/>
                    </a:lnTo>
                    <a:lnTo>
                      <a:pt x="2863" y="16504"/>
                    </a:lnTo>
                    <a:lnTo>
                      <a:pt x="1474" y="16925"/>
                    </a:lnTo>
                    <a:lnTo>
                      <a:pt x="0" y="17346"/>
                    </a:lnTo>
                    <a:lnTo>
                      <a:pt x="37429" y="17346"/>
                    </a:lnTo>
                    <a:lnTo>
                      <a:pt x="35998" y="16925"/>
                    </a:lnTo>
                    <a:lnTo>
                      <a:pt x="34608" y="16504"/>
                    </a:lnTo>
                    <a:lnTo>
                      <a:pt x="33303" y="15999"/>
                    </a:lnTo>
                    <a:lnTo>
                      <a:pt x="32082" y="15452"/>
                    </a:lnTo>
                    <a:lnTo>
                      <a:pt x="30903" y="14904"/>
                    </a:lnTo>
                    <a:lnTo>
                      <a:pt x="29809" y="14273"/>
                    </a:lnTo>
                    <a:lnTo>
                      <a:pt x="28756" y="13641"/>
                    </a:lnTo>
                    <a:lnTo>
                      <a:pt x="27788" y="12968"/>
                    </a:lnTo>
                    <a:lnTo>
                      <a:pt x="26904" y="12294"/>
                    </a:lnTo>
                    <a:lnTo>
                      <a:pt x="26062" y="11578"/>
                    </a:lnTo>
                    <a:lnTo>
                      <a:pt x="25262" y="10862"/>
                    </a:lnTo>
                    <a:lnTo>
                      <a:pt x="24504" y="10147"/>
                    </a:lnTo>
                    <a:lnTo>
                      <a:pt x="23830" y="9389"/>
                    </a:lnTo>
                    <a:lnTo>
                      <a:pt x="23199" y="8673"/>
                    </a:lnTo>
                    <a:lnTo>
                      <a:pt x="22651" y="7957"/>
                    </a:lnTo>
                    <a:lnTo>
                      <a:pt x="22104" y="7200"/>
                    </a:lnTo>
                    <a:lnTo>
                      <a:pt x="21641" y="6484"/>
                    </a:lnTo>
                    <a:lnTo>
                      <a:pt x="21178" y="5810"/>
                    </a:lnTo>
                    <a:lnTo>
                      <a:pt x="20462" y="4463"/>
                    </a:lnTo>
                    <a:lnTo>
                      <a:pt x="19872" y="3242"/>
                    </a:lnTo>
                    <a:lnTo>
                      <a:pt x="19409" y="2189"/>
                    </a:lnTo>
                    <a:lnTo>
                      <a:pt x="19073" y="1263"/>
                    </a:lnTo>
                    <a:lnTo>
                      <a:pt x="18862" y="590"/>
                    </a:lnTo>
                    <a:lnTo>
                      <a:pt x="1873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5" name="Google Shape;3085;p31"/>
              <p:cNvSpPr/>
              <p:nvPr/>
            </p:nvSpPr>
            <p:spPr>
              <a:xfrm>
                <a:off x="2083250" y="3155875"/>
                <a:ext cx="12650" cy="174750"/>
              </a:xfrm>
              <a:custGeom>
                <a:avLst/>
                <a:gdLst/>
                <a:ahLst/>
                <a:cxnLst/>
                <a:rect l="l" t="t" r="r" b="b"/>
                <a:pathLst>
                  <a:path w="506" h="6990" extrusionOk="0">
                    <a:moveTo>
                      <a:pt x="169" y="1"/>
                    </a:moveTo>
                    <a:lnTo>
                      <a:pt x="1" y="6905"/>
                    </a:lnTo>
                    <a:lnTo>
                      <a:pt x="127" y="6947"/>
                    </a:lnTo>
                    <a:lnTo>
                      <a:pt x="211" y="6990"/>
                    </a:lnTo>
                    <a:lnTo>
                      <a:pt x="380" y="6990"/>
                    </a:lnTo>
                    <a:lnTo>
                      <a:pt x="506" y="6947"/>
                    </a:lnTo>
                    <a:lnTo>
                      <a:pt x="506" y="6905"/>
                    </a:lnTo>
                    <a:lnTo>
                      <a:pt x="422"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ackground 2">
  <p:cSld name="ONE_COLUMN_TEXT_2">
    <p:bg>
      <p:bgPr>
        <a:blipFill>
          <a:blip r:embed="rId2">
            <a:alphaModFix/>
          </a:blip>
          <a:stretch>
            <a:fillRect/>
          </a:stretch>
        </a:blipFill>
        <a:effectLst/>
      </p:bgPr>
    </p:bg>
    <p:spTree>
      <p:nvGrpSpPr>
        <p:cNvPr id="1" name="Shape 3086"/>
        <p:cNvGrpSpPr/>
        <p:nvPr/>
      </p:nvGrpSpPr>
      <p:grpSpPr>
        <a:xfrm>
          <a:off x="0" y="0"/>
          <a:ext cx="0" cy="0"/>
          <a:chOff x="0" y="0"/>
          <a:chExt cx="0" cy="0"/>
        </a:xfrm>
      </p:grpSpPr>
      <p:grpSp>
        <p:nvGrpSpPr>
          <p:cNvPr id="3087" name="Google Shape;3087;p32"/>
          <p:cNvGrpSpPr/>
          <p:nvPr/>
        </p:nvGrpSpPr>
        <p:grpSpPr>
          <a:xfrm>
            <a:off x="-886739" y="-83843"/>
            <a:ext cx="3863458" cy="1874053"/>
            <a:chOff x="3545275" y="1138125"/>
            <a:chExt cx="1338875" cy="649450"/>
          </a:xfrm>
        </p:grpSpPr>
        <p:sp>
          <p:nvSpPr>
            <p:cNvPr id="3088" name="Google Shape;3088;p32"/>
            <p:cNvSpPr/>
            <p:nvPr/>
          </p:nvSpPr>
          <p:spPr>
            <a:xfrm>
              <a:off x="3545275" y="1138125"/>
              <a:ext cx="1338875" cy="508400"/>
            </a:xfrm>
            <a:custGeom>
              <a:avLst/>
              <a:gdLst/>
              <a:ahLst/>
              <a:cxnLst/>
              <a:rect l="l" t="t" r="r" b="b"/>
              <a:pathLst>
                <a:path w="53555" h="20336" extrusionOk="0">
                  <a:moveTo>
                    <a:pt x="53386" y="0"/>
                  </a:moveTo>
                  <a:lnTo>
                    <a:pt x="52081" y="1263"/>
                  </a:lnTo>
                  <a:lnTo>
                    <a:pt x="50734" y="2526"/>
                  </a:lnTo>
                  <a:lnTo>
                    <a:pt x="49344" y="3747"/>
                  </a:lnTo>
                  <a:lnTo>
                    <a:pt x="47913" y="4926"/>
                  </a:lnTo>
                  <a:lnTo>
                    <a:pt x="46481" y="6105"/>
                  </a:lnTo>
                  <a:lnTo>
                    <a:pt x="45008" y="7200"/>
                  </a:lnTo>
                  <a:lnTo>
                    <a:pt x="43492" y="8252"/>
                  </a:lnTo>
                  <a:lnTo>
                    <a:pt x="41976" y="9263"/>
                  </a:lnTo>
                  <a:lnTo>
                    <a:pt x="40419" y="10231"/>
                  </a:lnTo>
                  <a:lnTo>
                    <a:pt x="38861" y="11157"/>
                  </a:lnTo>
                  <a:lnTo>
                    <a:pt x="37261" y="12042"/>
                  </a:lnTo>
                  <a:lnTo>
                    <a:pt x="35619" y="12884"/>
                  </a:lnTo>
                  <a:lnTo>
                    <a:pt x="33977" y="13684"/>
                  </a:lnTo>
                  <a:lnTo>
                    <a:pt x="32293" y="14441"/>
                  </a:lnTo>
                  <a:lnTo>
                    <a:pt x="30609" y="15157"/>
                  </a:lnTo>
                  <a:lnTo>
                    <a:pt x="28883" y="15789"/>
                  </a:lnTo>
                  <a:lnTo>
                    <a:pt x="27156" y="16420"/>
                  </a:lnTo>
                  <a:lnTo>
                    <a:pt x="25430" y="17010"/>
                  </a:lnTo>
                  <a:lnTo>
                    <a:pt x="23662" y="17515"/>
                  </a:lnTo>
                  <a:lnTo>
                    <a:pt x="21894" y="17978"/>
                  </a:lnTo>
                  <a:lnTo>
                    <a:pt x="20125" y="18399"/>
                  </a:lnTo>
                  <a:lnTo>
                    <a:pt x="18315" y="18778"/>
                  </a:lnTo>
                  <a:lnTo>
                    <a:pt x="16504" y="19115"/>
                  </a:lnTo>
                  <a:lnTo>
                    <a:pt x="14694" y="19410"/>
                  </a:lnTo>
                  <a:lnTo>
                    <a:pt x="12884" y="19620"/>
                  </a:lnTo>
                  <a:lnTo>
                    <a:pt x="11031" y="19831"/>
                  </a:lnTo>
                  <a:lnTo>
                    <a:pt x="9221" y="19957"/>
                  </a:lnTo>
                  <a:lnTo>
                    <a:pt x="7368" y="20041"/>
                  </a:lnTo>
                  <a:lnTo>
                    <a:pt x="3705" y="20041"/>
                  </a:lnTo>
                  <a:lnTo>
                    <a:pt x="1853" y="19957"/>
                  </a:lnTo>
                  <a:lnTo>
                    <a:pt x="0" y="19831"/>
                  </a:lnTo>
                  <a:lnTo>
                    <a:pt x="0" y="20083"/>
                  </a:lnTo>
                  <a:lnTo>
                    <a:pt x="1347" y="20209"/>
                  </a:lnTo>
                  <a:lnTo>
                    <a:pt x="2695" y="20252"/>
                  </a:lnTo>
                  <a:lnTo>
                    <a:pt x="4042" y="20294"/>
                  </a:lnTo>
                  <a:lnTo>
                    <a:pt x="5389" y="20336"/>
                  </a:lnTo>
                  <a:lnTo>
                    <a:pt x="6863" y="20294"/>
                  </a:lnTo>
                  <a:lnTo>
                    <a:pt x="8337" y="20252"/>
                  </a:lnTo>
                  <a:lnTo>
                    <a:pt x="9852" y="20167"/>
                  </a:lnTo>
                  <a:lnTo>
                    <a:pt x="11326" y="20041"/>
                  </a:lnTo>
                  <a:lnTo>
                    <a:pt x="12841" y="19915"/>
                  </a:lnTo>
                  <a:lnTo>
                    <a:pt x="14315" y="19704"/>
                  </a:lnTo>
                  <a:lnTo>
                    <a:pt x="15831" y="19494"/>
                  </a:lnTo>
                  <a:lnTo>
                    <a:pt x="17304" y="19241"/>
                  </a:lnTo>
                  <a:lnTo>
                    <a:pt x="18778" y="18946"/>
                  </a:lnTo>
                  <a:lnTo>
                    <a:pt x="20252" y="18652"/>
                  </a:lnTo>
                  <a:lnTo>
                    <a:pt x="21725" y="18273"/>
                  </a:lnTo>
                  <a:lnTo>
                    <a:pt x="23199" y="17894"/>
                  </a:lnTo>
                  <a:lnTo>
                    <a:pt x="24672" y="17473"/>
                  </a:lnTo>
                  <a:lnTo>
                    <a:pt x="26104" y="17052"/>
                  </a:lnTo>
                  <a:lnTo>
                    <a:pt x="27535" y="16547"/>
                  </a:lnTo>
                  <a:lnTo>
                    <a:pt x="28967" y="16041"/>
                  </a:lnTo>
                  <a:lnTo>
                    <a:pt x="30735" y="15368"/>
                  </a:lnTo>
                  <a:lnTo>
                    <a:pt x="32419" y="14652"/>
                  </a:lnTo>
                  <a:lnTo>
                    <a:pt x="34145" y="13894"/>
                  </a:lnTo>
                  <a:lnTo>
                    <a:pt x="35787" y="13052"/>
                  </a:lnTo>
                  <a:lnTo>
                    <a:pt x="37471" y="12210"/>
                  </a:lnTo>
                  <a:lnTo>
                    <a:pt x="39071" y="11326"/>
                  </a:lnTo>
                  <a:lnTo>
                    <a:pt x="40671" y="10358"/>
                  </a:lnTo>
                  <a:lnTo>
                    <a:pt x="42229" y="9389"/>
                  </a:lnTo>
                  <a:lnTo>
                    <a:pt x="43787" y="8379"/>
                  </a:lnTo>
                  <a:lnTo>
                    <a:pt x="45260" y="7326"/>
                  </a:lnTo>
                  <a:lnTo>
                    <a:pt x="46734" y="6231"/>
                  </a:lnTo>
                  <a:lnTo>
                    <a:pt x="48208" y="5095"/>
                  </a:lnTo>
                  <a:lnTo>
                    <a:pt x="49597" y="3916"/>
                  </a:lnTo>
                  <a:lnTo>
                    <a:pt x="50944" y="2695"/>
                  </a:lnTo>
                  <a:lnTo>
                    <a:pt x="52292" y="1432"/>
                  </a:lnTo>
                  <a:lnTo>
                    <a:pt x="53555" y="169"/>
                  </a:lnTo>
                  <a:lnTo>
                    <a:pt x="5338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9" name="Google Shape;3089;p32"/>
            <p:cNvSpPr/>
            <p:nvPr/>
          </p:nvSpPr>
          <p:spPr>
            <a:xfrm>
              <a:off x="3545275" y="1138125"/>
              <a:ext cx="1338875" cy="508400"/>
            </a:xfrm>
            <a:custGeom>
              <a:avLst/>
              <a:gdLst/>
              <a:ahLst/>
              <a:cxnLst/>
              <a:rect l="l" t="t" r="r" b="b"/>
              <a:pathLst>
                <a:path w="53555" h="20336" fill="none" extrusionOk="0">
                  <a:moveTo>
                    <a:pt x="5389" y="20336"/>
                  </a:moveTo>
                  <a:lnTo>
                    <a:pt x="5389" y="20336"/>
                  </a:lnTo>
                  <a:lnTo>
                    <a:pt x="4042" y="20294"/>
                  </a:lnTo>
                  <a:lnTo>
                    <a:pt x="2695" y="20252"/>
                  </a:lnTo>
                  <a:lnTo>
                    <a:pt x="1347" y="20209"/>
                  </a:lnTo>
                  <a:lnTo>
                    <a:pt x="0" y="20083"/>
                  </a:lnTo>
                  <a:lnTo>
                    <a:pt x="0" y="19831"/>
                  </a:lnTo>
                  <a:lnTo>
                    <a:pt x="0" y="19831"/>
                  </a:lnTo>
                  <a:lnTo>
                    <a:pt x="1853" y="19957"/>
                  </a:lnTo>
                  <a:lnTo>
                    <a:pt x="3705" y="20041"/>
                  </a:lnTo>
                  <a:lnTo>
                    <a:pt x="5558" y="20041"/>
                  </a:lnTo>
                  <a:lnTo>
                    <a:pt x="7368" y="20041"/>
                  </a:lnTo>
                  <a:lnTo>
                    <a:pt x="9221" y="19957"/>
                  </a:lnTo>
                  <a:lnTo>
                    <a:pt x="11031" y="19831"/>
                  </a:lnTo>
                  <a:lnTo>
                    <a:pt x="12884" y="19620"/>
                  </a:lnTo>
                  <a:lnTo>
                    <a:pt x="14694" y="19410"/>
                  </a:lnTo>
                  <a:lnTo>
                    <a:pt x="16504" y="19115"/>
                  </a:lnTo>
                  <a:lnTo>
                    <a:pt x="18315" y="18778"/>
                  </a:lnTo>
                  <a:lnTo>
                    <a:pt x="20125" y="18399"/>
                  </a:lnTo>
                  <a:lnTo>
                    <a:pt x="21894" y="17978"/>
                  </a:lnTo>
                  <a:lnTo>
                    <a:pt x="23662" y="17515"/>
                  </a:lnTo>
                  <a:lnTo>
                    <a:pt x="25430" y="17010"/>
                  </a:lnTo>
                  <a:lnTo>
                    <a:pt x="27156" y="16420"/>
                  </a:lnTo>
                  <a:lnTo>
                    <a:pt x="28883" y="15789"/>
                  </a:lnTo>
                  <a:lnTo>
                    <a:pt x="30609" y="15157"/>
                  </a:lnTo>
                  <a:lnTo>
                    <a:pt x="32293" y="14441"/>
                  </a:lnTo>
                  <a:lnTo>
                    <a:pt x="33977" y="13684"/>
                  </a:lnTo>
                  <a:lnTo>
                    <a:pt x="35619" y="12884"/>
                  </a:lnTo>
                  <a:lnTo>
                    <a:pt x="37261" y="12042"/>
                  </a:lnTo>
                  <a:lnTo>
                    <a:pt x="38861" y="11157"/>
                  </a:lnTo>
                  <a:lnTo>
                    <a:pt x="40419" y="10231"/>
                  </a:lnTo>
                  <a:lnTo>
                    <a:pt x="41976" y="9263"/>
                  </a:lnTo>
                  <a:lnTo>
                    <a:pt x="43492" y="8252"/>
                  </a:lnTo>
                  <a:lnTo>
                    <a:pt x="45008" y="7200"/>
                  </a:lnTo>
                  <a:lnTo>
                    <a:pt x="46481" y="6105"/>
                  </a:lnTo>
                  <a:lnTo>
                    <a:pt x="47913" y="4926"/>
                  </a:lnTo>
                  <a:lnTo>
                    <a:pt x="49344" y="3747"/>
                  </a:lnTo>
                  <a:lnTo>
                    <a:pt x="50734" y="2526"/>
                  </a:lnTo>
                  <a:lnTo>
                    <a:pt x="52081" y="1263"/>
                  </a:lnTo>
                  <a:lnTo>
                    <a:pt x="53386" y="0"/>
                  </a:lnTo>
                  <a:lnTo>
                    <a:pt x="53555" y="169"/>
                  </a:lnTo>
                  <a:lnTo>
                    <a:pt x="53555" y="169"/>
                  </a:lnTo>
                  <a:lnTo>
                    <a:pt x="52292" y="1432"/>
                  </a:lnTo>
                  <a:lnTo>
                    <a:pt x="50944" y="2695"/>
                  </a:lnTo>
                  <a:lnTo>
                    <a:pt x="49597" y="3916"/>
                  </a:lnTo>
                  <a:lnTo>
                    <a:pt x="48208" y="5095"/>
                  </a:lnTo>
                  <a:lnTo>
                    <a:pt x="46734" y="6231"/>
                  </a:lnTo>
                  <a:lnTo>
                    <a:pt x="45260" y="7326"/>
                  </a:lnTo>
                  <a:lnTo>
                    <a:pt x="43787" y="8379"/>
                  </a:lnTo>
                  <a:lnTo>
                    <a:pt x="42229" y="9389"/>
                  </a:lnTo>
                  <a:lnTo>
                    <a:pt x="40671" y="10358"/>
                  </a:lnTo>
                  <a:lnTo>
                    <a:pt x="39071" y="11326"/>
                  </a:lnTo>
                  <a:lnTo>
                    <a:pt x="37471" y="12210"/>
                  </a:lnTo>
                  <a:lnTo>
                    <a:pt x="35787" y="13052"/>
                  </a:lnTo>
                  <a:lnTo>
                    <a:pt x="34145" y="13894"/>
                  </a:lnTo>
                  <a:lnTo>
                    <a:pt x="32419" y="14652"/>
                  </a:lnTo>
                  <a:lnTo>
                    <a:pt x="30735" y="15368"/>
                  </a:lnTo>
                  <a:lnTo>
                    <a:pt x="28967" y="16041"/>
                  </a:lnTo>
                  <a:lnTo>
                    <a:pt x="28967" y="16041"/>
                  </a:lnTo>
                  <a:lnTo>
                    <a:pt x="27535" y="16547"/>
                  </a:lnTo>
                  <a:lnTo>
                    <a:pt x="26104" y="17052"/>
                  </a:lnTo>
                  <a:lnTo>
                    <a:pt x="24672" y="17473"/>
                  </a:lnTo>
                  <a:lnTo>
                    <a:pt x="23199" y="17894"/>
                  </a:lnTo>
                  <a:lnTo>
                    <a:pt x="21725" y="18273"/>
                  </a:lnTo>
                  <a:lnTo>
                    <a:pt x="20252" y="18652"/>
                  </a:lnTo>
                  <a:lnTo>
                    <a:pt x="18778" y="18946"/>
                  </a:lnTo>
                  <a:lnTo>
                    <a:pt x="17304" y="19241"/>
                  </a:lnTo>
                  <a:lnTo>
                    <a:pt x="15831" y="19494"/>
                  </a:lnTo>
                  <a:lnTo>
                    <a:pt x="14315" y="19704"/>
                  </a:lnTo>
                  <a:lnTo>
                    <a:pt x="12841" y="19915"/>
                  </a:lnTo>
                  <a:lnTo>
                    <a:pt x="11326" y="20041"/>
                  </a:lnTo>
                  <a:lnTo>
                    <a:pt x="9852" y="20167"/>
                  </a:lnTo>
                  <a:lnTo>
                    <a:pt x="8337" y="20252"/>
                  </a:lnTo>
                  <a:lnTo>
                    <a:pt x="6863" y="20294"/>
                  </a:lnTo>
                  <a:lnTo>
                    <a:pt x="5389" y="2033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0" name="Google Shape;3090;p32"/>
            <p:cNvSpPr/>
            <p:nvPr/>
          </p:nvSpPr>
          <p:spPr>
            <a:xfrm>
              <a:off x="3848400" y="1583350"/>
              <a:ext cx="191600" cy="204225"/>
            </a:xfrm>
            <a:custGeom>
              <a:avLst/>
              <a:gdLst/>
              <a:ahLst/>
              <a:cxnLst/>
              <a:rect l="l" t="t" r="r" b="b"/>
              <a:pathLst>
                <a:path w="7664" h="8169" extrusionOk="0">
                  <a:moveTo>
                    <a:pt x="6990" y="1"/>
                  </a:moveTo>
                  <a:lnTo>
                    <a:pt x="464" y="1137"/>
                  </a:lnTo>
                  <a:lnTo>
                    <a:pt x="338" y="1179"/>
                  </a:lnTo>
                  <a:lnTo>
                    <a:pt x="211" y="1264"/>
                  </a:lnTo>
                  <a:lnTo>
                    <a:pt x="127" y="1390"/>
                  </a:lnTo>
                  <a:lnTo>
                    <a:pt x="43" y="1474"/>
                  </a:lnTo>
                  <a:lnTo>
                    <a:pt x="1" y="1601"/>
                  </a:lnTo>
                  <a:lnTo>
                    <a:pt x="1" y="1769"/>
                  </a:lnTo>
                  <a:lnTo>
                    <a:pt x="43" y="1895"/>
                  </a:lnTo>
                  <a:lnTo>
                    <a:pt x="127" y="2022"/>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63" y="548"/>
                  </a:lnTo>
                  <a:lnTo>
                    <a:pt x="7621" y="422"/>
                  </a:lnTo>
                  <a:lnTo>
                    <a:pt x="7579" y="295"/>
                  </a:lnTo>
                  <a:lnTo>
                    <a:pt x="7537" y="169"/>
                  </a:lnTo>
                  <a:lnTo>
                    <a:pt x="7411" y="85"/>
                  </a:lnTo>
                  <a:lnTo>
                    <a:pt x="728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1" name="Google Shape;3091;p32"/>
            <p:cNvSpPr/>
            <p:nvPr/>
          </p:nvSpPr>
          <p:spPr>
            <a:xfrm>
              <a:off x="3848400" y="1583350"/>
              <a:ext cx="191600" cy="204225"/>
            </a:xfrm>
            <a:custGeom>
              <a:avLst/>
              <a:gdLst/>
              <a:ahLst/>
              <a:cxnLst/>
              <a:rect l="l" t="t" r="r" b="b"/>
              <a:pathLst>
                <a:path w="7664" h="8169" fill="none" extrusionOk="0">
                  <a:moveTo>
                    <a:pt x="127" y="2022"/>
                  </a:moveTo>
                  <a:lnTo>
                    <a:pt x="4548" y="7916"/>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21" y="674"/>
                  </a:lnTo>
                  <a:lnTo>
                    <a:pt x="7663" y="548"/>
                  </a:lnTo>
                  <a:lnTo>
                    <a:pt x="7621" y="422"/>
                  </a:lnTo>
                  <a:lnTo>
                    <a:pt x="7579" y="295"/>
                  </a:lnTo>
                  <a:lnTo>
                    <a:pt x="7537" y="169"/>
                  </a:lnTo>
                  <a:lnTo>
                    <a:pt x="7411" y="85"/>
                  </a:lnTo>
                  <a:lnTo>
                    <a:pt x="7284" y="1"/>
                  </a:lnTo>
                  <a:lnTo>
                    <a:pt x="7158" y="1"/>
                  </a:lnTo>
                  <a:lnTo>
                    <a:pt x="6990" y="1"/>
                  </a:lnTo>
                  <a:lnTo>
                    <a:pt x="464" y="1137"/>
                  </a:lnTo>
                  <a:lnTo>
                    <a:pt x="464" y="1137"/>
                  </a:lnTo>
                  <a:lnTo>
                    <a:pt x="338" y="1179"/>
                  </a:lnTo>
                  <a:lnTo>
                    <a:pt x="211" y="1264"/>
                  </a:lnTo>
                  <a:lnTo>
                    <a:pt x="127" y="1390"/>
                  </a:lnTo>
                  <a:lnTo>
                    <a:pt x="43" y="1474"/>
                  </a:lnTo>
                  <a:lnTo>
                    <a:pt x="1" y="1601"/>
                  </a:lnTo>
                  <a:lnTo>
                    <a:pt x="1" y="1769"/>
                  </a:lnTo>
                  <a:lnTo>
                    <a:pt x="43" y="1895"/>
                  </a:lnTo>
                  <a:lnTo>
                    <a:pt x="127" y="202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2" name="Google Shape;3092;p32"/>
            <p:cNvSpPr/>
            <p:nvPr/>
          </p:nvSpPr>
          <p:spPr>
            <a:xfrm>
              <a:off x="3871575" y="1603350"/>
              <a:ext cx="36850" cy="62125"/>
            </a:xfrm>
            <a:custGeom>
              <a:avLst/>
              <a:gdLst/>
              <a:ahLst/>
              <a:cxnLst/>
              <a:rect l="l" t="t" r="r" b="b"/>
              <a:pathLst>
                <a:path w="1474" h="2485" extrusionOk="0">
                  <a:moveTo>
                    <a:pt x="0" y="2316"/>
                  </a:moveTo>
                  <a:lnTo>
                    <a:pt x="0" y="2316"/>
                  </a:lnTo>
                  <a:lnTo>
                    <a:pt x="126" y="2485"/>
                  </a:lnTo>
                  <a:lnTo>
                    <a:pt x="0" y="2316"/>
                  </a:lnTo>
                  <a:close/>
                  <a:moveTo>
                    <a:pt x="1474" y="1"/>
                  </a:moveTo>
                  <a:lnTo>
                    <a:pt x="968" y="85"/>
                  </a:lnTo>
                  <a:lnTo>
                    <a:pt x="1474" y="1"/>
                  </a:lnTo>
                  <a:lnTo>
                    <a:pt x="147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3" name="Google Shape;3093;p32"/>
            <p:cNvSpPr/>
            <p:nvPr/>
          </p:nvSpPr>
          <p:spPr>
            <a:xfrm>
              <a:off x="3871575" y="1661250"/>
              <a:ext cx="3175" cy="4225"/>
            </a:xfrm>
            <a:custGeom>
              <a:avLst/>
              <a:gdLst/>
              <a:ahLst/>
              <a:cxnLst/>
              <a:rect l="l" t="t" r="r" b="b"/>
              <a:pathLst>
                <a:path w="127" h="169" fill="none" extrusionOk="0">
                  <a:moveTo>
                    <a:pt x="0" y="0"/>
                  </a:moveTo>
                  <a:lnTo>
                    <a:pt x="0" y="0"/>
                  </a:lnTo>
                  <a:lnTo>
                    <a:pt x="126" y="16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4" name="Google Shape;3094;p32"/>
            <p:cNvSpPr/>
            <p:nvPr/>
          </p:nvSpPr>
          <p:spPr>
            <a:xfrm>
              <a:off x="3895775" y="1603350"/>
              <a:ext cx="12650" cy="2125"/>
            </a:xfrm>
            <a:custGeom>
              <a:avLst/>
              <a:gdLst/>
              <a:ahLst/>
              <a:cxnLst/>
              <a:rect l="l" t="t" r="r" b="b"/>
              <a:pathLst>
                <a:path w="506" h="85" fill="none" extrusionOk="0">
                  <a:moveTo>
                    <a:pt x="506" y="1"/>
                  </a:moveTo>
                  <a:lnTo>
                    <a:pt x="0" y="85"/>
                  </a:lnTo>
                  <a:lnTo>
                    <a:pt x="506" y="1"/>
                  </a:lnTo>
                  <a:lnTo>
                    <a:pt x="5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5" name="Google Shape;3095;p32"/>
            <p:cNvSpPr/>
            <p:nvPr/>
          </p:nvSpPr>
          <p:spPr>
            <a:xfrm>
              <a:off x="3871575" y="1603350"/>
              <a:ext cx="36850" cy="67400"/>
            </a:xfrm>
            <a:custGeom>
              <a:avLst/>
              <a:gdLst/>
              <a:ahLst/>
              <a:cxnLst/>
              <a:rect l="l" t="t" r="r" b="b"/>
              <a:pathLst>
                <a:path w="1474" h="2696" extrusionOk="0">
                  <a:moveTo>
                    <a:pt x="1474" y="1"/>
                  </a:moveTo>
                  <a:lnTo>
                    <a:pt x="968" y="85"/>
                  </a:lnTo>
                  <a:lnTo>
                    <a:pt x="0" y="2316"/>
                  </a:lnTo>
                  <a:lnTo>
                    <a:pt x="126" y="2485"/>
                  </a:lnTo>
                  <a:lnTo>
                    <a:pt x="295" y="2695"/>
                  </a:lnTo>
                  <a:lnTo>
                    <a:pt x="1474"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6" name="Google Shape;3096;p32"/>
            <p:cNvSpPr/>
            <p:nvPr/>
          </p:nvSpPr>
          <p:spPr>
            <a:xfrm>
              <a:off x="3871575" y="1603350"/>
              <a:ext cx="36850" cy="67400"/>
            </a:xfrm>
            <a:custGeom>
              <a:avLst/>
              <a:gdLst/>
              <a:ahLst/>
              <a:cxnLst/>
              <a:rect l="l" t="t" r="r" b="b"/>
              <a:pathLst>
                <a:path w="1474" h="2696" fill="none" extrusionOk="0">
                  <a:moveTo>
                    <a:pt x="1474" y="1"/>
                  </a:moveTo>
                  <a:lnTo>
                    <a:pt x="968" y="85"/>
                  </a:lnTo>
                  <a:lnTo>
                    <a:pt x="0" y="2316"/>
                  </a:lnTo>
                  <a:lnTo>
                    <a:pt x="126" y="2485"/>
                  </a:lnTo>
                  <a:lnTo>
                    <a:pt x="295" y="2695"/>
                  </a:lnTo>
                  <a:lnTo>
                    <a:pt x="14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7" name="Google Shape;3097;p32"/>
            <p:cNvSpPr/>
            <p:nvPr/>
          </p:nvSpPr>
          <p:spPr>
            <a:xfrm>
              <a:off x="3894725" y="1595975"/>
              <a:ext cx="53700" cy="102125"/>
            </a:xfrm>
            <a:custGeom>
              <a:avLst/>
              <a:gdLst/>
              <a:ahLst/>
              <a:cxnLst/>
              <a:rect l="l" t="t" r="r" b="b"/>
              <a:pathLst>
                <a:path w="2148" h="4085" extrusionOk="0">
                  <a:moveTo>
                    <a:pt x="0" y="3832"/>
                  </a:moveTo>
                  <a:lnTo>
                    <a:pt x="0" y="3832"/>
                  </a:lnTo>
                  <a:lnTo>
                    <a:pt x="169" y="4085"/>
                  </a:lnTo>
                  <a:lnTo>
                    <a:pt x="0" y="3832"/>
                  </a:lnTo>
                  <a:close/>
                  <a:moveTo>
                    <a:pt x="2147" y="1"/>
                  </a:moveTo>
                  <a:lnTo>
                    <a:pt x="1769" y="85"/>
                  </a:lnTo>
                  <a:lnTo>
                    <a:pt x="2147" y="1"/>
                  </a:lnTo>
                  <a:lnTo>
                    <a:pt x="2147" y="1"/>
                  </a:lnTo>
                  <a:lnTo>
                    <a:pt x="214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8" name="Google Shape;3098;p32"/>
            <p:cNvSpPr/>
            <p:nvPr/>
          </p:nvSpPr>
          <p:spPr>
            <a:xfrm>
              <a:off x="3894725" y="1691775"/>
              <a:ext cx="4225" cy="6325"/>
            </a:xfrm>
            <a:custGeom>
              <a:avLst/>
              <a:gdLst/>
              <a:ahLst/>
              <a:cxnLst/>
              <a:rect l="l" t="t" r="r" b="b"/>
              <a:pathLst>
                <a:path w="169" h="253" fill="none" extrusionOk="0">
                  <a:moveTo>
                    <a:pt x="0" y="0"/>
                  </a:moveTo>
                  <a:lnTo>
                    <a:pt x="0" y="0"/>
                  </a:lnTo>
                  <a:lnTo>
                    <a:pt x="169"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9" name="Google Shape;3099;p32"/>
            <p:cNvSpPr/>
            <p:nvPr/>
          </p:nvSpPr>
          <p:spPr>
            <a:xfrm>
              <a:off x="3938925" y="1595975"/>
              <a:ext cx="9500" cy="2150"/>
            </a:xfrm>
            <a:custGeom>
              <a:avLst/>
              <a:gdLst/>
              <a:ahLst/>
              <a:cxnLst/>
              <a:rect l="l" t="t" r="r" b="b"/>
              <a:pathLst>
                <a:path w="380" h="86" fill="none" extrusionOk="0">
                  <a:moveTo>
                    <a:pt x="379" y="1"/>
                  </a:moveTo>
                  <a:lnTo>
                    <a:pt x="1" y="85"/>
                  </a:lnTo>
                  <a:lnTo>
                    <a:pt x="379" y="1"/>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0" name="Google Shape;3100;p32"/>
            <p:cNvSpPr/>
            <p:nvPr/>
          </p:nvSpPr>
          <p:spPr>
            <a:xfrm>
              <a:off x="3894725" y="1595975"/>
              <a:ext cx="53700" cy="105300"/>
            </a:xfrm>
            <a:custGeom>
              <a:avLst/>
              <a:gdLst/>
              <a:ahLst/>
              <a:cxnLst/>
              <a:rect l="l" t="t" r="r" b="b"/>
              <a:pathLst>
                <a:path w="2148" h="4212" extrusionOk="0">
                  <a:moveTo>
                    <a:pt x="2147" y="1"/>
                  </a:moveTo>
                  <a:lnTo>
                    <a:pt x="1769" y="85"/>
                  </a:lnTo>
                  <a:lnTo>
                    <a:pt x="1684" y="85"/>
                  </a:lnTo>
                  <a:lnTo>
                    <a:pt x="1221" y="1180"/>
                  </a:lnTo>
                  <a:lnTo>
                    <a:pt x="758" y="2232"/>
                  </a:lnTo>
                  <a:lnTo>
                    <a:pt x="0" y="3832"/>
                  </a:lnTo>
                  <a:lnTo>
                    <a:pt x="169" y="4085"/>
                  </a:lnTo>
                  <a:lnTo>
                    <a:pt x="295" y="4211"/>
                  </a:lnTo>
                  <a:lnTo>
                    <a:pt x="1095" y="2401"/>
                  </a:lnTo>
                  <a:lnTo>
                    <a:pt x="1642" y="1222"/>
                  </a:lnTo>
                  <a:lnTo>
                    <a:pt x="214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1" name="Google Shape;3101;p32"/>
            <p:cNvSpPr/>
            <p:nvPr/>
          </p:nvSpPr>
          <p:spPr>
            <a:xfrm>
              <a:off x="3894725" y="1595975"/>
              <a:ext cx="53700" cy="105300"/>
            </a:xfrm>
            <a:custGeom>
              <a:avLst/>
              <a:gdLst/>
              <a:ahLst/>
              <a:cxnLst/>
              <a:rect l="l" t="t" r="r" b="b"/>
              <a:pathLst>
                <a:path w="2148" h="4212" fill="none" extrusionOk="0">
                  <a:moveTo>
                    <a:pt x="2147" y="1"/>
                  </a:moveTo>
                  <a:lnTo>
                    <a:pt x="1769" y="85"/>
                  </a:lnTo>
                  <a:lnTo>
                    <a:pt x="1684" y="85"/>
                  </a:lnTo>
                  <a:lnTo>
                    <a:pt x="1684" y="85"/>
                  </a:lnTo>
                  <a:lnTo>
                    <a:pt x="1221" y="1180"/>
                  </a:lnTo>
                  <a:lnTo>
                    <a:pt x="758" y="2232"/>
                  </a:lnTo>
                  <a:lnTo>
                    <a:pt x="0" y="3832"/>
                  </a:lnTo>
                  <a:lnTo>
                    <a:pt x="169" y="4085"/>
                  </a:lnTo>
                  <a:lnTo>
                    <a:pt x="295" y="4211"/>
                  </a:lnTo>
                  <a:lnTo>
                    <a:pt x="1095" y="2401"/>
                  </a:lnTo>
                  <a:lnTo>
                    <a:pt x="1095" y="2401"/>
                  </a:lnTo>
                  <a:lnTo>
                    <a:pt x="1642" y="1222"/>
                  </a:lnTo>
                  <a:lnTo>
                    <a:pt x="21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2" name="Google Shape;3102;p32"/>
            <p:cNvSpPr/>
            <p:nvPr/>
          </p:nvSpPr>
          <p:spPr>
            <a:xfrm>
              <a:off x="3919975" y="1590725"/>
              <a:ext cx="60025" cy="143175"/>
            </a:xfrm>
            <a:custGeom>
              <a:avLst/>
              <a:gdLst/>
              <a:ahLst/>
              <a:cxnLst/>
              <a:rect l="l" t="t" r="r" b="b"/>
              <a:pathLst>
                <a:path w="2401" h="5727" extrusionOk="0">
                  <a:moveTo>
                    <a:pt x="1" y="5389"/>
                  </a:moveTo>
                  <a:lnTo>
                    <a:pt x="1" y="5389"/>
                  </a:lnTo>
                  <a:lnTo>
                    <a:pt x="253" y="5726"/>
                  </a:lnTo>
                  <a:lnTo>
                    <a:pt x="1" y="5389"/>
                  </a:lnTo>
                  <a:close/>
                  <a:moveTo>
                    <a:pt x="2401" y="0"/>
                  </a:moveTo>
                  <a:lnTo>
                    <a:pt x="1937" y="85"/>
                  </a:lnTo>
                  <a:lnTo>
                    <a:pt x="1937" y="85"/>
                  </a:lnTo>
                  <a:lnTo>
                    <a:pt x="2401" y="0"/>
                  </a:lnTo>
                  <a:lnTo>
                    <a:pt x="2401" y="0"/>
                  </a:lnTo>
                  <a:lnTo>
                    <a:pt x="2401"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3" name="Google Shape;3103;p32"/>
            <p:cNvSpPr/>
            <p:nvPr/>
          </p:nvSpPr>
          <p:spPr>
            <a:xfrm>
              <a:off x="3919975" y="1725450"/>
              <a:ext cx="6350" cy="8450"/>
            </a:xfrm>
            <a:custGeom>
              <a:avLst/>
              <a:gdLst/>
              <a:ahLst/>
              <a:cxnLst/>
              <a:rect l="l" t="t" r="r" b="b"/>
              <a:pathLst>
                <a:path w="254" h="338" fill="none" extrusionOk="0">
                  <a:moveTo>
                    <a:pt x="1" y="0"/>
                  </a:moveTo>
                  <a:lnTo>
                    <a:pt x="1" y="0"/>
                  </a:lnTo>
                  <a:lnTo>
                    <a:pt x="253" y="337"/>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4" name="Google Shape;3104;p32"/>
            <p:cNvSpPr/>
            <p:nvPr/>
          </p:nvSpPr>
          <p:spPr>
            <a:xfrm>
              <a:off x="3968400" y="1590725"/>
              <a:ext cx="11600" cy="2125"/>
            </a:xfrm>
            <a:custGeom>
              <a:avLst/>
              <a:gdLst/>
              <a:ahLst/>
              <a:cxnLst/>
              <a:rect l="l" t="t" r="r" b="b"/>
              <a:pathLst>
                <a:path w="464" h="85" fill="none" extrusionOk="0">
                  <a:moveTo>
                    <a:pt x="464" y="0"/>
                  </a:moveTo>
                  <a:lnTo>
                    <a:pt x="0" y="85"/>
                  </a:lnTo>
                  <a:lnTo>
                    <a:pt x="0" y="85"/>
                  </a:lnTo>
                  <a:lnTo>
                    <a:pt x="464" y="0"/>
                  </a:lnTo>
                  <a:lnTo>
                    <a:pt x="464" y="0"/>
                  </a:lnTo>
                  <a:lnTo>
                    <a:pt x="4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5" name="Google Shape;3105;p32"/>
            <p:cNvSpPr/>
            <p:nvPr/>
          </p:nvSpPr>
          <p:spPr>
            <a:xfrm>
              <a:off x="3919975" y="1590725"/>
              <a:ext cx="60025" cy="144225"/>
            </a:xfrm>
            <a:custGeom>
              <a:avLst/>
              <a:gdLst/>
              <a:ahLst/>
              <a:cxnLst/>
              <a:rect l="l" t="t" r="r" b="b"/>
              <a:pathLst>
                <a:path w="2401" h="5769" extrusionOk="0">
                  <a:moveTo>
                    <a:pt x="2401" y="0"/>
                  </a:moveTo>
                  <a:lnTo>
                    <a:pt x="1937" y="85"/>
                  </a:lnTo>
                  <a:lnTo>
                    <a:pt x="1516" y="1432"/>
                  </a:lnTo>
                  <a:lnTo>
                    <a:pt x="1053" y="2779"/>
                  </a:lnTo>
                  <a:lnTo>
                    <a:pt x="548" y="4084"/>
                  </a:lnTo>
                  <a:lnTo>
                    <a:pt x="1" y="5389"/>
                  </a:lnTo>
                  <a:lnTo>
                    <a:pt x="253" y="5726"/>
                  </a:lnTo>
                  <a:lnTo>
                    <a:pt x="295" y="5768"/>
                  </a:lnTo>
                  <a:lnTo>
                    <a:pt x="885" y="4337"/>
                  </a:lnTo>
                  <a:lnTo>
                    <a:pt x="1432" y="2905"/>
                  </a:lnTo>
                  <a:lnTo>
                    <a:pt x="1937" y="1474"/>
                  </a:lnTo>
                  <a:lnTo>
                    <a:pt x="2401"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6" name="Google Shape;3106;p32"/>
            <p:cNvSpPr/>
            <p:nvPr/>
          </p:nvSpPr>
          <p:spPr>
            <a:xfrm>
              <a:off x="3919975" y="1590725"/>
              <a:ext cx="60025" cy="144225"/>
            </a:xfrm>
            <a:custGeom>
              <a:avLst/>
              <a:gdLst/>
              <a:ahLst/>
              <a:cxnLst/>
              <a:rect l="l" t="t" r="r" b="b"/>
              <a:pathLst>
                <a:path w="2401" h="5769" fill="none" extrusionOk="0">
                  <a:moveTo>
                    <a:pt x="2401" y="0"/>
                  </a:moveTo>
                  <a:lnTo>
                    <a:pt x="1937" y="85"/>
                  </a:lnTo>
                  <a:lnTo>
                    <a:pt x="1937" y="85"/>
                  </a:lnTo>
                  <a:lnTo>
                    <a:pt x="1516" y="1432"/>
                  </a:lnTo>
                  <a:lnTo>
                    <a:pt x="1053" y="2779"/>
                  </a:lnTo>
                  <a:lnTo>
                    <a:pt x="548" y="4084"/>
                  </a:lnTo>
                  <a:lnTo>
                    <a:pt x="1" y="5389"/>
                  </a:lnTo>
                  <a:lnTo>
                    <a:pt x="253" y="5726"/>
                  </a:lnTo>
                  <a:lnTo>
                    <a:pt x="295" y="5768"/>
                  </a:lnTo>
                  <a:lnTo>
                    <a:pt x="295" y="5768"/>
                  </a:lnTo>
                  <a:lnTo>
                    <a:pt x="885" y="4337"/>
                  </a:lnTo>
                  <a:lnTo>
                    <a:pt x="1432" y="2905"/>
                  </a:lnTo>
                  <a:lnTo>
                    <a:pt x="1937" y="1474"/>
                  </a:lnTo>
                  <a:lnTo>
                    <a:pt x="240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7" name="Google Shape;3107;p32"/>
            <p:cNvSpPr/>
            <p:nvPr/>
          </p:nvSpPr>
          <p:spPr>
            <a:xfrm>
              <a:off x="3943125" y="1583350"/>
              <a:ext cx="78975" cy="182125"/>
            </a:xfrm>
            <a:custGeom>
              <a:avLst/>
              <a:gdLst/>
              <a:ahLst/>
              <a:cxnLst/>
              <a:rect l="l" t="t" r="r" b="b"/>
              <a:pathLst>
                <a:path w="3159" h="7285" extrusionOk="0">
                  <a:moveTo>
                    <a:pt x="1" y="6905"/>
                  </a:moveTo>
                  <a:lnTo>
                    <a:pt x="1" y="6905"/>
                  </a:lnTo>
                  <a:lnTo>
                    <a:pt x="254" y="7284"/>
                  </a:lnTo>
                  <a:lnTo>
                    <a:pt x="254" y="7284"/>
                  </a:lnTo>
                  <a:lnTo>
                    <a:pt x="1" y="6905"/>
                  </a:lnTo>
                  <a:close/>
                  <a:moveTo>
                    <a:pt x="3159" y="1"/>
                  </a:moveTo>
                  <a:lnTo>
                    <a:pt x="2696" y="85"/>
                  </a:lnTo>
                  <a:lnTo>
                    <a:pt x="2696" y="85"/>
                  </a:lnTo>
                  <a:lnTo>
                    <a:pt x="3159" y="1"/>
                  </a:lnTo>
                  <a:lnTo>
                    <a:pt x="3159" y="1"/>
                  </a:lnTo>
                  <a:lnTo>
                    <a:pt x="3159"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8" name="Google Shape;3108;p32"/>
            <p:cNvSpPr/>
            <p:nvPr/>
          </p:nvSpPr>
          <p:spPr>
            <a:xfrm>
              <a:off x="3943125" y="1755975"/>
              <a:ext cx="6350" cy="9500"/>
            </a:xfrm>
            <a:custGeom>
              <a:avLst/>
              <a:gdLst/>
              <a:ahLst/>
              <a:cxnLst/>
              <a:rect l="l" t="t" r="r" b="b"/>
              <a:pathLst>
                <a:path w="254" h="380" fill="none" extrusionOk="0">
                  <a:moveTo>
                    <a:pt x="1" y="0"/>
                  </a:moveTo>
                  <a:lnTo>
                    <a:pt x="1" y="0"/>
                  </a:lnTo>
                  <a:lnTo>
                    <a:pt x="254" y="379"/>
                  </a:lnTo>
                  <a:lnTo>
                    <a:pt x="254"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9" name="Google Shape;3109;p32"/>
            <p:cNvSpPr/>
            <p:nvPr/>
          </p:nvSpPr>
          <p:spPr>
            <a:xfrm>
              <a:off x="4010500" y="1583350"/>
              <a:ext cx="11600" cy="2125"/>
            </a:xfrm>
            <a:custGeom>
              <a:avLst/>
              <a:gdLst/>
              <a:ahLst/>
              <a:cxnLst/>
              <a:rect l="l" t="t" r="r" b="b"/>
              <a:pathLst>
                <a:path w="464" h="85" fill="none" extrusionOk="0">
                  <a:moveTo>
                    <a:pt x="464" y="1"/>
                  </a:moveTo>
                  <a:lnTo>
                    <a:pt x="1" y="85"/>
                  </a:lnTo>
                  <a:lnTo>
                    <a:pt x="1" y="85"/>
                  </a:lnTo>
                  <a:lnTo>
                    <a:pt x="464" y="1"/>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0" name="Google Shape;3110;p32"/>
            <p:cNvSpPr/>
            <p:nvPr/>
          </p:nvSpPr>
          <p:spPr>
            <a:xfrm>
              <a:off x="3943125" y="1583350"/>
              <a:ext cx="78975" cy="182125"/>
            </a:xfrm>
            <a:custGeom>
              <a:avLst/>
              <a:gdLst/>
              <a:ahLst/>
              <a:cxnLst/>
              <a:rect l="l" t="t" r="r" b="b"/>
              <a:pathLst>
                <a:path w="3159" h="7285" extrusionOk="0">
                  <a:moveTo>
                    <a:pt x="3159" y="1"/>
                  </a:moveTo>
                  <a:lnTo>
                    <a:pt x="2696" y="85"/>
                  </a:lnTo>
                  <a:lnTo>
                    <a:pt x="2064" y="1811"/>
                  </a:lnTo>
                  <a:lnTo>
                    <a:pt x="1390" y="3495"/>
                  </a:lnTo>
                  <a:lnTo>
                    <a:pt x="717" y="5221"/>
                  </a:lnTo>
                  <a:lnTo>
                    <a:pt x="1" y="6905"/>
                  </a:lnTo>
                  <a:lnTo>
                    <a:pt x="254" y="7284"/>
                  </a:lnTo>
                  <a:lnTo>
                    <a:pt x="1054" y="5474"/>
                  </a:lnTo>
                  <a:lnTo>
                    <a:pt x="1769" y="3664"/>
                  </a:lnTo>
                  <a:lnTo>
                    <a:pt x="2485" y="1811"/>
                  </a:lnTo>
                  <a:lnTo>
                    <a:pt x="3159"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1" name="Google Shape;3111;p32"/>
            <p:cNvSpPr/>
            <p:nvPr/>
          </p:nvSpPr>
          <p:spPr>
            <a:xfrm>
              <a:off x="3943125" y="1583350"/>
              <a:ext cx="78975" cy="182125"/>
            </a:xfrm>
            <a:custGeom>
              <a:avLst/>
              <a:gdLst/>
              <a:ahLst/>
              <a:cxnLst/>
              <a:rect l="l" t="t" r="r" b="b"/>
              <a:pathLst>
                <a:path w="3159" h="7285" fill="none" extrusionOk="0">
                  <a:moveTo>
                    <a:pt x="3159" y="1"/>
                  </a:moveTo>
                  <a:lnTo>
                    <a:pt x="2696" y="85"/>
                  </a:lnTo>
                  <a:lnTo>
                    <a:pt x="2696" y="85"/>
                  </a:lnTo>
                  <a:lnTo>
                    <a:pt x="2064" y="1811"/>
                  </a:lnTo>
                  <a:lnTo>
                    <a:pt x="1390" y="3495"/>
                  </a:lnTo>
                  <a:lnTo>
                    <a:pt x="717" y="5221"/>
                  </a:lnTo>
                  <a:lnTo>
                    <a:pt x="1" y="6905"/>
                  </a:lnTo>
                  <a:lnTo>
                    <a:pt x="254" y="7284"/>
                  </a:lnTo>
                  <a:lnTo>
                    <a:pt x="254" y="7284"/>
                  </a:lnTo>
                  <a:lnTo>
                    <a:pt x="1054" y="5474"/>
                  </a:lnTo>
                  <a:lnTo>
                    <a:pt x="1769" y="3664"/>
                  </a:lnTo>
                  <a:lnTo>
                    <a:pt x="2485" y="1811"/>
                  </a:lnTo>
                  <a:lnTo>
                    <a:pt x="31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2" name="Google Shape;3112;p32"/>
            <p:cNvSpPr/>
            <p:nvPr/>
          </p:nvSpPr>
          <p:spPr>
            <a:xfrm>
              <a:off x="4065225" y="1530725"/>
              <a:ext cx="187400" cy="208425"/>
            </a:xfrm>
            <a:custGeom>
              <a:avLst/>
              <a:gdLst/>
              <a:ahLst/>
              <a:cxnLst/>
              <a:rect l="l" t="t" r="r" b="b"/>
              <a:pathLst>
                <a:path w="7496" h="8337" extrusionOk="0">
                  <a:moveTo>
                    <a:pt x="6821" y="1"/>
                  </a:moveTo>
                  <a:lnTo>
                    <a:pt x="422" y="1769"/>
                  </a:lnTo>
                  <a:lnTo>
                    <a:pt x="253" y="1853"/>
                  </a:lnTo>
                  <a:lnTo>
                    <a:pt x="169" y="1937"/>
                  </a:lnTo>
                  <a:lnTo>
                    <a:pt x="85" y="2021"/>
                  </a:lnTo>
                  <a:lnTo>
                    <a:pt x="43" y="2148"/>
                  </a:lnTo>
                  <a:lnTo>
                    <a:pt x="1" y="2316"/>
                  </a:lnTo>
                  <a:lnTo>
                    <a:pt x="1" y="2442"/>
                  </a:lnTo>
                  <a:lnTo>
                    <a:pt x="43" y="2569"/>
                  </a:lnTo>
                  <a:lnTo>
                    <a:pt x="127" y="2695"/>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506"/>
                  </a:lnTo>
                  <a:lnTo>
                    <a:pt x="7495" y="379"/>
                  </a:lnTo>
                  <a:lnTo>
                    <a:pt x="7411" y="253"/>
                  </a:lnTo>
                  <a:lnTo>
                    <a:pt x="7327" y="127"/>
                  </a:lnTo>
                  <a:lnTo>
                    <a:pt x="7243" y="43"/>
                  </a:lnTo>
                  <a:lnTo>
                    <a:pt x="7116"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3" name="Google Shape;3113;p32"/>
            <p:cNvSpPr/>
            <p:nvPr/>
          </p:nvSpPr>
          <p:spPr>
            <a:xfrm>
              <a:off x="4065225" y="1530725"/>
              <a:ext cx="187400" cy="208425"/>
            </a:xfrm>
            <a:custGeom>
              <a:avLst/>
              <a:gdLst/>
              <a:ahLst/>
              <a:cxnLst/>
              <a:rect l="l" t="t" r="r" b="b"/>
              <a:pathLst>
                <a:path w="7496" h="8337" fill="none" extrusionOk="0">
                  <a:moveTo>
                    <a:pt x="127" y="2695"/>
                  </a:moveTo>
                  <a:lnTo>
                    <a:pt x="5095" y="8168"/>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632"/>
                  </a:lnTo>
                  <a:lnTo>
                    <a:pt x="7495" y="506"/>
                  </a:lnTo>
                  <a:lnTo>
                    <a:pt x="7495" y="379"/>
                  </a:lnTo>
                  <a:lnTo>
                    <a:pt x="7411" y="253"/>
                  </a:lnTo>
                  <a:lnTo>
                    <a:pt x="7327" y="127"/>
                  </a:lnTo>
                  <a:lnTo>
                    <a:pt x="7243" y="43"/>
                  </a:lnTo>
                  <a:lnTo>
                    <a:pt x="7116" y="1"/>
                  </a:lnTo>
                  <a:lnTo>
                    <a:pt x="6948" y="1"/>
                  </a:lnTo>
                  <a:lnTo>
                    <a:pt x="6821" y="1"/>
                  </a:lnTo>
                  <a:lnTo>
                    <a:pt x="422" y="1769"/>
                  </a:lnTo>
                  <a:lnTo>
                    <a:pt x="422" y="1769"/>
                  </a:lnTo>
                  <a:lnTo>
                    <a:pt x="253" y="1853"/>
                  </a:lnTo>
                  <a:lnTo>
                    <a:pt x="169" y="1937"/>
                  </a:lnTo>
                  <a:lnTo>
                    <a:pt x="85" y="2021"/>
                  </a:lnTo>
                  <a:lnTo>
                    <a:pt x="43" y="2148"/>
                  </a:lnTo>
                  <a:lnTo>
                    <a:pt x="1" y="2316"/>
                  </a:lnTo>
                  <a:lnTo>
                    <a:pt x="1" y="2442"/>
                  </a:lnTo>
                  <a:lnTo>
                    <a:pt x="43" y="2569"/>
                  </a:lnTo>
                  <a:lnTo>
                    <a:pt x="127" y="26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4" name="Google Shape;3114;p32"/>
            <p:cNvSpPr/>
            <p:nvPr/>
          </p:nvSpPr>
          <p:spPr>
            <a:xfrm>
              <a:off x="4091550" y="1564400"/>
              <a:ext cx="22125" cy="67400"/>
            </a:xfrm>
            <a:custGeom>
              <a:avLst/>
              <a:gdLst/>
              <a:ahLst/>
              <a:cxnLst/>
              <a:rect l="l" t="t" r="r" b="b"/>
              <a:pathLst>
                <a:path w="885" h="2696" extrusionOk="0">
                  <a:moveTo>
                    <a:pt x="0" y="2359"/>
                  </a:moveTo>
                  <a:lnTo>
                    <a:pt x="0" y="2359"/>
                  </a:lnTo>
                  <a:lnTo>
                    <a:pt x="337" y="2695"/>
                  </a:lnTo>
                  <a:lnTo>
                    <a:pt x="0" y="2359"/>
                  </a:lnTo>
                  <a:close/>
                  <a:moveTo>
                    <a:pt x="885" y="1"/>
                  </a:moveTo>
                  <a:lnTo>
                    <a:pt x="758" y="43"/>
                  </a:lnTo>
                  <a:lnTo>
                    <a:pt x="885"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5" name="Google Shape;3115;p32"/>
            <p:cNvSpPr/>
            <p:nvPr/>
          </p:nvSpPr>
          <p:spPr>
            <a:xfrm>
              <a:off x="4091550" y="1623350"/>
              <a:ext cx="8450" cy="8450"/>
            </a:xfrm>
            <a:custGeom>
              <a:avLst/>
              <a:gdLst/>
              <a:ahLst/>
              <a:cxnLst/>
              <a:rect l="l" t="t" r="r" b="b"/>
              <a:pathLst>
                <a:path w="338" h="338" fill="none" extrusionOk="0">
                  <a:moveTo>
                    <a:pt x="0" y="1"/>
                  </a:moveTo>
                  <a:lnTo>
                    <a:pt x="0" y="1"/>
                  </a:lnTo>
                  <a:lnTo>
                    <a:pt x="337" y="33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6" name="Google Shape;3116;p32"/>
            <p:cNvSpPr/>
            <p:nvPr/>
          </p:nvSpPr>
          <p:spPr>
            <a:xfrm>
              <a:off x="4110500" y="1564400"/>
              <a:ext cx="3175" cy="1075"/>
            </a:xfrm>
            <a:custGeom>
              <a:avLst/>
              <a:gdLst/>
              <a:ahLst/>
              <a:cxnLst/>
              <a:rect l="l" t="t" r="r" b="b"/>
              <a:pathLst>
                <a:path w="127" h="43" fill="none" extrusionOk="0">
                  <a:moveTo>
                    <a:pt x="127" y="1"/>
                  </a:moveTo>
                  <a:lnTo>
                    <a:pt x="0"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7" name="Google Shape;3117;p32"/>
            <p:cNvSpPr/>
            <p:nvPr/>
          </p:nvSpPr>
          <p:spPr>
            <a:xfrm>
              <a:off x="4091550" y="1562300"/>
              <a:ext cx="31600" cy="69500"/>
            </a:xfrm>
            <a:custGeom>
              <a:avLst/>
              <a:gdLst/>
              <a:ahLst/>
              <a:cxnLst/>
              <a:rect l="l" t="t" r="r" b="b"/>
              <a:pathLst>
                <a:path w="1264" h="2780" extrusionOk="0">
                  <a:moveTo>
                    <a:pt x="1264" y="1"/>
                  </a:moveTo>
                  <a:lnTo>
                    <a:pt x="885" y="85"/>
                  </a:lnTo>
                  <a:lnTo>
                    <a:pt x="758" y="127"/>
                  </a:lnTo>
                  <a:lnTo>
                    <a:pt x="0" y="2443"/>
                  </a:lnTo>
                  <a:lnTo>
                    <a:pt x="337" y="2779"/>
                  </a:lnTo>
                  <a:lnTo>
                    <a:pt x="1264"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8" name="Google Shape;3118;p32"/>
            <p:cNvSpPr/>
            <p:nvPr/>
          </p:nvSpPr>
          <p:spPr>
            <a:xfrm>
              <a:off x="4091550" y="1562300"/>
              <a:ext cx="31600" cy="69500"/>
            </a:xfrm>
            <a:custGeom>
              <a:avLst/>
              <a:gdLst/>
              <a:ahLst/>
              <a:cxnLst/>
              <a:rect l="l" t="t" r="r" b="b"/>
              <a:pathLst>
                <a:path w="1264" h="2780" fill="none" extrusionOk="0">
                  <a:moveTo>
                    <a:pt x="1264" y="1"/>
                  </a:moveTo>
                  <a:lnTo>
                    <a:pt x="885" y="85"/>
                  </a:lnTo>
                  <a:lnTo>
                    <a:pt x="758" y="127"/>
                  </a:lnTo>
                  <a:lnTo>
                    <a:pt x="0" y="2443"/>
                  </a:lnTo>
                  <a:lnTo>
                    <a:pt x="337" y="2779"/>
                  </a:lnTo>
                  <a:lnTo>
                    <a:pt x="12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9" name="Google Shape;3119;p32"/>
            <p:cNvSpPr/>
            <p:nvPr/>
          </p:nvSpPr>
          <p:spPr>
            <a:xfrm>
              <a:off x="4117875" y="1651775"/>
              <a:ext cx="6325" cy="6325"/>
            </a:xfrm>
            <a:custGeom>
              <a:avLst/>
              <a:gdLst/>
              <a:ahLst/>
              <a:cxnLst/>
              <a:rect l="l" t="t" r="r" b="b"/>
              <a:pathLst>
                <a:path w="253" h="253" extrusionOk="0">
                  <a:moveTo>
                    <a:pt x="0" y="0"/>
                  </a:moveTo>
                  <a:lnTo>
                    <a:pt x="0" y="0"/>
                  </a:lnTo>
                  <a:lnTo>
                    <a:pt x="253" y="253"/>
                  </a:lnTo>
                  <a:lnTo>
                    <a:pt x="0"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0" name="Google Shape;3120;p32"/>
            <p:cNvSpPr/>
            <p:nvPr/>
          </p:nvSpPr>
          <p:spPr>
            <a:xfrm>
              <a:off x="4117875" y="1651775"/>
              <a:ext cx="6325" cy="6325"/>
            </a:xfrm>
            <a:custGeom>
              <a:avLst/>
              <a:gdLst/>
              <a:ahLst/>
              <a:cxnLst/>
              <a:rect l="l" t="t" r="r" b="b"/>
              <a:pathLst>
                <a:path w="253" h="253" fill="none" extrusionOk="0">
                  <a:moveTo>
                    <a:pt x="0" y="0"/>
                  </a:moveTo>
                  <a:lnTo>
                    <a:pt x="0" y="0"/>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1" name="Google Shape;3121;p32"/>
            <p:cNvSpPr/>
            <p:nvPr/>
          </p:nvSpPr>
          <p:spPr>
            <a:xfrm>
              <a:off x="4117875" y="1551775"/>
              <a:ext cx="44225" cy="108450"/>
            </a:xfrm>
            <a:custGeom>
              <a:avLst/>
              <a:gdLst/>
              <a:ahLst/>
              <a:cxnLst/>
              <a:rect l="l" t="t" r="r" b="b"/>
              <a:pathLst>
                <a:path w="1769" h="4338" extrusionOk="0">
                  <a:moveTo>
                    <a:pt x="1768" y="1"/>
                  </a:moveTo>
                  <a:lnTo>
                    <a:pt x="1305" y="127"/>
                  </a:lnTo>
                  <a:lnTo>
                    <a:pt x="926" y="1222"/>
                  </a:lnTo>
                  <a:lnTo>
                    <a:pt x="589" y="2316"/>
                  </a:lnTo>
                  <a:lnTo>
                    <a:pt x="0" y="4000"/>
                  </a:lnTo>
                  <a:lnTo>
                    <a:pt x="253" y="4253"/>
                  </a:lnTo>
                  <a:lnTo>
                    <a:pt x="295" y="4337"/>
                  </a:lnTo>
                  <a:lnTo>
                    <a:pt x="968" y="2442"/>
                  </a:lnTo>
                  <a:lnTo>
                    <a:pt x="1389" y="1222"/>
                  </a:lnTo>
                  <a:lnTo>
                    <a:pt x="1768"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2" name="Google Shape;3122;p32"/>
            <p:cNvSpPr/>
            <p:nvPr/>
          </p:nvSpPr>
          <p:spPr>
            <a:xfrm>
              <a:off x="4117875" y="1551775"/>
              <a:ext cx="44225" cy="108450"/>
            </a:xfrm>
            <a:custGeom>
              <a:avLst/>
              <a:gdLst/>
              <a:ahLst/>
              <a:cxnLst/>
              <a:rect l="l" t="t" r="r" b="b"/>
              <a:pathLst>
                <a:path w="1769" h="4338" fill="none" extrusionOk="0">
                  <a:moveTo>
                    <a:pt x="1768" y="1"/>
                  </a:moveTo>
                  <a:lnTo>
                    <a:pt x="1305" y="127"/>
                  </a:lnTo>
                  <a:lnTo>
                    <a:pt x="1305" y="127"/>
                  </a:lnTo>
                  <a:lnTo>
                    <a:pt x="926" y="1222"/>
                  </a:lnTo>
                  <a:lnTo>
                    <a:pt x="589" y="2316"/>
                  </a:lnTo>
                  <a:lnTo>
                    <a:pt x="0" y="4000"/>
                  </a:lnTo>
                  <a:lnTo>
                    <a:pt x="253" y="4253"/>
                  </a:lnTo>
                  <a:lnTo>
                    <a:pt x="295" y="4337"/>
                  </a:lnTo>
                  <a:lnTo>
                    <a:pt x="968" y="2442"/>
                  </a:lnTo>
                  <a:lnTo>
                    <a:pt x="968" y="2442"/>
                  </a:lnTo>
                  <a:lnTo>
                    <a:pt x="1389" y="1222"/>
                  </a:lnTo>
                  <a:lnTo>
                    <a:pt x="176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3" name="Google Shape;3123;p32"/>
            <p:cNvSpPr/>
            <p:nvPr/>
          </p:nvSpPr>
          <p:spPr>
            <a:xfrm>
              <a:off x="4146275" y="1542300"/>
              <a:ext cx="46350" cy="149500"/>
            </a:xfrm>
            <a:custGeom>
              <a:avLst/>
              <a:gdLst/>
              <a:ahLst/>
              <a:cxnLst/>
              <a:rect l="l" t="t" r="r" b="b"/>
              <a:pathLst>
                <a:path w="1854" h="5980" extrusionOk="0">
                  <a:moveTo>
                    <a:pt x="1" y="5600"/>
                  </a:moveTo>
                  <a:lnTo>
                    <a:pt x="1" y="5600"/>
                  </a:lnTo>
                  <a:lnTo>
                    <a:pt x="1" y="5600"/>
                  </a:lnTo>
                  <a:lnTo>
                    <a:pt x="295" y="5979"/>
                  </a:lnTo>
                  <a:lnTo>
                    <a:pt x="295" y="5979"/>
                  </a:lnTo>
                  <a:lnTo>
                    <a:pt x="1" y="5600"/>
                  </a:lnTo>
                  <a:close/>
                  <a:moveTo>
                    <a:pt x="1853" y="1"/>
                  </a:moveTo>
                  <a:lnTo>
                    <a:pt x="1727" y="43"/>
                  </a:lnTo>
                  <a:lnTo>
                    <a:pt x="1853" y="1"/>
                  </a:lnTo>
                  <a:lnTo>
                    <a:pt x="1853" y="1"/>
                  </a:lnTo>
                  <a:lnTo>
                    <a:pt x="1853"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4" name="Google Shape;3124;p32"/>
            <p:cNvSpPr/>
            <p:nvPr/>
          </p:nvSpPr>
          <p:spPr>
            <a:xfrm>
              <a:off x="4146275" y="1682300"/>
              <a:ext cx="7400" cy="9500"/>
            </a:xfrm>
            <a:custGeom>
              <a:avLst/>
              <a:gdLst/>
              <a:ahLst/>
              <a:cxnLst/>
              <a:rect l="l" t="t" r="r" b="b"/>
              <a:pathLst>
                <a:path w="296" h="380" fill="none" extrusionOk="0">
                  <a:moveTo>
                    <a:pt x="1" y="0"/>
                  </a:moveTo>
                  <a:lnTo>
                    <a:pt x="1" y="0"/>
                  </a:lnTo>
                  <a:lnTo>
                    <a:pt x="1" y="0"/>
                  </a:lnTo>
                  <a:lnTo>
                    <a:pt x="295" y="379"/>
                  </a:lnTo>
                  <a:lnTo>
                    <a:pt x="295"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5" name="Google Shape;3125;p32"/>
            <p:cNvSpPr/>
            <p:nvPr/>
          </p:nvSpPr>
          <p:spPr>
            <a:xfrm>
              <a:off x="4189425" y="1542300"/>
              <a:ext cx="3200" cy="1075"/>
            </a:xfrm>
            <a:custGeom>
              <a:avLst/>
              <a:gdLst/>
              <a:ahLst/>
              <a:cxnLst/>
              <a:rect l="l" t="t" r="r" b="b"/>
              <a:pathLst>
                <a:path w="128" h="43" fill="none" extrusionOk="0">
                  <a:moveTo>
                    <a:pt x="127" y="1"/>
                  </a:moveTo>
                  <a:lnTo>
                    <a:pt x="1" y="43"/>
                  </a:lnTo>
                  <a:lnTo>
                    <a:pt x="127" y="1"/>
                  </a:lnTo>
                  <a:lnTo>
                    <a:pt x="127" y="1"/>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6" name="Google Shape;3126;p32"/>
            <p:cNvSpPr/>
            <p:nvPr/>
          </p:nvSpPr>
          <p:spPr>
            <a:xfrm>
              <a:off x="4146275" y="1542300"/>
              <a:ext cx="46350" cy="149500"/>
            </a:xfrm>
            <a:custGeom>
              <a:avLst/>
              <a:gdLst/>
              <a:ahLst/>
              <a:cxnLst/>
              <a:rect l="l" t="t" r="r" b="b"/>
              <a:pathLst>
                <a:path w="1854" h="5980" extrusionOk="0">
                  <a:moveTo>
                    <a:pt x="1853" y="1"/>
                  </a:moveTo>
                  <a:lnTo>
                    <a:pt x="1727" y="43"/>
                  </a:lnTo>
                  <a:lnTo>
                    <a:pt x="1432" y="127"/>
                  </a:lnTo>
                  <a:lnTo>
                    <a:pt x="1138" y="1516"/>
                  </a:lnTo>
                  <a:lnTo>
                    <a:pt x="801" y="2906"/>
                  </a:lnTo>
                  <a:lnTo>
                    <a:pt x="422" y="4253"/>
                  </a:lnTo>
                  <a:lnTo>
                    <a:pt x="1" y="5600"/>
                  </a:lnTo>
                  <a:lnTo>
                    <a:pt x="295" y="5979"/>
                  </a:lnTo>
                  <a:lnTo>
                    <a:pt x="759" y="4506"/>
                  </a:lnTo>
                  <a:lnTo>
                    <a:pt x="1180" y="3032"/>
                  </a:lnTo>
                  <a:lnTo>
                    <a:pt x="1559" y="1516"/>
                  </a:lnTo>
                  <a:lnTo>
                    <a:pt x="1853"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7" name="Google Shape;3127;p32"/>
            <p:cNvSpPr/>
            <p:nvPr/>
          </p:nvSpPr>
          <p:spPr>
            <a:xfrm>
              <a:off x="4146275" y="1542300"/>
              <a:ext cx="46350" cy="149500"/>
            </a:xfrm>
            <a:custGeom>
              <a:avLst/>
              <a:gdLst/>
              <a:ahLst/>
              <a:cxnLst/>
              <a:rect l="l" t="t" r="r" b="b"/>
              <a:pathLst>
                <a:path w="1854" h="5980" fill="none" extrusionOk="0">
                  <a:moveTo>
                    <a:pt x="1853" y="1"/>
                  </a:moveTo>
                  <a:lnTo>
                    <a:pt x="1727" y="43"/>
                  </a:lnTo>
                  <a:lnTo>
                    <a:pt x="1432" y="127"/>
                  </a:lnTo>
                  <a:lnTo>
                    <a:pt x="1432" y="127"/>
                  </a:lnTo>
                  <a:lnTo>
                    <a:pt x="1138" y="1516"/>
                  </a:lnTo>
                  <a:lnTo>
                    <a:pt x="801" y="2906"/>
                  </a:lnTo>
                  <a:lnTo>
                    <a:pt x="422" y="4253"/>
                  </a:lnTo>
                  <a:lnTo>
                    <a:pt x="1" y="5600"/>
                  </a:lnTo>
                  <a:lnTo>
                    <a:pt x="295" y="5979"/>
                  </a:lnTo>
                  <a:lnTo>
                    <a:pt x="295" y="5979"/>
                  </a:lnTo>
                  <a:lnTo>
                    <a:pt x="759" y="4506"/>
                  </a:lnTo>
                  <a:lnTo>
                    <a:pt x="1180" y="3032"/>
                  </a:lnTo>
                  <a:lnTo>
                    <a:pt x="1559" y="1516"/>
                  </a:lnTo>
                  <a:lnTo>
                    <a:pt x="185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8" name="Google Shape;3128;p32"/>
            <p:cNvSpPr/>
            <p:nvPr/>
          </p:nvSpPr>
          <p:spPr>
            <a:xfrm>
              <a:off x="4172600" y="1531775"/>
              <a:ext cx="62125" cy="187375"/>
            </a:xfrm>
            <a:custGeom>
              <a:avLst/>
              <a:gdLst/>
              <a:ahLst/>
              <a:cxnLst/>
              <a:rect l="l" t="t" r="r" b="b"/>
              <a:pathLst>
                <a:path w="2485" h="7495" extrusionOk="0">
                  <a:moveTo>
                    <a:pt x="0" y="7242"/>
                  </a:moveTo>
                  <a:lnTo>
                    <a:pt x="253" y="7495"/>
                  </a:lnTo>
                  <a:lnTo>
                    <a:pt x="253" y="7495"/>
                  </a:lnTo>
                  <a:lnTo>
                    <a:pt x="0" y="7242"/>
                  </a:lnTo>
                  <a:close/>
                  <a:moveTo>
                    <a:pt x="2484" y="1"/>
                  </a:moveTo>
                  <a:lnTo>
                    <a:pt x="2021" y="127"/>
                  </a:lnTo>
                  <a:lnTo>
                    <a:pt x="2021" y="127"/>
                  </a:lnTo>
                  <a:lnTo>
                    <a:pt x="2484" y="1"/>
                  </a:lnTo>
                  <a:lnTo>
                    <a:pt x="2484" y="1"/>
                  </a:lnTo>
                  <a:lnTo>
                    <a:pt x="248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9" name="Google Shape;3129;p32"/>
            <p:cNvSpPr/>
            <p:nvPr/>
          </p:nvSpPr>
          <p:spPr>
            <a:xfrm>
              <a:off x="4172600" y="1712825"/>
              <a:ext cx="6325" cy="6325"/>
            </a:xfrm>
            <a:custGeom>
              <a:avLst/>
              <a:gdLst/>
              <a:ahLst/>
              <a:cxnLst/>
              <a:rect l="l" t="t" r="r" b="b"/>
              <a:pathLst>
                <a:path w="253" h="253" fill="none" extrusionOk="0">
                  <a:moveTo>
                    <a:pt x="0" y="0"/>
                  </a:moveTo>
                  <a:lnTo>
                    <a:pt x="253" y="253"/>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0" name="Google Shape;3130;p32"/>
            <p:cNvSpPr/>
            <p:nvPr/>
          </p:nvSpPr>
          <p:spPr>
            <a:xfrm>
              <a:off x="4223125" y="1531775"/>
              <a:ext cx="11600" cy="3175"/>
            </a:xfrm>
            <a:custGeom>
              <a:avLst/>
              <a:gdLst/>
              <a:ahLst/>
              <a:cxnLst/>
              <a:rect l="l" t="t" r="r" b="b"/>
              <a:pathLst>
                <a:path w="464" h="127" fill="none" extrusionOk="0">
                  <a:moveTo>
                    <a:pt x="463" y="1"/>
                  </a:moveTo>
                  <a:lnTo>
                    <a:pt x="0" y="127"/>
                  </a:lnTo>
                  <a:lnTo>
                    <a:pt x="0" y="127"/>
                  </a:lnTo>
                  <a:lnTo>
                    <a:pt x="463" y="1"/>
                  </a:lnTo>
                  <a:lnTo>
                    <a:pt x="463" y="1"/>
                  </a:lnTo>
                  <a:lnTo>
                    <a:pt x="46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1" name="Google Shape;3131;p32"/>
            <p:cNvSpPr/>
            <p:nvPr/>
          </p:nvSpPr>
          <p:spPr>
            <a:xfrm>
              <a:off x="4171550" y="1531775"/>
              <a:ext cx="63175" cy="187375"/>
            </a:xfrm>
            <a:custGeom>
              <a:avLst/>
              <a:gdLst/>
              <a:ahLst/>
              <a:cxnLst/>
              <a:rect l="l" t="t" r="r" b="b"/>
              <a:pathLst>
                <a:path w="2527" h="7495" extrusionOk="0">
                  <a:moveTo>
                    <a:pt x="2526" y="1"/>
                  </a:moveTo>
                  <a:lnTo>
                    <a:pt x="2063" y="127"/>
                  </a:lnTo>
                  <a:lnTo>
                    <a:pt x="1600" y="1895"/>
                  </a:lnTo>
                  <a:lnTo>
                    <a:pt x="1095" y="3664"/>
                  </a:lnTo>
                  <a:lnTo>
                    <a:pt x="548" y="5390"/>
                  </a:lnTo>
                  <a:lnTo>
                    <a:pt x="0" y="7158"/>
                  </a:lnTo>
                  <a:lnTo>
                    <a:pt x="42" y="7242"/>
                  </a:lnTo>
                  <a:lnTo>
                    <a:pt x="295" y="7495"/>
                  </a:lnTo>
                  <a:lnTo>
                    <a:pt x="926" y="5642"/>
                  </a:lnTo>
                  <a:lnTo>
                    <a:pt x="1474" y="3748"/>
                  </a:lnTo>
                  <a:lnTo>
                    <a:pt x="2021" y="1853"/>
                  </a:lnTo>
                  <a:lnTo>
                    <a:pt x="2526"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2" name="Google Shape;3132;p32"/>
            <p:cNvSpPr/>
            <p:nvPr/>
          </p:nvSpPr>
          <p:spPr>
            <a:xfrm>
              <a:off x="4171550" y="1531775"/>
              <a:ext cx="63175" cy="187375"/>
            </a:xfrm>
            <a:custGeom>
              <a:avLst/>
              <a:gdLst/>
              <a:ahLst/>
              <a:cxnLst/>
              <a:rect l="l" t="t" r="r" b="b"/>
              <a:pathLst>
                <a:path w="2527" h="7495" fill="none" extrusionOk="0">
                  <a:moveTo>
                    <a:pt x="2526" y="1"/>
                  </a:moveTo>
                  <a:lnTo>
                    <a:pt x="2063" y="127"/>
                  </a:lnTo>
                  <a:lnTo>
                    <a:pt x="2063" y="127"/>
                  </a:lnTo>
                  <a:lnTo>
                    <a:pt x="1600" y="1895"/>
                  </a:lnTo>
                  <a:lnTo>
                    <a:pt x="1095" y="3664"/>
                  </a:lnTo>
                  <a:lnTo>
                    <a:pt x="548" y="5390"/>
                  </a:lnTo>
                  <a:lnTo>
                    <a:pt x="0" y="7158"/>
                  </a:lnTo>
                  <a:lnTo>
                    <a:pt x="42" y="7242"/>
                  </a:lnTo>
                  <a:lnTo>
                    <a:pt x="295" y="7495"/>
                  </a:lnTo>
                  <a:lnTo>
                    <a:pt x="295" y="7495"/>
                  </a:lnTo>
                  <a:lnTo>
                    <a:pt x="926" y="5642"/>
                  </a:lnTo>
                  <a:lnTo>
                    <a:pt x="1474" y="3748"/>
                  </a:lnTo>
                  <a:lnTo>
                    <a:pt x="2021" y="1853"/>
                  </a:lnTo>
                  <a:lnTo>
                    <a:pt x="252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3" name="Google Shape;3133;p32"/>
            <p:cNvSpPr/>
            <p:nvPr/>
          </p:nvSpPr>
          <p:spPr>
            <a:xfrm>
              <a:off x="4279950" y="1446525"/>
              <a:ext cx="181075" cy="211575"/>
            </a:xfrm>
            <a:custGeom>
              <a:avLst/>
              <a:gdLst/>
              <a:ahLst/>
              <a:cxnLst/>
              <a:rect l="l" t="t" r="r" b="b"/>
              <a:pathLst>
                <a:path w="7243" h="8463" extrusionOk="0">
                  <a:moveTo>
                    <a:pt x="6611" y="0"/>
                  </a:moveTo>
                  <a:lnTo>
                    <a:pt x="6485" y="42"/>
                  </a:lnTo>
                  <a:lnTo>
                    <a:pt x="338" y="2611"/>
                  </a:lnTo>
                  <a:lnTo>
                    <a:pt x="211" y="2695"/>
                  </a:lnTo>
                  <a:lnTo>
                    <a:pt x="85" y="2779"/>
                  </a:lnTo>
                  <a:lnTo>
                    <a:pt x="43" y="2905"/>
                  </a:lnTo>
                  <a:lnTo>
                    <a:pt x="1" y="3032"/>
                  </a:lnTo>
                  <a:lnTo>
                    <a:pt x="1" y="3158"/>
                  </a:lnTo>
                  <a:lnTo>
                    <a:pt x="1" y="3284"/>
                  </a:lnTo>
                  <a:lnTo>
                    <a:pt x="85" y="3411"/>
                  </a:lnTo>
                  <a:lnTo>
                    <a:pt x="169" y="35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463"/>
                  </a:lnTo>
                  <a:lnTo>
                    <a:pt x="7200" y="295"/>
                  </a:lnTo>
                  <a:lnTo>
                    <a:pt x="7116" y="211"/>
                  </a:lnTo>
                  <a:lnTo>
                    <a:pt x="6990" y="127"/>
                  </a:lnTo>
                  <a:lnTo>
                    <a:pt x="6906" y="42"/>
                  </a:lnTo>
                  <a:lnTo>
                    <a:pt x="673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4" name="Google Shape;3134;p32"/>
            <p:cNvSpPr/>
            <p:nvPr/>
          </p:nvSpPr>
          <p:spPr>
            <a:xfrm>
              <a:off x="4279950" y="1446525"/>
              <a:ext cx="181075" cy="211575"/>
            </a:xfrm>
            <a:custGeom>
              <a:avLst/>
              <a:gdLst/>
              <a:ahLst/>
              <a:cxnLst/>
              <a:rect l="l" t="t" r="r" b="b"/>
              <a:pathLst>
                <a:path w="7243" h="8463" fill="none" extrusionOk="0">
                  <a:moveTo>
                    <a:pt x="169" y="3537"/>
                  </a:moveTo>
                  <a:lnTo>
                    <a:pt x="5769" y="83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590"/>
                  </a:lnTo>
                  <a:lnTo>
                    <a:pt x="7242" y="463"/>
                  </a:lnTo>
                  <a:lnTo>
                    <a:pt x="7200" y="295"/>
                  </a:lnTo>
                  <a:lnTo>
                    <a:pt x="7116" y="211"/>
                  </a:lnTo>
                  <a:lnTo>
                    <a:pt x="6990" y="127"/>
                  </a:lnTo>
                  <a:lnTo>
                    <a:pt x="6906" y="42"/>
                  </a:lnTo>
                  <a:lnTo>
                    <a:pt x="6737" y="0"/>
                  </a:lnTo>
                  <a:lnTo>
                    <a:pt x="6611" y="0"/>
                  </a:lnTo>
                  <a:lnTo>
                    <a:pt x="6485" y="42"/>
                  </a:lnTo>
                  <a:lnTo>
                    <a:pt x="338" y="2611"/>
                  </a:lnTo>
                  <a:lnTo>
                    <a:pt x="338" y="2611"/>
                  </a:lnTo>
                  <a:lnTo>
                    <a:pt x="211" y="2695"/>
                  </a:lnTo>
                  <a:lnTo>
                    <a:pt x="85" y="2779"/>
                  </a:lnTo>
                  <a:lnTo>
                    <a:pt x="43" y="2905"/>
                  </a:lnTo>
                  <a:lnTo>
                    <a:pt x="1" y="3032"/>
                  </a:lnTo>
                  <a:lnTo>
                    <a:pt x="1" y="3158"/>
                  </a:lnTo>
                  <a:lnTo>
                    <a:pt x="1" y="3284"/>
                  </a:lnTo>
                  <a:lnTo>
                    <a:pt x="85" y="3411"/>
                  </a:lnTo>
                  <a:lnTo>
                    <a:pt x="169" y="35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5" name="Google Shape;3135;p32"/>
            <p:cNvSpPr/>
            <p:nvPr/>
          </p:nvSpPr>
          <p:spPr>
            <a:xfrm>
              <a:off x="4322050" y="1492825"/>
              <a:ext cx="11625" cy="4250"/>
            </a:xfrm>
            <a:custGeom>
              <a:avLst/>
              <a:gdLst/>
              <a:ahLst/>
              <a:cxnLst/>
              <a:rect l="l" t="t" r="r" b="b"/>
              <a:pathLst>
                <a:path w="465" h="170" extrusionOk="0">
                  <a:moveTo>
                    <a:pt x="464" y="1"/>
                  </a:moveTo>
                  <a:lnTo>
                    <a:pt x="1" y="169"/>
                  </a:lnTo>
                  <a:lnTo>
                    <a:pt x="464" y="1"/>
                  </a:lnTo>
                  <a:lnTo>
                    <a:pt x="46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3136;p32"/>
            <p:cNvSpPr/>
            <p:nvPr/>
          </p:nvSpPr>
          <p:spPr>
            <a:xfrm>
              <a:off x="4322050" y="1492825"/>
              <a:ext cx="11625" cy="4250"/>
            </a:xfrm>
            <a:custGeom>
              <a:avLst/>
              <a:gdLst/>
              <a:ahLst/>
              <a:cxnLst/>
              <a:rect l="l" t="t" r="r" b="b"/>
              <a:pathLst>
                <a:path w="465" h="170" fill="none" extrusionOk="0">
                  <a:moveTo>
                    <a:pt x="464" y="1"/>
                  </a:moveTo>
                  <a:lnTo>
                    <a:pt x="1" y="169"/>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3137;p32"/>
            <p:cNvSpPr/>
            <p:nvPr/>
          </p:nvSpPr>
          <p:spPr>
            <a:xfrm>
              <a:off x="4310475" y="1492825"/>
              <a:ext cx="23200" cy="71600"/>
            </a:xfrm>
            <a:custGeom>
              <a:avLst/>
              <a:gdLst/>
              <a:ahLst/>
              <a:cxnLst/>
              <a:rect l="l" t="t" r="r" b="b"/>
              <a:pathLst>
                <a:path w="928" h="2864" extrusionOk="0">
                  <a:moveTo>
                    <a:pt x="927" y="1"/>
                  </a:moveTo>
                  <a:lnTo>
                    <a:pt x="464" y="169"/>
                  </a:lnTo>
                  <a:lnTo>
                    <a:pt x="1" y="2569"/>
                  </a:lnTo>
                  <a:lnTo>
                    <a:pt x="338" y="2864"/>
                  </a:lnTo>
                  <a:lnTo>
                    <a:pt x="92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3138;p32"/>
            <p:cNvSpPr/>
            <p:nvPr/>
          </p:nvSpPr>
          <p:spPr>
            <a:xfrm>
              <a:off x="4310475" y="1492825"/>
              <a:ext cx="23200" cy="71600"/>
            </a:xfrm>
            <a:custGeom>
              <a:avLst/>
              <a:gdLst/>
              <a:ahLst/>
              <a:cxnLst/>
              <a:rect l="l" t="t" r="r" b="b"/>
              <a:pathLst>
                <a:path w="928" h="2864" fill="none" extrusionOk="0">
                  <a:moveTo>
                    <a:pt x="927" y="1"/>
                  </a:moveTo>
                  <a:lnTo>
                    <a:pt x="464" y="169"/>
                  </a:lnTo>
                  <a:lnTo>
                    <a:pt x="1" y="2569"/>
                  </a:lnTo>
                  <a:lnTo>
                    <a:pt x="338" y="2864"/>
                  </a:lnTo>
                  <a:lnTo>
                    <a:pt x="9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3139;p32"/>
            <p:cNvSpPr/>
            <p:nvPr/>
          </p:nvSpPr>
          <p:spPr>
            <a:xfrm>
              <a:off x="4339950" y="1480200"/>
              <a:ext cx="23175" cy="103175"/>
            </a:xfrm>
            <a:custGeom>
              <a:avLst/>
              <a:gdLst/>
              <a:ahLst/>
              <a:cxnLst/>
              <a:rect l="l" t="t" r="r" b="b"/>
              <a:pathLst>
                <a:path w="927" h="4127" extrusionOk="0">
                  <a:moveTo>
                    <a:pt x="1" y="4085"/>
                  </a:moveTo>
                  <a:lnTo>
                    <a:pt x="1" y="4085"/>
                  </a:lnTo>
                  <a:lnTo>
                    <a:pt x="43" y="4127"/>
                  </a:lnTo>
                  <a:lnTo>
                    <a:pt x="1" y="4085"/>
                  </a:lnTo>
                  <a:close/>
                  <a:moveTo>
                    <a:pt x="927" y="1"/>
                  </a:moveTo>
                  <a:lnTo>
                    <a:pt x="801" y="43"/>
                  </a:lnTo>
                  <a:lnTo>
                    <a:pt x="801" y="43"/>
                  </a:lnTo>
                  <a:lnTo>
                    <a:pt x="92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3140;p32"/>
            <p:cNvSpPr/>
            <p:nvPr/>
          </p:nvSpPr>
          <p:spPr>
            <a:xfrm>
              <a:off x="4339950" y="1582300"/>
              <a:ext cx="1075" cy="1075"/>
            </a:xfrm>
            <a:custGeom>
              <a:avLst/>
              <a:gdLst/>
              <a:ahLst/>
              <a:cxnLst/>
              <a:rect l="l" t="t" r="r" b="b"/>
              <a:pathLst>
                <a:path w="43" h="43" fill="none" extrusionOk="0">
                  <a:moveTo>
                    <a:pt x="1" y="1"/>
                  </a:moveTo>
                  <a:lnTo>
                    <a:pt x="1" y="1"/>
                  </a:lnTo>
                  <a:lnTo>
                    <a:pt x="43" y="43"/>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1" name="Google Shape;3141;p32"/>
            <p:cNvSpPr/>
            <p:nvPr/>
          </p:nvSpPr>
          <p:spPr>
            <a:xfrm>
              <a:off x="4359950" y="1480200"/>
              <a:ext cx="3175" cy="1075"/>
            </a:xfrm>
            <a:custGeom>
              <a:avLst/>
              <a:gdLst/>
              <a:ahLst/>
              <a:cxnLst/>
              <a:rect l="l" t="t" r="r" b="b"/>
              <a:pathLst>
                <a:path w="127" h="43" fill="none" extrusionOk="0">
                  <a:moveTo>
                    <a:pt x="127" y="1"/>
                  </a:moveTo>
                  <a:lnTo>
                    <a:pt x="1" y="43"/>
                  </a:lnTo>
                  <a:lnTo>
                    <a:pt x="1"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2" name="Google Shape;3142;p32"/>
            <p:cNvSpPr/>
            <p:nvPr/>
          </p:nvSpPr>
          <p:spPr>
            <a:xfrm>
              <a:off x="4339950" y="1477050"/>
              <a:ext cx="31600" cy="112650"/>
            </a:xfrm>
            <a:custGeom>
              <a:avLst/>
              <a:gdLst/>
              <a:ahLst/>
              <a:cxnLst/>
              <a:rect l="l" t="t" r="r" b="b"/>
              <a:pathLst>
                <a:path w="1264" h="4506" extrusionOk="0">
                  <a:moveTo>
                    <a:pt x="1264" y="0"/>
                  </a:moveTo>
                  <a:lnTo>
                    <a:pt x="927" y="127"/>
                  </a:lnTo>
                  <a:lnTo>
                    <a:pt x="801" y="169"/>
                  </a:lnTo>
                  <a:lnTo>
                    <a:pt x="590" y="1348"/>
                  </a:lnTo>
                  <a:lnTo>
                    <a:pt x="337" y="2442"/>
                  </a:lnTo>
                  <a:lnTo>
                    <a:pt x="1" y="4211"/>
                  </a:lnTo>
                  <a:lnTo>
                    <a:pt x="43" y="4253"/>
                  </a:lnTo>
                  <a:lnTo>
                    <a:pt x="337" y="4505"/>
                  </a:lnTo>
                  <a:lnTo>
                    <a:pt x="758" y="2526"/>
                  </a:lnTo>
                  <a:lnTo>
                    <a:pt x="1011" y="1263"/>
                  </a:lnTo>
                  <a:lnTo>
                    <a:pt x="1264"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3" name="Google Shape;3143;p32"/>
            <p:cNvSpPr/>
            <p:nvPr/>
          </p:nvSpPr>
          <p:spPr>
            <a:xfrm>
              <a:off x="4339950" y="1477050"/>
              <a:ext cx="31600" cy="112650"/>
            </a:xfrm>
            <a:custGeom>
              <a:avLst/>
              <a:gdLst/>
              <a:ahLst/>
              <a:cxnLst/>
              <a:rect l="l" t="t" r="r" b="b"/>
              <a:pathLst>
                <a:path w="1264" h="4506" fill="none" extrusionOk="0">
                  <a:moveTo>
                    <a:pt x="1264" y="0"/>
                  </a:moveTo>
                  <a:lnTo>
                    <a:pt x="927" y="127"/>
                  </a:lnTo>
                  <a:lnTo>
                    <a:pt x="801" y="169"/>
                  </a:lnTo>
                  <a:lnTo>
                    <a:pt x="801" y="169"/>
                  </a:lnTo>
                  <a:lnTo>
                    <a:pt x="590" y="1348"/>
                  </a:lnTo>
                  <a:lnTo>
                    <a:pt x="337" y="2442"/>
                  </a:lnTo>
                  <a:lnTo>
                    <a:pt x="1" y="4211"/>
                  </a:lnTo>
                  <a:lnTo>
                    <a:pt x="43" y="4253"/>
                  </a:lnTo>
                  <a:lnTo>
                    <a:pt x="337" y="4505"/>
                  </a:lnTo>
                  <a:lnTo>
                    <a:pt x="758" y="2526"/>
                  </a:lnTo>
                  <a:lnTo>
                    <a:pt x="758" y="2526"/>
                  </a:lnTo>
                  <a:lnTo>
                    <a:pt x="1011" y="1263"/>
                  </a:lnTo>
                  <a:lnTo>
                    <a:pt x="12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3144;p32"/>
            <p:cNvSpPr/>
            <p:nvPr/>
          </p:nvSpPr>
          <p:spPr>
            <a:xfrm>
              <a:off x="4371525" y="1464425"/>
              <a:ext cx="29500" cy="152625"/>
            </a:xfrm>
            <a:custGeom>
              <a:avLst/>
              <a:gdLst/>
              <a:ahLst/>
              <a:cxnLst/>
              <a:rect l="l" t="t" r="r" b="b"/>
              <a:pathLst>
                <a:path w="1180" h="6105" extrusionOk="0">
                  <a:moveTo>
                    <a:pt x="1180" y="0"/>
                  </a:moveTo>
                  <a:lnTo>
                    <a:pt x="759" y="211"/>
                  </a:lnTo>
                  <a:lnTo>
                    <a:pt x="632" y="1600"/>
                  </a:lnTo>
                  <a:lnTo>
                    <a:pt x="464" y="2989"/>
                  </a:lnTo>
                  <a:lnTo>
                    <a:pt x="253" y="4421"/>
                  </a:lnTo>
                  <a:lnTo>
                    <a:pt x="1" y="5810"/>
                  </a:lnTo>
                  <a:lnTo>
                    <a:pt x="338" y="6105"/>
                  </a:lnTo>
                  <a:lnTo>
                    <a:pt x="632" y="4589"/>
                  </a:lnTo>
                  <a:lnTo>
                    <a:pt x="843" y="3074"/>
                  </a:lnTo>
                  <a:lnTo>
                    <a:pt x="1053" y="1558"/>
                  </a:lnTo>
                  <a:lnTo>
                    <a:pt x="1180"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3145;p32"/>
            <p:cNvSpPr/>
            <p:nvPr/>
          </p:nvSpPr>
          <p:spPr>
            <a:xfrm>
              <a:off x="4371525" y="1464425"/>
              <a:ext cx="29500" cy="152625"/>
            </a:xfrm>
            <a:custGeom>
              <a:avLst/>
              <a:gdLst/>
              <a:ahLst/>
              <a:cxnLst/>
              <a:rect l="l" t="t" r="r" b="b"/>
              <a:pathLst>
                <a:path w="1180" h="6105" fill="none" extrusionOk="0">
                  <a:moveTo>
                    <a:pt x="1180" y="0"/>
                  </a:moveTo>
                  <a:lnTo>
                    <a:pt x="759" y="211"/>
                  </a:lnTo>
                  <a:lnTo>
                    <a:pt x="759" y="211"/>
                  </a:lnTo>
                  <a:lnTo>
                    <a:pt x="632" y="1600"/>
                  </a:lnTo>
                  <a:lnTo>
                    <a:pt x="464" y="2989"/>
                  </a:lnTo>
                  <a:lnTo>
                    <a:pt x="253" y="4421"/>
                  </a:lnTo>
                  <a:lnTo>
                    <a:pt x="1" y="5810"/>
                  </a:lnTo>
                  <a:lnTo>
                    <a:pt x="338" y="6105"/>
                  </a:lnTo>
                  <a:lnTo>
                    <a:pt x="338" y="6105"/>
                  </a:lnTo>
                  <a:lnTo>
                    <a:pt x="632" y="4589"/>
                  </a:lnTo>
                  <a:lnTo>
                    <a:pt x="843" y="3074"/>
                  </a:lnTo>
                  <a:lnTo>
                    <a:pt x="1053" y="1558"/>
                  </a:lnTo>
                  <a:lnTo>
                    <a:pt x="118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3146;p32"/>
            <p:cNvSpPr/>
            <p:nvPr/>
          </p:nvSpPr>
          <p:spPr>
            <a:xfrm>
              <a:off x="4399950" y="1448625"/>
              <a:ext cx="41075" cy="192650"/>
            </a:xfrm>
            <a:custGeom>
              <a:avLst/>
              <a:gdLst/>
              <a:ahLst/>
              <a:cxnLst/>
              <a:rect l="l" t="t" r="r" b="b"/>
              <a:pathLst>
                <a:path w="1643" h="7706" extrusionOk="0">
                  <a:moveTo>
                    <a:pt x="1642" y="1"/>
                  </a:moveTo>
                  <a:lnTo>
                    <a:pt x="1179" y="169"/>
                  </a:lnTo>
                  <a:lnTo>
                    <a:pt x="927" y="1979"/>
                  </a:lnTo>
                  <a:lnTo>
                    <a:pt x="632" y="3790"/>
                  </a:lnTo>
                  <a:lnTo>
                    <a:pt x="337" y="5600"/>
                  </a:lnTo>
                  <a:lnTo>
                    <a:pt x="0" y="7411"/>
                  </a:lnTo>
                  <a:lnTo>
                    <a:pt x="379" y="7705"/>
                  </a:lnTo>
                  <a:lnTo>
                    <a:pt x="716" y="5811"/>
                  </a:lnTo>
                  <a:lnTo>
                    <a:pt x="1053" y="3874"/>
                  </a:lnTo>
                  <a:lnTo>
                    <a:pt x="1348" y="1937"/>
                  </a:lnTo>
                  <a:lnTo>
                    <a:pt x="1642"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7" name="Google Shape;3147;p32"/>
            <p:cNvSpPr/>
            <p:nvPr/>
          </p:nvSpPr>
          <p:spPr>
            <a:xfrm>
              <a:off x="4399950" y="1448625"/>
              <a:ext cx="41075" cy="192650"/>
            </a:xfrm>
            <a:custGeom>
              <a:avLst/>
              <a:gdLst/>
              <a:ahLst/>
              <a:cxnLst/>
              <a:rect l="l" t="t" r="r" b="b"/>
              <a:pathLst>
                <a:path w="1643" h="7706" fill="none" extrusionOk="0">
                  <a:moveTo>
                    <a:pt x="1642" y="1"/>
                  </a:moveTo>
                  <a:lnTo>
                    <a:pt x="1179" y="169"/>
                  </a:lnTo>
                  <a:lnTo>
                    <a:pt x="1179" y="169"/>
                  </a:lnTo>
                  <a:lnTo>
                    <a:pt x="927" y="1979"/>
                  </a:lnTo>
                  <a:lnTo>
                    <a:pt x="632" y="3790"/>
                  </a:lnTo>
                  <a:lnTo>
                    <a:pt x="337" y="5600"/>
                  </a:lnTo>
                  <a:lnTo>
                    <a:pt x="0" y="7411"/>
                  </a:lnTo>
                  <a:lnTo>
                    <a:pt x="379" y="7705"/>
                  </a:lnTo>
                  <a:lnTo>
                    <a:pt x="379" y="7705"/>
                  </a:lnTo>
                  <a:lnTo>
                    <a:pt x="716" y="5811"/>
                  </a:lnTo>
                  <a:lnTo>
                    <a:pt x="1053" y="3874"/>
                  </a:lnTo>
                  <a:lnTo>
                    <a:pt x="1348" y="1937"/>
                  </a:lnTo>
                  <a:lnTo>
                    <a:pt x="164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8" name="Google Shape;3148;p32"/>
            <p:cNvSpPr/>
            <p:nvPr/>
          </p:nvSpPr>
          <p:spPr>
            <a:xfrm>
              <a:off x="4468375" y="1336000"/>
              <a:ext cx="180000" cy="212650"/>
            </a:xfrm>
            <a:custGeom>
              <a:avLst/>
              <a:gdLst/>
              <a:ahLst/>
              <a:cxnLst/>
              <a:rect l="l" t="t" r="r" b="b"/>
              <a:pathLst>
                <a:path w="7200" h="8506" extrusionOk="0">
                  <a:moveTo>
                    <a:pt x="6400" y="1"/>
                  </a:moveTo>
                  <a:lnTo>
                    <a:pt x="6273" y="43"/>
                  </a:lnTo>
                  <a:lnTo>
                    <a:pt x="6105" y="85"/>
                  </a:lnTo>
                  <a:lnTo>
                    <a:pt x="295" y="3285"/>
                  </a:lnTo>
                  <a:lnTo>
                    <a:pt x="169" y="3369"/>
                  </a:lnTo>
                  <a:lnTo>
                    <a:pt x="84" y="3495"/>
                  </a:lnTo>
                  <a:lnTo>
                    <a:pt x="42" y="3621"/>
                  </a:lnTo>
                  <a:lnTo>
                    <a:pt x="0" y="3748"/>
                  </a:lnTo>
                  <a:lnTo>
                    <a:pt x="0" y="3874"/>
                  </a:lnTo>
                  <a:lnTo>
                    <a:pt x="42" y="4000"/>
                  </a:lnTo>
                  <a:lnTo>
                    <a:pt x="126" y="4127"/>
                  </a:lnTo>
                  <a:lnTo>
                    <a:pt x="253" y="421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05" y="422"/>
                  </a:lnTo>
                  <a:lnTo>
                    <a:pt x="6863" y="295"/>
                  </a:lnTo>
                  <a:lnTo>
                    <a:pt x="6779" y="169"/>
                  </a:lnTo>
                  <a:lnTo>
                    <a:pt x="6652" y="85"/>
                  </a:lnTo>
                  <a:lnTo>
                    <a:pt x="6526" y="43"/>
                  </a:lnTo>
                  <a:lnTo>
                    <a:pt x="640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9" name="Google Shape;3149;p32"/>
            <p:cNvSpPr/>
            <p:nvPr/>
          </p:nvSpPr>
          <p:spPr>
            <a:xfrm>
              <a:off x="4468375" y="1336000"/>
              <a:ext cx="180000" cy="212650"/>
            </a:xfrm>
            <a:custGeom>
              <a:avLst/>
              <a:gdLst/>
              <a:ahLst/>
              <a:cxnLst/>
              <a:rect l="l" t="t" r="r" b="b"/>
              <a:pathLst>
                <a:path w="7200" h="8506" fill="none" extrusionOk="0">
                  <a:moveTo>
                    <a:pt x="253" y="4211"/>
                  </a:moveTo>
                  <a:lnTo>
                    <a:pt x="6316" y="842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47" y="548"/>
                  </a:lnTo>
                  <a:lnTo>
                    <a:pt x="6905" y="422"/>
                  </a:lnTo>
                  <a:lnTo>
                    <a:pt x="6863" y="295"/>
                  </a:lnTo>
                  <a:lnTo>
                    <a:pt x="6779" y="169"/>
                  </a:lnTo>
                  <a:lnTo>
                    <a:pt x="6652" y="85"/>
                  </a:lnTo>
                  <a:lnTo>
                    <a:pt x="6526" y="43"/>
                  </a:lnTo>
                  <a:lnTo>
                    <a:pt x="6400" y="1"/>
                  </a:lnTo>
                  <a:lnTo>
                    <a:pt x="6273" y="43"/>
                  </a:lnTo>
                  <a:lnTo>
                    <a:pt x="6105" y="85"/>
                  </a:lnTo>
                  <a:lnTo>
                    <a:pt x="295" y="3285"/>
                  </a:lnTo>
                  <a:lnTo>
                    <a:pt x="295" y="3285"/>
                  </a:lnTo>
                  <a:lnTo>
                    <a:pt x="169" y="3369"/>
                  </a:lnTo>
                  <a:lnTo>
                    <a:pt x="84" y="3495"/>
                  </a:lnTo>
                  <a:lnTo>
                    <a:pt x="42" y="3621"/>
                  </a:lnTo>
                  <a:lnTo>
                    <a:pt x="0" y="3748"/>
                  </a:lnTo>
                  <a:lnTo>
                    <a:pt x="0" y="3874"/>
                  </a:lnTo>
                  <a:lnTo>
                    <a:pt x="42" y="4000"/>
                  </a:lnTo>
                  <a:lnTo>
                    <a:pt x="126" y="4127"/>
                  </a:lnTo>
                  <a:lnTo>
                    <a:pt x="253" y="421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0" name="Google Shape;3150;p32"/>
            <p:cNvSpPr/>
            <p:nvPr/>
          </p:nvSpPr>
          <p:spPr>
            <a:xfrm>
              <a:off x="4502050" y="1460200"/>
              <a:ext cx="9500" cy="7400"/>
            </a:xfrm>
            <a:custGeom>
              <a:avLst/>
              <a:gdLst/>
              <a:ahLst/>
              <a:cxnLst/>
              <a:rect l="l" t="t" r="r" b="b"/>
              <a:pathLst>
                <a:path w="380" h="296" extrusionOk="0">
                  <a:moveTo>
                    <a:pt x="0" y="1"/>
                  </a:moveTo>
                  <a:lnTo>
                    <a:pt x="0" y="1"/>
                  </a:lnTo>
                  <a:lnTo>
                    <a:pt x="379" y="295"/>
                  </a:lnTo>
                  <a:lnTo>
                    <a:pt x="0"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1" name="Google Shape;3151;p32"/>
            <p:cNvSpPr/>
            <p:nvPr/>
          </p:nvSpPr>
          <p:spPr>
            <a:xfrm>
              <a:off x="4502050" y="1460200"/>
              <a:ext cx="9500" cy="7400"/>
            </a:xfrm>
            <a:custGeom>
              <a:avLst/>
              <a:gdLst/>
              <a:ahLst/>
              <a:cxnLst/>
              <a:rect l="l" t="t" r="r" b="b"/>
              <a:pathLst>
                <a:path w="380" h="296" fill="none" extrusionOk="0">
                  <a:moveTo>
                    <a:pt x="0" y="1"/>
                  </a:moveTo>
                  <a:lnTo>
                    <a:pt x="0" y="1"/>
                  </a:lnTo>
                  <a:lnTo>
                    <a:pt x="379" y="29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2" name="Google Shape;3152;p32"/>
            <p:cNvSpPr/>
            <p:nvPr/>
          </p:nvSpPr>
          <p:spPr>
            <a:xfrm>
              <a:off x="4502050" y="1394950"/>
              <a:ext cx="16875" cy="72650"/>
            </a:xfrm>
            <a:custGeom>
              <a:avLst/>
              <a:gdLst/>
              <a:ahLst/>
              <a:cxnLst/>
              <a:rect l="l" t="t" r="r" b="b"/>
              <a:pathLst>
                <a:path w="675" h="2906" extrusionOk="0">
                  <a:moveTo>
                    <a:pt x="674" y="0"/>
                  </a:moveTo>
                  <a:lnTo>
                    <a:pt x="211" y="211"/>
                  </a:lnTo>
                  <a:lnTo>
                    <a:pt x="0" y="2611"/>
                  </a:lnTo>
                  <a:lnTo>
                    <a:pt x="379" y="2905"/>
                  </a:lnTo>
                  <a:lnTo>
                    <a:pt x="674"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3" name="Google Shape;3153;p32"/>
            <p:cNvSpPr/>
            <p:nvPr/>
          </p:nvSpPr>
          <p:spPr>
            <a:xfrm>
              <a:off x="4502050" y="1394950"/>
              <a:ext cx="16875" cy="72650"/>
            </a:xfrm>
            <a:custGeom>
              <a:avLst/>
              <a:gdLst/>
              <a:ahLst/>
              <a:cxnLst/>
              <a:rect l="l" t="t" r="r" b="b"/>
              <a:pathLst>
                <a:path w="675" h="2906" fill="none" extrusionOk="0">
                  <a:moveTo>
                    <a:pt x="674" y="0"/>
                  </a:moveTo>
                  <a:lnTo>
                    <a:pt x="211" y="211"/>
                  </a:lnTo>
                  <a:lnTo>
                    <a:pt x="0" y="2611"/>
                  </a:lnTo>
                  <a:lnTo>
                    <a:pt x="379" y="2905"/>
                  </a:lnTo>
                  <a:lnTo>
                    <a:pt x="67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4" name="Google Shape;3154;p32"/>
            <p:cNvSpPr/>
            <p:nvPr/>
          </p:nvSpPr>
          <p:spPr>
            <a:xfrm>
              <a:off x="4533625" y="1482300"/>
              <a:ext cx="4225" cy="2125"/>
            </a:xfrm>
            <a:custGeom>
              <a:avLst/>
              <a:gdLst/>
              <a:ahLst/>
              <a:cxnLst/>
              <a:rect l="l" t="t" r="r" b="b"/>
              <a:pathLst>
                <a:path w="169" h="85" extrusionOk="0">
                  <a:moveTo>
                    <a:pt x="1" y="1"/>
                  </a:moveTo>
                  <a:lnTo>
                    <a:pt x="1" y="1"/>
                  </a:lnTo>
                  <a:lnTo>
                    <a:pt x="169" y="85"/>
                  </a:lnTo>
                  <a:lnTo>
                    <a:pt x="1"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5" name="Google Shape;3155;p32"/>
            <p:cNvSpPr/>
            <p:nvPr/>
          </p:nvSpPr>
          <p:spPr>
            <a:xfrm>
              <a:off x="4533625" y="1482300"/>
              <a:ext cx="4225" cy="2125"/>
            </a:xfrm>
            <a:custGeom>
              <a:avLst/>
              <a:gdLst/>
              <a:ahLst/>
              <a:cxnLst/>
              <a:rect l="l" t="t" r="r" b="b"/>
              <a:pathLst>
                <a:path w="169" h="85" fill="none" extrusionOk="0">
                  <a:moveTo>
                    <a:pt x="1" y="1"/>
                  </a:moveTo>
                  <a:lnTo>
                    <a:pt x="1" y="1"/>
                  </a:lnTo>
                  <a:lnTo>
                    <a:pt x="169" y="85"/>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6" name="Google Shape;3156;p32"/>
            <p:cNvSpPr/>
            <p:nvPr/>
          </p:nvSpPr>
          <p:spPr>
            <a:xfrm>
              <a:off x="4533625" y="1374950"/>
              <a:ext cx="21075" cy="114750"/>
            </a:xfrm>
            <a:custGeom>
              <a:avLst/>
              <a:gdLst/>
              <a:ahLst/>
              <a:cxnLst/>
              <a:rect l="l" t="t" r="r" b="b"/>
              <a:pathLst>
                <a:path w="843" h="4590" extrusionOk="0">
                  <a:moveTo>
                    <a:pt x="843" y="0"/>
                  </a:moveTo>
                  <a:lnTo>
                    <a:pt x="422" y="211"/>
                  </a:lnTo>
                  <a:lnTo>
                    <a:pt x="295" y="1390"/>
                  </a:lnTo>
                  <a:lnTo>
                    <a:pt x="211" y="2526"/>
                  </a:lnTo>
                  <a:lnTo>
                    <a:pt x="1" y="4295"/>
                  </a:lnTo>
                  <a:lnTo>
                    <a:pt x="169" y="4379"/>
                  </a:lnTo>
                  <a:lnTo>
                    <a:pt x="422" y="4590"/>
                  </a:lnTo>
                  <a:lnTo>
                    <a:pt x="590" y="2569"/>
                  </a:lnTo>
                  <a:lnTo>
                    <a:pt x="716" y="1306"/>
                  </a:lnTo>
                  <a:lnTo>
                    <a:pt x="843"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7" name="Google Shape;3157;p32"/>
            <p:cNvSpPr/>
            <p:nvPr/>
          </p:nvSpPr>
          <p:spPr>
            <a:xfrm>
              <a:off x="4533625" y="1374950"/>
              <a:ext cx="21075" cy="114750"/>
            </a:xfrm>
            <a:custGeom>
              <a:avLst/>
              <a:gdLst/>
              <a:ahLst/>
              <a:cxnLst/>
              <a:rect l="l" t="t" r="r" b="b"/>
              <a:pathLst>
                <a:path w="843" h="4590" fill="none" extrusionOk="0">
                  <a:moveTo>
                    <a:pt x="843" y="0"/>
                  </a:moveTo>
                  <a:lnTo>
                    <a:pt x="422" y="211"/>
                  </a:lnTo>
                  <a:lnTo>
                    <a:pt x="422" y="211"/>
                  </a:lnTo>
                  <a:lnTo>
                    <a:pt x="295" y="1390"/>
                  </a:lnTo>
                  <a:lnTo>
                    <a:pt x="211" y="2526"/>
                  </a:lnTo>
                  <a:lnTo>
                    <a:pt x="1" y="4295"/>
                  </a:lnTo>
                  <a:lnTo>
                    <a:pt x="169" y="4379"/>
                  </a:lnTo>
                  <a:lnTo>
                    <a:pt x="422" y="4590"/>
                  </a:lnTo>
                  <a:lnTo>
                    <a:pt x="590" y="2569"/>
                  </a:lnTo>
                  <a:lnTo>
                    <a:pt x="590" y="2569"/>
                  </a:lnTo>
                  <a:lnTo>
                    <a:pt x="716" y="1306"/>
                  </a:lnTo>
                  <a:lnTo>
                    <a:pt x="84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8" name="Google Shape;3158;p32"/>
            <p:cNvSpPr/>
            <p:nvPr/>
          </p:nvSpPr>
          <p:spPr>
            <a:xfrm>
              <a:off x="4568350" y="1359150"/>
              <a:ext cx="13725" cy="149500"/>
            </a:xfrm>
            <a:custGeom>
              <a:avLst/>
              <a:gdLst/>
              <a:ahLst/>
              <a:cxnLst/>
              <a:rect l="l" t="t" r="r" b="b"/>
              <a:pathLst>
                <a:path w="549" h="5980" extrusionOk="0">
                  <a:moveTo>
                    <a:pt x="1" y="5895"/>
                  </a:moveTo>
                  <a:lnTo>
                    <a:pt x="1" y="5895"/>
                  </a:lnTo>
                  <a:lnTo>
                    <a:pt x="127" y="5979"/>
                  </a:lnTo>
                  <a:lnTo>
                    <a:pt x="1" y="5895"/>
                  </a:lnTo>
                  <a:close/>
                  <a:moveTo>
                    <a:pt x="548" y="1"/>
                  </a:moveTo>
                  <a:lnTo>
                    <a:pt x="169" y="253"/>
                  </a:lnTo>
                  <a:lnTo>
                    <a:pt x="169" y="253"/>
                  </a:lnTo>
                  <a:lnTo>
                    <a:pt x="548" y="1"/>
                  </a:lnTo>
                  <a:lnTo>
                    <a:pt x="548"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9" name="Google Shape;3159;p32"/>
            <p:cNvSpPr/>
            <p:nvPr/>
          </p:nvSpPr>
          <p:spPr>
            <a:xfrm>
              <a:off x="4568350" y="1506525"/>
              <a:ext cx="3200" cy="2125"/>
            </a:xfrm>
            <a:custGeom>
              <a:avLst/>
              <a:gdLst/>
              <a:ahLst/>
              <a:cxnLst/>
              <a:rect l="l" t="t" r="r" b="b"/>
              <a:pathLst>
                <a:path w="128" h="85" fill="none" extrusionOk="0">
                  <a:moveTo>
                    <a:pt x="1" y="0"/>
                  </a:moveTo>
                  <a:lnTo>
                    <a:pt x="1" y="0"/>
                  </a:lnTo>
                  <a:lnTo>
                    <a:pt x="127" y="84"/>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0" name="Google Shape;3160;p32"/>
            <p:cNvSpPr/>
            <p:nvPr/>
          </p:nvSpPr>
          <p:spPr>
            <a:xfrm>
              <a:off x="4572575" y="1359150"/>
              <a:ext cx="9500" cy="6350"/>
            </a:xfrm>
            <a:custGeom>
              <a:avLst/>
              <a:gdLst/>
              <a:ahLst/>
              <a:cxnLst/>
              <a:rect l="l" t="t" r="r" b="b"/>
              <a:pathLst>
                <a:path w="380" h="254" fill="none" extrusionOk="0">
                  <a:moveTo>
                    <a:pt x="379" y="1"/>
                  </a:moveTo>
                  <a:lnTo>
                    <a:pt x="0" y="253"/>
                  </a:lnTo>
                  <a:lnTo>
                    <a:pt x="0" y="253"/>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1" name="Google Shape;3161;p32"/>
            <p:cNvSpPr/>
            <p:nvPr/>
          </p:nvSpPr>
          <p:spPr>
            <a:xfrm>
              <a:off x="4568350" y="1359150"/>
              <a:ext cx="14775" cy="153700"/>
            </a:xfrm>
            <a:custGeom>
              <a:avLst/>
              <a:gdLst/>
              <a:ahLst/>
              <a:cxnLst/>
              <a:rect l="l" t="t" r="r" b="b"/>
              <a:pathLst>
                <a:path w="591" h="6148" extrusionOk="0">
                  <a:moveTo>
                    <a:pt x="548" y="1"/>
                  </a:moveTo>
                  <a:lnTo>
                    <a:pt x="169" y="253"/>
                  </a:lnTo>
                  <a:lnTo>
                    <a:pt x="169" y="1643"/>
                  </a:lnTo>
                  <a:lnTo>
                    <a:pt x="169" y="3074"/>
                  </a:lnTo>
                  <a:lnTo>
                    <a:pt x="127" y="4464"/>
                  </a:lnTo>
                  <a:lnTo>
                    <a:pt x="1" y="5895"/>
                  </a:lnTo>
                  <a:lnTo>
                    <a:pt x="127" y="5979"/>
                  </a:lnTo>
                  <a:lnTo>
                    <a:pt x="422" y="6148"/>
                  </a:lnTo>
                  <a:lnTo>
                    <a:pt x="506" y="4632"/>
                  </a:lnTo>
                  <a:lnTo>
                    <a:pt x="590" y="3074"/>
                  </a:lnTo>
                  <a:lnTo>
                    <a:pt x="590" y="1559"/>
                  </a:lnTo>
                  <a:lnTo>
                    <a:pt x="548"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2" name="Google Shape;3162;p32"/>
            <p:cNvSpPr/>
            <p:nvPr/>
          </p:nvSpPr>
          <p:spPr>
            <a:xfrm>
              <a:off x="4568350" y="1359150"/>
              <a:ext cx="14775" cy="153700"/>
            </a:xfrm>
            <a:custGeom>
              <a:avLst/>
              <a:gdLst/>
              <a:ahLst/>
              <a:cxnLst/>
              <a:rect l="l" t="t" r="r" b="b"/>
              <a:pathLst>
                <a:path w="591" h="6148" fill="none" extrusionOk="0">
                  <a:moveTo>
                    <a:pt x="548" y="1"/>
                  </a:moveTo>
                  <a:lnTo>
                    <a:pt x="169" y="253"/>
                  </a:lnTo>
                  <a:lnTo>
                    <a:pt x="169" y="253"/>
                  </a:lnTo>
                  <a:lnTo>
                    <a:pt x="169" y="1643"/>
                  </a:lnTo>
                  <a:lnTo>
                    <a:pt x="169" y="3074"/>
                  </a:lnTo>
                  <a:lnTo>
                    <a:pt x="127" y="4464"/>
                  </a:lnTo>
                  <a:lnTo>
                    <a:pt x="1" y="5895"/>
                  </a:lnTo>
                  <a:lnTo>
                    <a:pt x="127" y="5979"/>
                  </a:lnTo>
                  <a:lnTo>
                    <a:pt x="422" y="6148"/>
                  </a:lnTo>
                  <a:lnTo>
                    <a:pt x="422" y="6148"/>
                  </a:lnTo>
                  <a:lnTo>
                    <a:pt x="506" y="4632"/>
                  </a:lnTo>
                  <a:lnTo>
                    <a:pt x="590" y="3074"/>
                  </a:lnTo>
                  <a:lnTo>
                    <a:pt x="590" y="1559"/>
                  </a:lnTo>
                  <a:lnTo>
                    <a:pt x="54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3" name="Google Shape;3163;p32"/>
            <p:cNvSpPr/>
            <p:nvPr/>
          </p:nvSpPr>
          <p:spPr>
            <a:xfrm>
              <a:off x="4609400" y="1339150"/>
              <a:ext cx="10550" cy="5300"/>
            </a:xfrm>
            <a:custGeom>
              <a:avLst/>
              <a:gdLst/>
              <a:ahLst/>
              <a:cxnLst/>
              <a:rect l="l" t="t" r="r" b="b"/>
              <a:pathLst>
                <a:path w="422" h="212" extrusionOk="0">
                  <a:moveTo>
                    <a:pt x="422" y="1"/>
                  </a:moveTo>
                  <a:lnTo>
                    <a:pt x="1" y="211"/>
                  </a:lnTo>
                  <a:lnTo>
                    <a:pt x="1" y="211"/>
                  </a:lnTo>
                  <a:lnTo>
                    <a:pt x="422" y="1"/>
                  </a:lnTo>
                  <a:lnTo>
                    <a:pt x="422" y="1"/>
                  </a:lnTo>
                  <a:lnTo>
                    <a:pt x="422"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4" name="Google Shape;3164;p32"/>
            <p:cNvSpPr/>
            <p:nvPr/>
          </p:nvSpPr>
          <p:spPr>
            <a:xfrm>
              <a:off x="4609400" y="1339150"/>
              <a:ext cx="10550" cy="5300"/>
            </a:xfrm>
            <a:custGeom>
              <a:avLst/>
              <a:gdLst/>
              <a:ahLst/>
              <a:cxnLst/>
              <a:rect l="l" t="t" r="r" b="b"/>
              <a:pathLst>
                <a:path w="422" h="212" fill="none" extrusionOk="0">
                  <a:moveTo>
                    <a:pt x="422" y="1"/>
                  </a:moveTo>
                  <a:lnTo>
                    <a:pt x="1" y="211"/>
                  </a:lnTo>
                  <a:lnTo>
                    <a:pt x="1" y="211"/>
                  </a:lnTo>
                  <a:lnTo>
                    <a:pt x="422" y="1"/>
                  </a:lnTo>
                  <a:lnTo>
                    <a:pt x="422" y="1"/>
                  </a:lnTo>
                  <a:lnTo>
                    <a:pt x="42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5" name="Google Shape;3165;p32"/>
            <p:cNvSpPr/>
            <p:nvPr/>
          </p:nvSpPr>
          <p:spPr>
            <a:xfrm>
              <a:off x="4599925" y="1339150"/>
              <a:ext cx="20025" cy="195800"/>
            </a:xfrm>
            <a:custGeom>
              <a:avLst/>
              <a:gdLst/>
              <a:ahLst/>
              <a:cxnLst/>
              <a:rect l="l" t="t" r="r" b="b"/>
              <a:pathLst>
                <a:path w="801" h="7832" extrusionOk="0">
                  <a:moveTo>
                    <a:pt x="801" y="1"/>
                  </a:moveTo>
                  <a:lnTo>
                    <a:pt x="380" y="211"/>
                  </a:lnTo>
                  <a:lnTo>
                    <a:pt x="338" y="2064"/>
                  </a:lnTo>
                  <a:lnTo>
                    <a:pt x="254" y="3874"/>
                  </a:lnTo>
                  <a:lnTo>
                    <a:pt x="127" y="5727"/>
                  </a:lnTo>
                  <a:lnTo>
                    <a:pt x="1" y="7537"/>
                  </a:lnTo>
                  <a:lnTo>
                    <a:pt x="380" y="7832"/>
                  </a:lnTo>
                  <a:lnTo>
                    <a:pt x="548" y="5853"/>
                  </a:lnTo>
                  <a:lnTo>
                    <a:pt x="675" y="3916"/>
                  </a:lnTo>
                  <a:lnTo>
                    <a:pt x="759" y="1938"/>
                  </a:lnTo>
                  <a:lnTo>
                    <a:pt x="801"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6" name="Google Shape;3166;p32"/>
            <p:cNvSpPr/>
            <p:nvPr/>
          </p:nvSpPr>
          <p:spPr>
            <a:xfrm>
              <a:off x="4599925" y="1339150"/>
              <a:ext cx="20025" cy="195800"/>
            </a:xfrm>
            <a:custGeom>
              <a:avLst/>
              <a:gdLst/>
              <a:ahLst/>
              <a:cxnLst/>
              <a:rect l="l" t="t" r="r" b="b"/>
              <a:pathLst>
                <a:path w="801" h="7832" fill="none" extrusionOk="0">
                  <a:moveTo>
                    <a:pt x="801" y="1"/>
                  </a:moveTo>
                  <a:lnTo>
                    <a:pt x="380" y="211"/>
                  </a:lnTo>
                  <a:lnTo>
                    <a:pt x="380" y="211"/>
                  </a:lnTo>
                  <a:lnTo>
                    <a:pt x="338" y="2064"/>
                  </a:lnTo>
                  <a:lnTo>
                    <a:pt x="254" y="3874"/>
                  </a:lnTo>
                  <a:lnTo>
                    <a:pt x="127" y="5727"/>
                  </a:lnTo>
                  <a:lnTo>
                    <a:pt x="1" y="7537"/>
                  </a:lnTo>
                  <a:lnTo>
                    <a:pt x="380" y="7832"/>
                  </a:lnTo>
                  <a:lnTo>
                    <a:pt x="380" y="7832"/>
                  </a:lnTo>
                  <a:lnTo>
                    <a:pt x="548" y="5853"/>
                  </a:lnTo>
                  <a:lnTo>
                    <a:pt x="675" y="3916"/>
                  </a:lnTo>
                  <a:lnTo>
                    <a:pt x="759" y="1938"/>
                  </a:lnTo>
                  <a:lnTo>
                    <a:pt x="80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67" name="Google Shape;3167;p32"/>
          <p:cNvGrpSpPr/>
          <p:nvPr/>
        </p:nvGrpSpPr>
        <p:grpSpPr>
          <a:xfrm rot="2424745">
            <a:off x="6181510" y="-146421"/>
            <a:ext cx="3863476" cy="1874062"/>
            <a:chOff x="3545275" y="1138125"/>
            <a:chExt cx="1338875" cy="649450"/>
          </a:xfrm>
        </p:grpSpPr>
        <p:sp>
          <p:nvSpPr>
            <p:cNvPr id="3168" name="Google Shape;3168;p32"/>
            <p:cNvSpPr/>
            <p:nvPr/>
          </p:nvSpPr>
          <p:spPr>
            <a:xfrm>
              <a:off x="3545275" y="1138125"/>
              <a:ext cx="1338875" cy="508400"/>
            </a:xfrm>
            <a:custGeom>
              <a:avLst/>
              <a:gdLst/>
              <a:ahLst/>
              <a:cxnLst/>
              <a:rect l="l" t="t" r="r" b="b"/>
              <a:pathLst>
                <a:path w="53555" h="20336" extrusionOk="0">
                  <a:moveTo>
                    <a:pt x="53386" y="0"/>
                  </a:moveTo>
                  <a:lnTo>
                    <a:pt x="52081" y="1263"/>
                  </a:lnTo>
                  <a:lnTo>
                    <a:pt x="50734" y="2526"/>
                  </a:lnTo>
                  <a:lnTo>
                    <a:pt x="49344" y="3747"/>
                  </a:lnTo>
                  <a:lnTo>
                    <a:pt x="47913" y="4926"/>
                  </a:lnTo>
                  <a:lnTo>
                    <a:pt x="46481" y="6105"/>
                  </a:lnTo>
                  <a:lnTo>
                    <a:pt x="45008" y="7200"/>
                  </a:lnTo>
                  <a:lnTo>
                    <a:pt x="43492" y="8252"/>
                  </a:lnTo>
                  <a:lnTo>
                    <a:pt x="41976" y="9263"/>
                  </a:lnTo>
                  <a:lnTo>
                    <a:pt x="40419" y="10231"/>
                  </a:lnTo>
                  <a:lnTo>
                    <a:pt x="38861" y="11157"/>
                  </a:lnTo>
                  <a:lnTo>
                    <a:pt x="37261" y="12042"/>
                  </a:lnTo>
                  <a:lnTo>
                    <a:pt x="35619" y="12884"/>
                  </a:lnTo>
                  <a:lnTo>
                    <a:pt x="33977" y="13684"/>
                  </a:lnTo>
                  <a:lnTo>
                    <a:pt x="32293" y="14441"/>
                  </a:lnTo>
                  <a:lnTo>
                    <a:pt x="30609" y="15157"/>
                  </a:lnTo>
                  <a:lnTo>
                    <a:pt x="28883" y="15789"/>
                  </a:lnTo>
                  <a:lnTo>
                    <a:pt x="27156" y="16420"/>
                  </a:lnTo>
                  <a:lnTo>
                    <a:pt x="25430" y="17010"/>
                  </a:lnTo>
                  <a:lnTo>
                    <a:pt x="23662" y="17515"/>
                  </a:lnTo>
                  <a:lnTo>
                    <a:pt x="21894" y="17978"/>
                  </a:lnTo>
                  <a:lnTo>
                    <a:pt x="20125" y="18399"/>
                  </a:lnTo>
                  <a:lnTo>
                    <a:pt x="18315" y="18778"/>
                  </a:lnTo>
                  <a:lnTo>
                    <a:pt x="16504" y="19115"/>
                  </a:lnTo>
                  <a:lnTo>
                    <a:pt x="14694" y="19410"/>
                  </a:lnTo>
                  <a:lnTo>
                    <a:pt x="12884" y="19620"/>
                  </a:lnTo>
                  <a:lnTo>
                    <a:pt x="11031" y="19831"/>
                  </a:lnTo>
                  <a:lnTo>
                    <a:pt x="9221" y="19957"/>
                  </a:lnTo>
                  <a:lnTo>
                    <a:pt x="7368" y="20041"/>
                  </a:lnTo>
                  <a:lnTo>
                    <a:pt x="3705" y="20041"/>
                  </a:lnTo>
                  <a:lnTo>
                    <a:pt x="1853" y="19957"/>
                  </a:lnTo>
                  <a:lnTo>
                    <a:pt x="0" y="19831"/>
                  </a:lnTo>
                  <a:lnTo>
                    <a:pt x="0" y="20083"/>
                  </a:lnTo>
                  <a:lnTo>
                    <a:pt x="1347" y="20209"/>
                  </a:lnTo>
                  <a:lnTo>
                    <a:pt x="2695" y="20252"/>
                  </a:lnTo>
                  <a:lnTo>
                    <a:pt x="4042" y="20294"/>
                  </a:lnTo>
                  <a:lnTo>
                    <a:pt x="5389" y="20336"/>
                  </a:lnTo>
                  <a:lnTo>
                    <a:pt x="6863" y="20294"/>
                  </a:lnTo>
                  <a:lnTo>
                    <a:pt x="8337" y="20252"/>
                  </a:lnTo>
                  <a:lnTo>
                    <a:pt x="9852" y="20167"/>
                  </a:lnTo>
                  <a:lnTo>
                    <a:pt x="11326" y="20041"/>
                  </a:lnTo>
                  <a:lnTo>
                    <a:pt x="12841" y="19915"/>
                  </a:lnTo>
                  <a:lnTo>
                    <a:pt x="14315" y="19704"/>
                  </a:lnTo>
                  <a:lnTo>
                    <a:pt x="15831" y="19494"/>
                  </a:lnTo>
                  <a:lnTo>
                    <a:pt x="17304" y="19241"/>
                  </a:lnTo>
                  <a:lnTo>
                    <a:pt x="18778" y="18946"/>
                  </a:lnTo>
                  <a:lnTo>
                    <a:pt x="20252" y="18652"/>
                  </a:lnTo>
                  <a:lnTo>
                    <a:pt x="21725" y="18273"/>
                  </a:lnTo>
                  <a:lnTo>
                    <a:pt x="23199" y="17894"/>
                  </a:lnTo>
                  <a:lnTo>
                    <a:pt x="24672" y="17473"/>
                  </a:lnTo>
                  <a:lnTo>
                    <a:pt x="26104" y="17052"/>
                  </a:lnTo>
                  <a:lnTo>
                    <a:pt x="27535" y="16547"/>
                  </a:lnTo>
                  <a:lnTo>
                    <a:pt x="28967" y="16041"/>
                  </a:lnTo>
                  <a:lnTo>
                    <a:pt x="30735" y="15368"/>
                  </a:lnTo>
                  <a:lnTo>
                    <a:pt x="32419" y="14652"/>
                  </a:lnTo>
                  <a:lnTo>
                    <a:pt x="34145" y="13894"/>
                  </a:lnTo>
                  <a:lnTo>
                    <a:pt x="35787" y="13052"/>
                  </a:lnTo>
                  <a:lnTo>
                    <a:pt x="37471" y="12210"/>
                  </a:lnTo>
                  <a:lnTo>
                    <a:pt x="39071" y="11326"/>
                  </a:lnTo>
                  <a:lnTo>
                    <a:pt x="40671" y="10358"/>
                  </a:lnTo>
                  <a:lnTo>
                    <a:pt x="42229" y="9389"/>
                  </a:lnTo>
                  <a:lnTo>
                    <a:pt x="43787" y="8379"/>
                  </a:lnTo>
                  <a:lnTo>
                    <a:pt x="45260" y="7326"/>
                  </a:lnTo>
                  <a:lnTo>
                    <a:pt x="46734" y="6231"/>
                  </a:lnTo>
                  <a:lnTo>
                    <a:pt x="48208" y="5095"/>
                  </a:lnTo>
                  <a:lnTo>
                    <a:pt x="49597" y="3916"/>
                  </a:lnTo>
                  <a:lnTo>
                    <a:pt x="50944" y="2695"/>
                  </a:lnTo>
                  <a:lnTo>
                    <a:pt x="52292" y="1432"/>
                  </a:lnTo>
                  <a:lnTo>
                    <a:pt x="53555" y="169"/>
                  </a:lnTo>
                  <a:lnTo>
                    <a:pt x="5338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9" name="Google Shape;3169;p32"/>
            <p:cNvSpPr/>
            <p:nvPr/>
          </p:nvSpPr>
          <p:spPr>
            <a:xfrm>
              <a:off x="3545275" y="1138125"/>
              <a:ext cx="1338875" cy="508400"/>
            </a:xfrm>
            <a:custGeom>
              <a:avLst/>
              <a:gdLst/>
              <a:ahLst/>
              <a:cxnLst/>
              <a:rect l="l" t="t" r="r" b="b"/>
              <a:pathLst>
                <a:path w="53555" h="20336" fill="none" extrusionOk="0">
                  <a:moveTo>
                    <a:pt x="5389" y="20336"/>
                  </a:moveTo>
                  <a:lnTo>
                    <a:pt x="5389" y="20336"/>
                  </a:lnTo>
                  <a:lnTo>
                    <a:pt x="4042" y="20294"/>
                  </a:lnTo>
                  <a:lnTo>
                    <a:pt x="2695" y="20252"/>
                  </a:lnTo>
                  <a:lnTo>
                    <a:pt x="1347" y="20209"/>
                  </a:lnTo>
                  <a:lnTo>
                    <a:pt x="0" y="20083"/>
                  </a:lnTo>
                  <a:lnTo>
                    <a:pt x="0" y="19831"/>
                  </a:lnTo>
                  <a:lnTo>
                    <a:pt x="0" y="19831"/>
                  </a:lnTo>
                  <a:lnTo>
                    <a:pt x="1853" y="19957"/>
                  </a:lnTo>
                  <a:lnTo>
                    <a:pt x="3705" y="20041"/>
                  </a:lnTo>
                  <a:lnTo>
                    <a:pt x="5558" y="20041"/>
                  </a:lnTo>
                  <a:lnTo>
                    <a:pt x="7368" y="20041"/>
                  </a:lnTo>
                  <a:lnTo>
                    <a:pt x="9221" y="19957"/>
                  </a:lnTo>
                  <a:lnTo>
                    <a:pt x="11031" y="19831"/>
                  </a:lnTo>
                  <a:lnTo>
                    <a:pt x="12884" y="19620"/>
                  </a:lnTo>
                  <a:lnTo>
                    <a:pt x="14694" y="19410"/>
                  </a:lnTo>
                  <a:lnTo>
                    <a:pt x="16504" y="19115"/>
                  </a:lnTo>
                  <a:lnTo>
                    <a:pt x="18315" y="18778"/>
                  </a:lnTo>
                  <a:lnTo>
                    <a:pt x="20125" y="18399"/>
                  </a:lnTo>
                  <a:lnTo>
                    <a:pt x="21894" y="17978"/>
                  </a:lnTo>
                  <a:lnTo>
                    <a:pt x="23662" y="17515"/>
                  </a:lnTo>
                  <a:lnTo>
                    <a:pt x="25430" y="17010"/>
                  </a:lnTo>
                  <a:lnTo>
                    <a:pt x="27156" y="16420"/>
                  </a:lnTo>
                  <a:lnTo>
                    <a:pt x="28883" y="15789"/>
                  </a:lnTo>
                  <a:lnTo>
                    <a:pt x="30609" y="15157"/>
                  </a:lnTo>
                  <a:lnTo>
                    <a:pt x="32293" y="14441"/>
                  </a:lnTo>
                  <a:lnTo>
                    <a:pt x="33977" y="13684"/>
                  </a:lnTo>
                  <a:lnTo>
                    <a:pt x="35619" y="12884"/>
                  </a:lnTo>
                  <a:lnTo>
                    <a:pt x="37261" y="12042"/>
                  </a:lnTo>
                  <a:lnTo>
                    <a:pt x="38861" y="11157"/>
                  </a:lnTo>
                  <a:lnTo>
                    <a:pt x="40419" y="10231"/>
                  </a:lnTo>
                  <a:lnTo>
                    <a:pt x="41976" y="9263"/>
                  </a:lnTo>
                  <a:lnTo>
                    <a:pt x="43492" y="8252"/>
                  </a:lnTo>
                  <a:lnTo>
                    <a:pt x="45008" y="7200"/>
                  </a:lnTo>
                  <a:lnTo>
                    <a:pt x="46481" y="6105"/>
                  </a:lnTo>
                  <a:lnTo>
                    <a:pt x="47913" y="4926"/>
                  </a:lnTo>
                  <a:lnTo>
                    <a:pt x="49344" y="3747"/>
                  </a:lnTo>
                  <a:lnTo>
                    <a:pt x="50734" y="2526"/>
                  </a:lnTo>
                  <a:lnTo>
                    <a:pt x="52081" y="1263"/>
                  </a:lnTo>
                  <a:lnTo>
                    <a:pt x="53386" y="0"/>
                  </a:lnTo>
                  <a:lnTo>
                    <a:pt x="53555" y="169"/>
                  </a:lnTo>
                  <a:lnTo>
                    <a:pt x="53555" y="169"/>
                  </a:lnTo>
                  <a:lnTo>
                    <a:pt x="52292" y="1432"/>
                  </a:lnTo>
                  <a:lnTo>
                    <a:pt x="50944" y="2695"/>
                  </a:lnTo>
                  <a:lnTo>
                    <a:pt x="49597" y="3916"/>
                  </a:lnTo>
                  <a:lnTo>
                    <a:pt x="48208" y="5095"/>
                  </a:lnTo>
                  <a:lnTo>
                    <a:pt x="46734" y="6231"/>
                  </a:lnTo>
                  <a:lnTo>
                    <a:pt x="45260" y="7326"/>
                  </a:lnTo>
                  <a:lnTo>
                    <a:pt x="43787" y="8379"/>
                  </a:lnTo>
                  <a:lnTo>
                    <a:pt x="42229" y="9389"/>
                  </a:lnTo>
                  <a:lnTo>
                    <a:pt x="40671" y="10358"/>
                  </a:lnTo>
                  <a:lnTo>
                    <a:pt x="39071" y="11326"/>
                  </a:lnTo>
                  <a:lnTo>
                    <a:pt x="37471" y="12210"/>
                  </a:lnTo>
                  <a:lnTo>
                    <a:pt x="35787" y="13052"/>
                  </a:lnTo>
                  <a:lnTo>
                    <a:pt x="34145" y="13894"/>
                  </a:lnTo>
                  <a:lnTo>
                    <a:pt x="32419" y="14652"/>
                  </a:lnTo>
                  <a:lnTo>
                    <a:pt x="30735" y="15368"/>
                  </a:lnTo>
                  <a:lnTo>
                    <a:pt x="28967" y="16041"/>
                  </a:lnTo>
                  <a:lnTo>
                    <a:pt x="28967" y="16041"/>
                  </a:lnTo>
                  <a:lnTo>
                    <a:pt x="27535" y="16547"/>
                  </a:lnTo>
                  <a:lnTo>
                    <a:pt x="26104" y="17052"/>
                  </a:lnTo>
                  <a:lnTo>
                    <a:pt x="24672" y="17473"/>
                  </a:lnTo>
                  <a:lnTo>
                    <a:pt x="23199" y="17894"/>
                  </a:lnTo>
                  <a:lnTo>
                    <a:pt x="21725" y="18273"/>
                  </a:lnTo>
                  <a:lnTo>
                    <a:pt x="20252" y="18652"/>
                  </a:lnTo>
                  <a:lnTo>
                    <a:pt x="18778" y="18946"/>
                  </a:lnTo>
                  <a:lnTo>
                    <a:pt x="17304" y="19241"/>
                  </a:lnTo>
                  <a:lnTo>
                    <a:pt x="15831" y="19494"/>
                  </a:lnTo>
                  <a:lnTo>
                    <a:pt x="14315" y="19704"/>
                  </a:lnTo>
                  <a:lnTo>
                    <a:pt x="12841" y="19915"/>
                  </a:lnTo>
                  <a:lnTo>
                    <a:pt x="11326" y="20041"/>
                  </a:lnTo>
                  <a:lnTo>
                    <a:pt x="9852" y="20167"/>
                  </a:lnTo>
                  <a:lnTo>
                    <a:pt x="8337" y="20252"/>
                  </a:lnTo>
                  <a:lnTo>
                    <a:pt x="6863" y="20294"/>
                  </a:lnTo>
                  <a:lnTo>
                    <a:pt x="5389" y="2033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0" name="Google Shape;3170;p32"/>
            <p:cNvSpPr/>
            <p:nvPr/>
          </p:nvSpPr>
          <p:spPr>
            <a:xfrm>
              <a:off x="3848400" y="1583350"/>
              <a:ext cx="191600" cy="204225"/>
            </a:xfrm>
            <a:custGeom>
              <a:avLst/>
              <a:gdLst/>
              <a:ahLst/>
              <a:cxnLst/>
              <a:rect l="l" t="t" r="r" b="b"/>
              <a:pathLst>
                <a:path w="7664" h="8169" extrusionOk="0">
                  <a:moveTo>
                    <a:pt x="6990" y="1"/>
                  </a:moveTo>
                  <a:lnTo>
                    <a:pt x="464" y="1137"/>
                  </a:lnTo>
                  <a:lnTo>
                    <a:pt x="338" y="1179"/>
                  </a:lnTo>
                  <a:lnTo>
                    <a:pt x="211" y="1264"/>
                  </a:lnTo>
                  <a:lnTo>
                    <a:pt x="127" y="1390"/>
                  </a:lnTo>
                  <a:lnTo>
                    <a:pt x="43" y="1474"/>
                  </a:lnTo>
                  <a:lnTo>
                    <a:pt x="1" y="1601"/>
                  </a:lnTo>
                  <a:lnTo>
                    <a:pt x="1" y="1769"/>
                  </a:lnTo>
                  <a:lnTo>
                    <a:pt x="43" y="1895"/>
                  </a:lnTo>
                  <a:lnTo>
                    <a:pt x="127" y="2022"/>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63" y="548"/>
                  </a:lnTo>
                  <a:lnTo>
                    <a:pt x="7621" y="422"/>
                  </a:lnTo>
                  <a:lnTo>
                    <a:pt x="7579" y="295"/>
                  </a:lnTo>
                  <a:lnTo>
                    <a:pt x="7537" y="169"/>
                  </a:lnTo>
                  <a:lnTo>
                    <a:pt x="7411" y="85"/>
                  </a:lnTo>
                  <a:lnTo>
                    <a:pt x="728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1" name="Google Shape;3171;p32"/>
            <p:cNvSpPr/>
            <p:nvPr/>
          </p:nvSpPr>
          <p:spPr>
            <a:xfrm>
              <a:off x="3848400" y="1583350"/>
              <a:ext cx="191600" cy="204225"/>
            </a:xfrm>
            <a:custGeom>
              <a:avLst/>
              <a:gdLst/>
              <a:ahLst/>
              <a:cxnLst/>
              <a:rect l="l" t="t" r="r" b="b"/>
              <a:pathLst>
                <a:path w="7664" h="8169" fill="none" extrusionOk="0">
                  <a:moveTo>
                    <a:pt x="127" y="2022"/>
                  </a:moveTo>
                  <a:lnTo>
                    <a:pt x="4548" y="7916"/>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21" y="674"/>
                  </a:lnTo>
                  <a:lnTo>
                    <a:pt x="7663" y="548"/>
                  </a:lnTo>
                  <a:lnTo>
                    <a:pt x="7621" y="422"/>
                  </a:lnTo>
                  <a:lnTo>
                    <a:pt x="7579" y="295"/>
                  </a:lnTo>
                  <a:lnTo>
                    <a:pt x="7537" y="169"/>
                  </a:lnTo>
                  <a:lnTo>
                    <a:pt x="7411" y="85"/>
                  </a:lnTo>
                  <a:lnTo>
                    <a:pt x="7284" y="1"/>
                  </a:lnTo>
                  <a:lnTo>
                    <a:pt x="7158" y="1"/>
                  </a:lnTo>
                  <a:lnTo>
                    <a:pt x="6990" y="1"/>
                  </a:lnTo>
                  <a:lnTo>
                    <a:pt x="464" y="1137"/>
                  </a:lnTo>
                  <a:lnTo>
                    <a:pt x="464" y="1137"/>
                  </a:lnTo>
                  <a:lnTo>
                    <a:pt x="338" y="1179"/>
                  </a:lnTo>
                  <a:lnTo>
                    <a:pt x="211" y="1264"/>
                  </a:lnTo>
                  <a:lnTo>
                    <a:pt x="127" y="1390"/>
                  </a:lnTo>
                  <a:lnTo>
                    <a:pt x="43" y="1474"/>
                  </a:lnTo>
                  <a:lnTo>
                    <a:pt x="1" y="1601"/>
                  </a:lnTo>
                  <a:lnTo>
                    <a:pt x="1" y="1769"/>
                  </a:lnTo>
                  <a:lnTo>
                    <a:pt x="43" y="1895"/>
                  </a:lnTo>
                  <a:lnTo>
                    <a:pt x="127" y="202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2" name="Google Shape;3172;p32"/>
            <p:cNvSpPr/>
            <p:nvPr/>
          </p:nvSpPr>
          <p:spPr>
            <a:xfrm>
              <a:off x="3871575" y="1603350"/>
              <a:ext cx="36850" cy="62125"/>
            </a:xfrm>
            <a:custGeom>
              <a:avLst/>
              <a:gdLst/>
              <a:ahLst/>
              <a:cxnLst/>
              <a:rect l="l" t="t" r="r" b="b"/>
              <a:pathLst>
                <a:path w="1474" h="2485" extrusionOk="0">
                  <a:moveTo>
                    <a:pt x="0" y="2316"/>
                  </a:moveTo>
                  <a:lnTo>
                    <a:pt x="0" y="2316"/>
                  </a:lnTo>
                  <a:lnTo>
                    <a:pt x="126" y="2485"/>
                  </a:lnTo>
                  <a:lnTo>
                    <a:pt x="0" y="2316"/>
                  </a:lnTo>
                  <a:close/>
                  <a:moveTo>
                    <a:pt x="1474" y="1"/>
                  </a:moveTo>
                  <a:lnTo>
                    <a:pt x="968" y="85"/>
                  </a:lnTo>
                  <a:lnTo>
                    <a:pt x="1474" y="1"/>
                  </a:lnTo>
                  <a:lnTo>
                    <a:pt x="147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3" name="Google Shape;3173;p32"/>
            <p:cNvSpPr/>
            <p:nvPr/>
          </p:nvSpPr>
          <p:spPr>
            <a:xfrm>
              <a:off x="3871575" y="1661250"/>
              <a:ext cx="3175" cy="4225"/>
            </a:xfrm>
            <a:custGeom>
              <a:avLst/>
              <a:gdLst/>
              <a:ahLst/>
              <a:cxnLst/>
              <a:rect l="l" t="t" r="r" b="b"/>
              <a:pathLst>
                <a:path w="127" h="169" fill="none" extrusionOk="0">
                  <a:moveTo>
                    <a:pt x="0" y="0"/>
                  </a:moveTo>
                  <a:lnTo>
                    <a:pt x="0" y="0"/>
                  </a:lnTo>
                  <a:lnTo>
                    <a:pt x="126" y="16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4" name="Google Shape;3174;p32"/>
            <p:cNvSpPr/>
            <p:nvPr/>
          </p:nvSpPr>
          <p:spPr>
            <a:xfrm>
              <a:off x="3895775" y="1603350"/>
              <a:ext cx="12650" cy="2125"/>
            </a:xfrm>
            <a:custGeom>
              <a:avLst/>
              <a:gdLst/>
              <a:ahLst/>
              <a:cxnLst/>
              <a:rect l="l" t="t" r="r" b="b"/>
              <a:pathLst>
                <a:path w="506" h="85" fill="none" extrusionOk="0">
                  <a:moveTo>
                    <a:pt x="506" y="1"/>
                  </a:moveTo>
                  <a:lnTo>
                    <a:pt x="0" y="85"/>
                  </a:lnTo>
                  <a:lnTo>
                    <a:pt x="506" y="1"/>
                  </a:lnTo>
                  <a:lnTo>
                    <a:pt x="5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5" name="Google Shape;3175;p32"/>
            <p:cNvSpPr/>
            <p:nvPr/>
          </p:nvSpPr>
          <p:spPr>
            <a:xfrm>
              <a:off x="3871575" y="1603350"/>
              <a:ext cx="36850" cy="67400"/>
            </a:xfrm>
            <a:custGeom>
              <a:avLst/>
              <a:gdLst/>
              <a:ahLst/>
              <a:cxnLst/>
              <a:rect l="l" t="t" r="r" b="b"/>
              <a:pathLst>
                <a:path w="1474" h="2696" extrusionOk="0">
                  <a:moveTo>
                    <a:pt x="1474" y="1"/>
                  </a:moveTo>
                  <a:lnTo>
                    <a:pt x="968" y="85"/>
                  </a:lnTo>
                  <a:lnTo>
                    <a:pt x="0" y="2316"/>
                  </a:lnTo>
                  <a:lnTo>
                    <a:pt x="126" y="2485"/>
                  </a:lnTo>
                  <a:lnTo>
                    <a:pt x="295" y="2695"/>
                  </a:lnTo>
                  <a:lnTo>
                    <a:pt x="1474"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6" name="Google Shape;3176;p32"/>
            <p:cNvSpPr/>
            <p:nvPr/>
          </p:nvSpPr>
          <p:spPr>
            <a:xfrm>
              <a:off x="3871575" y="1603350"/>
              <a:ext cx="36850" cy="67400"/>
            </a:xfrm>
            <a:custGeom>
              <a:avLst/>
              <a:gdLst/>
              <a:ahLst/>
              <a:cxnLst/>
              <a:rect l="l" t="t" r="r" b="b"/>
              <a:pathLst>
                <a:path w="1474" h="2696" fill="none" extrusionOk="0">
                  <a:moveTo>
                    <a:pt x="1474" y="1"/>
                  </a:moveTo>
                  <a:lnTo>
                    <a:pt x="968" y="85"/>
                  </a:lnTo>
                  <a:lnTo>
                    <a:pt x="0" y="2316"/>
                  </a:lnTo>
                  <a:lnTo>
                    <a:pt x="126" y="2485"/>
                  </a:lnTo>
                  <a:lnTo>
                    <a:pt x="295" y="2695"/>
                  </a:lnTo>
                  <a:lnTo>
                    <a:pt x="14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7" name="Google Shape;3177;p32"/>
            <p:cNvSpPr/>
            <p:nvPr/>
          </p:nvSpPr>
          <p:spPr>
            <a:xfrm>
              <a:off x="3894725" y="1595975"/>
              <a:ext cx="53700" cy="102125"/>
            </a:xfrm>
            <a:custGeom>
              <a:avLst/>
              <a:gdLst/>
              <a:ahLst/>
              <a:cxnLst/>
              <a:rect l="l" t="t" r="r" b="b"/>
              <a:pathLst>
                <a:path w="2148" h="4085" extrusionOk="0">
                  <a:moveTo>
                    <a:pt x="0" y="3832"/>
                  </a:moveTo>
                  <a:lnTo>
                    <a:pt x="0" y="3832"/>
                  </a:lnTo>
                  <a:lnTo>
                    <a:pt x="169" y="4085"/>
                  </a:lnTo>
                  <a:lnTo>
                    <a:pt x="0" y="3832"/>
                  </a:lnTo>
                  <a:close/>
                  <a:moveTo>
                    <a:pt x="2147" y="1"/>
                  </a:moveTo>
                  <a:lnTo>
                    <a:pt x="1769" y="85"/>
                  </a:lnTo>
                  <a:lnTo>
                    <a:pt x="2147" y="1"/>
                  </a:lnTo>
                  <a:lnTo>
                    <a:pt x="2147" y="1"/>
                  </a:lnTo>
                  <a:lnTo>
                    <a:pt x="214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8" name="Google Shape;3178;p32"/>
            <p:cNvSpPr/>
            <p:nvPr/>
          </p:nvSpPr>
          <p:spPr>
            <a:xfrm>
              <a:off x="3894725" y="1691775"/>
              <a:ext cx="4225" cy="6325"/>
            </a:xfrm>
            <a:custGeom>
              <a:avLst/>
              <a:gdLst/>
              <a:ahLst/>
              <a:cxnLst/>
              <a:rect l="l" t="t" r="r" b="b"/>
              <a:pathLst>
                <a:path w="169" h="253" fill="none" extrusionOk="0">
                  <a:moveTo>
                    <a:pt x="0" y="0"/>
                  </a:moveTo>
                  <a:lnTo>
                    <a:pt x="0" y="0"/>
                  </a:lnTo>
                  <a:lnTo>
                    <a:pt x="169"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9" name="Google Shape;3179;p32"/>
            <p:cNvSpPr/>
            <p:nvPr/>
          </p:nvSpPr>
          <p:spPr>
            <a:xfrm>
              <a:off x="3938925" y="1595975"/>
              <a:ext cx="9500" cy="2150"/>
            </a:xfrm>
            <a:custGeom>
              <a:avLst/>
              <a:gdLst/>
              <a:ahLst/>
              <a:cxnLst/>
              <a:rect l="l" t="t" r="r" b="b"/>
              <a:pathLst>
                <a:path w="380" h="86" fill="none" extrusionOk="0">
                  <a:moveTo>
                    <a:pt x="379" y="1"/>
                  </a:moveTo>
                  <a:lnTo>
                    <a:pt x="1" y="85"/>
                  </a:lnTo>
                  <a:lnTo>
                    <a:pt x="379" y="1"/>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0" name="Google Shape;3180;p32"/>
            <p:cNvSpPr/>
            <p:nvPr/>
          </p:nvSpPr>
          <p:spPr>
            <a:xfrm>
              <a:off x="3894725" y="1595975"/>
              <a:ext cx="53700" cy="105300"/>
            </a:xfrm>
            <a:custGeom>
              <a:avLst/>
              <a:gdLst/>
              <a:ahLst/>
              <a:cxnLst/>
              <a:rect l="l" t="t" r="r" b="b"/>
              <a:pathLst>
                <a:path w="2148" h="4212" extrusionOk="0">
                  <a:moveTo>
                    <a:pt x="2147" y="1"/>
                  </a:moveTo>
                  <a:lnTo>
                    <a:pt x="1769" y="85"/>
                  </a:lnTo>
                  <a:lnTo>
                    <a:pt x="1684" y="85"/>
                  </a:lnTo>
                  <a:lnTo>
                    <a:pt x="1221" y="1180"/>
                  </a:lnTo>
                  <a:lnTo>
                    <a:pt x="758" y="2232"/>
                  </a:lnTo>
                  <a:lnTo>
                    <a:pt x="0" y="3832"/>
                  </a:lnTo>
                  <a:lnTo>
                    <a:pt x="169" y="4085"/>
                  </a:lnTo>
                  <a:lnTo>
                    <a:pt x="295" y="4211"/>
                  </a:lnTo>
                  <a:lnTo>
                    <a:pt x="1095" y="2401"/>
                  </a:lnTo>
                  <a:lnTo>
                    <a:pt x="1642" y="1222"/>
                  </a:lnTo>
                  <a:lnTo>
                    <a:pt x="214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1" name="Google Shape;3181;p32"/>
            <p:cNvSpPr/>
            <p:nvPr/>
          </p:nvSpPr>
          <p:spPr>
            <a:xfrm>
              <a:off x="3894725" y="1595975"/>
              <a:ext cx="53700" cy="105300"/>
            </a:xfrm>
            <a:custGeom>
              <a:avLst/>
              <a:gdLst/>
              <a:ahLst/>
              <a:cxnLst/>
              <a:rect l="l" t="t" r="r" b="b"/>
              <a:pathLst>
                <a:path w="2148" h="4212" fill="none" extrusionOk="0">
                  <a:moveTo>
                    <a:pt x="2147" y="1"/>
                  </a:moveTo>
                  <a:lnTo>
                    <a:pt x="1769" y="85"/>
                  </a:lnTo>
                  <a:lnTo>
                    <a:pt x="1684" y="85"/>
                  </a:lnTo>
                  <a:lnTo>
                    <a:pt x="1684" y="85"/>
                  </a:lnTo>
                  <a:lnTo>
                    <a:pt x="1221" y="1180"/>
                  </a:lnTo>
                  <a:lnTo>
                    <a:pt x="758" y="2232"/>
                  </a:lnTo>
                  <a:lnTo>
                    <a:pt x="0" y="3832"/>
                  </a:lnTo>
                  <a:lnTo>
                    <a:pt x="169" y="4085"/>
                  </a:lnTo>
                  <a:lnTo>
                    <a:pt x="295" y="4211"/>
                  </a:lnTo>
                  <a:lnTo>
                    <a:pt x="1095" y="2401"/>
                  </a:lnTo>
                  <a:lnTo>
                    <a:pt x="1095" y="2401"/>
                  </a:lnTo>
                  <a:lnTo>
                    <a:pt x="1642" y="1222"/>
                  </a:lnTo>
                  <a:lnTo>
                    <a:pt x="21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2" name="Google Shape;3182;p32"/>
            <p:cNvSpPr/>
            <p:nvPr/>
          </p:nvSpPr>
          <p:spPr>
            <a:xfrm>
              <a:off x="3919975" y="1590725"/>
              <a:ext cx="60025" cy="143175"/>
            </a:xfrm>
            <a:custGeom>
              <a:avLst/>
              <a:gdLst/>
              <a:ahLst/>
              <a:cxnLst/>
              <a:rect l="l" t="t" r="r" b="b"/>
              <a:pathLst>
                <a:path w="2401" h="5727" extrusionOk="0">
                  <a:moveTo>
                    <a:pt x="1" y="5389"/>
                  </a:moveTo>
                  <a:lnTo>
                    <a:pt x="1" y="5389"/>
                  </a:lnTo>
                  <a:lnTo>
                    <a:pt x="253" y="5726"/>
                  </a:lnTo>
                  <a:lnTo>
                    <a:pt x="1" y="5389"/>
                  </a:lnTo>
                  <a:close/>
                  <a:moveTo>
                    <a:pt x="2401" y="0"/>
                  </a:moveTo>
                  <a:lnTo>
                    <a:pt x="1937" y="85"/>
                  </a:lnTo>
                  <a:lnTo>
                    <a:pt x="1937" y="85"/>
                  </a:lnTo>
                  <a:lnTo>
                    <a:pt x="2401" y="0"/>
                  </a:lnTo>
                  <a:lnTo>
                    <a:pt x="2401" y="0"/>
                  </a:lnTo>
                  <a:lnTo>
                    <a:pt x="2401"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3" name="Google Shape;3183;p32"/>
            <p:cNvSpPr/>
            <p:nvPr/>
          </p:nvSpPr>
          <p:spPr>
            <a:xfrm>
              <a:off x="3919975" y="1725450"/>
              <a:ext cx="6350" cy="8450"/>
            </a:xfrm>
            <a:custGeom>
              <a:avLst/>
              <a:gdLst/>
              <a:ahLst/>
              <a:cxnLst/>
              <a:rect l="l" t="t" r="r" b="b"/>
              <a:pathLst>
                <a:path w="254" h="338" fill="none" extrusionOk="0">
                  <a:moveTo>
                    <a:pt x="1" y="0"/>
                  </a:moveTo>
                  <a:lnTo>
                    <a:pt x="1" y="0"/>
                  </a:lnTo>
                  <a:lnTo>
                    <a:pt x="253" y="337"/>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4" name="Google Shape;3184;p32"/>
            <p:cNvSpPr/>
            <p:nvPr/>
          </p:nvSpPr>
          <p:spPr>
            <a:xfrm>
              <a:off x="3968400" y="1590725"/>
              <a:ext cx="11600" cy="2125"/>
            </a:xfrm>
            <a:custGeom>
              <a:avLst/>
              <a:gdLst/>
              <a:ahLst/>
              <a:cxnLst/>
              <a:rect l="l" t="t" r="r" b="b"/>
              <a:pathLst>
                <a:path w="464" h="85" fill="none" extrusionOk="0">
                  <a:moveTo>
                    <a:pt x="464" y="0"/>
                  </a:moveTo>
                  <a:lnTo>
                    <a:pt x="0" y="85"/>
                  </a:lnTo>
                  <a:lnTo>
                    <a:pt x="0" y="85"/>
                  </a:lnTo>
                  <a:lnTo>
                    <a:pt x="464" y="0"/>
                  </a:lnTo>
                  <a:lnTo>
                    <a:pt x="464" y="0"/>
                  </a:lnTo>
                  <a:lnTo>
                    <a:pt x="4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5" name="Google Shape;3185;p32"/>
            <p:cNvSpPr/>
            <p:nvPr/>
          </p:nvSpPr>
          <p:spPr>
            <a:xfrm>
              <a:off x="3919975" y="1590725"/>
              <a:ext cx="60025" cy="144225"/>
            </a:xfrm>
            <a:custGeom>
              <a:avLst/>
              <a:gdLst/>
              <a:ahLst/>
              <a:cxnLst/>
              <a:rect l="l" t="t" r="r" b="b"/>
              <a:pathLst>
                <a:path w="2401" h="5769" extrusionOk="0">
                  <a:moveTo>
                    <a:pt x="2401" y="0"/>
                  </a:moveTo>
                  <a:lnTo>
                    <a:pt x="1937" y="85"/>
                  </a:lnTo>
                  <a:lnTo>
                    <a:pt x="1516" y="1432"/>
                  </a:lnTo>
                  <a:lnTo>
                    <a:pt x="1053" y="2779"/>
                  </a:lnTo>
                  <a:lnTo>
                    <a:pt x="548" y="4084"/>
                  </a:lnTo>
                  <a:lnTo>
                    <a:pt x="1" y="5389"/>
                  </a:lnTo>
                  <a:lnTo>
                    <a:pt x="253" y="5726"/>
                  </a:lnTo>
                  <a:lnTo>
                    <a:pt x="295" y="5768"/>
                  </a:lnTo>
                  <a:lnTo>
                    <a:pt x="885" y="4337"/>
                  </a:lnTo>
                  <a:lnTo>
                    <a:pt x="1432" y="2905"/>
                  </a:lnTo>
                  <a:lnTo>
                    <a:pt x="1937" y="1474"/>
                  </a:lnTo>
                  <a:lnTo>
                    <a:pt x="2401"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6" name="Google Shape;3186;p32"/>
            <p:cNvSpPr/>
            <p:nvPr/>
          </p:nvSpPr>
          <p:spPr>
            <a:xfrm>
              <a:off x="3919975" y="1590725"/>
              <a:ext cx="60025" cy="144225"/>
            </a:xfrm>
            <a:custGeom>
              <a:avLst/>
              <a:gdLst/>
              <a:ahLst/>
              <a:cxnLst/>
              <a:rect l="l" t="t" r="r" b="b"/>
              <a:pathLst>
                <a:path w="2401" h="5769" fill="none" extrusionOk="0">
                  <a:moveTo>
                    <a:pt x="2401" y="0"/>
                  </a:moveTo>
                  <a:lnTo>
                    <a:pt x="1937" y="85"/>
                  </a:lnTo>
                  <a:lnTo>
                    <a:pt x="1937" y="85"/>
                  </a:lnTo>
                  <a:lnTo>
                    <a:pt x="1516" y="1432"/>
                  </a:lnTo>
                  <a:lnTo>
                    <a:pt x="1053" y="2779"/>
                  </a:lnTo>
                  <a:lnTo>
                    <a:pt x="548" y="4084"/>
                  </a:lnTo>
                  <a:lnTo>
                    <a:pt x="1" y="5389"/>
                  </a:lnTo>
                  <a:lnTo>
                    <a:pt x="253" y="5726"/>
                  </a:lnTo>
                  <a:lnTo>
                    <a:pt x="295" y="5768"/>
                  </a:lnTo>
                  <a:lnTo>
                    <a:pt x="295" y="5768"/>
                  </a:lnTo>
                  <a:lnTo>
                    <a:pt x="885" y="4337"/>
                  </a:lnTo>
                  <a:lnTo>
                    <a:pt x="1432" y="2905"/>
                  </a:lnTo>
                  <a:lnTo>
                    <a:pt x="1937" y="1474"/>
                  </a:lnTo>
                  <a:lnTo>
                    <a:pt x="240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3187;p32"/>
            <p:cNvSpPr/>
            <p:nvPr/>
          </p:nvSpPr>
          <p:spPr>
            <a:xfrm>
              <a:off x="3943125" y="1583350"/>
              <a:ext cx="78975" cy="182125"/>
            </a:xfrm>
            <a:custGeom>
              <a:avLst/>
              <a:gdLst/>
              <a:ahLst/>
              <a:cxnLst/>
              <a:rect l="l" t="t" r="r" b="b"/>
              <a:pathLst>
                <a:path w="3159" h="7285" extrusionOk="0">
                  <a:moveTo>
                    <a:pt x="1" y="6905"/>
                  </a:moveTo>
                  <a:lnTo>
                    <a:pt x="1" y="6905"/>
                  </a:lnTo>
                  <a:lnTo>
                    <a:pt x="254" y="7284"/>
                  </a:lnTo>
                  <a:lnTo>
                    <a:pt x="254" y="7284"/>
                  </a:lnTo>
                  <a:lnTo>
                    <a:pt x="1" y="6905"/>
                  </a:lnTo>
                  <a:close/>
                  <a:moveTo>
                    <a:pt x="3159" y="1"/>
                  </a:moveTo>
                  <a:lnTo>
                    <a:pt x="2696" y="85"/>
                  </a:lnTo>
                  <a:lnTo>
                    <a:pt x="2696" y="85"/>
                  </a:lnTo>
                  <a:lnTo>
                    <a:pt x="3159" y="1"/>
                  </a:lnTo>
                  <a:lnTo>
                    <a:pt x="3159" y="1"/>
                  </a:lnTo>
                  <a:lnTo>
                    <a:pt x="3159"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3188;p32"/>
            <p:cNvSpPr/>
            <p:nvPr/>
          </p:nvSpPr>
          <p:spPr>
            <a:xfrm>
              <a:off x="3943125" y="1755975"/>
              <a:ext cx="6350" cy="9500"/>
            </a:xfrm>
            <a:custGeom>
              <a:avLst/>
              <a:gdLst/>
              <a:ahLst/>
              <a:cxnLst/>
              <a:rect l="l" t="t" r="r" b="b"/>
              <a:pathLst>
                <a:path w="254" h="380" fill="none" extrusionOk="0">
                  <a:moveTo>
                    <a:pt x="1" y="0"/>
                  </a:moveTo>
                  <a:lnTo>
                    <a:pt x="1" y="0"/>
                  </a:lnTo>
                  <a:lnTo>
                    <a:pt x="254" y="379"/>
                  </a:lnTo>
                  <a:lnTo>
                    <a:pt x="254"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9" name="Google Shape;3189;p32"/>
            <p:cNvSpPr/>
            <p:nvPr/>
          </p:nvSpPr>
          <p:spPr>
            <a:xfrm>
              <a:off x="4010500" y="1583350"/>
              <a:ext cx="11600" cy="2125"/>
            </a:xfrm>
            <a:custGeom>
              <a:avLst/>
              <a:gdLst/>
              <a:ahLst/>
              <a:cxnLst/>
              <a:rect l="l" t="t" r="r" b="b"/>
              <a:pathLst>
                <a:path w="464" h="85" fill="none" extrusionOk="0">
                  <a:moveTo>
                    <a:pt x="464" y="1"/>
                  </a:moveTo>
                  <a:lnTo>
                    <a:pt x="1" y="85"/>
                  </a:lnTo>
                  <a:lnTo>
                    <a:pt x="1" y="85"/>
                  </a:lnTo>
                  <a:lnTo>
                    <a:pt x="464" y="1"/>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0" name="Google Shape;3190;p32"/>
            <p:cNvSpPr/>
            <p:nvPr/>
          </p:nvSpPr>
          <p:spPr>
            <a:xfrm>
              <a:off x="3943125" y="1583350"/>
              <a:ext cx="78975" cy="182125"/>
            </a:xfrm>
            <a:custGeom>
              <a:avLst/>
              <a:gdLst/>
              <a:ahLst/>
              <a:cxnLst/>
              <a:rect l="l" t="t" r="r" b="b"/>
              <a:pathLst>
                <a:path w="3159" h="7285" extrusionOk="0">
                  <a:moveTo>
                    <a:pt x="3159" y="1"/>
                  </a:moveTo>
                  <a:lnTo>
                    <a:pt x="2696" y="85"/>
                  </a:lnTo>
                  <a:lnTo>
                    <a:pt x="2064" y="1811"/>
                  </a:lnTo>
                  <a:lnTo>
                    <a:pt x="1390" y="3495"/>
                  </a:lnTo>
                  <a:lnTo>
                    <a:pt x="717" y="5221"/>
                  </a:lnTo>
                  <a:lnTo>
                    <a:pt x="1" y="6905"/>
                  </a:lnTo>
                  <a:lnTo>
                    <a:pt x="254" y="7284"/>
                  </a:lnTo>
                  <a:lnTo>
                    <a:pt x="1054" y="5474"/>
                  </a:lnTo>
                  <a:lnTo>
                    <a:pt x="1769" y="3664"/>
                  </a:lnTo>
                  <a:lnTo>
                    <a:pt x="2485" y="1811"/>
                  </a:lnTo>
                  <a:lnTo>
                    <a:pt x="3159"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3191;p32"/>
            <p:cNvSpPr/>
            <p:nvPr/>
          </p:nvSpPr>
          <p:spPr>
            <a:xfrm>
              <a:off x="3943125" y="1583350"/>
              <a:ext cx="78975" cy="182125"/>
            </a:xfrm>
            <a:custGeom>
              <a:avLst/>
              <a:gdLst/>
              <a:ahLst/>
              <a:cxnLst/>
              <a:rect l="l" t="t" r="r" b="b"/>
              <a:pathLst>
                <a:path w="3159" h="7285" fill="none" extrusionOk="0">
                  <a:moveTo>
                    <a:pt x="3159" y="1"/>
                  </a:moveTo>
                  <a:lnTo>
                    <a:pt x="2696" y="85"/>
                  </a:lnTo>
                  <a:lnTo>
                    <a:pt x="2696" y="85"/>
                  </a:lnTo>
                  <a:lnTo>
                    <a:pt x="2064" y="1811"/>
                  </a:lnTo>
                  <a:lnTo>
                    <a:pt x="1390" y="3495"/>
                  </a:lnTo>
                  <a:lnTo>
                    <a:pt x="717" y="5221"/>
                  </a:lnTo>
                  <a:lnTo>
                    <a:pt x="1" y="6905"/>
                  </a:lnTo>
                  <a:lnTo>
                    <a:pt x="254" y="7284"/>
                  </a:lnTo>
                  <a:lnTo>
                    <a:pt x="254" y="7284"/>
                  </a:lnTo>
                  <a:lnTo>
                    <a:pt x="1054" y="5474"/>
                  </a:lnTo>
                  <a:lnTo>
                    <a:pt x="1769" y="3664"/>
                  </a:lnTo>
                  <a:lnTo>
                    <a:pt x="2485" y="1811"/>
                  </a:lnTo>
                  <a:lnTo>
                    <a:pt x="31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3192;p32"/>
            <p:cNvSpPr/>
            <p:nvPr/>
          </p:nvSpPr>
          <p:spPr>
            <a:xfrm>
              <a:off x="4065225" y="1530725"/>
              <a:ext cx="187400" cy="208425"/>
            </a:xfrm>
            <a:custGeom>
              <a:avLst/>
              <a:gdLst/>
              <a:ahLst/>
              <a:cxnLst/>
              <a:rect l="l" t="t" r="r" b="b"/>
              <a:pathLst>
                <a:path w="7496" h="8337" extrusionOk="0">
                  <a:moveTo>
                    <a:pt x="6821" y="1"/>
                  </a:moveTo>
                  <a:lnTo>
                    <a:pt x="422" y="1769"/>
                  </a:lnTo>
                  <a:lnTo>
                    <a:pt x="253" y="1853"/>
                  </a:lnTo>
                  <a:lnTo>
                    <a:pt x="169" y="1937"/>
                  </a:lnTo>
                  <a:lnTo>
                    <a:pt x="85" y="2021"/>
                  </a:lnTo>
                  <a:lnTo>
                    <a:pt x="43" y="2148"/>
                  </a:lnTo>
                  <a:lnTo>
                    <a:pt x="1" y="2316"/>
                  </a:lnTo>
                  <a:lnTo>
                    <a:pt x="1" y="2442"/>
                  </a:lnTo>
                  <a:lnTo>
                    <a:pt x="43" y="2569"/>
                  </a:lnTo>
                  <a:lnTo>
                    <a:pt x="127" y="2695"/>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506"/>
                  </a:lnTo>
                  <a:lnTo>
                    <a:pt x="7495" y="379"/>
                  </a:lnTo>
                  <a:lnTo>
                    <a:pt x="7411" y="253"/>
                  </a:lnTo>
                  <a:lnTo>
                    <a:pt x="7327" y="127"/>
                  </a:lnTo>
                  <a:lnTo>
                    <a:pt x="7243" y="43"/>
                  </a:lnTo>
                  <a:lnTo>
                    <a:pt x="7116"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3" name="Google Shape;3193;p32"/>
            <p:cNvSpPr/>
            <p:nvPr/>
          </p:nvSpPr>
          <p:spPr>
            <a:xfrm>
              <a:off x="4065225" y="1530725"/>
              <a:ext cx="187400" cy="208425"/>
            </a:xfrm>
            <a:custGeom>
              <a:avLst/>
              <a:gdLst/>
              <a:ahLst/>
              <a:cxnLst/>
              <a:rect l="l" t="t" r="r" b="b"/>
              <a:pathLst>
                <a:path w="7496" h="8337" fill="none" extrusionOk="0">
                  <a:moveTo>
                    <a:pt x="127" y="2695"/>
                  </a:moveTo>
                  <a:lnTo>
                    <a:pt x="5095" y="8168"/>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632"/>
                  </a:lnTo>
                  <a:lnTo>
                    <a:pt x="7495" y="506"/>
                  </a:lnTo>
                  <a:lnTo>
                    <a:pt x="7495" y="379"/>
                  </a:lnTo>
                  <a:lnTo>
                    <a:pt x="7411" y="253"/>
                  </a:lnTo>
                  <a:lnTo>
                    <a:pt x="7327" y="127"/>
                  </a:lnTo>
                  <a:lnTo>
                    <a:pt x="7243" y="43"/>
                  </a:lnTo>
                  <a:lnTo>
                    <a:pt x="7116" y="1"/>
                  </a:lnTo>
                  <a:lnTo>
                    <a:pt x="6948" y="1"/>
                  </a:lnTo>
                  <a:lnTo>
                    <a:pt x="6821" y="1"/>
                  </a:lnTo>
                  <a:lnTo>
                    <a:pt x="422" y="1769"/>
                  </a:lnTo>
                  <a:lnTo>
                    <a:pt x="422" y="1769"/>
                  </a:lnTo>
                  <a:lnTo>
                    <a:pt x="253" y="1853"/>
                  </a:lnTo>
                  <a:lnTo>
                    <a:pt x="169" y="1937"/>
                  </a:lnTo>
                  <a:lnTo>
                    <a:pt x="85" y="2021"/>
                  </a:lnTo>
                  <a:lnTo>
                    <a:pt x="43" y="2148"/>
                  </a:lnTo>
                  <a:lnTo>
                    <a:pt x="1" y="2316"/>
                  </a:lnTo>
                  <a:lnTo>
                    <a:pt x="1" y="2442"/>
                  </a:lnTo>
                  <a:lnTo>
                    <a:pt x="43" y="2569"/>
                  </a:lnTo>
                  <a:lnTo>
                    <a:pt x="127" y="26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4" name="Google Shape;3194;p32"/>
            <p:cNvSpPr/>
            <p:nvPr/>
          </p:nvSpPr>
          <p:spPr>
            <a:xfrm>
              <a:off x="4091550" y="1564400"/>
              <a:ext cx="22125" cy="67400"/>
            </a:xfrm>
            <a:custGeom>
              <a:avLst/>
              <a:gdLst/>
              <a:ahLst/>
              <a:cxnLst/>
              <a:rect l="l" t="t" r="r" b="b"/>
              <a:pathLst>
                <a:path w="885" h="2696" extrusionOk="0">
                  <a:moveTo>
                    <a:pt x="0" y="2359"/>
                  </a:moveTo>
                  <a:lnTo>
                    <a:pt x="0" y="2359"/>
                  </a:lnTo>
                  <a:lnTo>
                    <a:pt x="337" y="2695"/>
                  </a:lnTo>
                  <a:lnTo>
                    <a:pt x="0" y="2359"/>
                  </a:lnTo>
                  <a:close/>
                  <a:moveTo>
                    <a:pt x="885" y="1"/>
                  </a:moveTo>
                  <a:lnTo>
                    <a:pt x="758" y="43"/>
                  </a:lnTo>
                  <a:lnTo>
                    <a:pt x="885"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5" name="Google Shape;3195;p32"/>
            <p:cNvSpPr/>
            <p:nvPr/>
          </p:nvSpPr>
          <p:spPr>
            <a:xfrm>
              <a:off x="4091550" y="1623350"/>
              <a:ext cx="8450" cy="8450"/>
            </a:xfrm>
            <a:custGeom>
              <a:avLst/>
              <a:gdLst/>
              <a:ahLst/>
              <a:cxnLst/>
              <a:rect l="l" t="t" r="r" b="b"/>
              <a:pathLst>
                <a:path w="338" h="338" fill="none" extrusionOk="0">
                  <a:moveTo>
                    <a:pt x="0" y="1"/>
                  </a:moveTo>
                  <a:lnTo>
                    <a:pt x="0" y="1"/>
                  </a:lnTo>
                  <a:lnTo>
                    <a:pt x="337" y="33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3196;p32"/>
            <p:cNvSpPr/>
            <p:nvPr/>
          </p:nvSpPr>
          <p:spPr>
            <a:xfrm>
              <a:off x="4110500" y="1564400"/>
              <a:ext cx="3175" cy="1075"/>
            </a:xfrm>
            <a:custGeom>
              <a:avLst/>
              <a:gdLst/>
              <a:ahLst/>
              <a:cxnLst/>
              <a:rect l="l" t="t" r="r" b="b"/>
              <a:pathLst>
                <a:path w="127" h="43" fill="none" extrusionOk="0">
                  <a:moveTo>
                    <a:pt x="127" y="1"/>
                  </a:moveTo>
                  <a:lnTo>
                    <a:pt x="0"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7" name="Google Shape;3197;p32"/>
            <p:cNvSpPr/>
            <p:nvPr/>
          </p:nvSpPr>
          <p:spPr>
            <a:xfrm>
              <a:off x="4091550" y="1562300"/>
              <a:ext cx="31600" cy="69500"/>
            </a:xfrm>
            <a:custGeom>
              <a:avLst/>
              <a:gdLst/>
              <a:ahLst/>
              <a:cxnLst/>
              <a:rect l="l" t="t" r="r" b="b"/>
              <a:pathLst>
                <a:path w="1264" h="2780" extrusionOk="0">
                  <a:moveTo>
                    <a:pt x="1264" y="1"/>
                  </a:moveTo>
                  <a:lnTo>
                    <a:pt x="885" y="85"/>
                  </a:lnTo>
                  <a:lnTo>
                    <a:pt x="758" y="127"/>
                  </a:lnTo>
                  <a:lnTo>
                    <a:pt x="0" y="2443"/>
                  </a:lnTo>
                  <a:lnTo>
                    <a:pt x="337" y="2779"/>
                  </a:lnTo>
                  <a:lnTo>
                    <a:pt x="1264"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8" name="Google Shape;3198;p32"/>
            <p:cNvSpPr/>
            <p:nvPr/>
          </p:nvSpPr>
          <p:spPr>
            <a:xfrm>
              <a:off x="4091550" y="1562300"/>
              <a:ext cx="31600" cy="69500"/>
            </a:xfrm>
            <a:custGeom>
              <a:avLst/>
              <a:gdLst/>
              <a:ahLst/>
              <a:cxnLst/>
              <a:rect l="l" t="t" r="r" b="b"/>
              <a:pathLst>
                <a:path w="1264" h="2780" fill="none" extrusionOk="0">
                  <a:moveTo>
                    <a:pt x="1264" y="1"/>
                  </a:moveTo>
                  <a:lnTo>
                    <a:pt x="885" y="85"/>
                  </a:lnTo>
                  <a:lnTo>
                    <a:pt x="758" y="127"/>
                  </a:lnTo>
                  <a:lnTo>
                    <a:pt x="0" y="2443"/>
                  </a:lnTo>
                  <a:lnTo>
                    <a:pt x="337" y="2779"/>
                  </a:lnTo>
                  <a:lnTo>
                    <a:pt x="12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3199;p32"/>
            <p:cNvSpPr/>
            <p:nvPr/>
          </p:nvSpPr>
          <p:spPr>
            <a:xfrm>
              <a:off x="4117875" y="1651775"/>
              <a:ext cx="6325" cy="6325"/>
            </a:xfrm>
            <a:custGeom>
              <a:avLst/>
              <a:gdLst/>
              <a:ahLst/>
              <a:cxnLst/>
              <a:rect l="l" t="t" r="r" b="b"/>
              <a:pathLst>
                <a:path w="253" h="253" extrusionOk="0">
                  <a:moveTo>
                    <a:pt x="0" y="0"/>
                  </a:moveTo>
                  <a:lnTo>
                    <a:pt x="0" y="0"/>
                  </a:lnTo>
                  <a:lnTo>
                    <a:pt x="253" y="253"/>
                  </a:lnTo>
                  <a:lnTo>
                    <a:pt x="0"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3200;p32"/>
            <p:cNvSpPr/>
            <p:nvPr/>
          </p:nvSpPr>
          <p:spPr>
            <a:xfrm>
              <a:off x="4117875" y="1651775"/>
              <a:ext cx="6325" cy="6325"/>
            </a:xfrm>
            <a:custGeom>
              <a:avLst/>
              <a:gdLst/>
              <a:ahLst/>
              <a:cxnLst/>
              <a:rect l="l" t="t" r="r" b="b"/>
              <a:pathLst>
                <a:path w="253" h="253" fill="none" extrusionOk="0">
                  <a:moveTo>
                    <a:pt x="0" y="0"/>
                  </a:moveTo>
                  <a:lnTo>
                    <a:pt x="0" y="0"/>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1" name="Google Shape;3201;p32"/>
            <p:cNvSpPr/>
            <p:nvPr/>
          </p:nvSpPr>
          <p:spPr>
            <a:xfrm>
              <a:off x="4117875" y="1551775"/>
              <a:ext cx="44225" cy="108450"/>
            </a:xfrm>
            <a:custGeom>
              <a:avLst/>
              <a:gdLst/>
              <a:ahLst/>
              <a:cxnLst/>
              <a:rect l="l" t="t" r="r" b="b"/>
              <a:pathLst>
                <a:path w="1769" h="4338" extrusionOk="0">
                  <a:moveTo>
                    <a:pt x="1768" y="1"/>
                  </a:moveTo>
                  <a:lnTo>
                    <a:pt x="1305" y="127"/>
                  </a:lnTo>
                  <a:lnTo>
                    <a:pt x="926" y="1222"/>
                  </a:lnTo>
                  <a:lnTo>
                    <a:pt x="589" y="2316"/>
                  </a:lnTo>
                  <a:lnTo>
                    <a:pt x="0" y="4000"/>
                  </a:lnTo>
                  <a:lnTo>
                    <a:pt x="253" y="4253"/>
                  </a:lnTo>
                  <a:lnTo>
                    <a:pt x="295" y="4337"/>
                  </a:lnTo>
                  <a:lnTo>
                    <a:pt x="968" y="2442"/>
                  </a:lnTo>
                  <a:lnTo>
                    <a:pt x="1389" y="1222"/>
                  </a:lnTo>
                  <a:lnTo>
                    <a:pt x="1768"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2" name="Google Shape;3202;p32"/>
            <p:cNvSpPr/>
            <p:nvPr/>
          </p:nvSpPr>
          <p:spPr>
            <a:xfrm>
              <a:off x="4117875" y="1551775"/>
              <a:ext cx="44225" cy="108450"/>
            </a:xfrm>
            <a:custGeom>
              <a:avLst/>
              <a:gdLst/>
              <a:ahLst/>
              <a:cxnLst/>
              <a:rect l="l" t="t" r="r" b="b"/>
              <a:pathLst>
                <a:path w="1769" h="4338" fill="none" extrusionOk="0">
                  <a:moveTo>
                    <a:pt x="1768" y="1"/>
                  </a:moveTo>
                  <a:lnTo>
                    <a:pt x="1305" y="127"/>
                  </a:lnTo>
                  <a:lnTo>
                    <a:pt x="1305" y="127"/>
                  </a:lnTo>
                  <a:lnTo>
                    <a:pt x="926" y="1222"/>
                  </a:lnTo>
                  <a:lnTo>
                    <a:pt x="589" y="2316"/>
                  </a:lnTo>
                  <a:lnTo>
                    <a:pt x="0" y="4000"/>
                  </a:lnTo>
                  <a:lnTo>
                    <a:pt x="253" y="4253"/>
                  </a:lnTo>
                  <a:lnTo>
                    <a:pt x="295" y="4337"/>
                  </a:lnTo>
                  <a:lnTo>
                    <a:pt x="968" y="2442"/>
                  </a:lnTo>
                  <a:lnTo>
                    <a:pt x="968" y="2442"/>
                  </a:lnTo>
                  <a:lnTo>
                    <a:pt x="1389" y="1222"/>
                  </a:lnTo>
                  <a:lnTo>
                    <a:pt x="176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3" name="Google Shape;3203;p32"/>
            <p:cNvSpPr/>
            <p:nvPr/>
          </p:nvSpPr>
          <p:spPr>
            <a:xfrm>
              <a:off x="4146275" y="1542300"/>
              <a:ext cx="46350" cy="149500"/>
            </a:xfrm>
            <a:custGeom>
              <a:avLst/>
              <a:gdLst/>
              <a:ahLst/>
              <a:cxnLst/>
              <a:rect l="l" t="t" r="r" b="b"/>
              <a:pathLst>
                <a:path w="1854" h="5980" extrusionOk="0">
                  <a:moveTo>
                    <a:pt x="1" y="5600"/>
                  </a:moveTo>
                  <a:lnTo>
                    <a:pt x="1" y="5600"/>
                  </a:lnTo>
                  <a:lnTo>
                    <a:pt x="1" y="5600"/>
                  </a:lnTo>
                  <a:lnTo>
                    <a:pt x="295" y="5979"/>
                  </a:lnTo>
                  <a:lnTo>
                    <a:pt x="295" y="5979"/>
                  </a:lnTo>
                  <a:lnTo>
                    <a:pt x="1" y="5600"/>
                  </a:lnTo>
                  <a:close/>
                  <a:moveTo>
                    <a:pt x="1853" y="1"/>
                  </a:moveTo>
                  <a:lnTo>
                    <a:pt x="1727" y="43"/>
                  </a:lnTo>
                  <a:lnTo>
                    <a:pt x="1853" y="1"/>
                  </a:lnTo>
                  <a:lnTo>
                    <a:pt x="1853" y="1"/>
                  </a:lnTo>
                  <a:lnTo>
                    <a:pt x="1853"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4" name="Google Shape;3204;p32"/>
            <p:cNvSpPr/>
            <p:nvPr/>
          </p:nvSpPr>
          <p:spPr>
            <a:xfrm>
              <a:off x="4146275" y="1682300"/>
              <a:ext cx="7400" cy="9500"/>
            </a:xfrm>
            <a:custGeom>
              <a:avLst/>
              <a:gdLst/>
              <a:ahLst/>
              <a:cxnLst/>
              <a:rect l="l" t="t" r="r" b="b"/>
              <a:pathLst>
                <a:path w="296" h="380" fill="none" extrusionOk="0">
                  <a:moveTo>
                    <a:pt x="1" y="0"/>
                  </a:moveTo>
                  <a:lnTo>
                    <a:pt x="1" y="0"/>
                  </a:lnTo>
                  <a:lnTo>
                    <a:pt x="1" y="0"/>
                  </a:lnTo>
                  <a:lnTo>
                    <a:pt x="295" y="379"/>
                  </a:lnTo>
                  <a:lnTo>
                    <a:pt x="295"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5" name="Google Shape;3205;p32"/>
            <p:cNvSpPr/>
            <p:nvPr/>
          </p:nvSpPr>
          <p:spPr>
            <a:xfrm>
              <a:off x="4189425" y="1542300"/>
              <a:ext cx="3200" cy="1075"/>
            </a:xfrm>
            <a:custGeom>
              <a:avLst/>
              <a:gdLst/>
              <a:ahLst/>
              <a:cxnLst/>
              <a:rect l="l" t="t" r="r" b="b"/>
              <a:pathLst>
                <a:path w="128" h="43" fill="none" extrusionOk="0">
                  <a:moveTo>
                    <a:pt x="127" y="1"/>
                  </a:moveTo>
                  <a:lnTo>
                    <a:pt x="1" y="43"/>
                  </a:lnTo>
                  <a:lnTo>
                    <a:pt x="127" y="1"/>
                  </a:lnTo>
                  <a:lnTo>
                    <a:pt x="127" y="1"/>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6" name="Google Shape;3206;p32"/>
            <p:cNvSpPr/>
            <p:nvPr/>
          </p:nvSpPr>
          <p:spPr>
            <a:xfrm>
              <a:off x="4146275" y="1542300"/>
              <a:ext cx="46350" cy="149500"/>
            </a:xfrm>
            <a:custGeom>
              <a:avLst/>
              <a:gdLst/>
              <a:ahLst/>
              <a:cxnLst/>
              <a:rect l="l" t="t" r="r" b="b"/>
              <a:pathLst>
                <a:path w="1854" h="5980" extrusionOk="0">
                  <a:moveTo>
                    <a:pt x="1853" y="1"/>
                  </a:moveTo>
                  <a:lnTo>
                    <a:pt x="1727" y="43"/>
                  </a:lnTo>
                  <a:lnTo>
                    <a:pt x="1432" y="127"/>
                  </a:lnTo>
                  <a:lnTo>
                    <a:pt x="1138" y="1516"/>
                  </a:lnTo>
                  <a:lnTo>
                    <a:pt x="801" y="2906"/>
                  </a:lnTo>
                  <a:lnTo>
                    <a:pt x="422" y="4253"/>
                  </a:lnTo>
                  <a:lnTo>
                    <a:pt x="1" y="5600"/>
                  </a:lnTo>
                  <a:lnTo>
                    <a:pt x="295" y="5979"/>
                  </a:lnTo>
                  <a:lnTo>
                    <a:pt x="759" y="4506"/>
                  </a:lnTo>
                  <a:lnTo>
                    <a:pt x="1180" y="3032"/>
                  </a:lnTo>
                  <a:lnTo>
                    <a:pt x="1559" y="1516"/>
                  </a:lnTo>
                  <a:lnTo>
                    <a:pt x="1853"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7" name="Google Shape;3207;p32"/>
            <p:cNvSpPr/>
            <p:nvPr/>
          </p:nvSpPr>
          <p:spPr>
            <a:xfrm>
              <a:off x="4146275" y="1542300"/>
              <a:ext cx="46350" cy="149500"/>
            </a:xfrm>
            <a:custGeom>
              <a:avLst/>
              <a:gdLst/>
              <a:ahLst/>
              <a:cxnLst/>
              <a:rect l="l" t="t" r="r" b="b"/>
              <a:pathLst>
                <a:path w="1854" h="5980" fill="none" extrusionOk="0">
                  <a:moveTo>
                    <a:pt x="1853" y="1"/>
                  </a:moveTo>
                  <a:lnTo>
                    <a:pt x="1727" y="43"/>
                  </a:lnTo>
                  <a:lnTo>
                    <a:pt x="1432" y="127"/>
                  </a:lnTo>
                  <a:lnTo>
                    <a:pt x="1432" y="127"/>
                  </a:lnTo>
                  <a:lnTo>
                    <a:pt x="1138" y="1516"/>
                  </a:lnTo>
                  <a:lnTo>
                    <a:pt x="801" y="2906"/>
                  </a:lnTo>
                  <a:lnTo>
                    <a:pt x="422" y="4253"/>
                  </a:lnTo>
                  <a:lnTo>
                    <a:pt x="1" y="5600"/>
                  </a:lnTo>
                  <a:lnTo>
                    <a:pt x="295" y="5979"/>
                  </a:lnTo>
                  <a:lnTo>
                    <a:pt x="295" y="5979"/>
                  </a:lnTo>
                  <a:lnTo>
                    <a:pt x="759" y="4506"/>
                  </a:lnTo>
                  <a:lnTo>
                    <a:pt x="1180" y="3032"/>
                  </a:lnTo>
                  <a:lnTo>
                    <a:pt x="1559" y="1516"/>
                  </a:lnTo>
                  <a:lnTo>
                    <a:pt x="185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8" name="Google Shape;3208;p32"/>
            <p:cNvSpPr/>
            <p:nvPr/>
          </p:nvSpPr>
          <p:spPr>
            <a:xfrm>
              <a:off x="4172600" y="1531775"/>
              <a:ext cx="62125" cy="187375"/>
            </a:xfrm>
            <a:custGeom>
              <a:avLst/>
              <a:gdLst/>
              <a:ahLst/>
              <a:cxnLst/>
              <a:rect l="l" t="t" r="r" b="b"/>
              <a:pathLst>
                <a:path w="2485" h="7495" extrusionOk="0">
                  <a:moveTo>
                    <a:pt x="0" y="7242"/>
                  </a:moveTo>
                  <a:lnTo>
                    <a:pt x="253" y="7495"/>
                  </a:lnTo>
                  <a:lnTo>
                    <a:pt x="253" y="7495"/>
                  </a:lnTo>
                  <a:lnTo>
                    <a:pt x="0" y="7242"/>
                  </a:lnTo>
                  <a:close/>
                  <a:moveTo>
                    <a:pt x="2484" y="1"/>
                  </a:moveTo>
                  <a:lnTo>
                    <a:pt x="2021" y="127"/>
                  </a:lnTo>
                  <a:lnTo>
                    <a:pt x="2021" y="127"/>
                  </a:lnTo>
                  <a:lnTo>
                    <a:pt x="2484" y="1"/>
                  </a:lnTo>
                  <a:lnTo>
                    <a:pt x="2484" y="1"/>
                  </a:lnTo>
                  <a:lnTo>
                    <a:pt x="248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9" name="Google Shape;3209;p32"/>
            <p:cNvSpPr/>
            <p:nvPr/>
          </p:nvSpPr>
          <p:spPr>
            <a:xfrm>
              <a:off x="4172600" y="1712825"/>
              <a:ext cx="6325" cy="6325"/>
            </a:xfrm>
            <a:custGeom>
              <a:avLst/>
              <a:gdLst/>
              <a:ahLst/>
              <a:cxnLst/>
              <a:rect l="l" t="t" r="r" b="b"/>
              <a:pathLst>
                <a:path w="253" h="253" fill="none" extrusionOk="0">
                  <a:moveTo>
                    <a:pt x="0" y="0"/>
                  </a:moveTo>
                  <a:lnTo>
                    <a:pt x="253" y="253"/>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0" name="Google Shape;3210;p32"/>
            <p:cNvSpPr/>
            <p:nvPr/>
          </p:nvSpPr>
          <p:spPr>
            <a:xfrm>
              <a:off x="4223125" y="1531775"/>
              <a:ext cx="11600" cy="3175"/>
            </a:xfrm>
            <a:custGeom>
              <a:avLst/>
              <a:gdLst/>
              <a:ahLst/>
              <a:cxnLst/>
              <a:rect l="l" t="t" r="r" b="b"/>
              <a:pathLst>
                <a:path w="464" h="127" fill="none" extrusionOk="0">
                  <a:moveTo>
                    <a:pt x="463" y="1"/>
                  </a:moveTo>
                  <a:lnTo>
                    <a:pt x="0" y="127"/>
                  </a:lnTo>
                  <a:lnTo>
                    <a:pt x="0" y="127"/>
                  </a:lnTo>
                  <a:lnTo>
                    <a:pt x="463" y="1"/>
                  </a:lnTo>
                  <a:lnTo>
                    <a:pt x="463" y="1"/>
                  </a:lnTo>
                  <a:lnTo>
                    <a:pt x="46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1" name="Google Shape;3211;p32"/>
            <p:cNvSpPr/>
            <p:nvPr/>
          </p:nvSpPr>
          <p:spPr>
            <a:xfrm>
              <a:off x="4171550" y="1531775"/>
              <a:ext cx="63175" cy="187375"/>
            </a:xfrm>
            <a:custGeom>
              <a:avLst/>
              <a:gdLst/>
              <a:ahLst/>
              <a:cxnLst/>
              <a:rect l="l" t="t" r="r" b="b"/>
              <a:pathLst>
                <a:path w="2527" h="7495" extrusionOk="0">
                  <a:moveTo>
                    <a:pt x="2526" y="1"/>
                  </a:moveTo>
                  <a:lnTo>
                    <a:pt x="2063" y="127"/>
                  </a:lnTo>
                  <a:lnTo>
                    <a:pt x="1600" y="1895"/>
                  </a:lnTo>
                  <a:lnTo>
                    <a:pt x="1095" y="3664"/>
                  </a:lnTo>
                  <a:lnTo>
                    <a:pt x="548" y="5390"/>
                  </a:lnTo>
                  <a:lnTo>
                    <a:pt x="0" y="7158"/>
                  </a:lnTo>
                  <a:lnTo>
                    <a:pt x="42" y="7242"/>
                  </a:lnTo>
                  <a:lnTo>
                    <a:pt x="295" y="7495"/>
                  </a:lnTo>
                  <a:lnTo>
                    <a:pt x="926" y="5642"/>
                  </a:lnTo>
                  <a:lnTo>
                    <a:pt x="1474" y="3748"/>
                  </a:lnTo>
                  <a:lnTo>
                    <a:pt x="2021" y="1853"/>
                  </a:lnTo>
                  <a:lnTo>
                    <a:pt x="2526"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2" name="Google Shape;3212;p32"/>
            <p:cNvSpPr/>
            <p:nvPr/>
          </p:nvSpPr>
          <p:spPr>
            <a:xfrm>
              <a:off x="4171550" y="1531775"/>
              <a:ext cx="63175" cy="187375"/>
            </a:xfrm>
            <a:custGeom>
              <a:avLst/>
              <a:gdLst/>
              <a:ahLst/>
              <a:cxnLst/>
              <a:rect l="l" t="t" r="r" b="b"/>
              <a:pathLst>
                <a:path w="2527" h="7495" fill="none" extrusionOk="0">
                  <a:moveTo>
                    <a:pt x="2526" y="1"/>
                  </a:moveTo>
                  <a:lnTo>
                    <a:pt x="2063" y="127"/>
                  </a:lnTo>
                  <a:lnTo>
                    <a:pt x="2063" y="127"/>
                  </a:lnTo>
                  <a:lnTo>
                    <a:pt x="1600" y="1895"/>
                  </a:lnTo>
                  <a:lnTo>
                    <a:pt x="1095" y="3664"/>
                  </a:lnTo>
                  <a:lnTo>
                    <a:pt x="548" y="5390"/>
                  </a:lnTo>
                  <a:lnTo>
                    <a:pt x="0" y="7158"/>
                  </a:lnTo>
                  <a:lnTo>
                    <a:pt x="42" y="7242"/>
                  </a:lnTo>
                  <a:lnTo>
                    <a:pt x="295" y="7495"/>
                  </a:lnTo>
                  <a:lnTo>
                    <a:pt x="295" y="7495"/>
                  </a:lnTo>
                  <a:lnTo>
                    <a:pt x="926" y="5642"/>
                  </a:lnTo>
                  <a:lnTo>
                    <a:pt x="1474" y="3748"/>
                  </a:lnTo>
                  <a:lnTo>
                    <a:pt x="2021" y="1853"/>
                  </a:lnTo>
                  <a:lnTo>
                    <a:pt x="252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3" name="Google Shape;3213;p32"/>
            <p:cNvSpPr/>
            <p:nvPr/>
          </p:nvSpPr>
          <p:spPr>
            <a:xfrm>
              <a:off x="4279950" y="1446525"/>
              <a:ext cx="181075" cy="211575"/>
            </a:xfrm>
            <a:custGeom>
              <a:avLst/>
              <a:gdLst/>
              <a:ahLst/>
              <a:cxnLst/>
              <a:rect l="l" t="t" r="r" b="b"/>
              <a:pathLst>
                <a:path w="7243" h="8463" extrusionOk="0">
                  <a:moveTo>
                    <a:pt x="6611" y="0"/>
                  </a:moveTo>
                  <a:lnTo>
                    <a:pt x="6485" y="42"/>
                  </a:lnTo>
                  <a:lnTo>
                    <a:pt x="338" y="2611"/>
                  </a:lnTo>
                  <a:lnTo>
                    <a:pt x="211" y="2695"/>
                  </a:lnTo>
                  <a:lnTo>
                    <a:pt x="85" y="2779"/>
                  </a:lnTo>
                  <a:lnTo>
                    <a:pt x="43" y="2905"/>
                  </a:lnTo>
                  <a:lnTo>
                    <a:pt x="1" y="3032"/>
                  </a:lnTo>
                  <a:lnTo>
                    <a:pt x="1" y="3158"/>
                  </a:lnTo>
                  <a:lnTo>
                    <a:pt x="1" y="3284"/>
                  </a:lnTo>
                  <a:lnTo>
                    <a:pt x="85" y="3411"/>
                  </a:lnTo>
                  <a:lnTo>
                    <a:pt x="169" y="35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463"/>
                  </a:lnTo>
                  <a:lnTo>
                    <a:pt x="7200" y="295"/>
                  </a:lnTo>
                  <a:lnTo>
                    <a:pt x="7116" y="211"/>
                  </a:lnTo>
                  <a:lnTo>
                    <a:pt x="6990" y="127"/>
                  </a:lnTo>
                  <a:lnTo>
                    <a:pt x="6906" y="42"/>
                  </a:lnTo>
                  <a:lnTo>
                    <a:pt x="673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4" name="Google Shape;3214;p32"/>
            <p:cNvSpPr/>
            <p:nvPr/>
          </p:nvSpPr>
          <p:spPr>
            <a:xfrm>
              <a:off x="4279950" y="1446525"/>
              <a:ext cx="181075" cy="211575"/>
            </a:xfrm>
            <a:custGeom>
              <a:avLst/>
              <a:gdLst/>
              <a:ahLst/>
              <a:cxnLst/>
              <a:rect l="l" t="t" r="r" b="b"/>
              <a:pathLst>
                <a:path w="7243" h="8463" fill="none" extrusionOk="0">
                  <a:moveTo>
                    <a:pt x="169" y="3537"/>
                  </a:moveTo>
                  <a:lnTo>
                    <a:pt x="5769" y="83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590"/>
                  </a:lnTo>
                  <a:lnTo>
                    <a:pt x="7242" y="463"/>
                  </a:lnTo>
                  <a:lnTo>
                    <a:pt x="7200" y="295"/>
                  </a:lnTo>
                  <a:lnTo>
                    <a:pt x="7116" y="211"/>
                  </a:lnTo>
                  <a:lnTo>
                    <a:pt x="6990" y="127"/>
                  </a:lnTo>
                  <a:lnTo>
                    <a:pt x="6906" y="42"/>
                  </a:lnTo>
                  <a:lnTo>
                    <a:pt x="6737" y="0"/>
                  </a:lnTo>
                  <a:lnTo>
                    <a:pt x="6611" y="0"/>
                  </a:lnTo>
                  <a:lnTo>
                    <a:pt x="6485" y="42"/>
                  </a:lnTo>
                  <a:lnTo>
                    <a:pt x="338" y="2611"/>
                  </a:lnTo>
                  <a:lnTo>
                    <a:pt x="338" y="2611"/>
                  </a:lnTo>
                  <a:lnTo>
                    <a:pt x="211" y="2695"/>
                  </a:lnTo>
                  <a:lnTo>
                    <a:pt x="85" y="2779"/>
                  </a:lnTo>
                  <a:lnTo>
                    <a:pt x="43" y="2905"/>
                  </a:lnTo>
                  <a:lnTo>
                    <a:pt x="1" y="3032"/>
                  </a:lnTo>
                  <a:lnTo>
                    <a:pt x="1" y="3158"/>
                  </a:lnTo>
                  <a:lnTo>
                    <a:pt x="1" y="3284"/>
                  </a:lnTo>
                  <a:lnTo>
                    <a:pt x="85" y="3411"/>
                  </a:lnTo>
                  <a:lnTo>
                    <a:pt x="169" y="35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5" name="Google Shape;3215;p32"/>
            <p:cNvSpPr/>
            <p:nvPr/>
          </p:nvSpPr>
          <p:spPr>
            <a:xfrm>
              <a:off x="4322050" y="1492825"/>
              <a:ext cx="11625" cy="4250"/>
            </a:xfrm>
            <a:custGeom>
              <a:avLst/>
              <a:gdLst/>
              <a:ahLst/>
              <a:cxnLst/>
              <a:rect l="l" t="t" r="r" b="b"/>
              <a:pathLst>
                <a:path w="465" h="170" extrusionOk="0">
                  <a:moveTo>
                    <a:pt x="464" y="1"/>
                  </a:moveTo>
                  <a:lnTo>
                    <a:pt x="1" y="169"/>
                  </a:lnTo>
                  <a:lnTo>
                    <a:pt x="464" y="1"/>
                  </a:lnTo>
                  <a:lnTo>
                    <a:pt x="46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6" name="Google Shape;3216;p32"/>
            <p:cNvSpPr/>
            <p:nvPr/>
          </p:nvSpPr>
          <p:spPr>
            <a:xfrm>
              <a:off x="4322050" y="1492825"/>
              <a:ext cx="11625" cy="4250"/>
            </a:xfrm>
            <a:custGeom>
              <a:avLst/>
              <a:gdLst/>
              <a:ahLst/>
              <a:cxnLst/>
              <a:rect l="l" t="t" r="r" b="b"/>
              <a:pathLst>
                <a:path w="465" h="170" fill="none" extrusionOk="0">
                  <a:moveTo>
                    <a:pt x="464" y="1"/>
                  </a:moveTo>
                  <a:lnTo>
                    <a:pt x="1" y="169"/>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7" name="Google Shape;3217;p32"/>
            <p:cNvSpPr/>
            <p:nvPr/>
          </p:nvSpPr>
          <p:spPr>
            <a:xfrm>
              <a:off x="4310475" y="1492825"/>
              <a:ext cx="23200" cy="71600"/>
            </a:xfrm>
            <a:custGeom>
              <a:avLst/>
              <a:gdLst/>
              <a:ahLst/>
              <a:cxnLst/>
              <a:rect l="l" t="t" r="r" b="b"/>
              <a:pathLst>
                <a:path w="928" h="2864" extrusionOk="0">
                  <a:moveTo>
                    <a:pt x="927" y="1"/>
                  </a:moveTo>
                  <a:lnTo>
                    <a:pt x="464" y="169"/>
                  </a:lnTo>
                  <a:lnTo>
                    <a:pt x="1" y="2569"/>
                  </a:lnTo>
                  <a:lnTo>
                    <a:pt x="338" y="2864"/>
                  </a:lnTo>
                  <a:lnTo>
                    <a:pt x="92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8" name="Google Shape;3218;p32"/>
            <p:cNvSpPr/>
            <p:nvPr/>
          </p:nvSpPr>
          <p:spPr>
            <a:xfrm>
              <a:off x="4310475" y="1492825"/>
              <a:ext cx="23200" cy="71600"/>
            </a:xfrm>
            <a:custGeom>
              <a:avLst/>
              <a:gdLst/>
              <a:ahLst/>
              <a:cxnLst/>
              <a:rect l="l" t="t" r="r" b="b"/>
              <a:pathLst>
                <a:path w="928" h="2864" fill="none" extrusionOk="0">
                  <a:moveTo>
                    <a:pt x="927" y="1"/>
                  </a:moveTo>
                  <a:lnTo>
                    <a:pt x="464" y="169"/>
                  </a:lnTo>
                  <a:lnTo>
                    <a:pt x="1" y="2569"/>
                  </a:lnTo>
                  <a:lnTo>
                    <a:pt x="338" y="2864"/>
                  </a:lnTo>
                  <a:lnTo>
                    <a:pt x="9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9" name="Google Shape;3219;p32"/>
            <p:cNvSpPr/>
            <p:nvPr/>
          </p:nvSpPr>
          <p:spPr>
            <a:xfrm>
              <a:off x="4339950" y="1480200"/>
              <a:ext cx="23175" cy="103175"/>
            </a:xfrm>
            <a:custGeom>
              <a:avLst/>
              <a:gdLst/>
              <a:ahLst/>
              <a:cxnLst/>
              <a:rect l="l" t="t" r="r" b="b"/>
              <a:pathLst>
                <a:path w="927" h="4127" extrusionOk="0">
                  <a:moveTo>
                    <a:pt x="1" y="4085"/>
                  </a:moveTo>
                  <a:lnTo>
                    <a:pt x="1" y="4085"/>
                  </a:lnTo>
                  <a:lnTo>
                    <a:pt x="43" y="4127"/>
                  </a:lnTo>
                  <a:lnTo>
                    <a:pt x="1" y="4085"/>
                  </a:lnTo>
                  <a:close/>
                  <a:moveTo>
                    <a:pt x="927" y="1"/>
                  </a:moveTo>
                  <a:lnTo>
                    <a:pt x="801" y="43"/>
                  </a:lnTo>
                  <a:lnTo>
                    <a:pt x="801" y="43"/>
                  </a:lnTo>
                  <a:lnTo>
                    <a:pt x="92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0" name="Google Shape;3220;p32"/>
            <p:cNvSpPr/>
            <p:nvPr/>
          </p:nvSpPr>
          <p:spPr>
            <a:xfrm>
              <a:off x="4339950" y="1582300"/>
              <a:ext cx="1075" cy="1075"/>
            </a:xfrm>
            <a:custGeom>
              <a:avLst/>
              <a:gdLst/>
              <a:ahLst/>
              <a:cxnLst/>
              <a:rect l="l" t="t" r="r" b="b"/>
              <a:pathLst>
                <a:path w="43" h="43" fill="none" extrusionOk="0">
                  <a:moveTo>
                    <a:pt x="1" y="1"/>
                  </a:moveTo>
                  <a:lnTo>
                    <a:pt x="1" y="1"/>
                  </a:lnTo>
                  <a:lnTo>
                    <a:pt x="43" y="43"/>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1" name="Google Shape;3221;p32"/>
            <p:cNvSpPr/>
            <p:nvPr/>
          </p:nvSpPr>
          <p:spPr>
            <a:xfrm>
              <a:off x="4359950" y="1480200"/>
              <a:ext cx="3175" cy="1075"/>
            </a:xfrm>
            <a:custGeom>
              <a:avLst/>
              <a:gdLst/>
              <a:ahLst/>
              <a:cxnLst/>
              <a:rect l="l" t="t" r="r" b="b"/>
              <a:pathLst>
                <a:path w="127" h="43" fill="none" extrusionOk="0">
                  <a:moveTo>
                    <a:pt x="127" y="1"/>
                  </a:moveTo>
                  <a:lnTo>
                    <a:pt x="1" y="43"/>
                  </a:lnTo>
                  <a:lnTo>
                    <a:pt x="1"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2" name="Google Shape;3222;p32"/>
            <p:cNvSpPr/>
            <p:nvPr/>
          </p:nvSpPr>
          <p:spPr>
            <a:xfrm>
              <a:off x="4339950" y="1477050"/>
              <a:ext cx="31600" cy="112650"/>
            </a:xfrm>
            <a:custGeom>
              <a:avLst/>
              <a:gdLst/>
              <a:ahLst/>
              <a:cxnLst/>
              <a:rect l="l" t="t" r="r" b="b"/>
              <a:pathLst>
                <a:path w="1264" h="4506" extrusionOk="0">
                  <a:moveTo>
                    <a:pt x="1264" y="0"/>
                  </a:moveTo>
                  <a:lnTo>
                    <a:pt x="927" y="127"/>
                  </a:lnTo>
                  <a:lnTo>
                    <a:pt x="801" y="169"/>
                  </a:lnTo>
                  <a:lnTo>
                    <a:pt x="590" y="1348"/>
                  </a:lnTo>
                  <a:lnTo>
                    <a:pt x="337" y="2442"/>
                  </a:lnTo>
                  <a:lnTo>
                    <a:pt x="1" y="4211"/>
                  </a:lnTo>
                  <a:lnTo>
                    <a:pt x="43" y="4253"/>
                  </a:lnTo>
                  <a:lnTo>
                    <a:pt x="337" y="4505"/>
                  </a:lnTo>
                  <a:lnTo>
                    <a:pt x="758" y="2526"/>
                  </a:lnTo>
                  <a:lnTo>
                    <a:pt x="1011" y="1263"/>
                  </a:lnTo>
                  <a:lnTo>
                    <a:pt x="1264"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3" name="Google Shape;3223;p32"/>
            <p:cNvSpPr/>
            <p:nvPr/>
          </p:nvSpPr>
          <p:spPr>
            <a:xfrm>
              <a:off x="4339950" y="1477050"/>
              <a:ext cx="31600" cy="112650"/>
            </a:xfrm>
            <a:custGeom>
              <a:avLst/>
              <a:gdLst/>
              <a:ahLst/>
              <a:cxnLst/>
              <a:rect l="l" t="t" r="r" b="b"/>
              <a:pathLst>
                <a:path w="1264" h="4506" fill="none" extrusionOk="0">
                  <a:moveTo>
                    <a:pt x="1264" y="0"/>
                  </a:moveTo>
                  <a:lnTo>
                    <a:pt x="927" y="127"/>
                  </a:lnTo>
                  <a:lnTo>
                    <a:pt x="801" y="169"/>
                  </a:lnTo>
                  <a:lnTo>
                    <a:pt x="801" y="169"/>
                  </a:lnTo>
                  <a:lnTo>
                    <a:pt x="590" y="1348"/>
                  </a:lnTo>
                  <a:lnTo>
                    <a:pt x="337" y="2442"/>
                  </a:lnTo>
                  <a:lnTo>
                    <a:pt x="1" y="4211"/>
                  </a:lnTo>
                  <a:lnTo>
                    <a:pt x="43" y="4253"/>
                  </a:lnTo>
                  <a:lnTo>
                    <a:pt x="337" y="4505"/>
                  </a:lnTo>
                  <a:lnTo>
                    <a:pt x="758" y="2526"/>
                  </a:lnTo>
                  <a:lnTo>
                    <a:pt x="758" y="2526"/>
                  </a:lnTo>
                  <a:lnTo>
                    <a:pt x="1011" y="1263"/>
                  </a:lnTo>
                  <a:lnTo>
                    <a:pt x="12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4" name="Google Shape;3224;p32"/>
            <p:cNvSpPr/>
            <p:nvPr/>
          </p:nvSpPr>
          <p:spPr>
            <a:xfrm>
              <a:off x="4371525" y="1464425"/>
              <a:ext cx="29500" cy="152625"/>
            </a:xfrm>
            <a:custGeom>
              <a:avLst/>
              <a:gdLst/>
              <a:ahLst/>
              <a:cxnLst/>
              <a:rect l="l" t="t" r="r" b="b"/>
              <a:pathLst>
                <a:path w="1180" h="6105" extrusionOk="0">
                  <a:moveTo>
                    <a:pt x="1180" y="0"/>
                  </a:moveTo>
                  <a:lnTo>
                    <a:pt x="759" y="211"/>
                  </a:lnTo>
                  <a:lnTo>
                    <a:pt x="632" y="1600"/>
                  </a:lnTo>
                  <a:lnTo>
                    <a:pt x="464" y="2989"/>
                  </a:lnTo>
                  <a:lnTo>
                    <a:pt x="253" y="4421"/>
                  </a:lnTo>
                  <a:lnTo>
                    <a:pt x="1" y="5810"/>
                  </a:lnTo>
                  <a:lnTo>
                    <a:pt x="338" y="6105"/>
                  </a:lnTo>
                  <a:lnTo>
                    <a:pt x="632" y="4589"/>
                  </a:lnTo>
                  <a:lnTo>
                    <a:pt x="843" y="3074"/>
                  </a:lnTo>
                  <a:lnTo>
                    <a:pt x="1053" y="1558"/>
                  </a:lnTo>
                  <a:lnTo>
                    <a:pt x="1180"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5" name="Google Shape;3225;p32"/>
            <p:cNvSpPr/>
            <p:nvPr/>
          </p:nvSpPr>
          <p:spPr>
            <a:xfrm>
              <a:off x="4371525" y="1464425"/>
              <a:ext cx="29500" cy="152625"/>
            </a:xfrm>
            <a:custGeom>
              <a:avLst/>
              <a:gdLst/>
              <a:ahLst/>
              <a:cxnLst/>
              <a:rect l="l" t="t" r="r" b="b"/>
              <a:pathLst>
                <a:path w="1180" h="6105" fill="none" extrusionOk="0">
                  <a:moveTo>
                    <a:pt x="1180" y="0"/>
                  </a:moveTo>
                  <a:lnTo>
                    <a:pt x="759" y="211"/>
                  </a:lnTo>
                  <a:lnTo>
                    <a:pt x="759" y="211"/>
                  </a:lnTo>
                  <a:lnTo>
                    <a:pt x="632" y="1600"/>
                  </a:lnTo>
                  <a:lnTo>
                    <a:pt x="464" y="2989"/>
                  </a:lnTo>
                  <a:lnTo>
                    <a:pt x="253" y="4421"/>
                  </a:lnTo>
                  <a:lnTo>
                    <a:pt x="1" y="5810"/>
                  </a:lnTo>
                  <a:lnTo>
                    <a:pt x="338" y="6105"/>
                  </a:lnTo>
                  <a:lnTo>
                    <a:pt x="338" y="6105"/>
                  </a:lnTo>
                  <a:lnTo>
                    <a:pt x="632" y="4589"/>
                  </a:lnTo>
                  <a:lnTo>
                    <a:pt x="843" y="3074"/>
                  </a:lnTo>
                  <a:lnTo>
                    <a:pt x="1053" y="1558"/>
                  </a:lnTo>
                  <a:lnTo>
                    <a:pt x="118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6" name="Google Shape;3226;p32"/>
            <p:cNvSpPr/>
            <p:nvPr/>
          </p:nvSpPr>
          <p:spPr>
            <a:xfrm>
              <a:off x="4399950" y="1448625"/>
              <a:ext cx="41075" cy="192650"/>
            </a:xfrm>
            <a:custGeom>
              <a:avLst/>
              <a:gdLst/>
              <a:ahLst/>
              <a:cxnLst/>
              <a:rect l="l" t="t" r="r" b="b"/>
              <a:pathLst>
                <a:path w="1643" h="7706" extrusionOk="0">
                  <a:moveTo>
                    <a:pt x="1642" y="1"/>
                  </a:moveTo>
                  <a:lnTo>
                    <a:pt x="1179" y="169"/>
                  </a:lnTo>
                  <a:lnTo>
                    <a:pt x="927" y="1979"/>
                  </a:lnTo>
                  <a:lnTo>
                    <a:pt x="632" y="3790"/>
                  </a:lnTo>
                  <a:lnTo>
                    <a:pt x="337" y="5600"/>
                  </a:lnTo>
                  <a:lnTo>
                    <a:pt x="0" y="7411"/>
                  </a:lnTo>
                  <a:lnTo>
                    <a:pt x="379" y="7705"/>
                  </a:lnTo>
                  <a:lnTo>
                    <a:pt x="716" y="5811"/>
                  </a:lnTo>
                  <a:lnTo>
                    <a:pt x="1053" y="3874"/>
                  </a:lnTo>
                  <a:lnTo>
                    <a:pt x="1348" y="1937"/>
                  </a:lnTo>
                  <a:lnTo>
                    <a:pt x="1642"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7" name="Google Shape;3227;p32"/>
            <p:cNvSpPr/>
            <p:nvPr/>
          </p:nvSpPr>
          <p:spPr>
            <a:xfrm>
              <a:off x="4399950" y="1448625"/>
              <a:ext cx="41075" cy="192650"/>
            </a:xfrm>
            <a:custGeom>
              <a:avLst/>
              <a:gdLst/>
              <a:ahLst/>
              <a:cxnLst/>
              <a:rect l="l" t="t" r="r" b="b"/>
              <a:pathLst>
                <a:path w="1643" h="7706" fill="none" extrusionOk="0">
                  <a:moveTo>
                    <a:pt x="1642" y="1"/>
                  </a:moveTo>
                  <a:lnTo>
                    <a:pt x="1179" y="169"/>
                  </a:lnTo>
                  <a:lnTo>
                    <a:pt x="1179" y="169"/>
                  </a:lnTo>
                  <a:lnTo>
                    <a:pt x="927" y="1979"/>
                  </a:lnTo>
                  <a:lnTo>
                    <a:pt x="632" y="3790"/>
                  </a:lnTo>
                  <a:lnTo>
                    <a:pt x="337" y="5600"/>
                  </a:lnTo>
                  <a:lnTo>
                    <a:pt x="0" y="7411"/>
                  </a:lnTo>
                  <a:lnTo>
                    <a:pt x="379" y="7705"/>
                  </a:lnTo>
                  <a:lnTo>
                    <a:pt x="379" y="7705"/>
                  </a:lnTo>
                  <a:lnTo>
                    <a:pt x="716" y="5811"/>
                  </a:lnTo>
                  <a:lnTo>
                    <a:pt x="1053" y="3874"/>
                  </a:lnTo>
                  <a:lnTo>
                    <a:pt x="1348" y="1937"/>
                  </a:lnTo>
                  <a:lnTo>
                    <a:pt x="164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8" name="Google Shape;3228;p32"/>
            <p:cNvSpPr/>
            <p:nvPr/>
          </p:nvSpPr>
          <p:spPr>
            <a:xfrm>
              <a:off x="4468375" y="1336000"/>
              <a:ext cx="180000" cy="212650"/>
            </a:xfrm>
            <a:custGeom>
              <a:avLst/>
              <a:gdLst/>
              <a:ahLst/>
              <a:cxnLst/>
              <a:rect l="l" t="t" r="r" b="b"/>
              <a:pathLst>
                <a:path w="7200" h="8506" extrusionOk="0">
                  <a:moveTo>
                    <a:pt x="6400" y="1"/>
                  </a:moveTo>
                  <a:lnTo>
                    <a:pt x="6273" y="43"/>
                  </a:lnTo>
                  <a:lnTo>
                    <a:pt x="6105" y="85"/>
                  </a:lnTo>
                  <a:lnTo>
                    <a:pt x="295" y="3285"/>
                  </a:lnTo>
                  <a:lnTo>
                    <a:pt x="169" y="3369"/>
                  </a:lnTo>
                  <a:lnTo>
                    <a:pt x="84" y="3495"/>
                  </a:lnTo>
                  <a:lnTo>
                    <a:pt x="42" y="3621"/>
                  </a:lnTo>
                  <a:lnTo>
                    <a:pt x="0" y="3748"/>
                  </a:lnTo>
                  <a:lnTo>
                    <a:pt x="0" y="3874"/>
                  </a:lnTo>
                  <a:lnTo>
                    <a:pt x="42" y="4000"/>
                  </a:lnTo>
                  <a:lnTo>
                    <a:pt x="126" y="4127"/>
                  </a:lnTo>
                  <a:lnTo>
                    <a:pt x="253" y="421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05" y="422"/>
                  </a:lnTo>
                  <a:lnTo>
                    <a:pt x="6863" y="295"/>
                  </a:lnTo>
                  <a:lnTo>
                    <a:pt x="6779" y="169"/>
                  </a:lnTo>
                  <a:lnTo>
                    <a:pt x="6652" y="85"/>
                  </a:lnTo>
                  <a:lnTo>
                    <a:pt x="6526" y="43"/>
                  </a:lnTo>
                  <a:lnTo>
                    <a:pt x="640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9" name="Google Shape;3229;p32"/>
            <p:cNvSpPr/>
            <p:nvPr/>
          </p:nvSpPr>
          <p:spPr>
            <a:xfrm>
              <a:off x="4468375" y="1336000"/>
              <a:ext cx="180000" cy="212650"/>
            </a:xfrm>
            <a:custGeom>
              <a:avLst/>
              <a:gdLst/>
              <a:ahLst/>
              <a:cxnLst/>
              <a:rect l="l" t="t" r="r" b="b"/>
              <a:pathLst>
                <a:path w="7200" h="8506" fill="none" extrusionOk="0">
                  <a:moveTo>
                    <a:pt x="253" y="4211"/>
                  </a:moveTo>
                  <a:lnTo>
                    <a:pt x="6316" y="842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47" y="548"/>
                  </a:lnTo>
                  <a:lnTo>
                    <a:pt x="6905" y="422"/>
                  </a:lnTo>
                  <a:lnTo>
                    <a:pt x="6863" y="295"/>
                  </a:lnTo>
                  <a:lnTo>
                    <a:pt x="6779" y="169"/>
                  </a:lnTo>
                  <a:lnTo>
                    <a:pt x="6652" y="85"/>
                  </a:lnTo>
                  <a:lnTo>
                    <a:pt x="6526" y="43"/>
                  </a:lnTo>
                  <a:lnTo>
                    <a:pt x="6400" y="1"/>
                  </a:lnTo>
                  <a:lnTo>
                    <a:pt x="6273" y="43"/>
                  </a:lnTo>
                  <a:lnTo>
                    <a:pt x="6105" y="85"/>
                  </a:lnTo>
                  <a:lnTo>
                    <a:pt x="295" y="3285"/>
                  </a:lnTo>
                  <a:lnTo>
                    <a:pt x="295" y="3285"/>
                  </a:lnTo>
                  <a:lnTo>
                    <a:pt x="169" y="3369"/>
                  </a:lnTo>
                  <a:lnTo>
                    <a:pt x="84" y="3495"/>
                  </a:lnTo>
                  <a:lnTo>
                    <a:pt x="42" y="3621"/>
                  </a:lnTo>
                  <a:lnTo>
                    <a:pt x="0" y="3748"/>
                  </a:lnTo>
                  <a:lnTo>
                    <a:pt x="0" y="3874"/>
                  </a:lnTo>
                  <a:lnTo>
                    <a:pt x="42" y="4000"/>
                  </a:lnTo>
                  <a:lnTo>
                    <a:pt x="126" y="4127"/>
                  </a:lnTo>
                  <a:lnTo>
                    <a:pt x="253" y="421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0" name="Google Shape;3230;p32"/>
            <p:cNvSpPr/>
            <p:nvPr/>
          </p:nvSpPr>
          <p:spPr>
            <a:xfrm>
              <a:off x="4502050" y="1460200"/>
              <a:ext cx="9500" cy="7400"/>
            </a:xfrm>
            <a:custGeom>
              <a:avLst/>
              <a:gdLst/>
              <a:ahLst/>
              <a:cxnLst/>
              <a:rect l="l" t="t" r="r" b="b"/>
              <a:pathLst>
                <a:path w="380" h="296" extrusionOk="0">
                  <a:moveTo>
                    <a:pt x="0" y="1"/>
                  </a:moveTo>
                  <a:lnTo>
                    <a:pt x="0" y="1"/>
                  </a:lnTo>
                  <a:lnTo>
                    <a:pt x="379" y="295"/>
                  </a:lnTo>
                  <a:lnTo>
                    <a:pt x="0"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1" name="Google Shape;3231;p32"/>
            <p:cNvSpPr/>
            <p:nvPr/>
          </p:nvSpPr>
          <p:spPr>
            <a:xfrm>
              <a:off x="4502050" y="1460200"/>
              <a:ext cx="9500" cy="7400"/>
            </a:xfrm>
            <a:custGeom>
              <a:avLst/>
              <a:gdLst/>
              <a:ahLst/>
              <a:cxnLst/>
              <a:rect l="l" t="t" r="r" b="b"/>
              <a:pathLst>
                <a:path w="380" h="296" fill="none" extrusionOk="0">
                  <a:moveTo>
                    <a:pt x="0" y="1"/>
                  </a:moveTo>
                  <a:lnTo>
                    <a:pt x="0" y="1"/>
                  </a:lnTo>
                  <a:lnTo>
                    <a:pt x="379" y="29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2" name="Google Shape;3232;p32"/>
            <p:cNvSpPr/>
            <p:nvPr/>
          </p:nvSpPr>
          <p:spPr>
            <a:xfrm>
              <a:off x="4502050" y="1394950"/>
              <a:ext cx="16875" cy="72650"/>
            </a:xfrm>
            <a:custGeom>
              <a:avLst/>
              <a:gdLst/>
              <a:ahLst/>
              <a:cxnLst/>
              <a:rect l="l" t="t" r="r" b="b"/>
              <a:pathLst>
                <a:path w="675" h="2906" extrusionOk="0">
                  <a:moveTo>
                    <a:pt x="674" y="0"/>
                  </a:moveTo>
                  <a:lnTo>
                    <a:pt x="211" y="211"/>
                  </a:lnTo>
                  <a:lnTo>
                    <a:pt x="0" y="2611"/>
                  </a:lnTo>
                  <a:lnTo>
                    <a:pt x="379" y="2905"/>
                  </a:lnTo>
                  <a:lnTo>
                    <a:pt x="674"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3" name="Google Shape;3233;p32"/>
            <p:cNvSpPr/>
            <p:nvPr/>
          </p:nvSpPr>
          <p:spPr>
            <a:xfrm>
              <a:off x="4502050" y="1394950"/>
              <a:ext cx="16875" cy="72650"/>
            </a:xfrm>
            <a:custGeom>
              <a:avLst/>
              <a:gdLst/>
              <a:ahLst/>
              <a:cxnLst/>
              <a:rect l="l" t="t" r="r" b="b"/>
              <a:pathLst>
                <a:path w="675" h="2906" fill="none" extrusionOk="0">
                  <a:moveTo>
                    <a:pt x="674" y="0"/>
                  </a:moveTo>
                  <a:lnTo>
                    <a:pt x="211" y="211"/>
                  </a:lnTo>
                  <a:lnTo>
                    <a:pt x="0" y="2611"/>
                  </a:lnTo>
                  <a:lnTo>
                    <a:pt x="379" y="2905"/>
                  </a:lnTo>
                  <a:lnTo>
                    <a:pt x="67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4" name="Google Shape;3234;p32"/>
            <p:cNvSpPr/>
            <p:nvPr/>
          </p:nvSpPr>
          <p:spPr>
            <a:xfrm>
              <a:off x="4533625" y="1482300"/>
              <a:ext cx="4225" cy="2125"/>
            </a:xfrm>
            <a:custGeom>
              <a:avLst/>
              <a:gdLst/>
              <a:ahLst/>
              <a:cxnLst/>
              <a:rect l="l" t="t" r="r" b="b"/>
              <a:pathLst>
                <a:path w="169" h="85" extrusionOk="0">
                  <a:moveTo>
                    <a:pt x="1" y="1"/>
                  </a:moveTo>
                  <a:lnTo>
                    <a:pt x="1" y="1"/>
                  </a:lnTo>
                  <a:lnTo>
                    <a:pt x="169" y="85"/>
                  </a:lnTo>
                  <a:lnTo>
                    <a:pt x="1"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5" name="Google Shape;3235;p32"/>
            <p:cNvSpPr/>
            <p:nvPr/>
          </p:nvSpPr>
          <p:spPr>
            <a:xfrm>
              <a:off x="4533625" y="1482300"/>
              <a:ext cx="4225" cy="2125"/>
            </a:xfrm>
            <a:custGeom>
              <a:avLst/>
              <a:gdLst/>
              <a:ahLst/>
              <a:cxnLst/>
              <a:rect l="l" t="t" r="r" b="b"/>
              <a:pathLst>
                <a:path w="169" h="85" fill="none" extrusionOk="0">
                  <a:moveTo>
                    <a:pt x="1" y="1"/>
                  </a:moveTo>
                  <a:lnTo>
                    <a:pt x="1" y="1"/>
                  </a:lnTo>
                  <a:lnTo>
                    <a:pt x="169" y="85"/>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6" name="Google Shape;3236;p32"/>
            <p:cNvSpPr/>
            <p:nvPr/>
          </p:nvSpPr>
          <p:spPr>
            <a:xfrm>
              <a:off x="4533625" y="1374950"/>
              <a:ext cx="21075" cy="114750"/>
            </a:xfrm>
            <a:custGeom>
              <a:avLst/>
              <a:gdLst/>
              <a:ahLst/>
              <a:cxnLst/>
              <a:rect l="l" t="t" r="r" b="b"/>
              <a:pathLst>
                <a:path w="843" h="4590" extrusionOk="0">
                  <a:moveTo>
                    <a:pt x="843" y="0"/>
                  </a:moveTo>
                  <a:lnTo>
                    <a:pt x="422" y="211"/>
                  </a:lnTo>
                  <a:lnTo>
                    <a:pt x="295" y="1390"/>
                  </a:lnTo>
                  <a:lnTo>
                    <a:pt x="211" y="2526"/>
                  </a:lnTo>
                  <a:lnTo>
                    <a:pt x="1" y="4295"/>
                  </a:lnTo>
                  <a:lnTo>
                    <a:pt x="169" y="4379"/>
                  </a:lnTo>
                  <a:lnTo>
                    <a:pt x="422" y="4590"/>
                  </a:lnTo>
                  <a:lnTo>
                    <a:pt x="590" y="2569"/>
                  </a:lnTo>
                  <a:lnTo>
                    <a:pt x="716" y="1306"/>
                  </a:lnTo>
                  <a:lnTo>
                    <a:pt x="843"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7" name="Google Shape;3237;p32"/>
            <p:cNvSpPr/>
            <p:nvPr/>
          </p:nvSpPr>
          <p:spPr>
            <a:xfrm>
              <a:off x="4533625" y="1374950"/>
              <a:ext cx="21075" cy="114750"/>
            </a:xfrm>
            <a:custGeom>
              <a:avLst/>
              <a:gdLst/>
              <a:ahLst/>
              <a:cxnLst/>
              <a:rect l="l" t="t" r="r" b="b"/>
              <a:pathLst>
                <a:path w="843" h="4590" fill="none" extrusionOk="0">
                  <a:moveTo>
                    <a:pt x="843" y="0"/>
                  </a:moveTo>
                  <a:lnTo>
                    <a:pt x="422" y="211"/>
                  </a:lnTo>
                  <a:lnTo>
                    <a:pt x="422" y="211"/>
                  </a:lnTo>
                  <a:lnTo>
                    <a:pt x="295" y="1390"/>
                  </a:lnTo>
                  <a:lnTo>
                    <a:pt x="211" y="2526"/>
                  </a:lnTo>
                  <a:lnTo>
                    <a:pt x="1" y="4295"/>
                  </a:lnTo>
                  <a:lnTo>
                    <a:pt x="169" y="4379"/>
                  </a:lnTo>
                  <a:lnTo>
                    <a:pt x="422" y="4590"/>
                  </a:lnTo>
                  <a:lnTo>
                    <a:pt x="590" y="2569"/>
                  </a:lnTo>
                  <a:lnTo>
                    <a:pt x="590" y="2569"/>
                  </a:lnTo>
                  <a:lnTo>
                    <a:pt x="716" y="1306"/>
                  </a:lnTo>
                  <a:lnTo>
                    <a:pt x="84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8" name="Google Shape;3238;p32"/>
            <p:cNvSpPr/>
            <p:nvPr/>
          </p:nvSpPr>
          <p:spPr>
            <a:xfrm>
              <a:off x="4568350" y="1359150"/>
              <a:ext cx="13725" cy="149500"/>
            </a:xfrm>
            <a:custGeom>
              <a:avLst/>
              <a:gdLst/>
              <a:ahLst/>
              <a:cxnLst/>
              <a:rect l="l" t="t" r="r" b="b"/>
              <a:pathLst>
                <a:path w="549" h="5980" extrusionOk="0">
                  <a:moveTo>
                    <a:pt x="1" y="5895"/>
                  </a:moveTo>
                  <a:lnTo>
                    <a:pt x="1" y="5895"/>
                  </a:lnTo>
                  <a:lnTo>
                    <a:pt x="127" y="5979"/>
                  </a:lnTo>
                  <a:lnTo>
                    <a:pt x="1" y="5895"/>
                  </a:lnTo>
                  <a:close/>
                  <a:moveTo>
                    <a:pt x="548" y="1"/>
                  </a:moveTo>
                  <a:lnTo>
                    <a:pt x="169" y="253"/>
                  </a:lnTo>
                  <a:lnTo>
                    <a:pt x="169" y="253"/>
                  </a:lnTo>
                  <a:lnTo>
                    <a:pt x="548" y="1"/>
                  </a:lnTo>
                  <a:lnTo>
                    <a:pt x="548"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9" name="Google Shape;3239;p32"/>
            <p:cNvSpPr/>
            <p:nvPr/>
          </p:nvSpPr>
          <p:spPr>
            <a:xfrm>
              <a:off x="4568350" y="1506525"/>
              <a:ext cx="3200" cy="2125"/>
            </a:xfrm>
            <a:custGeom>
              <a:avLst/>
              <a:gdLst/>
              <a:ahLst/>
              <a:cxnLst/>
              <a:rect l="l" t="t" r="r" b="b"/>
              <a:pathLst>
                <a:path w="128" h="85" fill="none" extrusionOk="0">
                  <a:moveTo>
                    <a:pt x="1" y="0"/>
                  </a:moveTo>
                  <a:lnTo>
                    <a:pt x="1" y="0"/>
                  </a:lnTo>
                  <a:lnTo>
                    <a:pt x="127" y="84"/>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0" name="Google Shape;3240;p32"/>
            <p:cNvSpPr/>
            <p:nvPr/>
          </p:nvSpPr>
          <p:spPr>
            <a:xfrm>
              <a:off x="4572575" y="1359150"/>
              <a:ext cx="9500" cy="6350"/>
            </a:xfrm>
            <a:custGeom>
              <a:avLst/>
              <a:gdLst/>
              <a:ahLst/>
              <a:cxnLst/>
              <a:rect l="l" t="t" r="r" b="b"/>
              <a:pathLst>
                <a:path w="380" h="254" fill="none" extrusionOk="0">
                  <a:moveTo>
                    <a:pt x="379" y="1"/>
                  </a:moveTo>
                  <a:lnTo>
                    <a:pt x="0" y="253"/>
                  </a:lnTo>
                  <a:lnTo>
                    <a:pt x="0" y="253"/>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1" name="Google Shape;3241;p32"/>
            <p:cNvSpPr/>
            <p:nvPr/>
          </p:nvSpPr>
          <p:spPr>
            <a:xfrm>
              <a:off x="4568350" y="1359150"/>
              <a:ext cx="14775" cy="153700"/>
            </a:xfrm>
            <a:custGeom>
              <a:avLst/>
              <a:gdLst/>
              <a:ahLst/>
              <a:cxnLst/>
              <a:rect l="l" t="t" r="r" b="b"/>
              <a:pathLst>
                <a:path w="591" h="6148" extrusionOk="0">
                  <a:moveTo>
                    <a:pt x="548" y="1"/>
                  </a:moveTo>
                  <a:lnTo>
                    <a:pt x="169" y="253"/>
                  </a:lnTo>
                  <a:lnTo>
                    <a:pt x="169" y="1643"/>
                  </a:lnTo>
                  <a:lnTo>
                    <a:pt x="169" y="3074"/>
                  </a:lnTo>
                  <a:lnTo>
                    <a:pt x="127" y="4464"/>
                  </a:lnTo>
                  <a:lnTo>
                    <a:pt x="1" y="5895"/>
                  </a:lnTo>
                  <a:lnTo>
                    <a:pt x="127" y="5979"/>
                  </a:lnTo>
                  <a:lnTo>
                    <a:pt x="422" y="6148"/>
                  </a:lnTo>
                  <a:lnTo>
                    <a:pt x="506" y="4632"/>
                  </a:lnTo>
                  <a:lnTo>
                    <a:pt x="590" y="3074"/>
                  </a:lnTo>
                  <a:lnTo>
                    <a:pt x="590" y="1559"/>
                  </a:lnTo>
                  <a:lnTo>
                    <a:pt x="548"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2" name="Google Shape;3242;p32"/>
            <p:cNvSpPr/>
            <p:nvPr/>
          </p:nvSpPr>
          <p:spPr>
            <a:xfrm>
              <a:off x="4568350" y="1359150"/>
              <a:ext cx="14775" cy="153700"/>
            </a:xfrm>
            <a:custGeom>
              <a:avLst/>
              <a:gdLst/>
              <a:ahLst/>
              <a:cxnLst/>
              <a:rect l="l" t="t" r="r" b="b"/>
              <a:pathLst>
                <a:path w="591" h="6148" fill="none" extrusionOk="0">
                  <a:moveTo>
                    <a:pt x="548" y="1"/>
                  </a:moveTo>
                  <a:lnTo>
                    <a:pt x="169" y="253"/>
                  </a:lnTo>
                  <a:lnTo>
                    <a:pt x="169" y="253"/>
                  </a:lnTo>
                  <a:lnTo>
                    <a:pt x="169" y="1643"/>
                  </a:lnTo>
                  <a:lnTo>
                    <a:pt x="169" y="3074"/>
                  </a:lnTo>
                  <a:lnTo>
                    <a:pt x="127" y="4464"/>
                  </a:lnTo>
                  <a:lnTo>
                    <a:pt x="1" y="5895"/>
                  </a:lnTo>
                  <a:lnTo>
                    <a:pt x="127" y="5979"/>
                  </a:lnTo>
                  <a:lnTo>
                    <a:pt x="422" y="6148"/>
                  </a:lnTo>
                  <a:lnTo>
                    <a:pt x="422" y="6148"/>
                  </a:lnTo>
                  <a:lnTo>
                    <a:pt x="506" y="4632"/>
                  </a:lnTo>
                  <a:lnTo>
                    <a:pt x="590" y="3074"/>
                  </a:lnTo>
                  <a:lnTo>
                    <a:pt x="590" y="1559"/>
                  </a:lnTo>
                  <a:lnTo>
                    <a:pt x="54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3" name="Google Shape;3243;p32"/>
            <p:cNvSpPr/>
            <p:nvPr/>
          </p:nvSpPr>
          <p:spPr>
            <a:xfrm>
              <a:off x="4609400" y="1339150"/>
              <a:ext cx="10550" cy="5300"/>
            </a:xfrm>
            <a:custGeom>
              <a:avLst/>
              <a:gdLst/>
              <a:ahLst/>
              <a:cxnLst/>
              <a:rect l="l" t="t" r="r" b="b"/>
              <a:pathLst>
                <a:path w="422" h="212" extrusionOk="0">
                  <a:moveTo>
                    <a:pt x="422" y="1"/>
                  </a:moveTo>
                  <a:lnTo>
                    <a:pt x="1" y="211"/>
                  </a:lnTo>
                  <a:lnTo>
                    <a:pt x="1" y="211"/>
                  </a:lnTo>
                  <a:lnTo>
                    <a:pt x="422" y="1"/>
                  </a:lnTo>
                  <a:lnTo>
                    <a:pt x="422" y="1"/>
                  </a:lnTo>
                  <a:lnTo>
                    <a:pt x="422"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4" name="Google Shape;3244;p32"/>
            <p:cNvSpPr/>
            <p:nvPr/>
          </p:nvSpPr>
          <p:spPr>
            <a:xfrm>
              <a:off x="4609400" y="1339150"/>
              <a:ext cx="10550" cy="5300"/>
            </a:xfrm>
            <a:custGeom>
              <a:avLst/>
              <a:gdLst/>
              <a:ahLst/>
              <a:cxnLst/>
              <a:rect l="l" t="t" r="r" b="b"/>
              <a:pathLst>
                <a:path w="422" h="212" fill="none" extrusionOk="0">
                  <a:moveTo>
                    <a:pt x="422" y="1"/>
                  </a:moveTo>
                  <a:lnTo>
                    <a:pt x="1" y="211"/>
                  </a:lnTo>
                  <a:lnTo>
                    <a:pt x="1" y="211"/>
                  </a:lnTo>
                  <a:lnTo>
                    <a:pt x="422" y="1"/>
                  </a:lnTo>
                  <a:lnTo>
                    <a:pt x="422" y="1"/>
                  </a:lnTo>
                  <a:lnTo>
                    <a:pt x="42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5" name="Google Shape;3245;p32"/>
            <p:cNvSpPr/>
            <p:nvPr/>
          </p:nvSpPr>
          <p:spPr>
            <a:xfrm>
              <a:off x="4599925" y="1339150"/>
              <a:ext cx="20025" cy="195800"/>
            </a:xfrm>
            <a:custGeom>
              <a:avLst/>
              <a:gdLst/>
              <a:ahLst/>
              <a:cxnLst/>
              <a:rect l="l" t="t" r="r" b="b"/>
              <a:pathLst>
                <a:path w="801" h="7832" extrusionOk="0">
                  <a:moveTo>
                    <a:pt x="801" y="1"/>
                  </a:moveTo>
                  <a:lnTo>
                    <a:pt x="380" y="211"/>
                  </a:lnTo>
                  <a:lnTo>
                    <a:pt x="338" y="2064"/>
                  </a:lnTo>
                  <a:lnTo>
                    <a:pt x="254" y="3874"/>
                  </a:lnTo>
                  <a:lnTo>
                    <a:pt x="127" y="5727"/>
                  </a:lnTo>
                  <a:lnTo>
                    <a:pt x="1" y="7537"/>
                  </a:lnTo>
                  <a:lnTo>
                    <a:pt x="380" y="7832"/>
                  </a:lnTo>
                  <a:lnTo>
                    <a:pt x="548" y="5853"/>
                  </a:lnTo>
                  <a:lnTo>
                    <a:pt x="675" y="3916"/>
                  </a:lnTo>
                  <a:lnTo>
                    <a:pt x="759" y="1938"/>
                  </a:lnTo>
                  <a:lnTo>
                    <a:pt x="801"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6" name="Google Shape;3246;p32"/>
            <p:cNvSpPr/>
            <p:nvPr/>
          </p:nvSpPr>
          <p:spPr>
            <a:xfrm>
              <a:off x="4599925" y="1339150"/>
              <a:ext cx="20025" cy="195800"/>
            </a:xfrm>
            <a:custGeom>
              <a:avLst/>
              <a:gdLst/>
              <a:ahLst/>
              <a:cxnLst/>
              <a:rect l="l" t="t" r="r" b="b"/>
              <a:pathLst>
                <a:path w="801" h="7832" fill="none" extrusionOk="0">
                  <a:moveTo>
                    <a:pt x="801" y="1"/>
                  </a:moveTo>
                  <a:lnTo>
                    <a:pt x="380" y="211"/>
                  </a:lnTo>
                  <a:lnTo>
                    <a:pt x="380" y="211"/>
                  </a:lnTo>
                  <a:lnTo>
                    <a:pt x="338" y="2064"/>
                  </a:lnTo>
                  <a:lnTo>
                    <a:pt x="254" y="3874"/>
                  </a:lnTo>
                  <a:lnTo>
                    <a:pt x="127" y="5727"/>
                  </a:lnTo>
                  <a:lnTo>
                    <a:pt x="1" y="7537"/>
                  </a:lnTo>
                  <a:lnTo>
                    <a:pt x="380" y="7832"/>
                  </a:lnTo>
                  <a:lnTo>
                    <a:pt x="380" y="7832"/>
                  </a:lnTo>
                  <a:lnTo>
                    <a:pt x="548" y="5853"/>
                  </a:lnTo>
                  <a:lnTo>
                    <a:pt x="675" y="3916"/>
                  </a:lnTo>
                  <a:lnTo>
                    <a:pt x="759" y="1938"/>
                  </a:lnTo>
                  <a:lnTo>
                    <a:pt x="80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47" name="Google Shape;3247;p32"/>
          <p:cNvGrpSpPr/>
          <p:nvPr/>
        </p:nvGrpSpPr>
        <p:grpSpPr>
          <a:xfrm>
            <a:off x="605582" y="776606"/>
            <a:ext cx="1569488" cy="3430491"/>
            <a:chOff x="5214875" y="1199700"/>
            <a:chExt cx="337975" cy="738725"/>
          </a:xfrm>
        </p:grpSpPr>
        <p:sp>
          <p:nvSpPr>
            <p:cNvPr id="3248" name="Google Shape;3248;p32"/>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9" name="Google Shape;3249;p32"/>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0" name="Google Shape;3250;p32"/>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1" name="Google Shape;3251;p32"/>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2" name="Google Shape;3252;p32"/>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3" name="Google Shape;3253;p32"/>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4" name="Google Shape;3254;p32"/>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5" name="Google Shape;3255;p32"/>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6" name="Google Shape;3256;p32"/>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7" name="Google Shape;3257;p32"/>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8" name="Google Shape;3258;p32"/>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9" name="Google Shape;3259;p32"/>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0" name="Google Shape;3260;p32"/>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1" name="Google Shape;3261;p32"/>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2" name="Google Shape;3262;p32"/>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3" name="Google Shape;3263;p32"/>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4" name="Google Shape;3264;p32"/>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5" name="Google Shape;3265;p32"/>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6" name="Google Shape;3266;p32"/>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7" name="Google Shape;3267;p32"/>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8" name="Google Shape;3268;p32"/>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9" name="Google Shape;3269;p32"/>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0" name="Google Shape;3270;p32"/>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1" name="Google Shape;3271;p32"/>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2" name="Google Shape;3272;p32"/>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73" name="Google Shape;3273;p32"/>
          <p:cNvGrpSpPr/>
          <p:nvPr/>
        </p:nvGrpSpPr>
        <p:grpSpPr>
          <a:xfrm flipH="1">
            <a:off x="6901495" y="1623681"/>
            <a:ext cx="1569488" cy="3430491"/>
            <a:chOff x="5214875" y="1199700"/>
            <a:chExt cx="337975" cy="738725"/>
          </a:xfrm>
        </p:grpSpPr>
        <p:sp>
          <p:nvSpPr>
            <p:cNvPr id="3274" name="Google Shape;3274;p32"/>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5" name="Google Shape;3275;p32"/>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6" name="Google Shape;3276;p32"/>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7" name="Google Shape;3277;p32"/>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8" name="Google Shape;3278;p32"/>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9" name="Google Shape;3279;p32"/>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0" name="Google Shape;3280;p32"/>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1" name="Google Shape;3281;p32"/>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2" name="Google Shape;3282;p32"/>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3" name="Google Shape;3283;p32"/>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4" name="Google Shape;3284;p32"/>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5" name="Google Shape;3285;p32"/>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6" name="Google Shape;3286;p32"/>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7" name="Google Shape;3287;p32"/>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8" name="Google Shape;3288;p32"/>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9" name="Google Shape;3289;p32"/>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0" name="Google Shape;3290;p32"/>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1" name="Google Shape;3291;p32"/>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2" name="Google Shape;3292;p32"/>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3" name="Google Shape;3293;p32"/>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4" name="Google Shape;3294;p32"/>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5" name="Google Shape;3295;p32"/>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6" name="Google Shape;3296;p32"/>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7" name="Google Shape;3297;p32"/>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8" name="Google Shape;3298;p32"/>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31">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lt1"/>
              </a:buClr>
              <a:buSzPts val="3200"/>
              <a:buFont typeface="Abril Fatface"/>
              <a:buNone/>
              <a:defRPr sz="3200">
                <a:solidFill>
                  <a:schemeClr val="lt1"/>
                </a:solidFill>
                <a:latin typeface="Abril Fatface"/>
                <a:ea typeface="Abril Fatface"/>
                <a:cs typeface="Abril Fatface"/>
                <a:sym typeface="Abril Fatface"/>
              </a:defRPr>
            </a:lvl1pPr>
            <a:lvl2pPr lvl="1" rtl="0">
              <a:spcBef>
                <a:spcPts val="0"/>
              </a:spcBef>
              <a:spcAft>
                <a:spcPts val="0"/>
              </a:spcAft>
              <a:buClr>
                <a:schemeClr val="lt1"/>
              </a:buClr>
              <a:buSzPts val="3200"/>
              <a:buFont typeface="Abril Fatface"/>
              <a:buNone/>
              <a:defRPr sz="3200">
                <a:solidFill>
                  <a:schemeClr val="lt1"/>
                </a:solidFill>
                <a:latin typeface="Abril Fatface"/>
                <a:ea typeface="Abril Fatface"/>
                <a:cs typeface="Abril Fatface"/>
                <a:sym typeface="Abril Fatface"/>
              </a:defRPr>
            </a:lvl2pPr>
            <a:lvl3pPr lvl="2" rtl="0">
              <a:spcBef>
                <a:spcPts val="0"/>
              </a:spcBef>
              <a:spcAft>
                <a:spcPts val="0"/>
              </a:spcAft>
              <a:buClr>
                <a:schemeClr val="lt1"/>
              </a:buClr>
              <a:buSzPts val="3200"/>
              <a:buFont typeface="Abril Fatface"/>
              <a:buNone/>
              <a:defRPr sz="3200">
                <a:solidFill>
                  <a:schemeClr val="lt1"/>
                </a:solidFill>
                <a:latin typeface="Abril Fatface"/>
                <a:ea typeface="Abril Fatface"/>
                <a:cs typeface="Abril Fatface"/>
                <a:sym typeface="Abril Fatface"/>
              </a:defRPr>
            </a:lvl3pPr>
            <a:lvl4pPr lvl="3" rtl="0">
              <a:spcBef>
                <a:spcPts val="0"/>
              </a:spcBef>
              <a:spcAft>
                <a:spcPts val="0"/>
              </a:spcAft>
              <a:buClr>
                <a:schemeClr val="lt1"/>
              </a:buClr>
              <a:buSzPts val="3200"/>
              <a:buFont typeface="Abril Fatface"/>
              <a:buNone/>
              <a:defRPr sz="3200">
                <a:solidFill>
                  <a:schemeClr val="lt1"/>
                </a:solidFill>
                <a:latin typeface="Abril Fatface"/>
                <a:ea typeface="Abril Fatface"/>
                <a:cs typeface="Abril Fatface"/>
                <a:sym typeface="Abril Fatface"/>
              </a:defRPr>
            </a:lvl4pPr>
            <a:lvl5pPr lvl="4" rtl="0">
              <a:spcBef>
                <a:spcPts val="0"/>
              </a:spcBef>
              <a:spcAft>
                <a:spcPts val="0"/>
              </a:spcAft>
              <a:buClr>
                <a:schemeClr val="lt1"/>
              </a:buClr>
              <a:buSzPts val="3200"/>
              <a:buFont typeface="Abril Fatface"/>
              <a:buNone/>
              <a:defRPr sz="3200">
                <a:solidFill>
                  <a:schemeClr val="lt1"/>
                </a:solidFill>
                <a:latin typeface="Abril Fatface"/>
                <a:ea typeface="Abril Fatface"/>
                <a:cs typeface="Abril Fatface"/>
                <a:sym typeface="Abril Fatface"/>
              </a:defRPr>
            </a:lvl5pPr>
            <a:lvl6pPr lvl="5" rtl="0">
              <a:spcBef>
                <a:spcPts val="0"/>
              </a:spcBef>
              <a:spcAft>
                <a:spcPts val="0"/>
              </a:spcAft>
              <a:buClr>
                <a:schemeClr val="lt1"/>
              </a:buClr>
              <a:buSzPts val="3200"/>
              <a:buFont typeface="Abril Fatface"/>
              <a:buNone/>
              <a:defRPr sz="3200">
                <a:solidFill>
                  <a:schemeClr val="lt1"/>
                </a:solidFill>
                <a:latin typeface="Abril Fatface"/>
                <a:ea typeface="Abril Fatface"/>
                <a:cs typeface="Abril Fatface"/>
                <a:sym typeface="Abril Fatface"/>
              </a:defRPr>
            </a:lvl6pPr>
            <a:lvl7pPr lvl="6" rtl="0">
              <a:spcBef>
                <a:spcPts val="0"/>
              </a:spcBef>
              <a:spcAft>
                <a:spcPts val="0"/>
              </a:spcAft>
              <a:buClr>
                <a:schemeClr val="lt1"/>
              </a:buClr>
              <a:buSzPts val="3200"/>
              <a:buFont typeface="Abril Fatface"/>
              <a:buNone/>
              <a:defRPr sz="3200">
                <a:solidFill>
                  <a:schemeClr val="lt1"/>
                </a:solidFill>
                <a:latin typeface="Abril Fatface"/>
                <a:ea typeface="Abril Fatface"/>
                <a:cs typeface="Abril Fatface"/>
                <a:sym typeface="Abril Fatface"/>
              </a:defRPr>
            </a:lvl7pPr>
            <a:lvl8pPr lvl="7" rtl="0">
              <a:spcBef>
                <a:spcPts val="0"/>
              </a:spcBef>
              <a:spcAft>
                <a:spcPts val="0"/>
              </a:spcAft>
              <a:buClr>
                <a:schemeClr val="lt1"/>
              </a:buClr>
              <a:buSzPts val="3200"/>
              <a:buFont typeface="Abril Fatface"/>
              <a:buNone/>
              <a:defRPr sz="3200">
                <a:solidFill>
                  <a:schemeClr val="lt1"/>
                </a:solidFill>
                <a:latin typeface="Abril Fatface"/>
                <a:ea typeface="Abril Fatface"/>
                <a:cs typeface="Abril Fatface"/>
                <a:sym typeface="Abril Fatface"/>
              </a:defRPr>
            </a:lvl8pPr>
            <a:lvl9pPr lvl="8" rtl="0">
              <a:spcBef>
                <a:spcPts val="0"/>
              </a:spcBef>
              <a:spcAft>
                <a:spcPts val="0"/>
              </a:spcAft>
              <a:buClr>
                <a:schemeClr val="lt1"/>
              </a:buClr>
              <a:buSzPts val="3200"/>
              <a:buFont typeface="Abril Fatface"/>
              <a:buNone/>
              <a:defRPr sz="3200">
                <a:solidFill>
                  <a:schemeClr val="lt1"/>
                </a:solidFill>
                <a:latin typeface="Abril Fatface"/>
                <a:ea typeface="Abril Fatface"/>
                <a:cs typeface="Abril Fatface"/>
                <a:sym typeface="Abril Fatfac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1pPr>
            <a:lvl2pPr marL="914400" lvl="1" indent="-317500">
              <a:lnSpc>
                <a:spcPct val="100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00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00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00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00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00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00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00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pixabay.com/en/coming-soon-sign-board-3008776/" TargetMode="Externa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s://pixabay.com/en/coming-soon-sign-board-3008776/" TargetMode="Externa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5.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microsoft.com/office/2011/relationships/webextension" Target="../webextensions/webextension1.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08"/>
        <p:cNvGrpSpPr/>
        <p:nvPr/>
      </p:nvGrpSpPr>
      <p:grpSpPr>
        <a:xfrm>
          <a:off x="0" y="0"/>
          <a:ext cx="0" cy="0"/>
          <a:chOff x="0" y="0"/>
          <a:chExt cx="0" cy="0"/>
        </a:xfrm>
      </p:grpSpPr>
      <p:grpSp>
        <p:nvGrpSpPr>
          <p:cNvPr id="3309" name="Google Shape;3309;p36"/>
          <p:cNvGrpSpPr/>
          <p:nvPr/>
        </p:nvGrpSpPr>
        <p:grpSpPr>
          <a:xfrm>
            <a:off x="2221507" y="3355507"/>
            <a:ext cx="4802476" cy="704701"/>
            <a:chOff x="2048976" y="3553861"/>
            <a:chExt cx="4480340" cy="704701"/>
          </a:xfrm>
        </p:grpSpPr>
        <p:sp>
          <p:nvSpPr>
            <p:cNvPr id="3310" name="Google Shape;3310;p36"/>
            <p:cNvSpPr/>
            <p:nvPr/>
          </p:nvSpPr>
          <p:spPr>
            <a:xfrm>
              <a:off x="2048976" y="3716024"/>
              <a:ext cx="850117" cy="533191"/>
            </a:xfrm>
            <a:custGeom>
              <a:avLst/>
              <a:gdLst/>
              <a:ahLst/>
              <a:cxnLst/>
              <a:rect l="l" t="t" r="r" b="b"/>
              <a:pathLst>
                <a:path w="20826" h="13062" extrusionOk="0">
                  <a:moveTo>
                    <a:pt x="0" y="1"/>
                  </a:moveTo>
                  <a:lnTo>
                    <a:pt x="3608" y="6303"/>
                  </a:lnTo>
                  <a:lnTo>
                    <a:pt x="92" y="13016"/>
                  </a:lnTo>
                  <a:lnTo>
                    <a:pt x="20825" y="13062"/>
                  </a:lnTo>
                  <a:lnTo>
                    <a:pt x="20825" y="13062"/>
                  </a:lnTo>
                  <a:lnTo>
                    <a:pt x="20688" y="46"/>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1" name="Google Shape;3311;p36"/>
            <p:cNvSpPr/>
            <p:nvPr/>
          </p:nvSpPr>
          <p:spPr>
            <a:xfrm>
              <a:off x="5742592" y="3723494"/>
              <a:ext cx="786724" cy="535069"/>
            </a:xfrm>
            <a:custGeom>
              <a:avLst/>
              <a:gdLst/>
              <a:ahLst/>
              <a:cxnLst/>
              <a:rect l="l" t="t" r="r" b="b"/>
              <a:pathLst>
                <a:path w="19273" h="13108" extrusionOk="0">
                  <a:moveTo>
                    <a:pt x="0" y="0"/>
                  </a:moveTo>
                  <a:lnTo>
                    <a:pt x="137" y="13062"/>
                  </a:lnTo>
                  <a:lnTo>
                    <a:pt x="19273" y="13107"/>
                  </a:lnTo>
                  <a:lnTo>
                    <a:pt x="15573" y="6303"/>
                  </a:lnTo>
                  <a:lnTo>
                    <a:pt x="19181" y="92"/>
                  </a:lnTo>
                  <a:lnTo>
                    <a:pt x="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2" name="Google Shape;3312;p36"/>
            <p:cNvSpPr/>
            <p:nvPr/>
          </p:nvSpPr>
          <p:spPr>
            <a:xfrm>
              <a:off x="5746307" y="4094466"/>
              <a:ext cx="434406" cy="162219"/>
            </a:xfrm>
            <a:custGeom>
              <a:avLst/>
              <a:gdLst/>
              <a:ahLst/>
              <a:cxnLst/>
              <a:rect l="l" t="t" r="r" b="b"/>
              <a:pathLst>
                <a:path w="10642" h="3974" extrusionOk="0">
                  <a:moveTo>
                    <a:pt x="1" y="0"/>
                  </a:moveTo>
                  <a:lnTo>
                    <a:pt x="46" y="3974"/>
                  </a:lnTo>
                  <a:lnTo>
                    <a:pt x="1064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3" name="Google Shape;3313;p36"/>
            <p:cNvSpPr/>
            <p:nvPr/>
          </p:nvSpPr>
          <p:spPr>
            <a:xfrm>
              <a:off x="2414356" y="4088874"/>
              <a:ext cx="484738" cy="160341"/>
            </a:xfrm>
            <a:custGeom>
              <a:avLst/>
              <a:gdLst/>
              <a:ahLst/>
              <a:cxnLst/>
              <a:rect l="l" t="t" r="r" b="b"/>
              <a:pathLst>
                <a:path w="11875" h="3928" extrusionOk="0">
                  <a:moveTo>
                    <a:pt x="0" y="0"/>
                  </a:moveTo>
                  <a:lnTo>
                    <a:pt x="11874" y="3928"/>
                  </a:lnTo>
                  <a:lnTo>
                    <a:pt x="1182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4" name="Google Shape;3314;p36"/>
            <p:cNvSpPr/>
            <p:nvPr/>
          </p:nvSpPr>
          <p:spPr>
            <a:xfrm>
              <a:off x="2410662" y="3553861"/>
              <a:ext cx="3794910" cy="542465"/>
            </a:xfrm>
            <a:custGeom>
              <a:avLst/>
              <a:gdLst/>
              <a:ahLst/>
              <a:cxnLst/>
              <a:rect l="l" t="t" r="r" b="b"/>
              <a:pathLst>
                <a:path w="59507" h="13290" extrusionOk="0">
                  <a:moveTo>
                    <a:pt x="0" y="0"/>
                  </a:moveTo>
                  <a:lnTo>
                    <a:pt x="91" y="13107"/>
                  </a:lnTo>
                  <a:lnTo>
                    <a:pt x="59507" y="13290"/>
                  </a:lnTo>
                  <a:lnTo>
                    <a:pt x="59370" y="274"/>
                  </a:lnTo>
                  <a:lnTo>
                    <a:pt x="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15" name="Google Shape;3315;p36"/>
          <p:cNvSpPr txBox="1">
            <a:spLocks noGrp="1"/>
          </p:cNvSpPr>
          <p:nvPr>
            <p:ph type="ctrTitle"/>
          </p:nvPr>
        </p:nvSpPr>
        <p:spPr>
          <a:xfrm>
            <a:off x="1065900" y="1429250"/>
            <a:ext cx="7012200" cy="1916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2025 NDASFAA Conference</a:t>
            </a:r>
            <a:endParaRPr>
              <a:solidFill>
                <a:schemeClr val="accent2"/>
              </a:solidFill>
            </a:endParaRPr>
          </a:p>
        </p:txBody>
      </p:sp>
      <p:sp>
        <p:nvSpPr>
          <p:cNvPr id="3316" name="Google Shape;3316;p36"/>
          <p:cNvSpPr txBox="1">
            <a:spLocks noGrp="1"/>
          </p:cNvSpPr>
          <p:nvPr>
            <p:ph type="subTitle" idx="1"/>
          </p:nvPr>
        </p:nvSpPr>
        <p:spPr>
          <a:xfrm>
            <a:off x="2694500" y="3411807"/>
            <a:ext cx="3856500" cy="393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latin typeface="Abril Fatface" panose="02000503000000020003" pitchFamily="2" charset="0"/>
              </a:rPr>
              <a:t>Legislative &amp;</a:t>
            </a:r>
            <a:r>
              <a:rPr lang="en">
                <a:latin typeface="Abril Fatface" panose="02000503000000020003" pitchFamily="2" charset="0"/>
              </a:rPr>
              <a:t> ND SAMS Fun</a:t>
            </a:r>
            <a:endParaRPr>
              <a:latin typeface="Abril Fatface" panose="02000503000000020003" pitchFamily="2" charset="0"/>
            </a:endParaRPr>
          </a:p>
        </p:txBody>
      </p:sp>
      <p:grpSp>
        <p:nvGrpSpPr>
          <p:cNvPr id="3317" name="Google Shape;3317;p36"/>
          <p:cNvGrpSpPr/>
          <p:nvPr/>
        </p:nvGrpSpPr>
        <p:grpSpPr>
          <a:xfrm>
            <a:off x="2352638" y="1054162"/>
            <a:ext cx="4439700" cy="393300"/>
            <a:chOff x="2352638" y="956925"/>
            <a:chExt cx="4439700" cy="393300"/>
          </a:xfrm>
        </p:grpSpPr>
        <p:cxnSp>
          <p:nvCxnSpPr>
            <p:cNvPr id="3318" name="Google Shape;3318;p36"/>
            <p:cNvCxnSpPr/>
            <p:nvPr/>
          </p:nvCxnSpPr>
          <p:spPr>
            <a:xfrm>
              <a:off x="2352638" y="1213725"/>
              <a:ext cx="861900" cy="0"/>
            </a:xfrm>
            <a:prstGeom prst="straightConnector1">
              <a:avLst/>
            </a:prstGeom>
            <a:noFill/>
            <a:ln w="28575" cap="flat" cmpd="sng">
              <a:solidFill>
                <a:schemeClr val="accent3"/>
              </a:solidFill>
              <a:prstDash val="solid"/>
              <a:round/>
              <a:headEnd type="none" w="med" len="med"/>
              <a:tailEnd type="none" w="med" len="med"/>
            </a:ln>
          </p:spPr>
        </p:cxnSp>
        <p:sp>
          <p:nvSpPr>
            <p:cNvPr id="3319" name="Google Shape;3319;p36"/>
            <p:cNvSpPr/>
            <p:nvPr/>
          </p:nvSpPr>
          <p:spPr>
            <a:xfrm>
              <a:off x="3406075" y="956925"/>
              <a:ext cx="413700" cy="393300"/>
            </a:xfrm>
            <a:prstGeom prst="star5">
              <a:avLst>
                <a:gd name="adj" fmla="val 19098"/>
                <a:gd name="hf" fmla="val 105146"/>
                <a:gd name="vf" fmla="val 11055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0" name="Google Shape;3320;p36"/>
            <p:cNvSpPr/>
            <p:nvPr/>
          </p:nvSpPr>
          <p:spPr>
            <a:xfrm>
              <a:off x="3910950" y="956925"/>
              <a:ext cx="413700" cy="393300"/>
            </a:xfrm>
            <a:prstGeom prst="star5">
              <a:avLst>
                <a:gd name="adj" fmla="val 19098"/>
                <a:gd name="hf" fmla="val 105146"/>
                <a:gd name="vf" fmla="val 11055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1" name="Google Shape;3321;p36"/>
            <p:cNvSpPr/>
            <p:nvPr/>
          </p:nvSpPr>
          <p:spPr>
            <a:xfrm>
              <a:off x="4415825" y="956925"/>
              <a:ext cx="413700" cy="393300"/>
            </a:xfrm>
            <a:prstGeom prst="star5">
              <a:avLst>
                <a:gd name="adj" fmla="val 19098"/>
                <a:gd name="hf" fmla="val 105146"/>
                <a:gd name="vf" fmla="val 11055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2" name="Google Shape;3322;p36"/>
            <p:cNvSpPr/>
            <p:nvPr/>
          </p:nvSpPr>
          <p:spPr>
            <a:xfrm>
              <a:off x="4920700" y="956925"/>
              <a:ext cx="413700" cy="393300"/>
            </a:xfrm>
            <a:prstGeom prst="star5">
              <a:avLst>
                <a:gd name="adj" fmla="val 19098"/>
                <a:gd name="hf" fmla="val 105146"/>
                <a:gd name="vf" fmla="val 11055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3" name="Google Shape;3323;p36"/>
            <p:cNvSpPr/>
            <p:nvPr/>
          </p:nvSpPr>
          <p:spPr>
            <a:xfrm>
              <a:off x="5425575" y="956925"/>
              <a:ext cx="413700" cy="393300"/>
            </a:xfrm>
            <a:prstGeom prst="star5">
              <a:avLst>
                <a:gd name="adj" fmla="val 19098"/>
                <a:gd name="hf" fmla="val 105146"/>
                <a:gd name="vf" fmla="val 11055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324" name="Google Shape;3324;p36"/>
            <p:cNvCxnSpPr/>
            <p:nvPr/>
          </p:nvCxnSpPr>
          <p:spPr>
            <a:xfrm>
              <a:off x="5930438" y="1213725"/>
              <a:ext cx="861900" cy="0"/>
            </a:xfrm>
            <a:prstGeom prst="straightConnector1">
              <a:avLst/>
            </a:prstGeom>
            <a:noFill/>
            <a:ln w="28575" cap="flat" cmpd="sng">
              <a:solidFill>
                <a:schemeClr val="accent3"/>
              </a:solidFill>
              <a:prstDash val="solid"/>
              <a:round/>
              <a:headEnd type="none" w="med" len="med"/>
              <a:tailEnd type="none" w="med" len="med"/>
            </a:ln>
          </p:spPr>
        </p:cxnSp>
      </p:grpSp>
      <p:grpSp>
        <p:nvGrpSpPr>
          <p:cNvPr id="3325" name="Google Shape;3325;p36"/>
          <p:cNvGrpSpPr/>
          <p:nvPr/>
        </p:nvGrpSpPr>
        <p:grpSpPr>
          <a:xfrm>
            <a:off x="783488" y="2321096"/>
            <a:ext cx="401700" cy="1032459"/>
            <a:chOff x="783488" y="2321096"/>
            <a:chExt cx="401700" cy="1032459"/>
          </a:xfrm>
        </p:grpSpPr>
        <p:sp>
          <p:nvSpPr>
            <p:cNvPr id="3326" name="Google Shape;3326;p36"/>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27" name="Google Shape;3327;p36"/>
            <p:cNvGrpSpPr/>
            <p:nvPr/>
          </p:nvGrpSpPr>
          <p:grpSpPr>
            <a:xfrm>
              <a:off x="808171" y="2347443"/>
              <a:ext cx="352343" cy="1006112"/>
              <a:chOff x="469675" y="990775"/>
              <a:chExt cx="297839" cy="850475"/>
            </a:xfrm>
          </p:grpSpPr>
          <p:sp>
            <p:nvSpPr>
              <p:cNvPr id="3328" name="Google Shape;3328;p36"/>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9" name="Google Shape;3329;p36"/>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0" name="Google Shape;3330;p36"/>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1" name="Google Shape;3331;p36"/>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2" name="Google Shape;3332;p36"/>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333" name="Google Shape;3333;p36"/>
          <p:cNvGrpSpPr/>
          <p:nvPr/>
        </p:nvGrpSpPr>
        <p:grpSpPr>
          <a:xfrm>
            <a:off x="1527695" y="682302"/>
            <a:ext cx="535383" cy="1557745"/>
            <a:chOff x="1527695" y="682302"/>
            <a:chExt cx="535383" cy="1557745"/>
          </a:xfrm>
        </p:grpSpPr>
        <p:sp>
          <p:nvSpPr>
            <p:cNvPr id="3334" name="Google Shape;3334;p36"/>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35" name="Google Shape;3335;p36"/>
            <p:cNvGrpSpPr/>
            <p:nvPr/>
          </p:nvGrpSpPr>
          <p:grpSpPr>
            <a:xfrm>
              <a:off x="1527695" y="682302"/>
              <a:ext cx="535383" cy="1557745"/>
              <a:chOff x="238125" y="2522225"/>
              <a:chExt cx="452564" cy="1316775"/>
            </a:xfrm>
          </p:grpSpPr>
          <p:sp>
            <p:nvSpPr>
              <p:cNvPr id="3336" name="Google Shape;3336;p36"/>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7" name="Google Shape;3337;p36"/>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8" name="Google Shape;3338;p36"/>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9" name="Google Shape;3339;p36"/>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0" name="Google Shape;3340;p36"/>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341" name="Google Shape;3341;p36"/>
          <p:cNvGrpSpPr/>
          <p:nvPr/>
        </p:nvGrpSpPr>
        <p:grpSpPr>
          <a:xfrm rot="2871675">
            <a:off x="5307741" y="4198935"/>
            <a:ext cx="192805" cy="499250"/>
            <a:chOff x="6234575" y="1939125"/>
            <a:chExt cx="123175" cy="318950"/>
          </a:xfrm>
        </p:grpSpPr>
        <p:sp>
          <p:nvSpPr>
            <p:cNvPr id="3342" name="Google Shape;3342;p36"/>
            <p:cNvSpPr/>
            <p:nvPr/>
          </p:nvSpPr>
          <p:spPr>
            <a:xfrm>
              <a:off x="6266150" y="1939125"/>
              <a:ext cx="89500" cy="100000"/>
            </a:xfrm>
            <a:custGeom>
              <a:avLst/>
              <a:gdLst/>
              <a:ahLst/>
              <a:cxnLst/>
              <a:rect l="l" t="t" r="r" b="b"/>
              <a:pathLst>
                <a:path w="3580" h="4000" extrusionOk="0">
                  <a:moveTo>
                    <a:pt x="0" y="0"/>
                  </a:moveTo>
                  <a:lnTo>
                    <a:pt x="85" y="1684"/>
                  </a:lnTo>
                  <a:lnTo>
                    <a:pt x="927" y="2021"/>
                  </a:lnTo>
                  <a:lnTo>
                    <a:pt x="1600" y="2400"/>
                  </a:lnTo>
                  <a:lnTo>
                    <a:pt x="2190" y="2779"/>
                  </a:lnTo>
                  <a:lnTo>
                    <a:pt x="2611" y="3158"/>
                  </a:lnTo>
                  <a:lnTo>
                    <a:pt x="2905" y="3495"/>
                  </a:lnTo>
                  <a:lnTo>
                    <a:pt x="3116" y="3747"/>
                  </a:lnTo>
                  <a:lnTo>
                    <a:pt x="3284" y="4000"/>
                  </a:lnTo>
                  <a:lnTo>
                    <a:pt x="3411" y="3663"/>
                  </a:lnTo>
                  <a:lnTo>
                    <a:pt x="3495" y="3368"/>
                  </a:lnTo>
                  <a:lnTo>
                    <a:pt x="3579" y="3074"/>
                  </a:lnTo>
                  <a:lnTo>
                    <a:pt x="3579" y="2779"/>
                  </a:lnTo>
                  <a:lnTo>
                    <a:pt x="3579" y="2526"/>
                  </a:lnTo>
                  <a:lnTo>
                    <a:pt x="3579" y="2274"/>
                  </a:lnTo>
                  <a:lnTo>
                    <a:pt x="3495" y="2063"/>
                  </a:lnTo>
                  <a:lnTo>
                    <a:pt x="3453" y="1853"/>
                  </a:lnTo>
                  <a:lnTo>
                    <a:pt x="3242" y="1474"/>
                  </a:lnTo>
                  <a:lnTo>
                    <a:pt x="2947" y="1137"/>
                  </a:lnTo>
                  <a:lnTo>
                    <a:pt x="2611" y="884"/>
                  </a:lnTo>
                  <a:lnTo>
                    <a:pt x="2232" y="632"/>
                  </a:lnTo>
                  <a:lnTo>
                    <a:pt x="1853" y="463"/>
                  </a:lnTo>
                  <a:lnTo>
                    <a:pt x="1474" y="295"/>
                  </a:lnTo>
                  <a:lnTo>
                    <a:pt x="758" y="127"/>
                  </a:lnTo>
                  <a:lnTo>
                    <a:pt x="211"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3" name="Google Shape;3343;p36"/>
            <p:cNvSpPr/>
            <p:nvPr/>
          </p:nvSpPr>
          <p:spPr>
            <a:xfrm>
              <a:off x="6234575" y="2002275"/>
              <a:ext cx="123175" cy="88425"/>
            </a:xfrm>
            <a:custGeom>
              <a:avLst/>
              <a:gdLst/>
              <a:ahLst/>
              <a:cxnLst/>
              <a:rect l="l" t="t" r="r" b="b"/>
              <a:pathLst>
                <a:path w="4927" h="3537" extrusionOk="0">
                  <a:moveTo>
                    <a:pt x="4842" y="0"/>
                  </a:moveTo>
                  <a:lnTo>
                    <a:pt x="4842" y="253"/>
                  </a:lnTo>
                  <a:lnTo>
                    <a:pt x="4758" y="506"/>
                  </a:lnTo>
                  <a:lnTo>
                    <a:pt x="4716" y="716"/>
                  </a:lnTo>
                  <a:lnTo>
                    <a:pt x="4589" y="927"/>
                  </a:lnTo>
                  <a:lnTo>
                    <a:pt x="4379" y="1263"/>
                  </a:lnTo>
                  <a:lnTo>
                    <a:pt x="4042" y="1558"/>
                  </a:lnTo>
                  <a:lnTo>
                    <a:pt x="3705" y="1769"/>
                  </a:lnTo>
                  <a:lnTo>
                    <a:pt x="3326" y="1895"/>
                  </a:lnTo>
                  <a:lnTo>
                    <a:pt x="2905" y="2021"/>
                  </a:lnTo>
                  <a:lnTo>
                    <a:pt x="2484" y="2063"/>
                  </a:lnTo>
                  <a:lnTo>
                    <a:pt x="2063" y="2105"/>
                  </a:lnTo>
                  <a:lnTo>
                    <a:pt x="1684" y="2105"/>
                  </a:lnTo>
                  <a:lnTo>
                    <a:pt x="969" y="2063"/>
                  </a:lnTo>
                  <a:lnTo>
                    <a:pt x="463" y="1979"/>
                  </a:lnTo>
                  <a:lnTo>
                    <a:pt x="253" y="1979"/>
                  </a:lnTo>
                  <a:lnTo>
                    <a:pt x="0" y="3495"/>
                  </a:lnTo>
                  <a:lnTo>
                    <a:pt x="1011" y="3537"/>
                  </a:lnTo>
                  <a:lnTo>
                    <a:pt x="1895" y="3495"/>
                  </a:lnTo>
                  <a:lnTo>
                    <a:pt x="2611" y="3369"/>
                  </a:lnTo>
                  <a:lnTo>
                    <a:pt x="3200" y="3200"/>
                  </a:lnTo>
                  <a:lnTo>
                    <a:pt x="3705" y="2948"/>
                  </a:lnTo>
                  <a:lnTo>
                    <a:pt x="4084" y="2653"/>
                  </a:lnTo>
                  <a:lnTo>
                    <a:pt x="4379" y="2316"/>
                  </a:lnTo>
                  <a:lnTo>
                    <a:pt x="4632" y="1937"/>
                  </a:lnTo>
                  <a:lnTo>
                    <a:pt x="4758" y="1600"/>
                  </a:lnTo>
                  <a:lnTo>
                    <a:pt x="4842" y="1221"/>
                  </a:lnTo>
                  <a:lnTo>
                    <a:pt x="4884" y="927"/>
                  </a:lnTo>
                  <a:lnTo>
                    <a:pt x="4926" y="632"/>
                  </a:lnTo>
                  <a:lnTo>
                    <a:pt x="4884" y="169"/>
                  </a:lnTo>
                  <a:lnTo>
                    <a:pt x="484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4" name="Google Shape;3344;p36"/>
            <p:cNvSpPr/>
            <p:nvPr/>
          </p:nvSpPr>
          <p:spPr>
            <a:xfrm>
              <a:off x="6234575" y="2051750"/>
              <a:ext cx="96850" cy="107375"/>
            </a:xfrm>
            <a:custGeom>
              <a:avLst/>
              <a:gdLst/>
              <a:ahLst/>
              <a:cxnLst/>
              <a:rect l="l" t="t" r="r" b="b"/>
              <a:pathLst>
                <a:path w="3874" h="4295" extrusionOk="0">
                  <a:moveTo>
                    <a:pt x="253" y="0"/>
                  </a:moveTo>
                  <a:lnTo>
                    <a:pt x="0" y="1516"/>
                  </a:lnTo>
                  <a:lnTo>
                    <a:pt x="463" y="1726"/>
                  </a:lnTo>
                  <a:lnTo>
                    <a:pt x="926" y="1979"/>
                  </a:lnTo>
                  <a:lnTo>
                    <a:pt x="1516" y="2316"/>
                  </a:lnTo>
                  <a:lnTo>
                    <a:pt x="2105" y="2695"/>
                  </a:lnTo>
                  <a:lnTo>
                    <a:pt x="2695" y="3158"/>
                  </a:lnTo>
                  <a:lnTo>
                    <a:pt x="2947" y="3410"/>
                  </a:lnTo>
                  <a:lnTo>
                    <a:pt x="3158" y="3705"/>
                  </a:lnTo>
                  <a:lnTo>
                    <a:pt x="3368" y="4000"/>
                  </a:lnTo>
                  <a:lnTo>
                    <a:pt x="3495" y="4295"/>
                  </a:lnTo>
                  <a:lnTo>
                    <a:pt x="3663" y="4042"/>
                  </a:lnTo>
                  <a:lnTo>
                    <a:pt x="3789" y="3747"/>
                  </a:lnTo>
                  <a:lnTo>
                    <a:pt x="3874" y="3368"/>
                  </a:lnTo>
                  <a:lnTo>
                    <a:pt x="3874" y="3158"/>
                  </a:lnTo>
                  <a:lnTo>
                    <a:pt x="3832" y="2905"/>
                  </a:lnTo>
                  <a:lnTo>
                    <a:pt x="3747" y="2695"/>
                  </a:lnTo>
                  <a:lnTo>
                    <a:pt x="3663" y="2442"/>
                  </a:lnTo>
                  <a:lnTo>
                    <a:pt x="3495" y="2189"/>
                  </a:lnTo>
                  <a:lnTo>
                    <a:pt x="3284" y="1937"/>
                  </a:lnTo>
                  <a:lnTo>
                    <a:pt x="2990" y="1642"/>
                  </a:lnTo>
                  <a:lnTo>
                    <a:pt x="2653" y="1390"/>
                  </a:lnTo>
                  <a:lnTo>
                    <a:pt x="1390" y="590"/>
                  </a:lnTo>
                  <a:lnTo>
                    <a:pt x="674" y="169"/>
                  </a:lnTo>
                  <a:lnTo>
                    <a:pt x="337"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5" name="Google Shape;3345;p36"/>
            <p:cNvSpPr/>
            <p:nvPr/>
          </p:nvSpPr>
          <p:spPr>
            <a:xfrm>
              <a:off x="6271400" y="2092800"/>
              <a:ext cx="61075" cy="165275"/>
            </a:xfrm>
            <a:custGeom>
              <a:avLst/>
              <a:gdLst/>
              <a:ahLst/>
              <a:cxnLst/>
              <a:rect l="l" t="t" r="r" b="b"/>
              <a:pathLst>
                <a:path w="2443" h="6611" extrusionOk="0">
                  <a:moveTo>
                    <a:pt x="1517" y="0"/>
                  </a:moveTo>
                  <a:lnTo>
                    <a:pt x="1643" y="295"/>
                  </a:lnTo>
                  <a:lnTo>
                    <a:pt x="1769" y="590"/>
                  </a:lnTo>
                  <a:lnTo>
                    <a:pt x="1769" y="926"/>
                  </a:lnTo>
                  <a:lnTo>
                    <a:pt x="1727" y="1305"/>
                  </a:lnTo>
                  <a:lnTo>
                    <a:pt x="1601" y="1684"/>
                  </a:lnTo>
                  <a:lnTo>
                    <a:pt x="1390" y="2105"/>
                  </a:lnTo>
                  <a:lnTo>
                    <a:pt x="1053" y="2568"/>
                  </a:lnTo>
                  <a:lnTo>
                    <a:pt x="632" y="3032"/>
                  </a:lnTo>
                  <a:lnTo>
                    <a:pt x="380" y="3284"/>
                  </a:lnTo>
                  <a:lnTo>
                    <a:pt x="211" y="3537"/>
                  </a:lnTo>
                  <a:lnTo>
                    <a:pt x="127" y="3831"/>
                  </a:lnTo>
                  <a:lnTo>
                    <a:pt x="43" y="4084"/>
                  </a:lnTo>
                  <a:lnTo>
                    <a:pt x="1" y="4379"/>
                  </a:lnTo>
                  <a:lnTo>
                    <a:pt x="1" y="4631"/>
                  </a:lnTo>
                  <a:lnTo>
                    <a:pt x="85" y="5137"/>
                  </a:lnTo>
                  <a:lnTo>
                    <a:pt x="211" y="5600"/>
                  </a:lnTo>
                  <a:lnTo>
                    <a:pt x="338" y="5979"/>
                  </a:lnTo>
                  <a:lnTo>
                    <a:pt x="506" y="6316"/>
                  </a:lnTo>
                  <a:lnTo>
                    <a:pt x="2232" y="6610"/>
                  </a:lnTo>
                  <a:lnTo>
                    <a:pt x="1938" y="6273"/>
                  </a:lnTo>
                  <a:lnTo>
                    <a:pt x="1643" y="5937"/>
                  </a:lnTo>
                  <a:lnTo>
                    <a:pt x="1390" y="5473"/>
                  </a:lnTo>
                  <a:lnTo>
                    <a:pt x="1264" y="5221"/>
                  </a:lnTo>
                  <a:lnTo>
                    <a:pt x="1180" y="4968"/>
                  </a:lnTo>
                  <a:lnTo>
                    <a:pt x="1138" y="4674"/>
                  </a:lnTo>
                  <a:lnTo>
                    <a:pt x="1095" y="4379"/>
                  </a:lnTo>
                  <a:lnTo>
                    <a:pt x="1138" y="4126"/>
                  </a:lnTo>
                  <a:lnTo>
                    <a:pt x="1222" y="3831"/>
                  </a:lnTo>
                  <a:lnTo>
                    <a:pt x="1348" y="3537"/>
                  </a:lnTo>
                  <a:lnTo>
                    <a:pt x="1559" y="3242"/>
                  </a:lnTo>
                  <a:lnTo>
                    <a:pt x="1895" y="2863"/>
                  </a:lnTo>
                  <a:lnTo>
                    <a:pt x="2148" y="2484"/>
                  </a:lnTo>
                  <a:lnTo>
                    <a:pt x="2274" y="2147"/>
                  </a:lnTo>
                  <a:lnTo>
                    <a:pt x="2401" y="1853"/>
                  </a:lnTo>
                  <a:lnTo>
                    <a:pt x="2443" y="1558"/>
                  </a:lnTo>
                  <a:lnTo>
                    <a:pt x="2401" y="1305"/>
                  </a:lnTo>
                  <a:lnTo>
                    <a:pt x="2359" y="1053"/>
                  </a:lnTo>
                  <a:lnTo>
                    <a:pt x="2274" y="842"/>
                  </a:lnTo>
                  <a:lnTo>
                    <a:pt x="2190" y="632"/>
                  </a:lnTo>
                  <a:lnTo>
                    <a:pt x="2064" y="463"/>
                  </a:lnTo>
                  <a:lnTo>
                    <a:pt x="1811" y="211"/>
                  </a:lnTo>
                  <a:lnTo>
                    <a:pt x="1601" y="84"/>
                  </a:lnTo>
                  <a:lnTo>
                    <a:pt x="151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46" name="Google Shape;3346;p36"/>
          <p:cNvGrpSpPr/>
          <p:nvPr/>
        </p:nvGrpSpPr>
        <p:grpSpPr>
          <a:xfrm>
            <a:off x="7599018" y="629339"/>
            <a:ext cx="471234" cy="739800"/>
            <a:chOff x="7080825" y="1615975"/>
            <a:chExt cx="301050" cy="472625"/>
          </a:xfrm>
        </p:grpSpPr>
        <p:sp>
          <p:nvSpPr>
            <p:cNvPr id="3347" name="Google Shape;3347;p36"/>
            <p:cNvSpPr/>
            <p:nvPr/>
          </p:nvSpPr>
          <p:spPr>
            <a:xfrm>
              <a:off x="7272400" y="1615975"/>
              <a:ext cx="109475" cy="197925"/>
            </a:xfrm>
            <a:custGeom>
              <a:avLst/>
              <a:gdLst/>
              <a:ahLst/>
              <a:cxnLst/>
              <a:rect l="l" t="t" r="r" b="b"/>
              <a:pathLst>
                <a:path w="4379" h="7917" extrusionOk="0">
                  <a:moveTo>
                    <a:pt x="1263" y="1"/>
                  </a:moveTo>
                  <a:lnTo>
                    <a:pt x="0" y="2316"/>
                  </a:lnTo>
                  <a:lnTo>
                    <a:pt x="463" y="2864"/>
                  </a:lnTo>
                  <a:lnTo>
                    <a:pt x="842" y="3453"/>
                  </a:lnTo>
                  <a:lnTo>
                    <a:pt x="1179" y="4001"/>
                  </a:lnTo>
                  <a:lnTo>
                    <a:pt x="1474" y="4506"/>
                  </a:lnTo>
                  <a:lnTo>
                    <a:pt x="1727" y="5011"/>
                  </a:lnTo>
                  <a:lnTo>
                    <a:pt x="1895" y="5474"/>
                  </a:lnTo>
                  <a:lnTo>
                    <a:pt x="2190" y="6274"/>
                  </a:lnTo>
                  <a:lnTo>
                    <a:pt x="2358" y="6990"/>
                  </a:lnTo>
                  <a:lnTo>
                    <a:pt x="2442" y="7495"/>
                  </a:lnTo>
                  <a:lnTo>
                    <a:pt x="2442" y="7916"/>
                  </a:lnTo>
                  <a:lnTo>
                    <a:pt x="2863" y="7579"/>
                  </a:lnTo>
                  <a:lnTo>
                    <a:pt x="3242" y="7242"/>
                  </a:lnTo>
                  <a:lnTo>
                    <a:pt x="3579" y="6906"/>
                  </a:lnTo>
                  <a:lnTo>
                    <a:pt x="3832" y="6569"/>
                  </a:lnTo>
                  <a:lnTo>
                    <a:pt x="4000" y="6232"/>
                  </a:lnTo>
                  <a:lnTo>
                    <a:pt x="4169" y="5895"/>
                  </a:lnTo>
                  <a:lnTo>
                    <a:pt x="4295" y="5558"/>
                  </a:lnTo>
                  <a:lnTo>
                    <a:pt x="4337" y="5221"/>
                  </a:lnTo>
                  <a:lnTo>
                    <a:pt x="4379" y="4843"/>
                  </a:lnTo>
                  <a:lnTo>
                    <a:pt x="4379" y="4548"/>
                  </a:lnTo>
                  <a:lnTo>
                    <a:pt x="4337" y="4211"/>
                  </a:lnTo>
                  <a:lnTo>
                    <a:pt x="4253" y="3874"/>
                  </a:lnTo>
                  <a:lnTo>
                    <a:pt x="4169" y="3537"/>
                  </a:lnTo>
                  <a:lnTo>
                    <a:pt x="4042" y="3243"/>
                  </a:lnTo>
                  <a:lnTo>
                    <a:pt x="3705" y="2653"/>
                  </a:lnTo>
                  <a:lnTo>
                    <a:pt x="3369" y="2106"/>
                  </a:lnTo>
                  <a:lnTo>
                    <a:pt x="2948" y="1601"/>
                  </a:lnTo>
                  <a:lnTo>
                    <a:pt x="2527" y="1138"/>
                  </a:lnTo>
                  <a:lnTo>
                    <a:pt x="2148" y="759"/>
                  </a:lnTo>
                  <a:lnTo>
                    <a:pt x="1516" y="211"/>
                  </a:lnTo>
                  <a:lnTo>
                    <a:pt x="126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8" name="Google Shape;3348;p36"/>
            <p:cNvSpPr/>
            <p:nvPr/>
          </p:nvSpPr>
          <p:spPr>
            <a:xfrm>
              <a:off x="7141875" y="1745450"/>
              <a:ext cx="231600" cy="101075"/>
            </a:xfrm>
            <a:custGeom>
              <a:avLst/>
              <a:gdLst/>
              <a:ahLst/>
              <a:cxnLst/>
              <a:rect l="l" t="t" r="r" b="b"/>
              <a:pathLst>
                <a:path w="9264" h="4043" extrusionOk="0">
                  <a:moveTo>
                    <a:pt x="1558" y="0"/>
                  </a:moveTo>
                  <a:lnTo>
                    <a:pt x="1" y="1895"/>
                  </a:lnTo>
                  <a:lnTo>
                    <a:pt x="674" y="2358"/>
                  </a:lnTo>
                  <a:lnTo>
                    <a:pt x="1306" y="2737"/>
                  </a:lnTo>
                  <a:lnTo>
                    <a:pt x="1895" y="3074"/>
                  </a:lnTo>
                  <a:lnTo>
                    <a:pt x="2485" y="3369"/>
                  </a:lnTo>
                  <a:lnTo>
                    <a:pt x="3032" y="3621"/>
                  </a:lnTo>
                  <a:lnTo>
                    <a:pt x="3579" y="3790"/>
                  </a:lnTo>
                  <a:lnTo>
                    <a:pt x="4042" y="3916"/>
                  </a:lnTo>
                  <a:lnTo>
                    <a:pt x="4548" y="4000"/>
                  </a:lnTo>
                  <a:lnTo>
                    <a:pt x="4969" y="4042"/>
                  </a:lnTo>
                  <a:lnTo>
                    <a:pt x="5390" y="4042"/>
                  </a:lnTo>
                  <a:lnTo>
                    <a:pt x="5769" y="4000"/>
                  </a:lnTo>
                  <a:lnTo>
                    <a:pt x="6148" y="3958"/>
                  </a:lnTo>
                  <a:lnTo>
                    <a:pt x="6484" y="3874"/>
                  </a:lnTo>
                  <a:lnTo>
                    <a:pt x="6821" y="3747"/>
                  </a:lnTo>
                  <a:lnTo>
                    <a:pt x="7116" y="3621"/>
                  </a:lnTo>
                  <a:lnTo>
                    <a:pt x="7369" y="3453"/>
                  </a:lnTo>
                  <a:lnTo>
                    <a:pt x="7832" y="3116"/>
                  </a:lnTo>
                  <a:lnTo>
                    <a:pt x="8253" y="2695"/>
                  </a:lnTo>
                  <a:lnTo>
                    <a:pt x="8590" y="2316"/>
                  </a:lnTo>
                  <a:lnTo>
                    <a:pt x="8842" y="1895"/>
                  </a:lnTo>
                  <a:lnTo>
                    <a:pt x="9011" y="1558"/>
                  </a:lnTo>
                  <a:lnTo>
                    <a:pt x="9137" y="1263"/>
                  </a:lnTo>
                  <a:lnTo>
                    <a:pt x="9263" y="1011"/>
                  </a:lnTo>
                  <a:lnTo>
                    <a:pt x="9011" y="1348"/>
                  </a:lnTo>
                  <a:lnTo>
                    <a:pt x="8758" y="1642"/>
                  </a:lnTo>
                  <a:lnTo>
                    <a:pt x="8463" y="1895"/>
                  </a:lnTo>
                  <a:lnTo>
                    <a:pt x="8169" y="2063"/>
                  </a:lnTo>
                  <a:lnTo>
                    <a:pt x="7874" y="2232"/>
                  </a:lnTo>
                  <a:lnTo>
                    <a:pt x="7579" y="2358"/>
                  </a:lnTo>
                  <a:lnTo>
                    <a:pt x="7284" y="2400"/>
                  </a:lnTo>
                  <a:lnTo>
                    <a:pt x="6948" y="2484"/>
                  </a:lnTo>
                  <a:lnTo>
                    <a:pt x="6316" y="2484"/>
                  </a:lnTo>
                  <a:lnTo>
                    <a:pt x="5684" y="2358"/>
                  </a:lnTo>
                  <a:lnTo>
                    <a:pt x="5053" y="2190"/>
                  </a:lnTo>
                  <a:lnTo>
                    <a:pt x="4421" y="1937"/>
                  </a:lnTo>
                  <a:lnTo>
                    <a:pt x="3874" y="1642"/>
                  </a:lnTo>
                  <a:lnTo>
                    <a:pt x="3327" y="1348"/>
                  </a:lnTo>
                  <a:lnTo>
                    <a:pt x="2822" y="1011"/>
                  </a:lnTo>
                  <a:lnTo>
                    <a:pt x="2400" y="716"/>
                  </a:lnTo>
                  <a:lnTo>
                    <a:pt x="1811" y="211"/>
                  </a:lnTo>
                  <a:lnTo>
                    <a:pt x="1558"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9" name="Google Shape;3349;p36"/>
            <p:cNvSpPr/>
            <p:nvPr/>
          </p:nvSpPr>
          <p:spPr>
            <a:xfrm>
              <a:off x="7141875" y="1745450"/>
              <a:ext cx="103175" cy="207375"/>
            </a:xfrm>
            <a:custGeom>
              <a:avLst/>
              <a:gdLst/>
              <a:ahLst/>
              <a:cxnLst/>
              <a:rect l="l" t="t" r="r" b="b"/>
              <a:pathLst>
                <a:path w="4127" h="8295" extrusionOk="0">
                  <a:moveTo>
                    <a:pt x="1558" y="0"/>
                  </a:moveTo>
                  <a:lnTo>
                    <a:pt x="1" y="1895"/>
                  </a:lnTo>
                  <a:lnTo>
                    <a:pt x="422" y="2484"/>
                  </a:lnTo>
                  <a:lnTo>
                    <a:pt x="885" y="3200"/>
                  </a:lnTo>
                  <a:lnTo>
                    <a:pt x="1390" y="4084"/>
                  </a:lnTo>
                  <a:lnTo>
                    <a:pt x="1853" y="5095"/>
                  </a:lnTo>
                  <a:lnTo>
                    <a:pt x="2064" y="5642"/>
                  </a:lnTo>
                  <a:lnTo>
                    <a:pt x="2232" y="6189"/>
                  </a:lnTo>
                  <a:lnTo>
                    <a:pt x="2400" y="6737"/>
                  </a:lnTo>
                  <a:lnTo>
                    <a:pt x="2485" y="7284"/>
                  </a:lnTo>
                  <a:lnTo>
                    <a:pt x="2485" y="7789"/>
                  </a:lnTo>
                  <a:lnTo>
                    <a:pt x="2485" y="8295"/>
                  </a:lnTo>
                  <a:lnTo>
                    <a:pt x="2569" y="8252"/>
                  </a:lnTo>
                  <a:lnTo>
                    <a:pt x="2864" y="8084"/>
                  </a:lnTo>
                  <a:lnTo>
                    <a:pt x="3285" y="7789"/>
                  </a:lnTo>
                  <a:lnTo>
                    <a:pt x="3495" y="7621"/>
                  </a:lnTo>
                  <a:lnTo>
                    <a:pt x="3664" y="7368"/>
                  </a:lnTo>
                  <a:lnTo>
                    <a:pt x="3832" y="7074"/>
                  </a:lnTo>
                  <a:lnTo>
                    <a:pt x="4000" y="6737"/>
                  </a:lnTo>
                  <a:lnTo>
                    <a:pt x="4085" y="6400"/>
                  </a:lnTo>
                  <a:lnTo>
                    <a:pt x="4127" y="5979"/>
                  </a:lnTo>
                  <a:lnTo>
                    <a:pt x="4127" y="5516"/>
                  </a:lnTo>
                  <a:lnTo>
                    <a:pt x="4042" y="4968"/>
                  </a:lnTo>
                  <a:lnTo>
                    <a:pt x="3874" y="4421"/>
                  </a:lnTo>
                  <a:lnTo>
                    <a:pt x="3579" y="3790"/>
                  </a:lnTo>
                  <a:lnTo>
                    <a:pt x="2569" y="1727"/>
                  </a:lnTo>
                  <a:lnTo>
                    <a:pt x="1937" y="590"/>
                  </a:lnTo>
                  <a:lnTo>
                    <a:pt x="1643" y="127"/>
                  </a:lnTo>
                  <a:lnTo>
                    <a:pt x="155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0" name="Google Shape;3350;p36"/>
            <p:cNvSpPr/>
            <p:nvPr/>
          </p:nvSpPr>
          <p:spPr>
            <a:xfrm>
              <a:off x="7080825" y="1855975"/>
              <a:ext cx="167375" cy="232625"/>
            </a:xfrm>
            <a:custGeom>
              <a:avLst/>
              <a:gdLst/>
              <a:ahLst/>
              <a:cxnLst/>
              <a:rect l="l" t="t" r="r" b="b"/>
              <a:pathLst>
                <a:path w="6695" h="9305" extrusionOk="0">
                  <a:moveTo>
                    <a:pt x="6316" y="0"/>
                  </a:moveTo>
                  <a:lnTo>
                    <a:pt x="6274" y="463"/>
                  </a:lnTo>
                  <a:lnTo>
                    <a:pt x="6232" y="674"/>
                  </a:lnTo>
                  <a:lnTo>
                    <a:pt x="6190" y="926"/>
                  </a:lnTo>
                  <a:lnTo>
                    <a:pt x="6063" y="1179"/>
                  </a:lnTo>
                  <a:lnTo>
                    <a:pt x="5937" y="1390"/>
                  </a:lnTo>
                  <a:lnTo>
                    <a:pt x="5769" y="1642"/>
                  </a:lnTo>
                  <a:lnTo>
                    <a:pt x="5600" y="1853"/>
                  </a:lnTo>
                  <a:lnTo>
                    <a:pt x="5348" y="2063"/>
                  </a:lnTo>
                  <a:lnTo>
                    <a:pt x="5095" y="2316"/>
                  </a:lnTo>
                  <a:lnTo>
                    <a:pt x="4800" y="2484"/>
                  </a:lnTo>
                  <a:lnTo>
                    <a:pt x="4464" y="2695"/>
                  </a:lnTo>
                  <a:lnTo>
                    <a:pt x="4085" y="2863"/>
                  </a:lnTo>
                  <a:lnTo>
                    <a:pt x="3664" y="3031"/>
                  </a:lnTo>
                  <a:lnTo>
                    <a:pt x="3200" y="3200"/>
                  </a:lnTo>
                  <a:lnTo>
                    <a:pt x="2695" y="3326"/>
                  </a:lnTo>
                  <a:lnTo>
                    <a:pt x="2190" y="3453"/>
                  </a:lnTo>
                  <a:lnTo>
                    <a:pt x="1769" y="3663"/>
                  </a:lnTo>
                  <a:lnTo>
                    <a:pt x="1390" y="3958"/>
                  </a:lnTo>
                  <a:lnTo>
                    <a:pt x="1095" y="4252"/>
                  </a:lnTo>
                  <a:lnTo>
                    <a:pt x="843" y="4589"/>
                  </a:lnTo>
                  <a:lnTo>
                    <a:pt x="590" y="4926"/>
                  </a:lnTo>
                  <a:lnTo>
                    <a:pt x="422" y="5305"/>
                  </a:lnTo>
                  <a:lnTo>
                    <a:pt x="295" y="5684"/>
                  </a:lnTo>
                  <a:lnTo>
                    <a:pt x="169" y="6063"/>
                  </a:lnTo>
                  <a:lnTo>
                    <a:pt x="85" y="6400"/>
                  </a:lnTo>
                  <a:lnTo>
                    <a:pt x="1" y="7031"/>
                  </a:lnTo>
                  <a:lnTo>
                    <a:pt x="1" y="7452"/>
                  </a:lnTo>
                  <a:lnTo>
                    <a:pt x="1" y="7579"/>
                  </a:lnTo>
                  <a:lnTo>
                    <a:pt x="2022" y="9305"/>
                  </a:lnTo>
                  <a:lnTo>
                    <a:pt x="1980" y="9136"/>
                  </a:lnTo>
                  <a:lnTo>
                    <a:pt x="1895" y="8673"/>
                  </a:lnTo>
                  <a:lnTo>
                    <a:pt x="1811" y="8000"/>
                  </a:lnTo>
                  <a:lnTo>
                    <a:pt x="1769" y="7579"/>
                  </a:lnTo>
                  <a:lnTo>
                    <a:pt x="1811" y="7158"/>
                  </a:lnTo>
                  <a:lnTo>
                    <a:pt x="1853" y="6737"/>
                  </a:lnTo>
                  <a:lnTo>
                    <a:pt x="1937" y="6315"/>
                  </a:lnTo>
                  <a:lnTo>
                    <a:pt x="2064" y="5894"/>
                  </a:lnTo>
                  <a:lnTo>
                    <a:pt x="2274" y="5516"/>
                  </a:lnTo>
                  <a:lnTo>
                    <a:pt x="2527" y="5137"/>
                  </a:lnTo>
                  <a:lnTo>
                    <a:pt x="2864" y="4800"/>
                  </a:lnTo>
                  <a:lnTo>
                    <a:pt x="3285" y="4547"/>
                  </a:lnTo>
                  <a:lnTo>
                    <a:pt x="3537" y="4421"/>
                  </a:lnTo>
                  <a:lnTo>
                    <a:pt x="3790" y="4337"/>
                  </a:lnTo>
                  <a:lnTo>
                    <a:pt x="4548" y="4084"/>
                  </a:lnTo>
                  <a:lnTo>
                    <a:pt x="5137" y="3789"/>
                  </a:lnTo>
                  <a:lnTo>
                    <a:pt x="5642" y="3453"/>
                  </a:lnTo>
                  <a:lnTo>
                    <a:pt x="6021" y="3116"/>
                  </a:lnTo>
                  <a:lnTo>
                    <a:pt x="6274" y="2779"/>
                  </a:lnTo>
                  <a:lnTo>
                    <a:pt x="6484" y="2400"/>
                  </a:lnTo>
                  <a:lnTo>
                    <a:pt x="6611" y="2063"/>
                  </a:lnTo>
                  <a:lnTo>
                    <a:pt x="6653" y="1684"/>
                  </a:lnTo>
                  <a:lnTo>
                    <a:pt x="6695" y="1347"/>
                  </a:lnTo>
                  <a:lnTo>
                    <a:pt x="6653" y="1053"/>
                  </a:lnTo>
                  <a:lnTo>
                    <a:pt x="6611" y="758"/>
                  </a:lnTo>
                  <a:lnTo>
                    <a:pt x="6527" y="505"/>
                  </a:lnTo>
                  <a:lnTo>
                    <a:pt x="6358" y="126"/>
                  </a:lnTo>
                  <a:lnTo>
                    <a:pt x="6316"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51" name="Google Shape;3351;p36"/>
          <p:cNvGrpSpPr/>
          <p:nvPr/>
        </p:nvGrpSpPr>
        <p:grpSpPr>
          <a:xfrm>
            <a:off x="922435" y="1054149"/>
            <a:ext cx="471234" cy="739800"/>
            <a:chOff x="6150375" y="1077075"/>
            <a:chExt cx="301050" cy="472625"/>
          </a:xfrm>
        </p:grpSpPr>
        <p:sp>
          <p:nvSpPr>
            <p:cNvPr id="3352" name="Google Shape;3352;p36"/>
            <p:cNvSpPr/>
            <p:nvPr/>
          </p:nvSpPr>
          <p:spPr>
            <a:xfrm>
              <a:off x="6150375" y="1077075"/>
              <a:ext cx="108425" cy="197900"/>
            </a:xfrm>
            <a:custGeom>
              <a:avLst/>
              <a:gdLst/>
              <a:ahLst/>
              <a:cxnLst/>
              <a:rect l="l" t="t" r="r" b="b"/>
              <a:pathLst>
                <a:path w="4337" h="7916" extrusionOk="0">
                  <a:moveTo>
                    <a:pt x="3074" y="0"/>
                  </a:moveTo>
                  <a:lnTo>
                    <a:pt x="2821" y="211"/>
                  </a:lnTo>
                  <a:lnTo>
                    <a:pt x="2231" y="758"/>
                  </a:lnTo>
                  <a:lnTo>
                    <a:pt x="1810" y="1137"/>
                  </a:lnTo>
                  <a:lnTo>
                    <a:pt x="1432" y="1600"/>
                  </a:lnTo>
                  <a:lnTo>
                    <a:pt x="1010" y="2106"/>
                  </a:lnTo>
                  <a:lnTo>
                    <a:pt x="632" y="2653"/>
                  </a:lnTo>
                  <a:lnTo>
                    <a:pt x="337" y="3242"/>
                  </a:lnTo>
                  <a:lnTo>
                    <a:pt x="211" y="3537"/>
                  </a:lnTo>
                  <a:lnTo>
                    <a:pt x="126" y="3874"/>
                  </a:lnTo>
                  <a:lnTo>
                    <a:pt x="42" y="4211"/>
                  </a:lnTo>
                  <a:lnTo>
                    <a:pt x="0" y="4547"/>
                  </a:lnTo>
                  <a:lnTo>
                    <a:pt x="0" y="4842"/>
                  </a:lnTo>
                  <a:lnTo>
                    <a:pt x="0" y="5221"/>
                  </a:lnTo>
                  <a:lnTo>
                    <a:pt x="84" y="5558"/>
                  </a:lnTo>
                  <a:lnTo>
                    <a:pt x="211" y="5895"/>
                  </a:lnTo>
                  <a:lnTo>
                    <a:pt x="337" y="6232"/>
                  </a:lnTo>
                  <a:lnTo>
                    <a:pt x="547" y="6568"/>
                  </a:lnTo>
                  <a:lnTo>
                    <a:pt x="800" y="6905"/>
                  </a:lnTo>
                  <a:lnTo>
                    <a:pt x="1137" y="7242"/>
                  </a:lnTo>
                  <a:lnTo>
                    <a:pt x="1474" y="7579"/>
                  </a:lnTo>
                  <a:lnTo>
                    <a:pt x="1937" y="7916"/>
                  </a:lnTo>
                  <a:lnTo>
                    <a:pt x="1937" y="7495"/>
                  </a:lnTo>
                  <a:lnTo>
                    <a:pt x="2021" y="6989"/>
                  </a:lnTo>
                  <a:lnTo>
                    <a:pt x="2189" y="6274"/>
                  </a:lnTo>
                  <a:lnTo>
                    <a:pt x="2442" y="5474"/>
                  </a:lnTo>
                  <a:lnTo>
                    <a:pt x="2652" y="5011"/>
                  </a:lnTo>
                  <a:lnTo>
                    <a:pt x="2905" y="4505"/>
                  </a:lnTo>
                  <a:lnTo>
                    <a:pt x="3158" y="4000"/>
                  </a:lnTo>
                  <a:lnTo>
                    <a:pt x="3495" y="3453"/>
                  </a:lnTo>
                  <a:lnTo>
                    <a:pt x="3916" y="2863"/>
                  </a:lnTo>
                  <a:lnTo>
                    <a:pt x="4337" y="2316"/>
                  </a:lnTo>
                  <a:lnTo>
                    <a:pt x="3074"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3" name="Google Shape;3353;p36"/>
            <p:cNvSpPr/>
            <p:nvPr/>
          </p:nvSpPr>
          <p:spPr>
            <a:xfrm>
              <a:off x="6158775" y="1206525"/>
              <a:ext cx="231600" cy="101075"/>
            </a:xfrm>
            <a:custGeom>
              <a:avLst/>
              <a:gdLst/>
              <a:ahLst/>
              <a:cxnLst/>
              <a:rect l="l" t="t" r="r" b="b"/>
              <a:pathLst>
                <a:path w="9264" h="4043" extrusionOk="0">
                  <a:moveTo>
                    <a:pt x="7664" y="1"/>
                  </a:moveTo>
                  <a:lnTo>
                    <a:pt x="7453" y="211"/>
                  </a:lnTo>
                  <a:lnTo>
                    <a:pt x="6864" y="717"/>
                  </a:lnTo>
                  <a:lnTo>
                    <a:pt x="6400" y="1011"/>
                  </a:lnTo>
                  <a:lnTo>
                    <a:pt x="5937" y="1348"/>
                  </a:lnTo>
                  <a:lnTo>
                    <a:pt x="5390" y="1643"/>
                  </a:lnTo>
                  <a:lnTo>
                    <a:pt x="4801" y="1938"/>
                  </a:lnTo>
                  <a:lnTo>
                    <a:pt x="4211" y="2190"/>
                  </a:lnTo>
                  <a:lnTo>
                    <a:pt x="3580" y="2359"/>
                  </a:lnTo>
                  <a:lnTo>
                    <a:pt x="2948" y="2485"/>
                  </a:lnTo>
                  <a:lnTo>
                    <a:pt x="2316" y="2485"/>
                  </a:lnTo>
                  <a:lnTo>
                    <a:pt x="1980" y="2401"/>
                  </a:lnTo>
                  <a:lnTo>
                    <a:pt x="1685" y="2359"/>
                  </a:lnTo>
                  <a:lnTo>
                    <a:pt x="1390" y="2232"/>
                  </a:lnTo>
                  <a:lnTo>
                    <a:pt x="1096" y="2064"/>
                  </a:lnTo>
                  <a:lnTo>
                    <a:pt x="801" y="1896"/>
                  </a:lnTo>
                  <a:lnTo>
                    <a:pt x="506" y="1643"/>
                  </a:lnTo>
                  <a:lnTo>
                    <a:pt x="253" y="1348"/>
                  </a:lnTo>
                  <a:lnTo>
                    <a:pt x="1" y="1011"/>
                  </a:lnTo>
                  <a:lnTo>
                    <a:pt x="85" y="1264"/>
                  </a:lnTo>
                  <a:lnTo>
                    <a:pt x="211" y="1559"/>
                  </a:lnTo>
                  <a:lnTo>
                    <a:pt x="422" y="1896"/>
                  </a:lnTo>
                  <a:lnTo>
                    <a:pt x="674" y="2317"/>
                  </a:lnTo>
                  <a:lnTo>
                    <a:pt x="1011" y="2696"/>
                  </a:lnTo>
                  <a:lnTo>
                    <a:pt x="1390" y="3117"/>
                  </a:lnTo>
                  <a:lnTo>
                    <a:pt x="1895" y="3453"/>
                  </a:lnTo>
                  <a:lnTo>
                    <a:pt x="2148" y="3622"/>
                  </a:lnTo>
                  <a:lnTo>
                    <a:pt x="2443" y="3748"/>
                  </a:lnTo>
                  <a:lnTo>
                    <a:pt x="2780" y="3874"/>
                  </a:lnTo>
                  <a:lnTo>
                    <a:pt x="3116" y="3959"/>
                  </a:lnTo>
                  <a:lnTo>
                    <a:pt x="3495" y="4001"/>
                  </a:lnTo>
                  <a:lnTo>
                    <a:pt x="3874" y="4043"/>
                  </a:lnTo>
                  <a:lnTo>
                    <a:pt x="4295" y="4043"/>
                  </a:lnTo>
                  <a:lnTo>
                    <a:pt x="4716" y="4001"/>
                  </a:lnTo>
                  <a:lnTo>
                    <a:pt x="5179" y="3916"/>
                  </a:lnTo>
                  <a:lnTo>
                    <a:pt x="5685" y="3790"/>
                  </a:lnTo>
                  <a:lnTo>
                    <a:pt x="6190" y="3622"/>
                  </a:lnTo>
                  <a:lnTo>
                    <a:pt x="6737" y="3369"/>
                  </a:lnTo>
                  <a:lnTo>
                    <a:pt x="7327" y="3074"/>
                  </a:lnTo>
                  <a:lnTo>
                    <a:pt x="7958" y="2738"/>
                  </a:lnTo>
                  <a:lnTo>
                    <a:pt x="8590" y="2359"/>
                  </a:lnTo>
                  <a:lnTo>
                    <a:pt x="9263" y="1896"/>
                  </a:lnTo>
                  <a:lnTo>
                    <a:pt x="7664"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4" name="Google Shape;3354;p36"/>
            <p:cNvSpPr/>
            <p:nvPr/>
          </p:nvSpPr>
          <p:spPr>
            <a:xfrm>
              <a:off x="6286150" y="1206525"/>
              <a:ext cx="104225" cy="207400"/>
            </a:xfrm>
            <a:custGeom>
              <a:avLst/>
              <a:gdLst/>
              <a:ahLst/>
              <a:cxnLst/>
              <a:rect l="l" t="t" r="r" b="b"/>
              <a:pathLst>
                <a:path w="4169" h="8296" extrusionOk="0">
                  <a:moveTo>
                    <a:pt x="2569" y="1"/>
                  </a:moveTo>
                  <a:lnTo>
                    <a:pt x="2526" y="127"/>
                  </a:lnTo>
                  <a:lnTo>
                    <a:pt x="2232" y="590"/>
                  </a:lnTo>
                  <a:lnTo>
                    <a:pt x="1600" y="1727"/>
                  </a:lnTo>
                  <a:lnTo>
                    <a:pt x="548" y="3790"/>
                  </a:lnTo>
                  <a:lnTo>
                    <a:pt x="295" y="4422"/>
                  </a:lnTo>
                  <a:lnTo>
                    <a:pt x="127" y="4969"/>
                  </a:lnTo>
                  <a:lnTo>
                    <a:pt x="42" y="5516"/>
                  </a:lnTo>
                  <a:lnTo>
                    <a:pt x="0" y="5980"/>
                  </a:lnTo>
                  <a:lnTo>
                    <a:pt x="84" y="6401"/>
                  </a:lnTo>
                  <a:lnTo>
                    <a:pt x="169" y="6737"/>
                  </a:lnTo>
                  <a:lnTo>
                    <a:pt x="295" y="7074"/>
                  </a:lnTo>
                  <a:lnTo>
                    <a:pt x="463" y="7369"/>
                  </a:lnTo>
                  <a:lnTo>
                    <a:pt x="674" y="7622"/>
                  </a:lnTo>
                  <a:lnTo>
                    <a:pt x="884" y="7790"/>
                  </a:lnTo>
                  <a:lnTo>
                    <a:pt x="1263" y="8085"/>
                  </a:lnTo>
                  <a:lnTo>
                    <a:pt x="1558" y="8253"/>
                  </a:lnTo>
                  <a:lnTo>
                    <a:pt x="1684" y="8295"/>
                  </a:lnTo>
                  <a:lnTo>
                    <a:pt x="1642" y="7790"/>
                  </a:lnTo>
                  <a:lnTo>
                    <a:pt x="1684" y="7285"/>
                  </a:lnTo>
                  <a:lnTo>
                    <a:pt x="1769" y="6737"/>
                  </a:lnTo>
                  <a:lnTo>
                    <a:pt x="1895" y="6190"/>
                  </a:lnTo>
                  <a:lnTo>
                    <a:pt x="2105" y="5643"/>
                  </a:lnTo>
                  <a:lnTo>
                    <a:pt x="2316" y="5095"/>
                  </a:lnTo>
                  <a:lnTo>
                    <a:pt x="2779" y="4085"/>
                  </a:lnTo>
                  <a:lnTo>
                    <a:pt x="3284" y="3201"/>
                  </a:lnTo>
                  <a:lnTo>
                    <a:pt x="3705" y="2485"/>
                  </a:lnTo>
                  <a:lnTo>
                    <a:pt x="4168" y="1896"/>
                  </a:lnTo>
                  <a:lnTo>
                    <a:pt x="256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5" name="Google Shape;3355;p36"/>
            <p:cNvSpPr/>
            <p:nvPr/>
          </p:nvSpPr>
          <p:spPr>
            <a:xfrm>
              <a:off x="6284050" y="1317050"/>
              <a:ext cx="167375" cy="232650"/>
            </a:xfrm>
            <a:custGeom>
              <a:avLst/>
              <a:gdLst/>
              <a:ahLst/>
              <a:cxnLst/>
              <a:rect l="l" t="t" r="r" b="b"/>
              <a:pathLst>
                <a:path w="6695" h="9306" extrusionOk="0">
                  <a:moveTo>
                    <a:pt x="379" y="1"/>
                  </a:moveTo>
                  <a:lnTo>
                    <a:pt x="295" y="127"/>
                  </a:lnTo>
                  <a:lnTo>
                    <a:pt x="168" y="506"/>
                  </a:lnTo>
                  <a:lnTo>
                    <a:pt x="84" y="759"/>
                  </a:lnTo>
                  <a:lnTo>
                    <a:pt x="42" y="1053"/>
                  </a:lnTo>
                  <a:lnTo>
                    <a:pt x="0" y="1348"/>
                  </a:lnTo>
                  <a:lnTo>
                    <a:pt x="0" y="1685"/>
                  </a:lnTo>
                  <a:lnTo>
                    <a:pt x="84" y="2064"/>
                  </a:lnTo>
                  <a:lnTo>
                    <a:pt x="211" y="2401"/>
                  </a:lnTo>
                  <a:lnTo>
                    <a:pt x="379" y="2779"/>
                  </a:lnTo>
                  <a:lnTo>
                    <a:pt x="674" y="3116"/>
                  </a:lnTo>
                  <a:lnTo>
                    <a:pt x="1053" y="3453"/>
                  </a:lnTo>
                  <a:lnTo>
                    <a:pt x="1516" y="3790"/>
                  </a:lnTo>
                  <a:lnTo>
                    <a:pt x="2147" y="4085"/>
                  </a:lnTo>
                  <a:lnTo>
                    <a:pt x="2863" y="4337"/>
                  </a:lnTo>
                  <a:lnTo>
                    <a:pt x="3158" y="4421"/>
                  </a:lnTo>
                  <a:lnTo>
                    <a:pt x="3368" y="4548"/>
                  </a:lnTo>
                  <a:lnTo>
                    <a:pt x="3789" y="4800"/>
                  </a:lnTo>
                  <a:lnTo>
                    <a:pt x="4126" y="5137"/>
                  </a:lnTo>
                  <a:lnTo>
                    <a:pt x="4421" y="5516"/>
                  </a:lnTo>
                  <a:lnTo>
                    <a:pt x="4589" y="5895"/>
                  </a:lnTo>
                  <a:lnTo>
                    <a:pt x="4758" y="6316"/>
                  </a:lnTo>
                  <a:lnTo>
                    <a:pt x="4842" y="6737"/>
                  </a:lnTo>
                  <a:lnTo>
                    <a:pt x="4884" y="7158"/>
                  </a:lnTo>
                  <a:lnTo>
                    <a:pt x="4884" y="7579"/>
                  </a:lnTo>
                  <a:lnTo>
                    <a:pt x="4884" y="8000"/>
                  </a:lnTo>
                  <a:lnTo>
                    <a:pt x="4800" y="8674"/>
                  </a:lnTo>
                  <a:lnTo>
                    <a:pt x="4716" y="9137"/>
                  </a:lnTo>
                  <a:lnTo>
                    <a:pt x="4673" y="9305"/>
                  </a:lnTo>
                  <a:lnTo>
                    <a:pt x="4673" y="9305"/>
                  </a:lnTo>
                  <a:lnTo>
                    <a:pt x="6694" y="7579"/>
                  </a:lnTo>
                  <a:lnTo>
                    <a:pt x="6694" y="7453"/>
                  </a:lnTo>
                  <a:lnTo>
                    <a:pt x="6652" y="7032"/>
                  </a:lnTo>
                  <a:lnTo>
                    <a:pt x="6568" y="6400"/>
                  </a:lnTo>
                  <a:lnTo>
                    <a:pt x="6484" y="6063"/>
                  </a:lnTo>
                  <a:lnTo>
                    <a:pt x="6400" y="5685"/>
                  </a:lnTo>
                  <a:lnTo>
                    <a:pt x="6231" y="5306"/>
                  </a:lnTo>
                  <a:lnTo>
                    <a:pt x="6063" y="4927"/>
                  </a:lnTo>
                  <a:lnTo>
                    <a:pt x="5852" y="4590"/>
                  </a:lnTo>
                  <a:lnTo>
                    <a:pt x="5600" y="4253"/>
                  </a:lnTo>
                  <a:lnTo>
                    <a:pt x="5263" y="3958"/>
                  </a:lnTo>
                  <a:lnTo>
                    <a:pt x="4884" y="3664"/>
                  </a:lnTo>
                  <a:lnTo>
                    <a:pt x="4463" y="3453"/>
                  </a:lnTo>
                  <a:lnTo>
                    <a:pt x="4000" y="3327"/>
                  </a:lnTo>
                  <a:lnTo>
                    <a:pt x="3495" y="3201"/>
                  </a:lnTo>
                  <a:lnTo>
                    <a:pt x="3031" y="3032"/>
                  </a:lnTo>
                  <a:lnTo>
                    <a:pt x="2610" y="2864"/>
                  </a:lnTo>
                  <a:lnTo>
                    <a:pt x="2231" y="2695"/>
                  </a:lnTo>
                  <a:lnTo>
                    <a:pt x="1895" y="2485"/>
                  </a:lnTo>
                  <a:lnTo>
                    <a:pt x="1600" y="2316"/>
                  </a:lnTo>
                  <a:lnTo>
                    <a:pt x="1305" y="2064"/>
                  </a:lnTo>
                  <a:lnTo>
                    <a:pt x="1095" y="1853"/>
                  </a:lnTo>
                  <a:lnTo>
                    <a:pt x="884" y="1643"/>
                  </a:lnTo>
                  <a:lnTo>
                    <a:pt x="758" y="1390"/>
                  </a:lnTo>
                  <a:lnTo>
                    <a:pt x="589" y="1180"/>
                  </a:lnTo>
                  <a:lnTo>
                    <a:pt x="505" y="927"/>
                  </a:lnTo>
                  <a:lnTo>
                    <a:pt x="421" y="674"/>
                  </a:lnTo>
                  <a:lnTo>
                    <a:pt x="379" y="464"/>
                  </a:lnTo>
                  <a:lnTo>
                    <a:pt x="379"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56" name="Google Shape;3356;p36"/>
          <p:cNvGrpSpPr/>
          <p:nvPr/>
        </p:nvGrpSpPr>
        <p:grpSpPr>
          <a:xfrm>
            <a:off x="3499757" y="4069762"/>
            <a:ext cx="471244" cy="1371127"/>
            <a:chOff x="1527695" y="682302"/>
            <a:chExt cx="535383" cy="1557745"/>
          </a:xfrm>
        </p:grpSpPr>
        <p:sp>
          <p:nvSpPr>
            <p:cNvPr id="3357" name="Google Shape;3357;p36"/>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58" name="Google Shape;3358;p36"/>
            <p:cNvGrpSpPr/>
            <p:nvPr/>
          </p:nvGrpSpPr>
          <p:grpSpPr>
            <a:xfrm>
              <a:off x="1527695" y="682302"/>
              <a:ext cx="535383" cy="1557745"/>
              <a:chOff x="238125" y="2522225"/>
              <a:chExt cx="452564" cy="1316775"/>
            </a:xfrm>
          </p:grpSpPr>
          <p:sp>
            <p:nvSpPr>
              <p:cNvPr id="3359" name="Google Shape;3359;p36"/>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0" name="Google Shape;3360;p36"/>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1" name="Google Shape;3361;p36"/>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2" name="Google Shape;3362;p36"/>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3" name="Google Shape;3363;p36"/>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364" name="Google Shape;3364;p36"/>
          <p:cNvGrpSpPr/>
          <p:nvPr/>
        </p:nvGrpSpPr>
        <p:grpSpPr>
          <a:xfrm>
            <a:off x="7696620" y="1608727"/>
            <a:ext cx="535383" cy="1557745"/>
            <a:chOff x="1527695" y="682302"/>
            <a:chExt cx="535383" cy="1557745"/>
          </a:xfrm>
        </p:grpSpPr>
        <p:sp>
          <p:nvSpPr>
            <p:cNvPr id="3365" name="Google Shape;3365;p36"/>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66" name="Google Shape;3366;p36"/>
            <p:cNvGrpSpPr/>
            <p:nvPr/>
          </p:nvGrpSpPr>
          <p:grpSpPr>
            <a:xfrm>
              <a:off x="1527695" y="682302"/>
              <a:ext cx="535383" cy="1557745"/>
              <a:chOff x="238125" y="2522225"/>
              <a:chExt cx="452564" cy="1316775"/>
            </a:xfrm>
          </p:grpSpPr>
          <p:sp>
            <p:nvSpPr>
              <p:cNvPr id="3367" name="Google Shape;3367;p36"/>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8" name="Google Shape;3368;p36"/>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9" name="Google Shape;3369;p36"/>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0" name="Google Shape;3370;p36"/>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1" name="Google Shape;3371;p36"/>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372" name="Google Shape;3372;p36"/>
          <p:cNvGrpSpPr/>
          <p:nvPr/>
        </p:nvGrpSpPr>
        <p:grpSpPr>
          <a:xfrm flipH="1">
            <a:off x="7215348" y="1429262"/>
            <a:ext cx="306296" cy="787250"/>
            <a:chOff x="783488" y="2321096"/>
            <a:chExt cx="401700" cy="1032459"/>
          </a:xfrm>
        </p:grpSpPr>
        <p:sp>
          <p:nvSpPr>
            <p:cNvPr id="3373" name="Google Shape;3373;p36"/>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74" name="Google Shape;3374;p36"/>
            <p:cNvGrpSpPr/>
            <p:nvPr/>
          </p:nvGrpSpPr>
          <p:grpSpPr>
            <a:xfrm>
              <a:off x="808171" y="2347443"/>
              <a:ext cx="352343" cy="1006112"/>
              <a:chOff x="469675" y="990775"/>
              <a:chExt cx="297839" cy="850475"/>
            </a:xfrm>
          </p:grpSpPr>
          <p:sp>
            <p:nvSpPr>
              <p:cNvPr id="3375" name="Google Shape;3375;p36"/>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6" name="Google Shape;3376;p36"/>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 name="Google Shape;3377;p36"/>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8" name="Google Shape;3378;p36"/>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 name="Google Shape;3379;p36"/>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383"/>
        <p:cNvGrpSpPr/>
        <p:nvPr/>
      </p:nvGrpSpPr>
      <p:grpSpPr>
        <a:xfrm>
          <a:off x="0" y="0"/>
          <a:ext cx="0" cy="0"/>
          <a:chOff x="0" y="0"/>
          <a:chExt cx="0" cy="0"/>
        </a:xfrm>
      </p:grpSpPr>
      <p:sp>
        <p:nvSpPr>
          <p:cNvPr id="3384" name="Google Shape;3384;p37"/>
          <p:cNvSpPr txBox="1">
            <a:spLocks noGrp="1"/>
          </p:cNvSpPr>
          <p:nvPr>
            <p:ph type="title"/>
          </p:nvPr>
        </p:nvSpPr>
        <p:spPr>
          <a:xfrm>
            <a:off x="720000" y="5212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Agenda</a:t>
            </a:r>
            <a:endParaRPr/>
          </a:p>
        </p:txBody>
      </p:sp>
      <p:sp>
        <p:nvSpPr>
          <p:cNvPr id="3385" name="Google Shape;3385;p37"/>
          <p:cNvSpPr txBox="1">
            <a:spLocks noGrp="1"/>
          </p:cNvSpPr>
          <p:nvPr>
            <p:ph type="body" idx="1"/>
          </p:nvPr>
        </p:nvSpPr>
        <p:spPr>
          <a:xfrm>
            <a:off x="720000" y="1028375"/>
            <a:ext cx="5793226" cy="3416400"/>
          </a:xfrm>
          <a:prstGeom prst="rect">
            <a:avLst/>
          </a:prstGeom>
        </p:spPr>
        <p:txBody>
          <a:bodyPr spcFirstLastPara="1" wrap="square" lIns="91425" tIns="91425" rIns="91425" bIns="91425" anchor="t" anchorCtr="0">
            <a:noAutofit/>
          </a:bodyPr>
          <a:lstStyle/>
          <a:p>
            <a:pPr marL="571500" lvl="0" indent="-571500" algn="l" rtl="0">
              <a:lnSpc>
                <a:spcPct val="150000"/>
              </a:lnSpc>
              <a:spcBef>
                <a:spcPts val="0"/>
              </a:spcBef>
              <a:spcAft>
                <a:spcPts val="0"/>
              </a:spcAft>
              <a:buClr>
                <a:schemeClr val="accent3">
                  <a:lumMod val="75000"/>
                </a:schemeClr>
              </a:buClr>
              <a:buSzPct val="100000"/>
              <a:buFont typeface="Wingdings" panose="05000000000000000000" pitchFamily="2" charset="2"/>
              <a:buChar char="§"/>
            </a:pPr>
            <a:r>
              <a:rPr lang="en-US" sz="2500">
                <a:solidFill>
                  <a:srgbClr val="912731"/>
                </a:solidFill>
                <a:latin typeface="Abril Fatface" panose="02000503000000020003" pitchFamily="2" charset="0"/>
              </a:rPr>
              <a:t>3-Ring Circus </a:t>
            </a:r>
            <a:r>
              <a:rPr lang="en-US" sz="2500">
                <a:solidFill>
                  <a:schemeClr val="accent2"/>
                </a:solidFill>
                <a:latin typeface="Abril Fatface" panose="02000503000000020003" pitchFamily="2" charset="0"/>
              </a:rPr>
              <a:t>- Legislative Update</a:t>
            </a:r>
          </a:p>
          <a:p>
            <a:pPr marL="571500" indent="-571500">
              <a:lnSpc>
                <a:spcPct val="150000"/>
              </a:lnSpc>
              <a:buClr>
                <a:schemeClr val="accent3">
                  <a:lumMod val="75000"/>
                </a:schemeClr>
              </a:buClr>
              <a:buSzPct val="100000"/>
              <a:buFont typeface="Wingdings" panose="05000000000000000000" pitchFamily="2" charset="2"/>
              <a:buChar char="§"/>
            </a:pPr>
            <a:r>
              <a:rPr lang="en-US" sz="2500">
                <a:solidFill>
                  <a:srgbClr val="912731"/>
                </a:solidFill>
                <a:latin typeface="Abril Fatface"/>
              </a:rPr>
              <a:t>Ring Toss</a:t>
            </a:r>
            <a:r>
              <a:rPr lang="en-US" sz="2500">
                <a:solidFill>
                  <a:srgbClr val="C00000"/>
                </a:solidFill>
                <a:latin typeface="Abril Fatface"/>
              </a:rPr>
              <a:t> </a:t>
            </a:r>
            <a:r>
              <a:rPr lang="en-US" sz="2500">
                <a:solidFill>
                  <a:schemeClr val="accent2"/>
                </a:solidFill>
                <a:latin typeface="Abril Fatface"/>
              </a:rPr>
              <a:t>- ND Sams Navigation &amp; </a:t>
            </a:r>
          </a:p>
          <a:p>
            <a:pPr marL="0" indent="0">
              <a:lnSpc>
                <a:spcPct val="150000"/>
              </a:lnSpc>
              <a:buClr>
                <a:srgbClr val="C89E3D"/>
              </a:buClr>
              <a:buSzPct val="100000"/>
              <a:buNone/>
            </a:pPr>
            <a:r>
              <a:rPr lang="en-US" sz="2500">
                <a:solidFill>
                  <a:schemeClr val="accent2"/>
                </a:solidFill>
                <a:latin typeface="Abril Fatface"/>
              </a:rPr>
              <a:t>                                       New Features</a:t>
            </a:r>
            <a:endParaRPr lang="en-US">
              <a:solidFill>
                <a:schemeClr val="accent2"/>
              </a:solidFill>
            </a:endParaRPr>
          </a:p>
          <a:p>
            <a:pPr marL="571500" indent="-571500">
              <a:lnSpc>
                <a:spcPct val="150000"/>
              </a:lnSpc>
              <a:buClr>
                <a:schemeClr val="accent3">
                  <a:lumMod val="75000"/>
                </a:schemeClr>
              </a:buClr>
              <a:buSzPct val="100000"/>
              <a:buFont typeface="Wingdings" panose="05000000000000000000" pitchFamily="2" charset="2"/>
              <a:buChar char="§"/>
            </a:pPr>
            <a:r>
              <a:rPr lang="en-US" sz="2500">
                <a:solidFill>
                  <a:srgbClr val="912731"/>
                </a:solidFill>
                <a:latin typeface="Abril Fatface"/>
              </a:rPr>
              <a:t>Fortunes Told Here </a:t>
            </a:r>
          </a:p>
          <a:p>
            <a:pPr marL="0" indent="0">
              <a:lnSpc>
                <a:spcPct val="150000"/>
              </a:lnSpc>
              <a:buClr>
                <a:srgbClr val="C89E3D"/>
              </a:buClr>
              <a:buSzPct val="100000"/>
              <a:buNone/>
            </a:pPr>
            <a:r>
              <a:rPr lang="en-US" sz="2500">
                <a:solidFill>
                  <a:schemeClr val="accent2"/>
                </a:solidFill>
                <a:latin typeface="Abril Fatface"/>
              </a:rPr>
              <a:t>            -   SAMS Small Group Discussion</a:t>
            </a:r>
            <a:endParaRPr lang="en-US">
              <a:solidFill>
                <a:schemeClr val="accent2"/>
              </a:solidFill>
            </a:endParaRPr>
          </a:p>
        </p:txBody>
      </p:sp>
      <p:pic>
        <p:nvPicPr>
          <p:cNvPr id="2" name="Picture 1">
            <a:extLst>
              <a:ext uri="{FF2B5EF4-FFF2-40B4-BE49-F238E27FC236}">
                <a16:creationId xmlns:a16="http://schemas.microsoft.com/office/drawing/2014/main" id="{2364C9BE-2F80-F379-99F5-A875E73578A1}"/>
              </a:ext>
            </a:extLst>
          </p:cNvPr>
          <p:cNvPicPr>
            <a:picLocks noChangeAspect="1"/>
          </p:cNvPicPr>
          <p:nvPr/>
        </p:nvPicPr>
        <p:blipFill>
          <a:blip r:embed="rId3"/>
          <a:stretch>
            <a:fillRect/>
          </a:stretch>
        </p:blipFill>
        <p:spPr>
          <a:xfrm rot="388165">
            <a:off x="6066961" y="1123220"/>
            <a:ext cx="2816596" cy="290194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389"/>
        <p:cNvGrpSpPr/>
        <p:nvPr/>
      </p:nvGrpSpPr>
      <p:grpSpPr>
        <a:xfrm>
          <a:off x="0" y="0"/>
          <a:ext cx="0" cy="0"/>
          <a:chOff x="0" y="0"/>
          <a:chExt cx="0" cy="0"/>
        </a:xfrm>
      </p:grpSpPr>
      <p:sp>
        <p:nvSpPr>
          <p:cNvPr id="3390" name="Google Shape;3390;p38"/>
          <p:cNvSpPr txBox="1">
            <a:spLocks noGrp="1"/>
          </p:cNvSpPr>
          <p:nvPr>
            <p:ph type="title" idx="15"/>
          </p:nvPr>
        </p:nvSpPr>
        <p:spPr>
          <a:xfrm>
            <a:off x="720000" y="5212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2025 Legislative Update</a:t>
            </a:r>
            <a:br>
              <a:rPr lang="en" dirty="0"/>
            </a:br>
            <a:endParaRPr/>
          </a:p>
        </p:txBody>
      </p:sp>
      <p:sp>
        <p:nvSpPr>
          <p:cNvPr id="3391" name="Google Shape;3391;p38"/>
          <p:cNvSpPr txBox="1">
            <a:spLocks noGrp="1"/>
          </p:cNvSpPr>
          <p:nvPr>
            <p:ph type="title"/>
          </p:nvPr>
        </p:nvSpPr>
        <p:spPr>
          <a:xfrm>
            <a:off x="2222698" y="1652340"/>
            <a:ext cx="5684097" cy="476423"/>
          </a:xfrm>
          <a:prstGeom prst="rect">
            <a:avLst/>
          </a:prstGeom>
        </p:spPr>
        <p:txBody>
          <a:bodyPr spcFirstLastPara="1" wrap="square" lIns="91425" tIns="91425" rIns="91425" bIns="91425" anchor="ctr" anchorCtr="0">
            <a:noAutofit/>
          </a:bodyPr>
          <a:lstStyle/>
          <a:p>
            <a:r>
              <a:rPr lang="en-US"/>
              <a:t>ND Career Builders (NDCB) - </a:t>
            </a:r>
            <a:r>
              <a:rPr lang="en-US">
                <a:solidFill>
                  <a:srgbClr val="FFFF00"/>
                </a:solidFill>
              </a:rPr>
              <a:t>tentative</a:t>
            </a:r>
            <a:br>
              <a:rPr lang="en-US">
                <a:solidFill>
                  <a:srgbClr val="FFFF00"/>
                </a:solidFill>
              </a:rPr>
            </a:br>
            <a:endParaRPr lang="en-US"/>
          </a:p>
        </p:txBody>
      </p:sp>
      <p:sp>
        <p:nvSpPr>
          <p:cNvPr id="3392" name="Google Shape;3392;p38"/>
          <p:cNvSpPr txBox="1">
            <a:spLocks noGrp="1"/>
          </p:cNvSpPr>
          <p:nvPr>
            <p:ph type="subTitle" idx="1"/>
          </p:nvPr>
        </p:nvSpPr>
        <p:spPr>
          <a:xfrm>
            <a:off x="2222698" y="2047649"/>
            <a:ext cx="5589806" cy="2574625"/>
          </a:xfrm>
          <a:prstGeom prst="rect">
            <a:avLst/>
          </a:prstGeom>
        </p:spPr>
        <p:txBody>
          <a:bodyPr spcFirstLastPara="1" wrap="square" lIns="91425" tIns="91425" rIns="91425" bIns="91425" anchor="ctr" anchorCtr="0">
            <a:noAutofit/>
          </a:bodyPr>
          <a:lstStyle/>
          <a:p>
            <a:pPr marL="285750" lvl="0" indent="-285750" algn="l" rtl="0">
              <a:spcBef>
                <a:spcPts val="0"/>
              </a:spcBef>
              <a:spcAft>
                <a:spcPts val="0"/>
              </a:spcAft>
              <a:buFont typeface="Arial" panose="020B0604020202020204" pitchFamily="34" charset="0"/>
              <a:buChar char="•"/>
            </a:pPr>
            <a:r>
              <a:rPr lang="en-US" sz="1600" dirty="0"/>
              <a:t>Graduates can now live within 50 miles of the ND border and still qualify if they work within ND. </a:t>
            </a:r>
          </a:p>
          <a:p>
            <a:pPr marL="285750" lvl="0" indent="-285750" algn="l" rtl="0">
              <a:spcBef>
                <a:spcPts val="0"/>
              </a:spcBef>
              <a:spcAft>
                <a:spcPts val="0"/>
              </a:spcAft>
              <a:buFont typeface="Arial" panose="020B0604020202020204" pitchFamily="34" charset="0"/>
              <a:buChar char="•"/>
            </a:pPr>
            <a:r>
              <a:rPr lang="en-US" sz="1600" dirty="0"/>
              <a:t>Provides clarity on “private-sector donor” - Family members cannot support family members.</a:t>
            </a:r>
          </a:p>
          <a:p>
            <a:pPr marL="285750" lvl="0" indent="-285750" algn="l" rtl="0">
              <a:spcBef>
                <a:spcPts val="0"/>
              </a:spcBef>
              <a:spcAft>
                <a:spcPts val="0"/>
              </a:spcAft>
              <a:buFont typeface="Arial" panose="020B0604020202020204" pitchFamily="34" charset="0"/>
              <a:buChar char="•"/>
            </a:pPr>
            <a:r>
              <a:rPr lang="en-US" sz="1600" dirty="0"/>
              <a:t>Changes repayment to both state &amp; private-sector funds to just the state funds. The private-sector $ stay a scholarship. </a:t>
            </a:r>
          </a:p>
          <a:p>
            <a:pPr marL="285750" lvl="0" indent="-285750" algn="l" rtl="0">
              <a:spcBef>
                <a:spcPts val="0"/>
              </a:spcBef>
              <a:spcAft>
                <a:spcPts val="0"/>
              </a:spcAft>
              <a:buFont typeface="Arial" panose="020B0604020202020204" pitchFamily="34" charset="0"/>
              <a:buChar char="•"/>
            </a:pPr>
            <a:r>
              <a:rPr lang="en-US" sz="1600" dirty="0"/>
              <a:t>Provides language for students to transfer between eligible programs of study.  </a:t>
            </a:r>
          </a:p>
          <a:p>
            <a:pPr marL="457200" lvl="1" indent="0" algn="l"/>
            <a:endParaRPr lang="en-US" dirty="0"/>
          </a:p>
          <a:p>
            <a:pPr marL="742950" lvl="1" indent="-285750" algn="l">
              <a:buFont typeface="Arial" panose="020B0604020202020204" pitchFamily="34" charset="0"/>
              <a:buChar char="•"/>
            </a:pPr>
            <a:endParaRPr lang="en-US" dirty="0"/>
          </a:p>
        </p:txBody>
      </p:sp>
      <p:sp>
        <p:nvSpPr>
          <p:cNvPr id="3400" name="Google Shape;3400;p38"/>
          <p:cNvSpPr txBox="1">
            <a:spLocks noGrp="1"/>
          </p:cNvSpPr>
          <p:nvPr>
            <p:ph type="title" idx="8"/>
          </p:nvPr>
        </p:nvSpPr>
        <p:spPr>
          <a:xfrm rot="20903316">
            <a:off x="985058" y="2286761"/>
            <a:ext cx="1048200" cy="1048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900"/>
              <a:t>SB2147</a:t>
            </a:r>
            <a:endParaRPr sz="19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339">
          <a:extLst>
            <a:ext uri="{FF2B5EF4-FFF2-40B4-BE49-F238E27FC236}">
              <a16:creationId xmlns:a16="http://schemas.microsoft.com/office/drawing/2014/main" id="{D955289E-E7DD-B89F-ECF4-E8E5C365B31C}"/>
            </a:ext>
          </a:extLst>
        </p:cNvPr>
        <p:cNvGrpSpPr/>
        <p:nvPr/>
      </p:nvGrpSpPr>
      <p:grpSpPr>
        <a:xfrm>
          <a:off x="0" y="0"/>
          <a:ext cx="0" cy="0"/>
          <a:chOff x="0" y="0"/>
          <a:chExt cx="0" cy="0"/>
        </a:xfrm>
      </p:grpSpPr>
      <p:grpSp>
        <p:nvGrpSpPr>
          <p:cNvPr id="4340" name="Google Shape;4340;p50">
            <a:extLst>
              <a:ext uri="{FF2B5EF4-FFF2-40B4-BE49-F238E27FC236}">
                <a16:creationId xmlns:a16="http://schemas.microsoft.com/office/drawing/2014/main" id="{9FA667B9-7547-F812-AF31-42E995FE0B89}"/>
              </a:ext>
            </a:extLst>
          </p:cNvPr>
          <p:cNvGrpSpPr/>
          <p:nvPr/>
        </p:nvGrpSpPr>
        <p:grpSpPr>
          <a:xfrm flipH="1">
            <a:off x="3839920" y="888731"/>
            <a:ext cx="1569488" cy="3430491"/>
            <a:chOff x="5214875" y="1199700"/>
            <a:chExt cx="337975" cy="738725"/>
          </a:xfrm>
        </p:grpSpPr>
        <p:sp>
          <p:nvSpPr>
            <p:cNvPr id="4341" name="Google Shape;4341;p50">
              <a:extLst>
                <a:ext uri="{FF2B5EF4-FFF2-40B4-BE49-F238E27FC236}">
                  <a16:creationId xmlns:a16="http://schemas.microsoft.com/office/drawing/2014/main" id="{10F9AA24-049F-4CD8-2623-EE5304B4E0DB}"/>
                </a:ext>
              </a:extLst>
            </p:cNvPr>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2" name="Google Shape;4342;p50">
              <a:extLst>
                <a:ext uri="{FF2B5EF4-FFF2-40B4-BE49-F238E27FC236}">
                  <a16:creationId xmlns:a16="http://schemas.microsoft.com/office/drawing/2014/main" id="{EED8B99E-9721-EBCA-1B56-2DDB6DF9ECB9}"/>
                </a:ext>
              </a:extLst>
            </p:cNvPr>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3" name="Google Shape;4343;p50">
              <a:extLst>
                <a:ext uri="{FF2B5EF4-FFF2-40B4-BE49-F238E27FC236}">
                  <a16:creationId xmlns:a16="http://schemas.microsoft.com/office/drawing/2014/main" id="{DD712026-E70A-E565-457B-8A1F0B8CD343}"/>
                </a:ext>
              </a:extLst>
            </p:cNvPr>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4" name="Google Shape;4344;p50">
              <a:extLst>
                <a:ext uri="{FF2B5EF4-FFF2-40B4-BE49-F238E27FC236}">
                  <a16:creationId xmlns:a16="http://schemas.microsoft.com/office/drawing/2014/main" id="{180F1E5F-0CDA-A43D-35F0-E82C56949E2C}"/>
                </a:ext>
              </a:extLst>
            </p:cNvPr>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5" name="Google Shape;4345;p50">
              <a:extLst>
                <a:ext uri="{FF2B5EF4-FFF2-40B4-BE49-F238E27FC236}">
                  <a16:creationId xmlns:a16="http://schemas.microsoft.com/office/drawing/2014/main" id="{731AF027-D49D-D436-6890-C72DB9BD302A}"/>
                </a:ext>
              </a:extLst>
            </p:cNvPr>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6" name="Google Shape;4346;p50">
              <a:extLst>
                <a:ext uri="{FF2B5EF4-FFF2-40B4-BE49-F238E27FC236}">
                  <a16:creationId xmlns:a16="http://schemas.microsoft.com/office/drawing/2014/main" id="{DAC685CC-B9F1-2554-9CED-AFA94333D70A}"/>
                </a:ext>
              </a:extLst>
            </p:cNvPr>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7" name="Google Shape;4347;p50">
              <a:extLst>
                <a:ext uri="{FF2B5EF4-FFF2-40B4-BE49-F238E27FC236}">
                  <a16:creationId xmlns:a16="http://schemas.microsoft.com/office/drawing/2014/main" id="{57B221A7-1CE9-0C0E-2F8E-17F0C01FA25F}"/>
                </a:ext>
              </a:extLst>
            </p:cNvPr>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8" name="Google Shape;4348;p50">
              <a:extLst>
                <a:ext uri="{FF2B5EF4-FFF2-40B4-BE49-F238E27FC236}">
                  <a16:creationId xmlns:a16="http://schemas.microsoft.com/office/drawing/2014/main" id="{AA5E4AE4-34A5-AB85-BE03-7CA281D566BB}"/>
                </a:ext>
              </a:extLst>
            </p:cNvPr>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9" name="Google Shape;4349;p50">
              <a:extLst>
                <a:ext uri="{FF2B5EF4-FFF2-40B4-BE49-F238E27FC236}">
                  <a16:creationId xmlns:a16="http://schemas.microsoft.com/office/drawing/2014/main" id="{10E90286-199B-0325-856C-F4C1003BA596}"/>
                </a:ext>
              </a:extLst>
            </p:cNvPr>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0" name="Google Shape;4350;p50">
              <a:extLst>
                <a:ext uri="{FF2B5EF4-FFF2-40B4-BE49-F238E27FC236}">
                  <a16:creationId xmlns:a16="http://schemas.microsoft.com/office/drawing/2014/main" id="{6DE9382B-22DE-E4B0-3810-6E186D6063E6}"/>
                </a:ext>
              </a:extLst>
            </p:cNvPr>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1" name="Google Shape;4351;p50">
              <a:extLst>
                <a:ext uri="{FF2B5EF4-FFF2-40B4-BE49-F238E27FC236}">
                  <a16:creationId xmlns:a16="http://schemas.microsoft.com/office/drawing/2014/main" id="{0DCE021E-257D-795D-1871-F8E9BDD1BBA4}"/>
                </a:ext>
              </a:extLst>
            </p:cNvPr>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2" name="Google Shape;4352;p50">
              <a:extLst>
                <a:ext uri="{FF2B5EF4-FFF2-40B4-BE49-F238E27FC236}">
                  <a16:creationId xmlns:a16="http://schemas.microsoft.com/office/drawing/2014/main" id="{A9FF36F9-22B7-144F-94CF-A30402FF4F0E}"/>
                </a:ext>
              </a:extLst>
            </p:cNvPr>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3" name="Google Shape;4353;p50">
              <a:extLst>
                <a:ext uri="{FF2B5EF4-FFF2-40B4-BE49-F238E27FC236}">
                  <a16:creationId xmlns:a16="http://schemas.microsoft.com/office/drawing/2014/main" id="{B6063010-C937-638D-A32C-BA91677573F9}"/>
                </a:ext>
              </a:extLst>
            </p:cNvPr>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4" name="Google Shape;4354;p50">
              <a:extLst>
                <a:ext uri="{FF2B5EF4-FFF2-40B4-BE49-F238E27FC236}">
                  <a16:creationId xmlns:a16="http://schemas.microsoft.com/office/drawing/2014/main" id="{72B4ED45-B467-1775-2EF7-B91838AFF0BF}"/>
                </a:ext>
              </a:extLst>
            </p:cNvPr>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5" name="Google Shape;4355;p50">
              <a:extLst>
                <a:ext uri="{FF2B5EF4-FFF2-40B4-BE49-F238E27FC236}">
                  <a16:creationId xmlns:a16="http://schemas.microsoft.com/office/drawing/2014/main" id="{E73BDDF5-6FA2-EA2A-E8B7-3D8038716C3D}"/>
                </a:ext>
              </a:extLst>
            </p:cNvPr>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6" name="Google Shape;4356;p50">
              <a:extLst>
                <a:ext uri="{FF2B5EF4-FFF2-40B4-BE49-F238E27FC236}">
                  <a16:creationId xmlns:a16="http://schemas.microsoft.com/office/drawing/2014/main" id="{ED31AF9B-6647-AD0D-5FCB-BEA669152057}"/>
                </a:ext>
              </a:extLst>
            </p:cNvPr>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7" name="Google Shape;4357;p50">
              <a:extLst>
                <a:ext uri="{FF2B5EF4-FFF2-40B4-BE49-F238E27FC236}">
                  <a16:creationId xmlns:a16="http://schemas.microsoft.com/office/drawing/2014/main" id="{E04C4A45-F9F3-48D1-4E8B-FFCF8050DF9D}"/>
                </a:ext>
              </a:extLst>
            </p:cNvPr>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8" name="Google Shape;4358;p50">
              <a:extLst>
                <a:ext uri="{FF2B5EF4-FFF2-40B4-BE49-F238E27FC236}">
                  <a16:creationId xmlns:a16="http://schemas.microsoft.com/office/drawing/2014/main" id="{8BBE2410-F867-C82E-6CC2-B1C3120EF4F6}"/>
                </a:ext>
              </a:extLst>
            </p:cNvPr>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9" name="Google Shape;4359;p50">
              <a:extLst>
                <a:ext uri="{FF2B5EF4-FFF2-40B4-BE49-F238E27FC236}">
                  <a16:creationId xmlns:a16="http://schemas.microsoft.com/office/drawing/2014/main" id="{E1F5B823-861F-E09D-F512-72BD96DFAE63}"/>
                </a:ext>
              </a:extLst>
            </p:cNvPr>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0" name="Google Shape;4360;p50">
              <a:extLst>
                <a:ext uri="{FF2B5EF4-FFF2-40B4-BE49-F238E27FC236}">
                  <a16:creationId xmlns:a16="http://schemas.microsoft.com/office/drawing/2014/main" id="{6EA1B71C-EE86-3212-41CA-F2992F2D9110}"/>
                </a:ext>
              </a:extLst>
            </p:cNvPr>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1" name="Google Shape;4361;p50">
              <a:extLst>
                <a:ext uri="{FF2B5EF4-FFF2-40B4-BE49-F238E27FC236}">
                  <a16:creationId xmlns:a16="http://schemas.microsoft.com/office/drawing/2014/main" id="{D09DEF65-DBFE-3396-A5C0-84746F9F5E32}"/>
                </a:ext>
              </a:extLst>
            </p:cNvPr>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2" name="Google Shape;4362;p50">
              <a:extLst>
                <a:ext uri="{FF2B5EF4-FFF2-40B4-BE49-F238E27FC236}">
                  <a16:creationId xmlns:a16="http://schemas.microsoft.com/office/drawing/2014/main" id="{6520D380-AF96-D39B-FB71-E1F79013D55E}"/>
                </a:ext>
              </a:extLst>
            </p:cNvPr>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3" name="Google Shape;4363;p50">
              <a:extLst>
                <a:ext uri="{FF2B5EF4-FFF2-40B4-BE49-F238E27FC236}">
                  <a16:creationId xmlns:a16="http://schemas.microsoft.com/office/drawing/2014/main" id="{17653656-529E-0471-4DFD-6D81290EBADB}"/>
                </a:ext>
              </a:extLst>
            </p:cNvPr>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4" name="Google Shape;4364;p50">
              <a:extLst>
                <a:ext uri="{FF2B5EF4-FFF2-40B4-BE49-F238E27FC236}">
                  <a16:creationId xmlns:a16="http://schemas.microsoft.com/office/drawing/2014/main" id="{4CEEB505-7357-56BE-02F9-9DFFBAA650FC}"/>
                </a:ext>
              </a:extLst>
            </p:cNvPr>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5" name="Google Shape;4365;p50">
              <a:extLst>
                <a:ext uri="{FF2B5EF4-FFF2-40B4-BE49-F238E27FC236}">
                  <a16:creationId xmlns:a16="http://schemas.microsoft.com/office/drawing/2014/main" id="{A5163086-E78F-86AD-31C2-400FADB7663C}"/>
                </a:ext>
              </a:extLst>
            </p:cNvPr>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8" name="Google Shape;4368;p50">
            <a:extLst>
              <a:ext uri="{FF2B5EF4-FFF2-40B4-BE49-F238E27FC236}">
                <a16:creationId xmlns:a16="http://schemas.microsoft.com/office/drawing/2014/main" id="{4251CE22-4D1B-B26F-A8D2-2D6DF812ADDE}"/>
              </a:ext>
            </a:extLst>
          </p:cNvPr>
          <p:cNvGrpSpPr/>
          <p:nvPr/>
        </p:nvGrpSpPr>
        <p:grpSpPr>
          <a:xfrm>
            <a:off x="-108389" y="-83843"/>
            <a:ext cx="3863458" cy="1874053"/>
            <a:chOff x="3545275" y="1138125"/>
            <a:chExt cx="1338875" cy="649450"/>
          </a:xfrm>
        </p:grpSpPr>
        <p:sp>
          <p:nvSpPr>
            <p:cNvPr id="4369" name="Google Shape;4369;p50">
              <a:extLst>
                <a:ext uri="{FF2B5EF4-FFF2-40B4-BE49-F238E27FC236}">
                  <a16:creationId xmlns:a16="http://schemas.microsoft.com/office/drawing/2014/main" id="{1A9ACB5E-4137-910D-ADDC-A54097A6609B}"/>
                </a:ext>
              </a:extLst>
            </p:cNvPr>
            <p:cNvSpPr/>
            <p:nvPr/>
          </p:nvSpPr>
          <p:spPr>
            <a:xfrm>
              <a:off x="3545275" y="1138125"/>
              <a:ext cx="1338875" cy="508400"/>
            </a:xfrm>
            <a:custGeom>
              <a:avLst/>
              <a:gdLst/>
              <a:ahLst/>
              <a:cxnLst/>
              <a:rect l="l" t="t" r="r" b="b"/>
              <a:pathLst>
                <a:path w="53555" h="20336" extrusionOk="0">
                  <a:moveTo>
                    <a:pt x="53386" y="0"/>
                  </a:moveTo>
                  <a:lnTo>
                    <a:pt x="52081" y="1263"/>
                  </a:lnTo>
                  <a:lnTo>
                    <a:pt x="50734" y="2526"/>
                  </a:lnTo>
                  <a:lnTo>
                    <a:pt x="49344" y="3747"/>
                  </a:lnTo>
                  <a:lnTo>
                    <a:pt x="47913" y="4926"/>
                  </a:lnTo>
                  <a:lnTo>
                    <a:pt x="46481" y="6105"/>
                  </a:lnTo>
                  <a:lnTo>
                    <a:pt x="45008" y="7200"/>
                  </a:lnTo>
                  <a:lnTo>
                    <a:pt x="43492" y="8252"/>
                  </a:lnTo>
                  <a:lnTo>
                    <a:pt x="41976" y="9263"/>
                  </a:lnTo>
                  <a:lnTo>
                    <a:pt x="40419" y="10231"/>
                  </a:lnTo>
                  <a:lnTo>
                    <a:pt x="38861" y="11157"/>
                  </a:lnTo>
                  <a:lnTo>
                    <a:pt x="37261" y="12042"/>
                  </a:lnTo>
                  <a:lnTo>
                    <a:pt x="35619" y="12884"/>
                  </a:lnTo>
                  <a:lnTo>
                    <a:pt x="33977" y="13684"/>
                  </a:lnTo>
                  <a:lnTo>
                    <a:pt x="32293" y="14441"/>
                  </a:lnTo>
                  <a:lnTo>
                    <a:pt x="30609" y="15157"/>
                  </a:lnTo>
                  <a:lnTo>
                    <a:pt x="28883" y="15789"/>
                  </a:lnTo>
                  <a:lnTo>
                    <a:pt x="27156" y="16420"/>
                  </a:lnTo>
                  <a:lnTo>
                    <a:pt x="25430" y="17010"/>
                  </a:lnTo>
                  <a:lnTo>
                    <a:pt x="23662" y="17515"/>
                  </a:lnTo>
                  <a:lnTo>
                    <a:pt x="21894" y="17978"/>
                  </a:lnTo>
                  <a:lnTo>
                    <a:pt x="20125" y="18399"/>
                  </a:lnTo>
                  <a:lnTo>
                    <a:pt x="18315" y="18778"/>
                  </a:lnTo>
                  <a:lnTo>
                    <a:pt x="16504" y="19115"/>
                  </a:lnTo>
                  <a:lnTo>
                    <a:pt x="14694" y="19410"/>
                  </a:lnTo>
                  <a:lnTo>
                    <a:pt x="12884" y="19620"/>
                  </a:lnTo>
                  <a:lnTo>
                    <a:pt x="11031" y="19831"/>
                  </a:lnTo>
                  <a:lnTo>
                    <a:pt x="9221" y="19957"/>
                  </a:lnTo>
                  <a:lnTo>
                    <a:pt x="7368" y="20041"/>
                  </a:lnTo>
                  <a:lnTo>
                    <a:pt x="3705" y="20041"/>
                  </a:lnTo>
                  <a:lnTo>
                    <a:pt x="1853" y="19957"/>
                  </a:lnTo>
                  <a:lnTo>
                    <a:pt x="0" y="19831"/>
                  </a:lnTo>
                  <a:lnTo>
                    <a:pt x="0" y="20083"/>
                  </a:lnTo>
                  <a:lnTo>
                    <a:pt x="1347" y="20209"/>
                  </a:lnTo>
                  <a:lnTo>
                    <a:pt x="2695" y="20252"/>
                  </a:lnTo>
                  <a:lnTo>
                    <a:pt x="4042" y="20294"/>
                  </a:lnTo>
                  <a:lnTo>
                    <a:pt x="5389" y="20336"/>
                  </a:lnTo>
                  <a:lnTo>
                    <a:pt x="6863" y="20294"/>
                  </a:lnTo>
                  <a:lnTo>
                    <a:pt x="8337" y="20252"/>
                  </a:lnTo>
                  <a:lnTo>
                    <a:pt x="9852" y="20167"/>
                  </a:lnTo>
                  <a:lnTo>
                    <a:pt x="11326" y="20041"/>
                  </a:lnTo>
                  <a:lnTo>
                    <a:pt x="12841" y="19915"/>
                  </a:lnTo>
                  <a:lnTo>
                    <a:pt x="14315" y="19704"/>
                  </a:lnTo>
                  <a:lnTo>
                    <a:pt x="15831" y="19494"/>
                  </a:lnTo>
                  <a:lnTo>
                    <a:pt x="17304" y="19241"/>
                  </a:lnTo>
                  <a:lnTo>
                    <a:pt x="18778" y="18946"/>
                  </a:lnTo>
                  <a:lnTo>
                    <a:pt x="20252" y="18652"/>
                  </a:lnTo>
                  <a:lnTo>
                    <a:pt x="21725" y="18273"/>
                  </a:lnTo>
                  <a:lnTo>
                    <a:pt x="23199" y="17894"/>
                  </a:lnTo>
                  <a:lnTo>
                    <a:pt x="24672" y="17473"/>
                  </a:lnTo>
                  <a:lnTo>
                    <a:pt x="26104" y="17052"/>
                  </a:lnTo>
                  <a:lnTo>
                    <a:pt x="27535" y="16547"/>
                  </a:lnTo>
                  <a:lnTo>
                    <a:pt x="28967" y="16041"/>
                  </a:lnTo>
                  <a:lnTo>
                    <a:pt x="30735" y="15368"/>
                  </a:lnTo>
                  <a:lnTo>
                    <a:pt x="32419" y="14652"/>
                  </a:lnTo>
                  <a:lnTo>
                    <a:pt x="34145" y="13894"/>
                  </a:lnTo>
                  <a:lnTo>
                    <a:pt x="35787" y="13052"/>
                  </a:lnTo>
                  <a:lnTo>
                    <a:pt x="37471" y="12210"/>
                  </a:lnTo>
                  <a:lnTo>
                    <a:pt x="39071" y="11326"/>
                  </a:lnTo>
                  <a:lnTo>
                    <a:pt x="40671" y="10358"/>
                  </a:lnTo>
                  <a:lnTo>
                    <a:pt x="42229" y="9389"/>
                  </a:lnTo>
                  <a:lnTo>
                    <a:pt x="43787" y="8379"/>
                  </a:lnTo>
                  <a:lnTo>
                    <a:pt x="45260" y="7326"/>
                  </a:lnTo>
                  <a:lnTo>
                    <a:pt x="46734" y="6231"/>
                  </a:lnTo>
                  <a:lnTo>
                    <a:pt x="48208" y="5095"/>
                  </a:lnTo>
                  <a:lnTo>
                    <a:pt x="49597" y="3916"/>
                  </a:lnTo>
                  <a:lnTo>
                    <a:pt x="50944" y="2695"/>
                  </a:lnTo>
                  <a:lnTo>
                    <a:pt x="52292" y="1432"/>
                  </a:lnTo>
                  <a:lnTo>
                    <a:pt x="53555" y="169"/>
                  </a:lnTo>
                  <a:lnTo>
                    <a:pt x="5338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0" name="Google Shape;4370;p50">
              <a:extLst>
                <a:ext uri="{FF2B5EF4-FFF2-40B4-BE49-F238E27FC236}">
                  <a16:creationId xmlns:a16="http://schemas.microsoft.com/office/drawing/2014/main" id="{D653E02F-E889-AB6B-BCDA-E2E88BA95E8E}"/>
                </a:ext>
              </a:extLst>
            </p:cNvPr>
            <p:cNvSpPr/>
            <p:nvPr/>
          </p:nvSpPr>
          <p:spPr>
            <a:xfrm>
              <a:off x="3545275" y="1138125"/>
              <a:ext cx="1338875" cy="508400"/>
            </a:xfrm>
            <a:custGeom>
              <a:avLst/>
              <a:gdLst/>
              <a:ahLst/>
              <a:cxnLst/>
              <a:rect l="l" t="t" r="r" b="b"/>
              <a:pathLst>
                <a:path w="53555" h="20336" fill="none" extrusionOk="0">
                  <a:moveTo>
                    <a:pt x="5389" y="20336"/>
                  </a:moveTo>
                  <a:lnTo>
                    <a:pt x="5389" y="20336"/>
                  </a:lnTo>
                  <a:lnTo>
                    <a:pt x="4042" y="20294"/>
                  </a:lnTo>
                  <a:lnTo>
                    <a:pt x="2695" y="20252"/>
                  </a:lnTo>
                  <a:lnTo>
                    <a:pt x="1347" y="20209"/>
                  </a:lnTo>
                  <a:lnTo>
                    <a:pt x="0" y="20083"/>
                  </a:lnTo>
                  <a:lnTo>
                    <a:pt x="0" y="19831"/>
                  </a:lnTo>
                  <a:lnTo>
                    <a:pt x="0" y="19831"/>
                  </a:lnTo>
                  <a:lnTo>
                    <a:pt x="1853" y="19957"/>
                  </a:lnTo>
                  <a:lnTo>
                    <a:pt x="3705" y="20041"/>
                  </a:lnTo>
                  <a:lnTo>
                    <a:pt x="5558" y="20041"/>
                  </a:lnTo>
                  <a:lnTo>
                    <a:pt x="7368" y="20041"/>
                  </a:lnTo>
                  <a:lnTo>
                    <a:pt x="9221" y="19957"/>
                  </a:lnTo>
                  <a:lnTo>
                    <a:pt x="11031" y="19831"/>
                  </a:lnTo>
                  <a:lnTo>
                    <a:pt x="12884" y="19620"/>
                  </a:lnTo>
                  <a:lnTo>
                    <a:pt x="14694" y="19410"/>
                  </a:lnTo>
                  <a:lnTo>
                    <a:pt x="16504" y="19115"/>
                  </a:lnTo>
                  <a:lnTo>
                    <a:pt x="18315" y="18778"/>
                  </a:lnTo>
                  <a:lnTo>
                    <a:pt x="20125" y="18399"/>
                  </a:lnTo>
                  <a:lnTo>
                    <a:pt x="21894" y="17978"/>
                  </a:lnTo>
                  <a:lnTo>
                    <a:pt x="23662" y="17515"/>
                  </a:lnTo>
                  <a:lnTo>
                    <a:pt x="25430" y="17010"/>
                  </a:lnTo>
                  <a:lnTo>
                    <a:pt x="27156" y="16420"/>
                  </a:lnTo>
                  <a:lnTo>
                    <a:pt x="28883" y="15789"/>
                  </a:lnTo>
                  <a:lnTo>
                    <a:pt x="30609" y="15157"/>
                  </a:lnTo>
                  <a:lnTo>
                    <a:pt x="32293" y="14441"/>
                  </a:lnTo>
                  <a:lnTo>
                    <a:pt x="33977" y="13684"/>
                  </a:lnTo>
                  <a:lnTo>
                    <a:pt x="35619" y="12884"/>
                  </a:lnTo>
                  <a:lnTo>
                    <a:pt x="37261" y="12042"/>
                  </a:lnTo>
                  <a:lnTo>
                    <a:pt x="38861" y="11157"/>
                  </a:lnTo>
                  <a:lnTo>
                    <a:pt x="40419" y="10231"/>
                  </a:lnTo>
                  <a:lnTo>
                    <a:pt x="41976" y="9263"/>
                  </a:lnTo>
                  <a:lnTo>
                    <a:pt x="43492" y="8252"/>
                  </a:lnTo>
                  <a:lnTo>
                    <a:pt x="45008" y="7200"/>
                  </a:lnTo>
                  <a:lnTo>
                    <a:pt x="46481" y="6105"/>
                  </a:lnTo>
                  <a:lnTo>
                    <a:pt x="47913" y="4926"/>
                  </a:lnTo>
                  <a:lnTo>
                    <a:pt x="49344" y="3747"/>
                  </a:lnTo>
                  <a:lnTo>
                    <a:pt x="50734" y="2526"/>
                  </a:lnTo>
                  <a:lnTo>
                    <a:pt x="52081" y="1263"/>
                  </a:lnTo>
                  <a:lnTo>
                    <a:pt x="53386" y="0"/>
                  </a:lnTo>
                  <a:lnTo>
                    <a:pt x="53555" y="169"/>
                  </a:lnTo>
                  <a:lnTo>
                    <a:pt x="53555" y="169"/>
                  </a:lnTo>
                  <a:lnTo>
                    <a:pt x="52292" y="1432"/>
                  </a:lnTo>
                  <a:lnTo>
                    <a:pt x="50944" y="2695"/>
                  </a:lnTo>
                  <a:lnTo>
                    <a:pt x="49597" y="3916"/>
                  </a:lnTo>
                  <a:lnTo>
                    <a:pt x="48208" y="5095"/>
                  </a:lnTo>
                  <a:lnTo>
                    <a:pt x="46734" y="6231"/>
                  </a:lnTo>
                  <a:lnTo>
                    <a:pt x="45260" y="7326"/>
                  </a:lnTo>
                  <a:lnTo>
                    <a:pt x="43787" y="8379"/>
                  </a:lnTo>
                  <a:lnTo>
                    <a:pt x="42229" y="9389"/>
                  </a:lnTo>
                  <a:lnTo>
                    <a:pt x="40671" y="10358"/>
                  </a:lnTo>
                  <a:lnTo>
                    <a:pt x="39071" y="11326"/>
                  </a:lnTo>
                  <a:lnTo>
                    <a:pt x="37471" y="12210"/>
                  </a:lnTo>
                  <a:lnTo>
                    <a:pt x="35787" y="13052"/>
                  </a:lnTo>
                  <a:lnTo>
                    <a:pt x="34145" y="13894"/>
                  </a:lnTo>
                  <a:lnTo>
                    <a:pt x="32419" y="14652"/>
                  </a:lnTo>
                  <a:lnTo>
                    <a:pt x="30735" y="15368"/>
                  </a:lnTo>
                  <a:lnTo>
                    <a:pt x="28967" y="16041"/>
                  </a:lnTo>
                  <a:lnTo>
                    <a:pt x="28967" y="16041"/>
                  </a:lnTo>
                  <a:lnTo>
                    <a:pt x="27535" y="16547"/>
                  </a:lnTo>
                  <a:lnTo>
                    <a:pt x="26104" y="17052"/>
                  </a:lnTo>
                  <a:lnTo>
                    <a:pt x="24672" y="17473"/>
                  </a:lnTo>
                  <a:lnTo>
                    <a:pt x="23199" y="17894"/>
                  </a:lnTo>
                  <a:lnTo>
                    <a:pt x="21725" y="18273"/>
                  </a:lnTo>
                  <a:lnTo>
                    <a:pt x="20252" y="18652"/>
                  </a:lnTo>
                  <a:lnTo>
                    <a:pt x="18778" y="18946"/>
                  </a:lnTo>
                  <a:lnTo>
                    <a:pt x="17304" y="19241"/>
                  </a:lnTo>
                  <a:lnTo>
                    <a:pt x="15831" y="19494"/>
                  </a:lnTo>
                  <a:lnTo>
                    <a:pt x="14315" y="19704"/>
                  </a:lnTo>
                  <a:lnTo>
                    <a:pt x="12841" y="19915"/>
                  </a:lnTo>
                  <a:lnTo>
                    <a:pt x="11326" y="20041"/>
                  </a:lnTo>
                  <a:lnTo>
                    <a:pt x="9852" y="20167"/>
                  </a:lnTo>
                  <a:lnTo>
                    <a:pt x="8337" y="20252"/>
                  </a:lnTo>
                  <a:lnTo>
                    <a:pt x="6863" y="20294"/>
                  </a:lnTo>
                  <a:lnTo>
                    <a:pt x="5389" y="2033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1" name="Google Shape;4371;p50">
              <a:extLst>
                <a:ext uri="{FF2B5EF4-FFF2-40B4-BE49-F238E27FC236}">
                  <a16:creationId xmlns:a16="http://schemas.microsoft.com/office/drawing/2014/main" id="{A625A736-69B1-66CC-960B-AB3954D20D32}"/>
                </a:ext>
              </a:extLst>
            </p:cNvPr>
            <p:cNvSpPr/>
            <p:nvPr/>
          </p:nvSpPr>
          <p:spPr>
            <a:xfrm>
              <a:off x="3848400" y="1583350"/>
              <a:ext cx="191600" cy="204225"/>
            </a:xfrm>
            <a:custGeom>
              <a:avLst/>
              <a:gdLst/>
              <a:ahLst/>
              <a:cxnLst/>
              <a:rect l="l" t="t" r="r" b="b"/>
              <a:pathLst>
                <a:path w="7664" h="8169" extrusionOk="0">
                  <a:moveTo>
                    <a:pt x="6990" y="1"/>
                  </a:moveTo>
                  <a:lnTo>
                    <a:pt x="464" y="1137"/>
                  </a:lnTo>
                  <a:lnTo>
                    <a:pt x="338" y="1179"/>
                  </a:lnTo>
                  <a:lnTo>
                    <a:pt x="211" y="1264"/>
                  </a:lnTo>
                  <a:lnTo>
                    <a:pt x="127" y="1390"/>
                  </a:lnTo>
                  <a:lnTo>
                    <a:pt x="43" y="1474"/>
                  </a:lnTo>
                  <a:lnTo>
                    <a:pt x="1" y="1601"/>
                  </a:lnTo>
                  <a:lnTo>
                    <a:pt x="1" y="1769"/>
                  </a:lnTo>
                  <a:lnTo>
                    <a:pt x="43" y="1895"/>
                  </a:lnTo>
                  <a:lnTo>
                    <a:pt x="127" y="2022"/>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63" y="548"/>
                  </a:lnTo>
                  <a:lnTo>
                    <a:pt x="7621" y="422"/>
                  </a:lnTo>
                  <a:lnTo>
                    <a:pt x="7579" y="295"/>
                  </a:lnTo>
                  <a:lnTo>
                    <a:pt x="7537" y="169"/>
                  </a:lnTo>
                  <a:lnTo>
                    <a:pt x="7411" y="85"/>
                  </a:lnTo>
                  <a:lnTo>
                    <a:pt x="728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2" name="Google Shape;4372;p50">
              <a:extLst>
                <a:ext uri="{FF2B5EF4-FFF2-40B4-BE49-F238E27FC236}">
                  <a16:creationId xmlns:a16="http://schemas.microsoft.com/office/drawing/2014/main" id="{D256F78A-A2D4-5420-246C-F6D8E3B1E008}"/>
                </a:ext>
              </a:extLst>
            </p:cNvPr>
            <p:cNvSpPr/>
            <p:nvPr/>
          </p:nvSpPr>
          <p:spPr>
            <a:xfrm>
              <a:off x="3848400" y="1583350"/>
              <a:ext cx="191600" cy="204225"/>
            </a:xfrm>
            <a:custGeom>
              <a:avLst/>
              <a:gdLst/>
              <a:ahLst/>
              <a:cxnLst/>
              <a:rect l="l" t="t" r="r" b="b"/>
              <a:pathLst>
                <a:path w="7664" h="8169" fill="none" extrusionOk="0">
                  <a:moveTo>
                    <a:pt x="127" y="2022"/>
                  </a:moveTo>
                  <a:lnTo>
                    <a:pt x="4548" y="7916"/>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21" y="674"/>
                  </a:lnTo>
                  <a:lnTo>
                    <a:pt x="7663" y="548"/>
                  </a:lnTo>
                  <a:lnTo>
                    <a:pt x="7621" y="422"/>
                  </a:lnTo>
                  <a:lnTo>
                    <a:pt x="7579" y="295"/>
                  </a:lnTo>
                  <a:lnTo>
                    <a:pt x="7537" y="169"/>
                  </a:lnTo>
                  <a:lnTo>
                    <a:pt x="7411" y="85"/>
                  </a:lnTo>
                  <a:lnTo>
                    <a:pt x="7284" y="1"/>
                  </a:lnTo>
                  <a:lnTo>
                    <a:pt x="7158" y="1"/>
                  </a:lnTo>
                  <a:lnTo>
                    <a:pt x="6990" y="1"/>
                  </a:lnTo>
                  <a:lnTo>
                    <a:pt x="464" y="1137"/>
                  </a:lnTo>
                  <a:lnTo>
                    <a:pt x="464" y="1137"/>
                  </a:lnTo>
                  <a:lnTo>
                    <a:pt x="338" y="1179"/>
                  </a:lnTo>
                  <a:lnTo>
                    <a:pt x="211" y="1264"/>
                  </a:lnTo>
                  <a:lnTo>
                    <a:pt x="127" y="1390"/>
                  </a:lnTo>
                  <a:lnTo>
                    <a:pt x="43" y="1474"/>
                  </a:lnTo>
                  <a:lnTo>
                    <a:pt x="1" y="1601"/>
                  </a:lnTo>
                  <a:lnTo>
                    <a:pt x="1" y="1769"/>
                  </a:lnTo>
                  <a:lnTo>
                    <a:pt x="43" y="1895"/>
                  </a:lnTo>
                  <a:lnTo>
                    <a:pt x="127" y="202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3" name="Google Shape;4373;p50">
              <a:extLst>
                <a:ext uri="{FF2B5EF4-FFF2-40B4-BE49-F238E27FC236}">
                  <a16:creationId xmlns:a16="http://schemas.microsoft.com/office/drawing/2014/main" id="{C8E7709E-E50B-EF57-EC21-20A30EAAFDBE}"/>
                </a:ext>
              </a:extLst>
            </p:cNvPr>
            <p:cNvSpPr/>
            <p:nvPr/>
          </p:nvSpPr>
          <p:spPr>
            <a:xfrm>
              <a:off x="3871575" y="1603350"/>
              <a:ext cx="36850" cy="62125"/>
            </a:xfrm>
            <a:custGeom>
              <a:avLst/>
              <a:gdLst/>
              <a:ahLst/>
              <a:cxnLst/>
              <a:rect l="l" t="t" r="r" b="b"/>
              <a:pathLst>
                <a:path w="1474" h="2485" extrusionOk="0">
                  <a:moveTo>
                    <a:pt x="0" y="2316"/>
                  </a:moveTo>
                  <a:lnTo>
                    <a:pt x="0" y="2316"/>
                  </a:lnTo>
                  <a:lnTo>
                    <a:pt x="126" y="2485"/>
                  </a:lnTo>
                  <a:lnTo>
                    <a:pt x="0" y="2316"/>
                  </a:lnTo>
                  <a:close/>
                  <a:moveTo>
                    <a:pt x="1474" y="1"/>
                  </a:moveTo>
                  <a:lnTo>
                    <a:pt x="968" y="85"/>
                  </a:lnTo>
                  <a:lnTo>
                    <a:pt x="1474" y="1"/>
                  </a:lnTo>
                  <a:lnTo>
                    <a:pt x="147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4" name="Google Shape;4374;p50">
              <a:extLst>
                <a:ext uri="{FF2B5EF4-FFF2-40B4-BE49-F238E27FC236}">
                  <a16:creationId xmlns:a16="http://schemas.microsoft.com/office/drawing/2014/main" id="{518629C1-95AE-7194-8ED0-93270B206405}"/>
                </a:ext>
              </a:extLst>
            </p:cNvPr>
            <p:cNvSpPr/>
            <p:nvPr/>
          </p:nvSpPr>
          <p:spPr>
            <a:xfrm>
              <a:off x="3871575" y="1661250"/>
              <a:ext cx="3175" cy="4225"/>
            </a:xfrm>
            <a:custGeom>
              <a:avLst/>
              <a:gdLst/>
              <a:ahLst/>
              <a:cxnLst/>
              <a:rect l="l" t="t" r="r" b="b"/>
              <a:pathLst>
                <a:path w="127" h="169" fill="none" extrusionOk="0">
                  <a:moveTo>
                    <a:pt x="0" y="0"/>
                  </a:moveTo>
                  <a:lnTo>
                    <a:pt x="0" y="0"/>
                  </a:lnTo>
                  <a:lnTo>
                    <a:pt x="126" y="16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5" name="Google Shape;4375;p50">
              <a:extLst>
                <a:ext uri="{FF2B5EF4-FFF2-40B4-BE49-F238E27FC236}">
                  <a16:creationId xmlns:a16="http://schemas.microsoft.com/office/drawing/2014/main" id="{F16148EB-225E-CBE8-5BBA-EB534DD388DE}"/>
                </a:ext>
              </a:extLst>
            </p:cNvPr>
            <p:cNvSpPr/>
            <p:nvPr/>
          </p:nvSpPr>
          <p:spPr>
            <a:xfrm>
              <a:off x="3895775" y="1603350"/>
              <a:ext cx="12650" cy="2125"/>
            </a:xfrm>
            <a:custGeom>
              <a:avLst/>
              <a:gdLst/>
              <a:ahLst/>
              <a:cxnLst/>
              <a:rect l="l" t="t" r="r" b="b"/>
              <a:pathLst>
                <a:path w="506" h="85" fill="none" extrusionOk="0">
                  <a:moveTo>
                    <a:pt x="506" y="1"/>
                  </a:moveTo>
                  <a:lnTo>
                    <a:pt x="0" y="85"/>
                  </a:lnTo>
                  <a:lnTo>
                    <a:pt x="506" y="1"/>
                  </a:lnTo>
                  <a:lnTo>
                    <a:pt x="5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6" name="Google Shape;4376;p50">
              <a:extLst>
                <a:ext uri="{FF2B5EF4-FFF2-40B4-BE49-F238E27FC236}">
                  <a16:creationId xmlns:a16="http://schemas.microsoft.com/office/drawing/2014/main" id="{87FB17DC-179B-9198-5812-4C5424F46042}"/>
                </a:ext>
              </a:extLst>
            </p:cNvPr>
            <p:cNvSpPr/>
            <p:nvPr/>
          </p:nvSpPr>
          <p:spPr>
            <a:xfrm>
              <a:off x="3871575" y="1603350"/>
              <a:ext cx="36850" cy="67400"/>
            </a:xfrm>
            <a:custGeom>
              <a:avLst/>
              <a:gdLst/>
              <a:ahLst/>
              <a:cxnLst/>
              <a:rect l="l" t="t" r="r" b="b"/>
              <a:pathLst>
                <a:path w="1474" h="2696" extrusionOk="0">
                  <a:moveTo>
                    <a:pt x="1474" y="1"/>
                  </a:moveTo>
                  <a:lnTo>
                    <a:pt x="968" y="85"/>
                  </a:lnTo>
                  <a:lnTo>
                    <a:pt x="0" y="2316"/>
                  </a:lnTo>
                  <a:lnTo>
                    <a:pt x="126" y="2485"/>
                  </a:lnTo>
                  <a:lnTo>
                    <a:pt x="295" y="2695"/>
                  </a:lnTo>
                  <a:lnTo>
                    <a:pt x="1474"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7" name="Google Shape;4377;p50">
              <a:extLst>
                <a:ext uri="{FF2B5EF4-FFF2-40B4-BE49-F238E27FC236}">
                  <a16:creationId xmlns:a16="http://schemas.microsoft.com/office/drawing/2014/main" id="{357A0479-D386-58AB-4A03-F0C2679D2FFB}"/>
                </a:ext>
              </a:extLst>
            </p:cNvPr>
            <p:cNvSpPr/>
            <p:nvPr/>
          </p:nvSpPr>
          <p:spPr>
            <a:xfrm>
              <a:off x="3871575" y="1603350"/>
              <a:ext cx="36850" cy="67400"/>
            </a:xfrm>
            <a:custGeom>
              <a:avLst/>
              <a:gdLst/>
              <a:ahLst/>
              <a:cxnLst/>
              <a:rect l="l" t="t" r="r" b="b"/>
              <a:pathLst>
                <a:path w="1474" h="2696" fill="none" extrusionOk="0">
                  <a:moveTo>
                    <a:pt x="1474" y="1"/>
                  </a:moveTo>
                  <a:lnTo>
                    <a:pt x="968" y="85"/>
                  </a:lnTo>
                  <a:lnTo>
                    <a:pt x="0" y="2316"/>
                  </a:lnTo>
                  <a:lnTo>
                    <a:pt x="126" y="2485"/>
                  </a:lnTo>
                  <a:lnTo>
                    <a:pt x="295" y="2695"/>
                  </a:lnTo>
                  <a:lnTo>
                    <a:pt x="14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8" name="Google Shape;4378;p50">
              <a:extLst>
                <a:ext uri="{FF2B5EF4-FFF2-40B4-BE49-F238E27FC236}">
                  <a16:creationId xmlns:a16="http://schemas.microsoft.com/office/drawing/2014/main" id="{31C9EEA4-231C-E346-E2AC-E49D5AAC58C2}"/>
                </a:ext>
              </a:extLst>
            </p:cNvPr>
            <p:cNvSpPr/>
            <p:nvPr/>
          </p:nvSpPr>
          <p:spPr>
            <a:xfrm>
              <a:off x="3894725" y="1595975"/>
              <a:ext cx="53700" cy="102125"/>
            </a:xfrm>
            <a:custGeom>
              <a:avLst/>
              <a:gdLst/>
              <a:ahLst/>
              <a:cxnLst/>
              <a:rect l="l" t="t" r="r" b="b"/>
              <a:pathLst>
                <a:path w="2148" h="4085" extrusionOk="0">
                  <a:moveTo>
                    <a:pt x="0" y="3832"/>
                  </a:moveTo>
                  <a:lnTo>
                    <a:pt x="0" y="3832"/>
                  </a:lnTo>
                  <a:lnTo>
                    <a:pt x="169" y="4085"/>
                  </a:lnTo>
                  <a:lnTo>
                    <a:pt x="0" y="3832"/>
                  </a:lnTo>
                  <a:close/>
                  <a:moveTo>
                    <a:pt x="2147" y="1"/>
                  </a:moveTo>
                  <a:lnTo>
                    <a:pt x="1769" y="85"/>
                  </a:lnTo>
                  <a:lnTo>
                    <a:pt x="2147" y="1"/>
                  </a:lnTo>
                  <a:lnTo>
                    <a:pt x="2147" y="1"/>
                  </a:lnTo>
                  <a:lnTo>
                    <a:pt x="214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9" name="Google Shape;4379;p50">
              <a:extLst>
                <a:ext uri="{FF2B5EF4-FFF2-40B4-BE49-F238E27FC236}">
                  <a16:creationId xmlns:a16="http://schemas.microsoft.com/office/drawing/2014/main" id="{F835871B-1B07-2E06-A887-58B61F599F71}"/>
                </a:ext>
              </a:extLst>
            </p:cNvPr>
            <p:cNvSpPr/>
            <p:nvPr/>
          </p:nvSpPr>
          <p:spPr>
            <a:xfrm>
              <a:off x="3894725" y="1691775"/>
              <a:ext cx="4225" cy="6325"/>
            </a:xfrm>
            <a:custGeom>
              <a:avLst/>
              <a:gdLst/>
              <a:ahLst/>
              <a:cxnLst/>
              <a:rect l="l" t="t" r="r" b="b"/>
              <a:pathLst>
                <a:path w="169" h="253" fill="none" extrusionOk="0">
                  <a:moveTo>
                    <a:pt x="0" y="0"/>
                  </a:moveTo>
                  <a:lnTo>
                    <a:pt x="0" y="0"/>
                  </a:lnTo>
                  <a:lnTo>
                    <a:pt x="169"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0" name="Google Shape;4380;p50">
              <a:extLst>
                <a:ext uri="{FF2B5EF4-FFF2-40B4-BE49-F238E27FC236}">
                  <a16:creationId xmlns:a16="http://schemas.microsoft.com/office/drawing/2014/main" id="{E15D6962-709D-77EE-49C4-C15833F88FDE}"/>
                </a:ext>
              </a:extLst>
            </p:cNvPr>
            <p:cNvSpPr/>
            <p:nvPr/>
          </p:nvSpPr>
          <p:spPr>
            <a:xfrm>
              <a:off x="3938925" y="1595975"/>
              <a:ext cx="9500" cy="2150"/>
            </a:xfrm>
            <a:custGeom>
              <a:avLst/>
              <a:gdLst/>
              <a:ahLst/>
              <a:cxnLst/>
              <a:rect l="l" t="t" r="r" b="b"/>
              <a:pathLst>
                <a:path w="380" h="86" fill="none" extrusionOk="0">
                  <a:moveTo>
                    <a:pt x="379" y="1"/>
                  </a:moveTo>
                  <a:lnTo>
                    <a:pt x="1" y="85"/>
                  </a:lnTo>
                  <a:lnTo>
                    <a:pt x="379" y="1"/>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1" name="Google Shape;4381;p50">
              <a:extLst>
                <a:ext uri="{FF2B5EF4-FFF2-40B4-BE49-F238E27FC236}">
                  <a16:creationId xmlns:a16="http://schemas.microsoft.com/office/drawing/2014/main" id="{E740919C-812F-70DE-5484-B8F2EC79975B}"/>
                </a:ext>
              </a:extLst>
            </p:cNvPr>
            <p:cNvSpPr/>
            <p:nvPr/>
          </p:nvSpPr>
          <p:spPr>
            <a:xfrm>
              <a:off x="3894725" y="1595975"/>
              <a:ext cx="53700" cy="105300"/>
            </a:xfrm>
            <a:custGeom>
              <a:avLst/>
              <a:gdLst/>
              <a:ahLst/>
              <a:cxnLst/>
              <a:rect l="l" t="t" r="r" b="b"/>
              <a:pathLst>
                <a:path w="2148" h="4212" extrusionOk="0">
                  <a:moveTo>
                    <a:pt x="2147" y="1"/>
                  </a:moveTo>
                  <a:lnTo>
                    <a:pt x="1769" y="85"/>
                  </a:lnTo>
                  <a:lnTo>
                    <a:pt x="1684" y="85"/>
                  </a:lnTo>
                  <a:lnTo>
                    <a:pt x="1221" y="1180"/>
                  </a:lnTo>
                  <a:lnTo>
                    <a:pt x="758" y="2232"/>
                  </a:lnTo>
                  <a:lnTo>
                    <a:pt x="0" y="3832"/>
                  </a:lnTo>
                  <a:lnTo>
                    <a:pt x="169" y="4085"/>
                  </a:lnTo>
                  <a:lnTo>
                    <a:pt x="295" y="4211"/>
                  </a:lnTo>
                  <a:lnTo>
                    <a:pt x="1095" y="2401"/>
                  </a:lnTo>
                  <a:lnTo>
                    <a:pt x="1642" y="1222"/>
                  </a:lnTo>
                  <a:lnTo>
                    <a:pt x="214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2" name="Google Shape;4382;p50">
              <a:extLst>
                <a:ext uri="{FF2B5EF4-FFF2-40B4-BE49-F238E27FC236}">
                  <a16:creationId xmlns:a16="http://schemas.microsoft.com/office/drawing/2014/main" id="{098F9132-EA9E-206D-A938-0B73FBC93AE4}"/>
                </a:ext>
              </a:extLst>
            </p:cNvPr>
            <p:cNvSpPr/>
            <p:nvPr/>
          </p:nvSpPr>
          <p:spPr>
            <a:xfrm>
              <a:off x="3894725" y="1595975"/>
              <a:ext cx="53700" cy="105300"/>
            </a:xfrm>
            <a:custGeom>
              <a:avLst/>
              <a:gdLst/>
              <a:ahLst/>
              <a:cxnLst/>
              <a:rect l="l" t="t" r="r" b="b"/>
              <a:pathLst>
                <a:path w="2148" h="4212" fill="none" extrusionOk="0">
                  <a:moveTo>
                    <a:pt x="2147" y="1"/>
                  </a:moveTo>
                  <a:lnTo>
                    <a:pt x="1769" y="85"/>
                  </a:lnTo>
                  <a:lnTo>
                    <a:pt x="1684" y="85"/>
                  </a:lnTo>
                  <a:lnTo>
                    <a:pt x="1684" y="85"/>
                  </a:lnTo>
                  <a:lnTo>
                    <a:pt x="1221" y="1180"/>
                  </a:lnTo>
                  <a:lnTo>
                    <a:pt x="758" y="2232"/>
                  </a:lnTo>
                  <a:lnTo>
                    <a:pt x="0" y="3832"/>
                  </a:lnTo>
                  <a:lnTo>
                    <a:pt x="169" y="4085"/>
                  </a:lnTo>
                  <a:lnTo>
                    <a:pt x="295" y="4211"/>
                  </a:lnTo>
                  <a:lnTo>
                    <a:pt x="1095" y="2401"/>
                  </a:lnTo>
                  <a:lnTo>
                    <a:pt x="1095" y="2401"/>
                  </a:lnTo>
                  <a:lnTo>
                    <a:pt x="1642" y="1222"/>
                  </a:lnTo>
                  <a:lnTo>
                    <a:pt x="21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3" name="Google Shape;4383;p50">
              <a:extLst>
                <a:ext uri="{FF2B5EF4-FFF2-40B4-BE49-F238E27FC236}">
                  <a16:creationId xmlns:a16="http://schemas.microsoft.com/office/drawing/2014/main" id="{E866D2FE-EFC0-A3CB-5E9E-585541CC4825}"/>
                </a:ext>
              </a:extLst>
            </p:cNvPr>
            <p:cNvSpPr/>
            <p:nvPr/>
          </p:nvSpPr>
          <p:spPr>
            <a:xfrm>
              <a:off x="3919975" y="1590725"/>
              <a:ext cx="60025" cy="143175"/>
            </a:xfrm>
            <a:custGeom>
              <a:avLst/>
              <a:gdLst/>
              <a:ahLst/>
              <a:cxnLst/>
              <a:rect l="l" t="t" r="r" b="b"/>
              <a:pathLst>
                <a:path w="2401" h="5727" extrusionOk="0">
                  <a:moveTo>
                    <a:pt x="1" y="5389"/>
                  </a:moveTo>
                  <a:lnTo>
                    <a:pt x="1" y="5389"/>
                  </a:lnTo>
                  <a:lnTo>
                    <a:pt x="253" y="5726"/>
                  </a:lnTo>
                  <a:lnTo>
                    <a:pt x="1" y="5389"/>
                  </a:lnTo>
                  <a:close/>
                  <a:moveTo>
                    <a:pt x="2401" y="0"/>
                  </a:moveTo>
                  <a:lnTo>
                    <a:pt x="1937" y="85"/>
                  </a:lnTo>
                  <a:lnTo>
                    <a:pt x="1937" y="85"/>
                  </a:lnTo>
                  <a:lnTo>
                    <a:pt x="2401" y="0"/>
                  </a:lnTo>
                  <a:lnTo>
                    <a:pt x="2401" y="0"/>
                  </a:lnTo>
                  <a:lnTo>
                    <a:pt x="2401"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4" name="Google Shape;4384;p50">
              <a:extLst>
                <a:ext uri="{FF2B5EF4-FFF2-40B4-BE49-F238E27FC236}">
                  <a16:creationId xmlns:a16="http://schemas.microsoft.com/office/drawing/2014/main" id="{085E2617-0C54-95C1-CDDB-71A901AC59F8}"/>
                </a:ext>
              </a:extLst>
            </p:cNvPr>
            <p:cNvSpPr/>
            <p:nvPr/>
          </p:nvSpPr>
          <p:spPr>
            <a:xfrm>
              <a:off x="3919975" y="1725450"/>
              <a:ext cx="6350" cy="8450"/>
            </a:xfrm>
            <a:custGeom>
              <a:avLst/>
              <a:gdLst/>
              <a:ahLst/>
              <a:cxnLst/>
              <a:rect l="l" t="t" r="r" b="b"/>
              <a:pathLst>
                <a:path w="254" h="338" fill="none" extrusionOk="0">
                  <a:moveTo>
                    <a:pt x="1" y="0"/>
                  </a:moveTo>
                  <a:lnTo>
                    <a:pt x="1" y="0"/>
                  </a:lnTo>
                  <a:lnTo>
                    <a:pt x="253" y="337"/>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5" name="Google Shape;4385;p50">
              <a:extLst>
                <a:ext uri="{FF2B5EF4-FFF2-40B4-BE49-F238E27FC236}">
                  <a16:creationId xmlns:a16="http://schemas.microsoft.com/office/drawing/2014/main" id="{3957CBF5-2DEE-18AD-C130-674471824238}"/>
                </a:ext>
              </a:extLst>
            </p:cNvPr>
            <p:cNvSpPr/>
            <p:nvPr/>
          </p:nvSpPr>
          <p:spPr>
            <a:xfrm>
              <a:off x="3968400" y="1590725"/>
              <a:ext cx="11600" cy="2125"/>
            </a:xfrm>
            <a:custGeom>
              <a:avLst/>
              <a:gdLst/>
              <a:ahLst/>
              <a:cxnLst/>
              <a:rect l="l" t="t" r="r" b="b"/>
              <a:pathLst>
                <a:path w="464" h="85" fill="none" extrusionOk="0">
                  <a:moveTo>
                    <a:pt x="464" y="0"/>
                  </a:moveTo>
                  <a:lnTo>
                    <a:pt x="0" y="85"/>
                  </a:lnTo>
                  <a:lnTo>
                    <a:pt x="0" y="85"/>
                  </a:lnTo>
                  <a:lnTo>
                    <a:pt x="464" y="0"/>
                  </a:lnTo>
                  <a:lnTo>
                    <a:pt x="464" y="0"/>
                  </a:lnTo>
                  <a:lnTo>
                    <a:pt x="4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6" name="Google Shape;4386;p50">
              <a:extLst>
                <a:ext uri="{FF2B5EF4-FFF2-40B4-BE49-F238E27FC236}">
                  <a16:creationId xmlns:a16="http://schemas.microsoft.com/office/drawing/2014/main" id="{1DBB517D-85DC-2E6A-C142-7C4916EE2342}"/>
                </a:ext>
              </a:extLst>
            </p:cNvPr>
            <p:cNvSpPr/>
            <p:nvPr/>
          </p:nvSpPr>
          <p:spPr>
            <a:xfrm>
              <a:off x="3919975" y="1590725"/>
              <a:ext cx="60025" cy="144225"/>
            </a:xfrm>
            <a:custGeom>
              <a:avLst/>
              <a:gdLst/>
              <a:ahLst/>
              <a:cxnLst/>
              <a:rect l="l" t="t" r="r" b="b"/>
              <a:pathLst>
                <a:path w="2401" h="5769" extrusionOk="0">
                  <a:moveTo>
                    <a:pt x="2401" y="0"/>
                  </a:moveTo>
                  <a:lnTo>
                    <a:pt x="1937" y="85"/>
                  </a:lnTo>
                  <a:lnTo>
                    <a:pt x="1516" y="1432"/>
                  </a:lnTo>
                  <a:lnTo>
                    <a:pt x="1053" y="2779"/>
                  </a:lnTo>
                  <a:lnTo>
                    <a:pt x="548" y="4084"/>
                  </a:lnTo>
                  <a:lnTo>
                    <a:pt x="1" y="5389"/>
                  </a:lnTo>
                  <a:lnTo>
                    <a:pt x="253" y="5726"/>
                  </a:lnTo>
                  <a:lnTo>
                    <a:pt x="295" y="5768"/>
                  </a:lnTo>
                  <a:lnTo>
                    <a:pt x="885" y="4337"/>
                  </a:lnTo>
                  <a:lnTo>
                    <a:pt x="1432" y="2905"/>
                  </a:lnTo>
                  <a:lnTo>
                    <a:pt x="1937" y="1474"/>
                  </a:lnTo>
                  <a:lnTo>
                    <a:pt x="2401"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7" name="Google Shape;4387;p50">
              <a:extLst>
                <a:ext uri="{FF2B5EF4-FFF2-40B4-BE49-F238E27FC236}">
                  <a16:creationId xmlns:a16="http://schemas.microsoft.com/office/drawing/2014/main" id="{104A00E7-5472-6DC2-0FE0-960360923839}"/>
                </a:ext>
              </a:extLst>
            </p:cNvPr>
            <p:cNvSpPr/>
            <p:nvPr/>
          </p:nvSpPr>
          <p:spPr>
            <a:xfrm>
              <a:off x="3919975" y="1590725"/>
              <a:ext cx="60025" cy="144225"/>
            </a:xfrm>
            <a:custGeom>
              <a:avLst/>
              <a:gdLst/>
              <a:ahLst/>
              <a:cxnLst/>
              <a:rect l="l" t="t" r="r" b="b"/>
              <a:pathLst>
                <a:path w="2401" h="5769" fill="none" extrusionOk="0">
                  <a:moveTo>
                    <a:pt x="2401" y="0"/>
                  </a:moveTo>
                  <a:lnTo>
                    <a:pt x="1937" y="85"/>
                  </a:lnTo>
                  <a:lnTo>
                    <a:pt x="1937" y="85"/>
                  </a:lnTo>
                  <a:lnTo>
                    <a:pt x="1516" y="1432"/>
                  </a:lnTo>
                  <a:lnTo>
                    <a:pt x="1053" y="2779"/>
                  </a:lnTo>
                  <a:lnTo>
                    <a:pt x="548" y="4084"/>
                  </a:lnTo>
                  <a:lnTo>
                    <a:pt x="1" y="5389"/>
                  </a:lnTo>
                  <a:lnTo>
                    <a:pt x="253" y="5726"/>
                  </a:lnTo>
                  <a:lnTo>
                    <a:pt x="295" y="5768"/>
                  </a:lnTo>
                  <a:lnTo>
                    <a:pt x="295" y="5768"/>
                  </a:lnTo>
                  <a:lnTo>
                    <a:pt x="885" y="4337"/>
                  </a:lnTo>
                  <a:lnTo>
                    <a:pt x="1432" y="2905"/>
                  </a:lnTo>
                  <a:lnTo>
                    <a:pt x="1937" y="1474"/>
                  </a:lnTo>
                  <a:lnTo>
                    <a:pt x="240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8" name="Google Shape;4388;p50">
              <a:extLst>
                <a:ext uri="{FF2B5EF4-FFF2-40B4-BE49-F238E27FC236}">
                  <a16:creationId xmlns:a16="http://schemas.microsoft.com/office/drawing/2014/main" id="{BF429EF4-44B4-5DC3-2D3E-7AA3992E73F6}"/>
                </a:ext>
              </a:extLst>
            </p:cNvPr>
            <p:cNvSpPr/>
            <p:nvPr/>
          </p:nvSpPr>
          <p:spPr>
            <a:xfrm>
              <a:off x="3943125" y="1583350"/>
              <a:ext cx="78975" cy="182125"/>
            </a:xfrm>
            <a:custGeom>
              <a:avLst/>
              <a:gdLst/>
              <a:ahLst/>
              <a:cxnLst/>
              <a:rect l="l" t="t" r="r" b="b"/>
              <a:pathLst>
                <a:path w="3159" h="7285" extrusionOk="0">
                  <a:moveTo>
                    <a:pt x="1" y="6905"/>
                  </a:moveTo>
                  <a:lnTo>
                    <a:pt x="1" y="6905"/>
                  </a:lnTo>
                  <a:lnTo>
                    <a:pt x="254" y="7284"/>
                  </a:lnTo>
                  <a:lnTo>
                    <a:pt x="254" y="7284"/>
                  </a:lnTo>
                  <a:lnTo>
                    <a:pt x="1" y="6905"/>
                  </a:lnTo>
                  <a:close/>
                  <a:moveTo>
                    <a:pt x="3159" y="1"/>
                  </a:moveTo>
                  <a:lnTo>
                    <a:pt x="2696" y="85"/>
                  </a:lnTo>
                  <a:lnTo>
                    <a:pt x="2696" y="85"/>
                  </a:lnTo>
                  <a:lnTo>
                    <a:pt x="3159" y="1"/>
                  </a:lnTo>
                  <a:lnTo>
                    <a:pt x="3159" y="1"/>
                  </a:lnTo>
                  <a:lnTo>
                    <a:pt x="3159"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9" name="Google Shape;4389;p50">
              <a:extLst>
                <a:ext uri="{FF2B5EF4-FFF2-40B4-BE49-F238E27FC236}">
                  <a16:creationId xmlns:a16="http://schemas.microsoft.com/office/drawing/2014/main" id="{864B564E-B22B-A742-D9C7-FC541AB1CBDE}"/>
                </a:ext>
              </a:extLst>
            </p:cNvPr>
            <p:cNvSpPr/>
            <p:nvPr/>
          </p:nvSpPr>
          <p:spPr>
            <a:xfrm>
              <a:off x="3943125" y="1755975"/>
              <a:ext cx="6350" cy="9500"/>
            </a:xfrm>
            <a:custGeom>
              <a:avLst/>
              <a:gdLst/>
              <a:ahLst/>
              <a:cxnLst/>
              <a:rect l="l" t="t" r="r" b="b"/>
              <a:pathLst>
                <a:path w="254" h="380" fill="none" extrusionOk="0">
                  <a:moveTo>
                    <a:pt x="1" y="0"/>
                  </a:moveTo>
                  <a:lnTo>
                    <a:pt x="1" y="0"/>
                  </a:lnTo>
                  <a:lnTo>
                    <a:pt x="254" y="379"/>
                  </a:lnTo>
                  <a:lnTo>
                    <a:pt x="254"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0" name="Google Shape;4390;p50">
              <a:extLst>
                <a:ext uri="{FF2B5EF4-FFF2-40B4-BE49-F238E27FC236}">
                  <a16:creationId xmlns:a16="http://schemas.microsoft.com/office/drawing/2014/main" id="{9DEDBF99-460D-0F98-24A7-94E055E967BC}"/>
                </a:ext>
              </a:extLst>
            </p:cNvPr>
            <p:cNvSpPr/>
            <p:nvPr/>
          </p:nvSpPr>
          <p:spPr>
            <a:xfrm>
              <a:off x="4010500" y="1583350"/>
              <a:ext cx="11600" cy="2125"/>
            </a:xfrm>
            <a:custGeom>
              <a:avLst/>
              <a:gdLst/>
              <a:ahLst/>
              <a:cxnLst/>
              <a:rect l="l" t="t" r="r" b="b"/>
              <a:pathLst>
                <a:path w="464" h="85" fill="none" extrusionOk="0">
                  <a:moveTo>
                    <a:pt x="464" y="1"/>
                  </a:moveTo>
                  <a:lnTo>
                    <a:pt x="1" y="85"/>
                  </a:lnTo>
                  <a:lnTo>
                    <a:pt x="1" y="85"/>
                  </a:lnTo>
                  <a:lnTo>
                    <a:pt x="464" y="1"/>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1" name="Google Shape;4391;p50">
              <a:extLst>
                <a:ext uri="{FF2B5EF4-FFF2-40B4-BE49-F238E27FC236}">
                  <a16:creationId xmlns:a16="http://schemas.microsoft.com/office/drawing/2014/main" id="{91E0822B-F4DA-1E64-F738-E9D05B6D7DF1}"/>
                </a:ext>
              </a:extLst>
            </p:cNvPr>
            <p:cNvSpPr/>
            <p:nvPr/>
          </p:nvSpPr>
          <p:spPr>
            <a:xfrm>
              <a:off x="3943125" y="1583350"/>
              <a:ext cx="78975" cy="182125"/>
            </a:xfrm>
            <a:custGeom>
              <a:avLst/>
              <a:gdLst/>
              <a:ahLst/>
              <a:cxnLst/>
              <a:rect l="l" t="t" r="r" b="b"/>
              <a:pathLst>
                <a:path w="3159" h="7285" extrusionOk="0">
                  <a:moveTo>
                    <a:pt x="3159" y="1"/>
                  </a:moveTo>
                  <a:lnTo>
                    <a:pt x="2696" y="85"/>
                  </a:lnTo>
                  <a:lnTo>
                    <a:pt x="2064" y="1811"/>
                  </a:lnTo>
                  <a:lnTo>
                    <a:pt x="1390" y="3495"/>
                  </a:lnTo>
                  <a:lnTo>
                    <a:pt x="717" y="5221"/>
                  </a:lnTo>
                  <a:lnTo>
                    <a:pt x="1" y="6905"/>
                  </a:lnTo>
                  <a:lnTo>
                    <a:pt x="254" y="7284"/>
                  </a:lnTo>
                  <a:lnTo>
                    <a:pt x="1054" y="5474"/>
                  </a:lnTo>
                  <a:lnTo>
                    <a:pt x="1769" y="3664"/>
                  </a:lnTo>
                  <a:lnTo>
                    <a:pt x="2485" y="1811"/>
                  </a:lnTo>
                  <a:lnTo>
                    <a:pt x="3159"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2" name="Google Shape;4392;p50">
              <a:extLst>
                <a:ext uri="{FF2B5EF4-FFF2-40B4-BE49-F238E27FC236}">
                  <a16:creationId xmlns:a16="http://schemas.microsoft.com/office/drawing/2014/main" id="{9C9D7A14-282E-1909-D708-8007193E6821}"/>
                </a:ext>
              </a:extLst>
            </p:cNvPr>
            <p:cNvSpPr/>
            <p:nvPr/>
          </p:nvSpPr>
          <p:spPr>
            <a:xfrm>
              <a:off x="3943125" y="1583350"/>
              <a:ext cx="78975" cy="182125"/>
            </a:xfrm>
            <a:custGeom>
              <a:avLst/>
              <a:gdLst/>
              <a:ahLst/>
              <a:cxnLst/>
              <a:rect l="l" t="t" r="r" b="b"/>
              <a:pathLst>
                <a:path w="3159" h="7285" fill="none" extrusionOk="0">
                  <a:moveTo>
                    <a:pt x="3159" y="1"/>
                  </a:moveTo>
                  <a:lnTo>
                    <a:pt x="2696" y="85"/>
                  </a:lnTo>
                  <a:lnTo>
                    <a:pt x="2696" y="85"/>
                  </a:lnTo>
                  <a:lnTo>
                    <a:pt x="2064" y="1811"/>
                  </a:lnTo>
                  <a:lnTo>
                    <a:pt x="1390" y="3495"/>
                  </a:lnTo>
                  <a:lnTo>
                    <a:pt x="717" y="5221"/>
                  </a:lnTo>
                  <a:lnTo>
                    <a:pt x="1" y="6905"/>
                  </a:lnTo>
                  <a:lnTo>
                    <a:pt x="254" y="7284"/>
                  </a:lnTo>
                  <a:lnTo>
                    <a:pt x="254" y="7284"/>
                  </a:lnTo>
                  <a:lnTo>
                    <a:pt x="1054" y="5474"/>
                  </a:lnTo>
                  <a:lnTo>
                    <a:pt x="1769" y="3664"/>
                  </a:lnTo>
                  <a:lnTo>
                    <a:pt x="2485" y="1811"/>
                  </a:lnTo>
                  <a:lnTo>
                    <a:pt x="31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3" name="Google Shape;4393;p50">
              <a:extLst>
                <a:ext uri="{FF2B5EF4-FFF2-40B4-BE49-F238E27FC236}">
                  <a16:creationId xmlns:a16="http://schemas.microsoft.com/office/drawing/2014/main" id="{4DA72689-7BD3-920F-AC2A-7BAFD3CBB64C}"/>
                </a:ext>
              </a:extLst>
            </p:cNvPr>
            <p:cNvSpPr/>
            <p:nvPr/>
          </p:nvSpPr>
          <p:spPr>
            <a:xfrm>
              <a:off x="4065225" y="1530725"/>
              <a:ext cx="187400" cy="208425"/>
            </a:xfrm>
            <a:custGeom>
              <a:avLst/>
              <a:gdLst/>
              <a:ahLst/>
              <a:cxnLst/>
              <a:rect l="l" t="t" r="r" b="b"/>
              <a:pathLst>
                <a:path w="7496" h="8337" extrusionOk="0">
                  <a:moveTo>
                    <a:pt x="6821" y="1"/>
                  </a:moveTo>
                  <a:lnTo>
                    <a:pt x="422" y="1769"/>
                  </a:lnTo>
                  <a:lnTo>
                    <a:pt x="253" y="1853"/>
                  </a:lnTo>
                  <a:lnTo>
                    <a:pt x="169" y="1937"/>
                  </a:lnTo>
                  <a:lnTo>
                    <a:pt x="85" y="2021"/>
                  </a:lnTo>
                  <a:lnTo>
                    <a:pt x="43" y="2148"/>
                  </a:lnTo>
                  <a:lnTo>
                    <a:pt x="1" y="2316"/>
                  </a:lnTo>
                  <a:lnTo>
                    <a:pt x="1" y="2442"/>
                  </a:lnTo>
                  <a:lnTo>
                    <a:pt x="43" y="2569"/>
                  </a:lnTo>
                  <a:lnTo>
                    <a:pt x="127" y="2695"/>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506"/>
                  </a:lnTo>
                  <a:lnTo>
                    <a:pt x="7495" y="379"/>
                  </a:lnTo>
                  <a:lnTo>
                    <a:pt x="7411" y="253"/>
                  </a:lnTo>
                  <a:lnTo>
                    <a:pt x="7327" y="127"/>
                  </a:lnTo>
                  <a:lnTo>
                    <a:pt x="7243" y="43"/>
                  </a:lnTo>
                  <a:lnTo>
                    <a:pt x="7116"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4" name="Google Shape;4394;p50">
              <a:extLst>
                <a:ext uri="{FF2B5EF4-FFF2-40B4-BE49-F238E27FC236}">
                  <a16:creationId xmlns:a16="http://schemas.microsoft.com/office/drawing/2014/main" id="{EED7BD5C-7095-7D74-C008-B082B07A95D8}"/>
                </a:ext>
              </a:extLst>
            </p:cNvPr>
            <p:cNvSpPr/>
            <p:nvPr/>
          </p:nvSpPr>
          <p:spPr>
            <a:xfrm>
              <a:off x="4065225" y="1530725"/>
              <a:ext cx="187400" cy="208425"/>
            </a:xfrm>
            <a:custGeom>
              <a:avLst/>
              <a:gdLst/>
              <a:ahLst/>
              <a:cxnLst/>
              <a:rect l="l" t="t" r="r" b="b"/>
              <a:pathLst>
                <a:path w="7496" h="8337" fill="none" extrusionOk="0">
                  <a:moveTo>
                    <a:pt x="127" y="2695"/>
                  </a:moveTo>
                  <a:lnTo>
                    <a:pt x="5095" y="8168"/>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632"/>
                  </a:lnTo>
                  <a:lnTo>
                    <a:pt x="7495" y="506"/>
                  </a:lnTo>
                  <a:lnTo>
                    <a:pt x="7495" y="379"/>
                  </a:lnTo>
                  <a:lnTo>
                    <a:pt x="7411" y="253"/>
                  </a:lnTo>
                  <a:lnTo>
                    <a:pt x="7327" y="127"/>
                  </a:lnTo>
                  <a:lnTo>
                    <a:pt x="7243" y="43"/>
                  </a:lnTo>
                  <a:lnTo>
                    <a:pt x="7116" y="1"/>
                  </a:lnTo>
                  <a:lnTo>
                    <a:pt x="6948" y="1"/>
                  </a:lnTo>
                  <a:lnTo>
                    <a:pt x="6821" y="1"/>
                  </a:lnTo>
                  <a:lnTo>
                    <a:pt x="422" y="1769"/>
                  </a:lnTo>
                  <a:lnTo>
                    <a:pt x="422" y="1769"/>
                  </a:lnTo>
                  <a:lnTo>
                    <a:pt x="253" y="1853"/>
                  </a:lnTo>
                  <a:lnTo>
                    <a:pt x="169" y="1937"/>
                  </a:lnTo>
                  <a:lnTo>
                    <a:pt x="85" y="2021"/>
                  </a:lnTo>
                  <a:lnTo>
                    <a:pt x="43" y="2148"/>
                  </a:lnTo>
                  <a:lnTo>
                    <a:pt x="1" y="2316"/>
                  </a:lnTo>
                  <a:lnTo>
                    <a:pt x="1" y="2442"/>
                  </a:lnTo>
                  <a:lnTo>
                    <a:pt x="43" y="2569"/>
                  </a:lnTo>
                  <a:lnTo>
                    <a:pt x="127" y="26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5" name="Google Shape;4395;p50">
              <a:extLst>
                <a:ext uri="{FF2B5EF4-FFF2-40B4-BE49-F238E27FC236}">
                  <a16:creationId xmlns:a16="http://schemas.microsoft.com/office/drawing/2014/main" id="{BD2E2A3B-7EBA-5945-9733-51500030C204}"/>
                </a:ext>
              </a:extLst>
            </p:cNvPr>
            <p:cNvSpPr/>
            <p:nvPr/>
          </p:nvSpPr>
          <p:spPr>
            <a:xfrm>
              <a:off x="4091550" y="1564400"/>
              <a:ext cx="22125" cy="67400"/>
            </a:xfrm>
            <a:custGeom>
              <a:avLst/>
              <a:gdLst/>
              <a:ahLst/>
              <a:cxnLst/>
              <a:rect l="l" t="t" r="r" b="b"/>
              <a:pathLst>
                <a:path w="885" h="2696" extrusionOk="0">
                  <a:moveTo>
                    <a:pt x="0" y="2359"/>
                  </a:moveTo>
                  <a:lnTo>
                    <a:pt x="0" y="2359"/>
                  </a:lnTo>
                  <a:lnTo>
                    <a:pt x="337" y="2695"/>
                  </a:lnTo>
                  <a:lnTo>
                    <a:pt x="0" y="2359"/>
                  </a:lnTo>
                  <a:close/>
                  <a:moveTo>
                    <a:pt x="885" y="1"/>
                  </a:moveTo>
                  <a:lnTo>
                    <a:pt x="758" y="43"/>
                  </a:lnTo>
                  <a:lnTo>
                    <a:pt x="885"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6" name="Google Shape;4396;p50">
              <a:extLst>
                <a:ext uri="{FF2B5EF4-FFF2-40B4-BE49-F238E27FC236}">
                  <a16:creationId xmlns:a16="http://schemas.microsoft.com/office/drawing/2014/main" id="{E7782B04-B416-F399-12FF-C839EA895448}"/>
                </a:ext>
              </a:extLst>
            </p:cNvPr>
            <p:cNvSpPr/>
            <p:nvPr/>
          </p:nvSpPr>
          <p:spPr>
            <a:xfrm>
              <a:off x="4091550" y="1623350"/>
              <a:ext cx="8450" cy="8450"/>
            </a:xfrm>
            <a:custGeom>
              <a:avLst/>
              <a:gdLst/>
              <a:ahLst/>
              <a:cxnLst/>
              <a:rect l="l" t="t" r="r" b="b"/>
              <a:pathLst>
                <a:path w="338" h="338" fill="none" extrusionOk="0">
                  <a:moveTo>
                    <a:pt x="0" y="1"/>
                  </a:moveTo>
                  <a:lnTo>
                    <a:pt x="0" y="1"/>
                  </a:lnTo>
                  <a:lnTo>
                    <a:pt x="337" y="33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7" name="Google Shape;4397;p50">
              <a:extLst>
                <a:ext uri="{FF2B5EF4-FFF2-40B4-BE49-F238E27FC236}">
                  <a16:creationId xmlns:a16="http://schemas.microsoft.com/office/drawing/2014/main" id="{92D55FD8-3077-EAFF-9B01-58FD38A45B59}"/>
                </a:ext>
              </a:extLst>
            </p:cNvPr>
            <p:cNvSpPr/>
            <p:nvPr/>
          </p:nvSpPr>
          <p:spPr>
            <a:xfrm>
              <a:off x="4110500" y="1564400"/>
              <a:ext cx="3175" cy="1075"/>
            </a:xfrm>
            <a:custGeom>
              <a:avLst/>
              <a:gdLst/>
              <a:ahLst/>
              <a:cxnLst/>
              <a:rect l="l" t="t" r="r" b="b"/>
              <a:pathLst>
                <a:path w="127" h="43" fill="none" extrusionOk="0">
                  <a:moveTo>
                    <a:pt x="127" y="1"/>
                  </a:moveTo>
                  <a:lnTo>
                    <a:pt x="0"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8" name="Google Shape;4398;p50">
              <a:extLst>
                <a:ext uri="{FF2B5EF4-FFF2-40B4-BE49-F238E27FC236}">
                  <a16:creationId xmlns:a16="http://schemas.microsoft.com/office/drawing/2014/main" id="{A1F0B560-3C37-7A09-2CAC-02C7CEE839BE}"/>
                </a:ext>
              </a:extLst>
            </p:cNvPr>
            <p:cNvSpPr/>
            <p:nvPr/>
          </p:nvSpPr>
          <p:spPr>
            <a:xfrm>
              <a:off x="4091550" y="1562300"/>
              <a:ext cx="31600" cy="69500"/>
            </a:xfrm>
            <a:custGeom>
              <a:avLst/>
              <a:gdLst/>
              <a:ahLst/>
              <a:cxnLst/>
              <a:rect l="l" t="t" r="r" b="b"/>
              <a:pathLst>
                <a:path w="1264" h="2780" extrusionOk="0">
                  <a:moveTo>
                    <a:pt x="1264" y="1"/>
                  </a:moveTo>
                  <a:lnTo>
                    <a:pt x="885" y="85"/>
                  </a:lnTo>
                  <a:lnTo>
                    <a:pt x="758" y="127"/>
                  </a:lnTo>
                  <a:lnTo>
                    <a:pt x="0" y="2443"/>
                  </a:lnTo>
                  <a:lnTo>
                    <a:pt x="337" y="2779"/>
                  </a:lnTo>
                  <a:lnTo>
                    <a:pt x="1264"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9" name="Google Shape;4399;p50">
              <a:extLst>
                <a:ext uri="{FF2B5EF4-FFF2-40B4-BE49-F238E27FC236}">
                  <a16:creationId xmlns:a16="http://schemas.microsoft.com/office/drawing/2014/main" id="{FDCEEA21-4005-F6FD-AA9B-3E05131AD908}"/>
                </a:ext>
              </a:extLst>
            </p:cNvPr>
            <p:cNvSpPr/>
            <p:nvPr/>
          </p:nvSpPr>
          <p:spPr>
            <a:xfrm>
              <a:off x="4091550" y="1562300"/>
              <a:ext cx="31600" cy="69500"/>
            </a:xfrm>
            <a:custGeom>
              <a:avLst/>
              <a:gdLst/>
              <a:ahLst/>
              <a:cxnLst/>
              <a:rect l="l" t="t" r="r" b="b"/>
              <a:pathLst>
                <a:path w="1264" h="2780" fill="none" extrusionOk="0">
                  <a:moveTo>
                    <a:pt x="1264" y="1"/>
                  </a:moveTo>
                  <a:lnTo>
                    <a:pt x="885" y="85"/>
                  </a:lnTo>
                  <a:lnTo>
                    <a:pt x="758" y="127"/>
                  </a:lnTo>
                  <a:lnTo>
                    <a:pt x="0" y="2443"/>
                  </a:lnTo>
                  <a:lnTo>
                    <a:pt x="337" y="2779"/>
                  </a:lnTo>
                  <a:lnTo>
                    <a:pt x="12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0" name="Google Shape;4400;p50">
              <a:extLst>
                <a:ext uri="{FF2B5EF4-FFF2-40B4-BE49-F238E27FC236}">
                  <a16:creationId xmlns:a16="http://schemas.microsoft.com/office/drawing/2014/main" id="{882870D1-234E-B868-7722-64E7CA18CAC4}"/>
                </a:ext>
              </a:extLst>
            </p:cNvPr>
            <p:cNvSpPr/>
            <p:nvPr/>
          </p:nvSpPr>
          <p:spPr>
            <a:xfrm>
              <a:off x="4117875" y="1651775"/>
              <a:ext cx="6325" cy="6325"/>
            </a:xfrm>
            <a:custGeom>
              <a:avLst/>
              <a:gdLst/>
              <a:ahLst/>
              <a:cxnLst/>
              <a:rect l="l" t="t" r="r" b="b"/>
              <a:pathLst>
                <a:path w="253" h="253" extrusionOk="0">
                  <a:moveTo>
                    <a:pt x="0" y="0"/>
                  </a:moveTo>
                  <a:lnTo>
                    <a:pt x="0" y="0"/>
                  </a:lnTo>
                  <a:lnTo>
                    <a:pt x="253" y="253"/>
                  </a:lnTo>
                  <a:lnTo>
                    <a:pt x="0"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1" name="Google Shape;4401;p50">
              <a:extLst>
                <a:ext uri="{FF2B5EF4-FFF2-40B4-BE49-F238E27FC236}">
                  <a16:creationId xmlns:a16="http://schemas.microsoft.com/office/drawing/2014/main" id="{B8EF1B9F-6951-2D6D-4B30-346213123EDC}"/>
                </a:ext>
              </a:extLst>
            </p:cNvPr>
            <p:cNvSpPr/>
            <p:nvPr/>
          </p:nvSpPr>
          <p:spPr>
            <a:xfrm>
              <a:off x="4117875" y="1651775"/>
              <a:ext cx="6325" cy="6325"/>
            </a:xfrm>
            <a:custGeom>
              <a:avLst/>
              <a:gdLst/>
              <a:ahLst/>
              <a:cxnLst/>
              <a:rect l="l" t="t" r="r" b="b"/>
              <a:pathLst>
                <a:path w="253" h="253" fill="none" extrusionOk="0">
                  <a:moveTo>
                    <a:pt x="0" y="0"/>
                  </a:moveTo>
                  <a:lnTo>
                    <a:pt x="0" y="0"/>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2" name="Google Shape;4402;p50">
              <a:extLst>
                <a:ext uri="{FF2B5EF4-FFF2-40B4-BE49-F238E27FC236}">
                  <a16:creationId xmlns:a16="http://schemas.microsoft.com/office/drawing/2014/main" id="{DAA681E4-F935-222C-EE22-A9BA33D3A0E9}"/>
                </a:ext>
              </a:extLst>
            </p:cNvPr>
            <p:cNvSpPr/>
            <p:nvPr/>
          </p:nvSpPr>
          <p:spPr>
            <a:xfrm>
              <a:off x="4117875" y="1551775"/>
              <a:ext cx="44225" cy="108450"/>
            </a:xfrm>
            <a:custGeom>
              <a:avLst/>
              <a:gdLst/>
              <a:ahLst/>
              <a:cxnLst/>
              <a:rect l="l" t="t" r="r" b="b"/>
              <a:pathLst>
                <a:path w="1769" h="4338" extrusionOk="0">
                  <a:moveTo>
                    <a:pt x="1768" y="1"/>
                  </a:moveTo>
                  <a:lnTo>
                    <a:pt x="1305" y="127"/>
                  </a:lnTo>
                  <a:lnTo>
                    <a:pt x="926" y="1222"/>
                  </a:lnTo>
                  <a:lnTo>
                    <a:pt x="589" y="2316"/>
                  </a:lnTo>
                  <a:lnTo>
                    <a:pt x="0" y="4000"/>
                  </a:lnTo>
                  <a:lnTo>
                    <a:pt x="253" y="4253"/>
                  </a:lnTo>
                  <a:lnTo>
                    <a:pt x="295" y="4337"/>
                  </a:lnTo>
                  <a:lnTo>
                    <a:pt x="968" y="2442"/>
                  </a:lnTo>
                  <a:lnTo>
                    <a:pt x="1389" y="1222"/>
                  </a:lnTo>
                  <a:lnTo>
                    <a:pt x="1768"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3" name="Google Shape;4403;p50">
              <a:extLst>
                <a:ext uri="{FF2B5EF4-FFF2-40B4-BE49-F238E27FC236}">
                  <a16:creationId xmlns:a16="http://schemas.microsoft.com/office/drawing/2014/main" id="{9F28C4DA-D568-3103-7F2C-63C2E398885B}"/>
                </a:ext>
              </a:extLst>
            </p:cNvPr>
            <p:cNvSpPr/>
            <p:nvPr/>
          </p:nvSpPr>
          <p:spPr>
            <a:xfrm>
              <a:off x="4117875" y="1551775"/>
              <a:ext cx="44225" cy="108450"/>
            </a:xfrm>
            <a:custGeom>
              <a:avLst/>
              <a:gdLst/>
              <a:ahLst/>
              <a:cxnLst/>
              <a:rect l="l" t="t" r="r" b="b"/>
              <a:pathLst>
                <a:path w="1769" h="4338" fill="none" extrusionOk="0">
                  <a:moveTo>
                    <a:pt x="1768" y="1"/>
                  </a:moveTo>
                  <a:lnTo>
                    <a:pt x="1305" y="127"/>
                  </a:lnTo>
                  <a:lnTo>
                    <a:pt x="1305" y="127"/>
                  </a:lnTo>
                  <a:lnTo>
                    <a:pt x="926" y="1222"/>
                  </a:lnTo>
                  <a:lnTo>
                    <a:pt x="589" y="2316"/>
                  </a:lnTo>
                  <a:lnTo>
                    <a:pt x="0" y="4000"/>
                  </a:lnTo>
                  <a:lnTo>
                    <a:pt x="253" y="4253"/>
                  </a:lnTo>
                  <a:lnTo>
                    <a:pt x="295" y="4337"/>
                  </a:lnTo>
                  <a:lnTo>
                    <a:pt x="968" y="2442"/>
                  </a:lnTo>
                  <a:lnTo>
                    <a:pt x="968" y="2442"/>
                  </a:lnTo>
                  <a:lnTo>
                    <a:pt x="1389" y="1222"/>
                  </a:lnTo>
                  <a:lnTo>
                    <a:pt x="176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4" name="Google Shape;4404;p50">
              <a:extLst>
                <a:ext uri="{FF2B5EF4-FFF2-40B4-BE49-F238E27FC236}">
                  <a16:creationId xmlns:a16="http://schemas.microsoft.com/office/drawing/2014/main" id="{15F0859A-7544-946C-F4FE-39E3106E6E7B}"/>
                </a:ext>
              </a:extLst>
            </p:cNvPr>
            <p:cNvSpPr/>
            <p:nvPr/>
          </p:nvSpPr>
          <p:spPr>
            <a:xfrm>
              <a:off x="4146275" y="1542300"/>
              <a:ext cx="46350" cy="149500"/>
            </a:xfrm>
            <a:custGeom>
              <a:avLst/>
              <a:gdLst/>
              <a:ahLst/>
              <a:cxnLst/>
              <a:rect l="l" t="t" r="r" b="b"/>
              <a:pathLst>
                <a:path w="1854" h="5980" extrusionOk="0">
                  <a:moveTo>
                    <a:pt x="1" y="5600"/>
                  </a:moveTo>
                  <a:lnTo>
                    <a:pt x="1" y="5600"/>
                  </a:lnTo>
                  <a:lnTo>
                    <a:pt x="1" y="5600"/>
                  </a:lnTo>
                  <a:lnTo>
                    <a:pt x="295" y="5979"/>
                  </a:lnTo>
                  <a:lnTo>
                    <a:pt x="295" y="5979"/>
                  </a:lnTo>
                  <a:lnTo>
                    <a:pt x="1" y="5600"/>
                  </a:lnTo>
                  <a:close/>
                  <a:moveTo>
                    <a:pt x="1853" y="1"/>
                  </a:moveTo>
                  <a:lnTo>
                    <a:pt x="1727" y="43"/>
                  </a:lnTo>
                  <a:lnTo>
                    <a:pt x="1853" y="1"/>
                  </a:lnTo>
                  <a:lnTo>
                    <a:pt x="1853" y="1"/>
                  </a:lnTo>
                  <a:lnTo>
                    <a:pt x="1853"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5" name="Google Shape;4405;p50">
              <a:extLst>
                <a:ext uri="{FF2B5EF4-FFF2-40B4-BE49-F238E27FC236}">
                  <a16:creationId xmlns:a16="http://schemas.microsoft.com/office/drawing/2014/main" id="{A94AA05D-CAE9-47D2-EC7F-06FDD5A3F9E5}"/>
                </a:ext>
              </a:extLst>
            </p:cNvPr>
            <p:cNvSpPr/>
            <p:nvPr/>
          </p:nvSpPr>
          <p:spPr>
            <a:xfrm>
              <a:off x="4146275" y="1682300"/>
              <a:ext cx="7400" cy="9500"/>
            </a:xfrm>
            <a:custGeom>
              <a:avLst/>
              <a:gdLst/>
              <a:ahLst/>
              <a:cxnLst/>
              <a:rect l="l" t="t" r="r" b="b"/>
              <a:pathLst>
                <a:path w="296" h="380" fill="none" extrusionOk="0">
                  <a:moveTo>
                    <a:pt x="1" y="0"/>
                  </a:moveTo>
                  <a:lnTo>
                    <a:pt x="1" y="0"/>
                  </a:lnTo>
                  <a:lnTo>
                    <a:pt x="1" y="0"/>
                  </a:lnTo>
                  <a:lnTo>
                    <a:pt x="295" y="379"/>
                  </a:lnTo>
                  <a:lnTo>
                    <a:pt x="295"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6" name="Google Shape;4406;p50">
              <a:extLst>
                <a:ext uri="{FF2B5EF4-FFF2-40B4-BE49-F238E27FC236}">
                  <a16:creationId xmlns:a16="http://schemas.microsoft.com/office/drawing/2014/main" id="{26C7E8BA-89CF-D8E1-4158-A0B8D095BB5A}"/>
                </a:ext>
              </a:extLst>
            </p:cNvPr>
            <p:cNvSpPr/>
            <p:nvPr/>
          </p:nvSpPr>
          <p:spPr>
            <a:xfrm>
              <a:off x="4189425" y="1542300"/>
              <a:ext cx="3200" cy="1075"/>
            </a:xfrm>
            <a:custGeom>
              <a:avLst/>
              <a:gdLst/>
              <a:ahLst/>
              <a:cxnLst/>
              <a:rect l="l" t="t" r="r" b="b"/>
              <a:pathLst>
                <a:path w="128" h="43" fill="none" extrusionOk="0">
                  <a:moveTo>
                    <a:pt x="127" y="1"/>
                  </a:moveTo>
                  <a:lnTo>
                    <a:pt x="1" y="43"/>
                  </a:lnTo>
                  <a:lnTo>
                    <a:pt x="127" y="1"/>
                  </a:lnTo>
                  <a:lnTo>
                    <a:pt x="127" y="1"/>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7" name="Google Shape;4407;p50">
              <a:extLst>
                <a:ext uri="{FF2B5EF4-FFF2-40B4-BE49-F238E27FC236}">
                  <a16:creationId xmlns:a16="http://schemas.microsoft.com/office/drawing/2014/main" id="{74228CAF-352E-D371-B924-F6C9A5109B22}"/>
                </a:ext>
              </a:extLst>
            </p:cNvPr>
            <p:cNvSpPr/>
            <p:nvPr/>
          </p:nvSpPr>
          <p:spPr>
            <a:xfrm>
              <a:off x="4146275" y="1542300"/>
              <a:ext cx="46350" cy="149500"/>
            </a:xfrm>
            <a:custGeom>
              <a:avLst/>
              <a:gdLst/>
              <a:ahLst/>
              <a:cxnLst/>
              <a:rect l="l" t="t" r="r" b="b"/>
              <a:pathLst>
                <a:path w="1854" h="5980" extrusionOk="0">
                  <a:moveTo>
                    <a:pt x="1853" y="1"/>
                  </a:moveTo>
                  <a:lnTo>
                    <a:pt x="1727" y="43"/>
                  </a:lnTo>
                  <a:lnTo>
                    <a:pt x="1432" y="127"/>
                  </a:lnTo>
                  <a:lnTo>
                    <a:pt x="1138" y="1516"/>
                  </a:lnTo>
                  <a:lnTo>
                    <a:pt x="801" y="2906"/>
                  </a:lnTo>
                  <a:lnTo>
                    <a:pt x="422" y="4253"/>
                  </a:lnTo>
                  <a:lnTo>
                    <a:pt x="1" y="5600"/>
                  </a:lnTo>
                  <a:lnTo>
                    <a:pt x="295" y="5979"/>
                  </a:lnTo>
                  <a:lnTo>
                    <a:pt x="759" y="4506"/>
                  </a:lnTo>
                  <a:lnTo>
                    <a:pt x="1180" y="3032"/>
                  </a:lnTo>
                  <a:lnTo>
                    <a:pt x="1559" y="1516"/>
                  </a:lnTo>
                  <a:lnTo>
                    <a:pt x="1853"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8" name="Google Shape;4408;p50">
              <a:extLst>
                <a:ext uri="{FF2B5EF4-FFF2-40B4-BE49-F238E27FC236}">
                  <a16:creationId xmlns:a16="http://schemas.microsoft.com/office/drawing/2014/main" id="{522B77BC-B518-BE07-F1B2-46A733E12718}"/>
                </a:ext>
              </a:extLst>
            </p:cNvPr>
            <p:cNvSpPr/>
            <p:nvPr/>
          </p:nvSpPr>
          <p:spPr>
            <a:xfrm>
              <a:off x="4146275" y="1542300"/>
              <a:ext cx="46350" cy="149500"/>
            </a:xfrm>
            <a:custGeom>
              <a:avLst/>
              <a:gdLst/>
              <a:ahLst/>
              <a:cxnLst/>
              <a:rect l="l" t="t" r="r" b="b"/>
              <a:pathLst>
                <a:path w="1854" h="5980" fill="none" extrusionOk="0">
                  <a:moveTo>
                    <a:pt x="1853" y="1"/>
                  </a:moveTo>
                  <a:lnTo>
                    <a:pt x="1727" y="43"/>
                  </a:lnTo>
                  <a:lnTo>
                    <a:pt x="1432" y="127"/>
                  </a:lnTo>
                  <a:lnTo>
                    <a:pt x="1432" y="127"/>
                  </a:lnTo>
                  <a:lnTo>
                    <a:pt x="1138" y="1516"/>
                  </a:lnTo>
                  <a:lnTo>
                    <a:pt x="801" y="2906"/>
                  </a:lnTo>
                  <a:lnTo>
                    <a:pt x="422" y="4253"/>
                  </a:lnTo>
                  <a:lnTo>
                    <a:pt x="1" y="5600"/>
                  </a:lnTo>
                  <a:lnTo>
                    <a:pt x="295" y="5979"/>
                  </a:lnTo>
                  <a:lnTo>
                    <a:pt x="295" y="5979"/>
                  </a:lnTo>
                  <a:lnTo>
                    <a:pt x="759" y="4506"/>
                  </a:lnTo>
                  <a:lnTo>
                    <a:pt x="1180" y="3032"/>
                  </a:lnTo>
                  <a:lnTo>
                    <a:pt x="1559" y="1516"/>
                  </a:lnTo>
                  <a:lnTo>
                    <a:pt x="185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9" name="Google Shape;4409;p50">
              <a:extLst>
                <a:ext uri="{FF2B5EF4-FFF2-40B4-BE49-F238E27FC236}">
                  <a16:creationId xmlns:a16="http://schemas.microsoft.com/office/drawing/2014/main" id="{869F8050-CD85-8936-2EDC-73D590180CF9}"/>
                </a:ext>
              </a:extLst>
            </p:cNvPr>
            <p:cNvSpPr/>
            <p:nvPr/>
          </p:nvSpPr>
          <p:spPr>
            <a:xfrm>
              <a:off x="4172600" y="1531775"/>
              <a:ext cx="62125" cy="187375"/>
            </a:xfrm>
            <a:custGeom>
              <a:avLst/>
              <a:gdLst/>
              <a:ahLst/>
              <a:cxnLst/>
              <a:rect l="l" t="t" r="r" b="b"/>
              <a:pathLst>
                <a:path w="2485" h="7495" extrusionOk="0">
                  <a:moveTo>
                    <a:pt x="0" y="7242"/>
                  </a:moveTo>
                  <a:lnTo>
                    <a:pt x="253" y="7495"/>
                  </a:lnTo>
                  <a:lnTo>
                    <a:pt x="253" y="7495"/>
                  </a:lnTo>
                  <a:lnTo>
                    <a:pt x="0" y="7242"/>
                  </a:lnTo>
                  <a:close/>
                  <a:moveTo>
                    <a:pt x="2484" y="1"/>
                  </a:moveTo>
                  <a:lnTo>
                    <a:pt x="2021" y="127"/>
                  </a:lnTo>
                  <a:lnTo>
                    <a:pt x="2021" y="127"/>
                  </a:lnTo>
                  <a:lnTo>
                    <a:pt x="2484" y="1"/>
                  </a:lnTo>
                  <a:lnTo>
                    <a:pt x="2484" y="1"/>
                  </a:lnTo>
                  <a:lnTo>
                    <a:pt x="248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0" name="Google Shape;4410;p50">
              <a:extLst>
                <a:ext uri="{FF2B5EF4-FFF2-40B4-BE49-F238E27FC236}">
                  <a16:creationId xmlns:a16="http://schemas.microsoft.com/office/drawing/2014/main" id="{27B714FC-AD63-637B-3243-76DB5E60DF5E}"/>
                </a:ext>
              </a:extLst>
            </p:cNvPr>
            <p:cNvSpPr/>
            <p:nvPr/>
          </p:nvSpPr>
          <p:spPr>
            <a:xfrm>
              <a:off x="4172600" y="1712825"/>
              <a:ext cx="6325" cy="6325"/>
            </a:xfrm>
            <a:custGeom>
              <a:avLst/>
              <a:gdLst/>
              <a:ahLst/>
              <a:cxnLst/>
              <a:rect l="l" t="t" r="r" b="b"/>
              <a:pathLst>
                <a:path w="253" h="253" fill="none" extrusionOk="0">
                  <a:moveTo>
                    <a:pt x="0" y="0"/>
                  </a:moveTo>
                  <a:lnTo>
                    <a:pt x="253" y="253"/>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1" name="Google Shape;4411;p50">
              <a:extLst>
                <a:ext uri="{FF2B5EF4-FFF2-40B4-BE49-F238E27FC236}">
                  <a16:creationId xmlns:a16="http://schemas.microsoft.com/office/drawing/2014/main" id="{50DC447C-7857-BBE9-E915-CD6F5C2CD694}"/>
                </a:ext>
              </a:extLst>
            </p:cNvPr>
            <p:cNvSpPr/>
            <p:nvPr/>
          </p:nvSpPr>
          <p:spPr>
            <a:xfrm>
              <a:off x="4223125" y="1531775"/>
              <a:ext cx="11600" cy="3175"/>
            </a:xfrm>
            <a:custGeom>
              <a:avLst/>
              <a:gdLst/>
              <a:ahLst/>
              <a:cxnLst/>
              <a:rect l="l" t="t" r="r" b="b"/>
              <a:pathLst>
                <a:path w="464" h="127" fill="none" extrusionOk="0">
                  <a:moveTo>
                    <a:pt x="463" y="1"/>
                  </a:moveTo>
                  <a:lnTo>
                    <a:pt x="0" y="127"/>
                  </a:lnTo>
                  <a:lnTo>
                    <a:pt x="0" y="127"/>
                  </a:lnTo>
                  <a:lnTo>
                    <a:pt x="463" y="1"/>
                  </a:lnTo>
                  <a:lnTo>
                    <a:pt x="463" y="1"/>
                  </a:lnTo>
                  <a:lnTo>
                    <a:pt x="46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2" name="Google Shape;4412;p50">
              <a:extLst>
                <a:ext uri="{FF2B5EF4-FFF2-40B4-BE49-F238E27FC236}">
                  <a16:creationId xmlns:a16="http://schemas.microsoft.com/office/drawing/2014/main" id="{EC95CFC9-992E-3373-89DC-56B9B0102EC2}"/>
                </a:ext>
              </a:extLst>
            </p:cNvPr>
            <p:cNvSpPr/>
            <p:nvPr/>
          </p:nvSpPr>
          <p:spPr>
            <a:xfrm>
              <a:off x="4171550" y="1531775"/>
              <a:ext cx="63175" cy="187375"/>
            </a:xfrm>
            <a:custGeom>
              <a:avLst/>
              <a:gdLst/>
              <a:ahLst/>
              <a:cxnLst/>
              <a:rect l="l" t="t" r="r" b="b"/>
              <a:pathLst>
                <a:path w="2527" h="7495" extrusionOk="0">
                  <a:moveTo>
                    <a:pt x="2526" y="1"/>
                  </a:moveTo>
                  <a:lnTo>
                    <a:pt x="2063" y="127"/>
                  </a:lnTo>
                  <a:lnTo>
                    <a:pt x="1600" y="1895"/>
                  </a:lnTo>
                  <a:lnTo>
                    <a:pt x="1095" y="3664"/>
                  </a:lnTo>
                  <a:lnTo>
                    <a:pt x="548" y="5390"/>
                  </a:lnTo>
                  <a:lnTo>
                    <a:pt x="0" y="7158"/>
                  </a:lnTo>
                  <a:lnTo>
                    <a:pt x="42" y="7242"/>
                  </a:lnTo>
                  <a:lnTo>
                    <a:pt x="295" y="7495"/>
                  </a:lnTo>
                  <a:lnTo>
                    <a:pt x="926" y="5642"/>
                  </a:lnTo>
                  <a:lnTo>
                    <a:pt x="1474" y="3748"/>
                  </a:lnTo>
                  <a:lnTo>
                    <a:pt x="2021" y="1853"/>
                  </a:lnTo>
                  <a:lnTo>
                    <a:pt x="2526"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3" name="Google Shape;4413;p50">
              <a:extLst>
                <a:ext uri="{FF2B5EF4-FFF2-40B4-BE49-F238E27FC236}">
                  <a16:creationId xmlns:a16="http://schemas.microsoft.com/office/drawing/2014/main" id="{5ED943C9-35BE-A4FE-8C29-8B915BD56D84}"/>
                </a:ext>
              </a:extLst>
            </p:cNvPr>
            <p:cNvSpPr/>
            <p:nvPr/>
          </p:nvSpPr>
          <p:spPr>
            <a:xfrm>
              <a:off x="4171550" y="1531775"/>
              <a:ext cx="63175" cy="187375"/>
            </a:xfrm>
            <a:custGeom>
              <a:avLst/>
              <a:gdLst/>
              <a:ahLst/>
              <a:cxnLst/>
              <a:rect l="l" t="t" r="r" b="b"/>
              <a:pathLst>
                <a:path w="2527" h="7495" fill="none" extrusionOk="0">
                  <a:moveTo>
                    <a:pt x="2526" y="1"/>
                  </a:moveTo>
                  <a:lnTo>
                    <a:pt x="2063" y="127"/>
                  </a:lnTo>
                  <a:lnTo>
                    <a:pt x="2063" y="127"/>
                  </a:lnTo>
                  <a:lnTo>
                    <a:pt x="1600" y="1895"/>
                  </a:lnTo>
                  <a:lnTo>
                    <a:pt x="1095" y="3664"/>
                  </a:lnTo>
                  <a:lnTo>
                    <a:pt x="548" y="5390"/>
                  </a:lnTo>
                  <a:lnTo>
                    <a:pt x="0" y="7158"/>
                  </a:lnTo>
                  <a:lnTo>
                    <a:pt x="42" y="7242"/>
                  </a:lnTo>
                  <a:lnTo>
                    <a:pt x="295" y="7495"/>
                  </a:lnTo>
                  <a:lnTo>
                    <a:pt x="295" y="7495"/>
                  </a:lnTo>
                  <a:lnTo>
                    <a:pt x="926" y="5642"/>
                  </a:lnTo>
                  <a:lnTo>
                    <a:pt x="1474" y="3748"/>
                  </a:lnTo>
                  <a:lnTo>
                    <a:pt x="2021" y="1853"/>
                  </a:lnTo>
                  <a:lnTo>
                    <a:pt x="252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4" name="Google Shape;4414;p50">
              <a:extLst>
                <a:ext uri="{FF2B5EF4-FFF2-40B4-BE49-F238E27FC236}">
                  <a16:creationId xmlns:a16="http://schemas.microsoft.com/office/drawing/2014/main" id="{20644661-E7D4-4296-3A2F-A44B859E5D1D}"/>
                </a:ext>
              </a:extLst>
            </p:cNvPr>
            <p:cNvSpPr/>
            <p:nvPr/>
          </p:nvSpPr>
          <p:spPr>
            <a:xfrm>
              <a:off x="4279950" y="1446525"/>
              <a:ext cx="181075" cy="211575"/>
            </a:xfrm>
            <a:custGeom>
              <a:avLst/>
              <a:gdLst/>
              <a:ahLst/>
              <a:cxnLst/>
              <a:rect l="l" t="t" r="r" b="b"/>
              <a:pathLst>
                <a:path w="7243" h="8463" extrusionOk="0">
                  <a:moveTo>
                    <a:pt x="6611" y="0"/>
                  </a:moveTo>
                  <a:lnTo>
                    <a:pt x="6485" y="42"/>
                  </a:lnTo>
                  <a:lnTo>
                    <a:pt x="338" y="2611"/>
                  </a:lnTo>
                  <a:lnTo>
                    <a:pt x="211" y="2695"/>
                  </a:lnTo>
                  <a:lnTo>
                    <a:pt x="85" y="2779"/>
                  </a:lnTo>
                  <a:lnTo>
                    <a:pt x="43" y="2905"/>
                  </a:lnTo>
                  <a:lnTo>
                    <a:pt x="1" y="3032"/>
                  </a:lnTo>
                  <a:lnTo>
                    <a:pt x="1" y="3158"/>
                  </a:lnTo>
                  <a:lnTo>
                    <a:pt x="1" y="3284"/>
                  </a:lnTo>
                  <a:lnTo>
                    <a:pt x="85" y="3411"/>
                  </a:lnTo>
                  <a:lnTo>
                    <a:pt x="169" y="35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463"/>
                  </a:lnTo>
                  <a:lnTo>
                    <a:pt x="7200" y="295"/>
                  </a:lnTo>
                  <a:lnTo>
                    <a:pt x="7116" y="211"/>
                  </a:lnTo>
                  <a:lnTo>
                    <a:pt x="6990" y="127"/>
                  </a:lnTo>
                  <a:lnTo>
                    <a:pt x="6906" y="42"/>
                  </a:lnTo>
                  <a:lnTo>
                    <a:pt x="673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5" name="Google Shape;4415;p50">
              <a:extLst>
                <a:ext uri="{FF2B5EF4-FFF2-40B4-BE49-F238E27FC236}">
                  <a16:creationId xmlns:a16="http://schemas.microsoft.com/office/drawing/2014/main" id="{7A86FC2C-73D3-07BE-0A2B-53D937F61EB8}"/>
                </a:ext>
              </a:extLst>
            </p:cNvPr>
            <p:cNvSpPr/>
            <p:nvPr/>
          </p:nvSpPr>
          <p:spPr>
            <a:xfrm>
              <a:off x="4279950" y="1446525"/>
              <a:ext cx="181075" cy="211575"/>
            </a:xfrm>
            <a:custGeom>
              <a:avLst/>
              <a:gdLst/>
              <a:ahLst/>
              <a:cxnLst/>
              <a:rect l="l" t="t" r="r" b="b"/>
              <a:pathLst>
                <a:path w="7243" h="8463" fill="none" extrusionOk="0">
                  <a:moveTo>
                    <a:pt x="169" y="3537"/>
                  </a:moveTo>
                  <a:lnTo>
                    <a:pt x="5769" y="83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590"/>
                  </a:lnTo>
                  <a:lnTo>
                    <a:pt x="7242" y="463"/>
                  </a:lnTo>
                  <a:lnTo>
                    <a:pt x="7200" y="295"/>
                  </a:lnTo>
                  <a:lnTo>
                    <a:pt x="7116" y="211"/>
                  </a:lnTo>
                  <a:lnTo>
                    <a:pt x="6990" y="127"/>
                  </a:lnTo>
                  <a:lnTo>
                    <a:pt x="6906" y="42"/>
                  </a:lnTo>
                  <a:lnTo>
                    <a:pt x="6737" y="0"/>
                  </a:lnTo>
                  <a:lnTo>
                    <a:pt x="6611" y="0"/>
                  </a:lnTo>
                  <a:lnTo>
                    <a:pt x="6485" y="42"/>
                  </a:lnTo>
                  <a:lnTo>
                    <a:pt x="338" y="2611"/>
                  </a:lnTo>
                  <a:lnTo>
                    <a:pt x="338" y="2611"/>
                  </a:lnTo>
                  <a:lnTo>
                    <a:pt x="211" y="2695"/>
                  </a:lnTo>
                  <a:lnTo>
                    <a:pt x="85" y="2779"/>
                  </a:lnTo>
                  <a:lnTo>
                    <a:pt x="43" y="2905"/>
                  </a:lnTo>
                  <a:lnTo>
                    <a:pt x="1" y="3032"/>
                  </a:lnTo>
                  <a:lnTo>
                    <a:pt x="1" y="3158"/>
                  </a:lnTo>
                  <a:lnTo>
                    <a:pt x="1" y="3284"/>
                  </a:lnTo>
                  <a:lnTo>
                    <a:pt x="85" y="3411"/>
                  </a:lnTo>
                  <a:lnTo>
                    <a:pt x="169" y="35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6" name="Google Shape;4416;p50">
              <a:extLst>
                <a:ext uri="{FF2B5EF4-FFF2-40B4-BE49-F238E27FC236}">
                  <a16:creationId xmlns:a16="http://schemas.microsoft.com/office/drawing/2014/main" id="{B1086270-1991-68DA-FA12-B38BA59A3708}"/>
                </a:ext>
              </a:extLst>
            </p:cNvPr>
            <p:cNvSpPr/>
            <p:nvPr/>
          </p:nvSpPr>
          <p:spPr>
            <a:xfrm>
              <a:off x="4322050" y="1492825"/>
              <a:ext cx="11625" cy="4250"/>
            </a:xfrm>
            <a:custGeom>
              <a:avLst/>
              <a:gdLst/>
              <a:ahLst/>
              <a:cxnLst/>
              <a:rect l="l" t="t" r="r" b="b"/>
              <a:pathLst>
                <a:path w="465" h="170" extrusionOk="0">
                  <a:moveTo>
                    <a:pt x="464" y="1"/>
                  </a:moveTo>
                  <a:lnTo>
                    <a:pt x="1" y="169"/>
                  </a:lnTo>
                  <a:lnTo>
                    <a:pt x="464" y="1"/>
                  </a:lnTo>
                  <a:lnTo>
                    <a:pt x="46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7" name="Google Shape;4417;p50">
              <a:extLst>
                <a:ext uri="{FF2B5EF4-FFF2-40B4-BE49-F238E27FC236}">
                  <a16:creationId xmlns:a16="http://schemas.microsoft.com/office/drawing/2014/main" id="{E0237D63-F98B-21F0-EA76-F1842075BDEE}"/>
                </a:ext>
              </a:extLst>
            </p:cNvPr>
            <p:cNvSpPr/>
            <p:nvPr/>
          </p:nvSpPr>
          <p:spPr>
            <a:xfrm>
              <a:off x="4322050" y="1492825"/>
              <a:ext cx="11625" cy="4250"/>
            </a:xfrm>
            <a:custGeom>
              <a:avLst/>
              <a:gdLst/>
              <a:ahLst/>
              <a:cxnLst/>
              <a:rect l="l" t="t" r="r" b="b"/>
              <a:pathLst>
                <a:path w="465" h="170" fill="none" extrusionOk="0">
                  <a:moveTo>
                    <a:pt x="464" y="1"/>
                  </a:moveTo>
                  <a:lnTo>
                    <a:pt x="1" y="169"/>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8" name="Google Shape;4418;p50">
              <a:extLst>
                <a:ext uri="{FF2B5EF4-FFF2-40B4-BE49-F238E27FC236}">
                  <a16:creationId xmlns:a16="http://schemas.microsoft.com/office/drawing/2014/main" id="{D0C3E987-9B7E-2E5E-D41D-A8D1C82E3535}"/>
                </a:ext>
              </a:extLst>
            </p:cNvPr>
            <p:cNvSpPr/>
            <p:nvPr/>
          </p:nvSpPr>
          <p:spPr>
            <a:xfrm>
              <a:off x="4310475" y="1492825"/>
              <a:ext cx="23200" cy="71600"/>
            </a:xfrm>
            <a:custGeom>
              <a:avLst/>
              <a:gdLst/>
              <a:ahLst/>
              <a:cxnLst/>
              <a:rect l="l" t="t" r="r" b="b"/>
              <a:pathLst>
                <a:path w="928" h="2864" extrusionOk="0">
                  <a:moveTo>
                    <a:pt x="927" y="1"/>
                  </a:moveTo>
                  <a:lnTo>
                    <a:pt x="464" y="169"/>
                  </a:lnTo>
                  <a:lnTo>
                    <a:pt x="1" y="2569"/>
                  </a:lnTo>
                  <a:lnTo>
                    <a:pt x="338" y="2864"/>
                  </a:lnTo>
                  <a:lnTo>
                    <a:pt x="92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9" name="Google Shape;4419;p50">
              <a:extLst>
                <a:ext uri="{FF2B5EF4-FFF2-40B4-BE49-F238E27FC236}">
                  <a16:creationId xmlns:a16="http://schemas.microsoft.com/office/drawing/2014/main" id="{7510D6D0-18BD-30E6-05A0-E3CBB00A0B71}"/>
                </a:ext>
              </a:extLst>
            </p:cNvPr>
            <p:cNvSpPr/>
            <p:nvPr/>
          </p:nvSpPr>
          <p:spPr>
            <a:xfrm>
              <a:off x="4310475" y="1492825"/>
              <a:ext cx="23200" cy="71600"/>
            </a:xfrm>
            <a:custGeom>
              <a:avLst/>
              <a:gdLst/>
              <a:ahLst/>
              <a:cxnLst/>
              <a:rect l="l" t="t" r="r" b="b"/>
              <a:pathLst>
                <a:path w="928" h="2864" fill="none" extrusionOk="0">
                  <a:moveTo>
                    <a:pt x="927" y="1"/>
                  </a:moveTo>
                  <a:lnTo>
                    <a:pt x="464" y="169"/>
                  </a:lnTo>
                  <a:lnTo>
                    <a:pt x="1" y="2569"/>
                  </a:lnTo>
                  <a:lnTo>
                    <a:pt x="338" y="2864"/>
                  </a:lnTo>
                  <a:lnTo>
                    <a:pt x="9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0" name="Google Shape;4420;p50">
              <a:extLst>
                <a:ext uri="{FF2B5EF4-FFF2-40B4-BE49-F238E27FC236}">
                  <a16:creationId xmlns:a16="http://schemas.microsoft.com/office/drawing/2014/main" id="{5D3D482F-A353-4DE8-E1DC-7AE4A78B55E3}"/>
                </a:ext>
              </a:extLst>
            </p:cNvPr>
            <p:cNvSpPr/>
            <p:nvPr/>
          </p:nvSpPr>
          <p:spPr>
            <a:xfrm>
              <a:off x="4339950" y="1480200"/>
              <a:ext cx="23175" cy="103175"/>
            </a:xfrm>
            <a:custGeom>
              <a:avLst/>
              <a:gdLst/>
              <a:ahLst/>
              <a:cxnLst/>
              <a:rect l="l" t="t" r="r" b="b"/>
              <a:pathLst>
                <a:path w="927" h="4127" extrusionOk="0">
                  <a:moveTo>
                    <a:pt x="1" y="4085"/>
                  </a:moveTo>
                  <a:lnTo>
                    <a:pt x="1" y="4085"/>
                  </a:lnTo>
                  <a:lnTo>
                    <a:pt x="43" y="4127"/>
                  </a:lnTo>
                  <a:lnTo>
                    <a:pt x="1" y="4085"/>
                  </a:lnTo>
                  <a:close/>
                  <a:moveTo>
                    <a:pt x="927" y="1"/>
                  </a:moveTo>
                  <a:lnTo>
                    <a:pt x="801" y="43"/>
                  </a:lnTo>
                  <a:lnTo>
                    <a:pt x="801" y="43"/>
                  </a:lnTo>
                  <a:lnTo>
                    <a:pt x="92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1" name="Google Shape;4421;p50">
              <a:extLst>
                <a:ext uri="{FF2B5EF4-FFF2-40B4-BE49-F238E27FC236}">
                  <a16:creationId xmlns:a16="http://schemas.microsoft.com/office/drawing/2014/main" id="{26F62657-00F5-9DA9-3DCC-8F3FFF062B19}"/>
                </a:ext>
              </a:extLst>
            </p:cNvPr>
            <p:cNvSpPr/>
            <p:nvPr/>
          </p:nvSpPr>
          <p:spPr>
            <a:xfrm>
              <a:off x="4339950" y="1582300"/>
              <a:ext cx="1075" cy="1075"/>
            </a:xfrm>
            <a:custGeom>
              <a:avLst/>
              <a:gdLst/>
              <a:ahLst/>
              <a:cxnLst/>
              <a:rect l="l" t="t" r="r" b="b"/>
              <a:pathLst>
                <a:path w="43" h="43" fill="none" extrusionOk="0">
                  <a:moveTo>
                    <a:pt x="1" y="1"/>
                  </a:moveTo>
                  <a:lnTo>
                    <a:pt x="1" y="1"/>
                  </a:lnTo>
                  <a:lnTo>
                    <a:pt x="43" y="43"/>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2" name="Google Shape;4422;p50">
              <a:extLst>
                <a:ext uri="{FF2B5EF4-FFF2-40B4-BE49-F238E27FC236}">
                  <a16:creationId xmlns:a16="http://schemas.microsoft.com/office/drawing/2014/main" id="{C5FE4AD4-F532-7622-AA9F-6EDCA1C5085F}"/>
                </a:ext>
              </a:extLst>
            </p:cNvPr>
            <p:cNvSpPr/>
            <p:nvPr/>
          </p:nvSpPr>
          <p:spPr>
            <a:xfrm>
              <a:off x="4359950" y="1480200"/>
              <a:ext cx="3175" cy="1075"/>
            </a:xfrm>
            <a:custGeom>
              <a:avLst/>
              <a:gdLst/>
              <a:ahLst/>
              <a:cxnLst/>
              <a:rect l="l" t="t" r="r" b="b"/>
              <a:pathLst>
                <a:path w="127" h="43" fill="none" extrusionOk="0">
                  <a:moveTo>
                    <a:pt x="127" y="1"/>
                  </a:moveTo>
                  <a:lnTo>
                    <a:pt x="1" y="43"/>
                  </a:lnTo>
                  <a:lnTo>
                    <a:pt x="1"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3" name="Google Shape;4423;p50">
              <a:extLst>
                <a:ext uri="{FF2B5EF4-FFF2-40B4-BE49-F238E27FC236}">
                  <a16:creationId xmlns:a16="http://schemas.microsoft.com/office/drawing/2014/main" id="{9109CA63-B543-A41E-FD1F-89CF286D6445}"/>
                </a:ext>
              </a:extLst>
            </p:cNvPr>
            <p:cNvSpPr/>
            <p:nvPr/>
          </p:nvSpPr>
          <p:spPr>
            <a:xfrm>
              <a:off x="4339950" y="1477050"/>
              <a:ext cx="31600" cy="112650"/>
            </a:xfrm>
            <a:custGeom>
              <a:avLst/>
              <a:gdLst/>
              <a:ahLst/>
              <a:cxnLst/>
              <a:rect l="l" t="t" r="r" b="b"/>
              <a:pathLst>
                <a:path w="1264" h="4506" extrusionOk="0">
                  <a:moveTo>
                    <a:pt x="1264" y="0"/>
                  </a:moveTo>
                  <a:lnTo>
                    <a:pt x="927" y="127"/>
                  </a:lnTo>
                  <a:lnTo>
                    <a:pt x="801" y="169"/>
                  </a:lnTo>
                  <a:lnTo>
                    <a:pt x="590" y="1348"/>
                  </a:lnTo>
                  <a:lnTo>
                    <a:pt x="337" y="2442"/>
                  </a:lnTo>
                  <a:lnTo>
                    <a:pt x="1" y="4211"/>
                  </a:lnTo>
                  <a:lnTo>
                    <a:pt x="43" y="4253"/>
                  </a:lnTo>
                  <a:lnTo>
                    <a:pt x="337" y="4505"/>
                  </a:lnTo>
                  <a:lnTo>
                    <a:pt x="758" y="2526"/>
                  </a:lnTo>
                  <a:lnTo>
                    <a:pt x="1011" y="1263"/>
                  </a:lnTo>
                  <a:lnTo>
                    <a:pt x="1264"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4" name="Google Shape;4424;p50">
              <a:extLst>
                <a:ext uri="{FF2B5EF4-FFF2-40B4-BE49-F238E27FC236}">
                  <a16:creationId xmlns:a16="http://schemas.microsoft.com/office/drawing/2014/main" id="{9D58F206-1314-95B9-6987-03BBF06E7072}"/>
                </a:ext>
              </a:extLst>
            </p:cNvPr>
            <p:cNvSpPr/>
            <p:nvPr/>
          </p:nvSpPr>
          <p:spPr>
            <a:xfrm>
              <a:off x="4339950" y="1477050"/>
              <a:ext cx="31600" cy="112650"/>
            </a:xfrm>
            <a:custGeom>
              <a:avLst/>
              <a:gdLst/>
              <a:ahLst/>
              <a:cxnLst/>
              <a:rect l="l" t="t" r="r" b="b"/>
              <a:pathLst>
                <a:path w="1264" h="4506" fill="none" extrusionOk="0">
                  <a:moveTo>
                    <a:pt x="1264" y="0"/>
                  </a:moveTo>
                  <a:lnTo>
                    <a:pt x="927" y="127"/>
                  </a:lnTo>
                  <a:lnTo>
                    <a:pt x="801" y="169"/>
                  </a:lnTo>
                  <a:lnTo>
                    <a:pt x="801" y="169"/>
                  </a:lnTo>
                  <a:lnTo>
                    <a:pt x="590" y="1348"/>
                  </a:lnTo>
                  <a:lnTo>
                    <a:pt x="337" y="2442"/>
                  </a:lnTo>
                  <a:lnTo>
                    <a:pt x="1" y="4211"/>
                  </a:lnTo>
                  <a:lnTo>
                    <a:pt x="43" y="4253"/>
                  </a:lnTo>
                  <a:lnTo>
                    <a:pt x="337" y="4505"/>
                  </a:lnTo>
                  <a:lnTo>
                    <a:pt x="758" y="2526"/>
                  </a:lnTo>
                  <a:lnTo>
                    <a:pt x="758" y="2526"/>
                  </a:lnTo>
                  <a:lnTo>
                    <a:pt x="1011" y="1263"/>
                  </a:lnTo>
                  <a:lnTo>
                    <a:pt x="12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5" name="Google Shape;4425;p50">
              <a:extLst>
                <a:ext uri="{FF2B5EF4-FFF2-40B4-BE49-F238E27FC236}">
                  <a16:creationId xmlns:a16="http://schemas.microsoft.com/office/drawing/2014/main" id="{3C13EF25-A74B-E3AA-D3F0-20CC6DC64B78}"/>
                </a:ext>
              </a:extLst>
            </p:cNvPr>
            <p:cNvSpPr/>
            <p:nvPr/>
          </p:nvSpPr>
          <p:spPr>
            <a:xfrm>
              <a:off x="4371525" y="1464425"/>
              <a:ext cx="29500" cy="152625"/>
            </a:xfrm>
            <a:custGeom>
              <a:avLst/>
              <a:gdLst/>
              <a:ahLst/>
              <a:cxnLst/>
              <a:rect l="l" t="t" r="r" b="b"/>
              <a:pathLst>
                <a:path w="1180" h="6105" extrusionOk="0">
                  <a:moveTo>
                    <a:pt x="1180" y="0"/>
                  </a:moveTo>
                  <a:lnTo>
                    <a:pt x="759" y="211"/>
                  </a:lnTo>
                  <a:lnTo>
                    <a:pt x="632" y="1600"/>
                  </a:lnTo>
                  <a:lnTo>
                    <a:pt x="464" y="2989"/>
                  </a:lnTo>
                  <a:lnTo>
                    <a:pt x="253" y="4421"/>
                  </a:lnTo>
                  <a:lnTo>
                    <a:pt x="1" y="5810"/>
                  </a:lnTo>
                  <a:lnTo>
                    <a:pt x="338" y="6105"/>
                  </a:lnTo>
                  <a:lnTo>
                    <a:pt x="632" y="4589"/>
                  </a:lnTo>
                  <a:lnTo>
                    <a:pt x="843" y="3074"/>
                  </a:lnTo>
                  <a:lnTo>
                    <a:pt x="1053" y="1558"/>
                  </a:lnTo>
                  <a:lnTo>
                    <a:pt x="1180"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6" name="Google Shape;4426;p50">
              <a:extLst>
                <a:ext uri="{FF2B5EF4-FFF2-40B4-BE49-F238E27FC236}">
                  <a16:creationId xmlns:a16="http://schemas.microsoft.com/office/drawing/2014/main" id="{93B4A62B-57D2-201F-3587-6EEC3E467FCA}"/>
                </a:ext>
              </a:extLst>
            </p:cNvPr>
            <p:cNvSpPr/>
            <p:nvPr/>
          </p:nvSpPr>
          <p:spPr>
            <a:xfrm>
              <a:off x="4371525" y="1464425"/>
              <a:ext cx="29500" cy="152625"/>
            </a:xfrm>
            <a:custGeom>
              <a:avLst/>
              <a:gdLst/>
              <a:ahLst/>
              <a:cxnLst/>
              <a:rect l="l" t="t" r="r" b="b"/>
              <a:pathLst>
                <a:path w="1180" h="6105" fill="none" extrusionOk="0">
                  <a:moveTo>
                    <a:pt x="1180" y="0"/>
                  </a:moveTo>
                  <a:lnTo>
                    <a:pt x="759" y="211"/>
                  </a:lnTo>
                  <a:lnTo>
                    <a:pt x="759" y="211"/>
                  </a:lnTo>
                  <a:lnTo>
                    <a:pt x="632" y="1600"/>
                  </a:lnTo>
                  <a:lnTo>
                    <a:pt x="464" y="2989"/>
                  </a:lnTo>
                  <a:lnTo>
                    <a:pt x="253" y="4421"/>
                  </a:lnTo>
                  <a:lnTo>
                    <a:pt x="1" y="5810"/>
                  </a:lnTo>
                  <a:lnTo>
                    <a:pt x="338" y="6105"/>
                  </a:lnTo>
                  <a:lnTo>
                    <a:pt x="338" y="6105"/>
                  </a:lnTo>
                  <a:lnTo>
                    <a:pt x="632" y="4589"/>
                  </a:lnTo>
                  <a:lnTo>
                    <a:pt x="843" y="3074"/>
                  </a:lnTo>
                  <a:lnTo>
                    <a:pt x="1053" y="1558"/>
                  </a:lnTo>
                  <a:lnTo>
                    <a:pt x="118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7" name="Google Shape;4427;p50">
              <a:extLst>
                <a:ext uri="{FF2B5EF4-FFF2-40B4-BE49-F238E27FC236}">
                  <a16:creationId xmlns:a16="http://schemas.microsoft.com/office/drawing/2014/main" id="{1F55C994-11FC-9109-C11B-DED87785D1FC}"/>
                </a:ext>
              </a:extLst>
            </p:cNvPr>
            <p:cNvSpPr/>
            <p:nvPr/>
          </p:nvSpPr>
          <p:spPr>
            <a:xfrm>
              <a:off x="4399950" y="1448625"/>
              <a:ext cx="41075" cy="192650"/>
            </a:xfrm>
            <a:custGeom>
              <a:avLst/>
              <a:gdLst/>
              <a:ahLst/>
              <a:cxnLst/>
              <a:rect l="l" t="t" r="r" b="b"/>
              <a:pathLst>
                <a:path w="1643" h="7706" extrusionOk="0">
                  <a:moveTo>
                    <a:pt x="1642" y="1"/>
                  </a:moveTo>
                  <a:lnTo>
                    <a:pt x="1179" y="169"/>
                  </a:lnTo>
                  <a:lnTo>
                    <a:pt x="927" y="1979"/>
                  </a:lnTo>
                  <a:lnTo>
                    <a:pt x="632" y="3790"/>
                  </a:lnTo>
                  <a:lnTo>
                    <a:pt x="337" y="5600"/>
                  </a:lnTo>
                  <a:lnTo>
                    <a:pt x="0" y="7411"/>
                  </a:lnTo>
                  <a:lnTo>
                    <a:pt x="379" y="7705"/>
                  </a:lnTo>
                  <a:lnTo>
                    <a:pt x="716" y="5811"/>
                  </a:lnTo>
                  <a:lnTo>
                    <a:pt x="1053" y="3874"/>
                  </a:lnTo>
                  <a:lnTo>
                    <a:pt x="1348" y="1937"/>
                  </a:lnTo>
                  <a:lnTo>
                    <a:pt x="1642"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8" name="Google Shape;4428;p50">
              <a:extLst>
                <a:ext uri="{FF2B5EF4-FFF2-40B4-BE49-F238E27FC236}">
                  <a16:creationId xmlns:a16="http://schemas.microsoft.com/office/drawing/2014/main" id="{9EBDD159-F21B-0C5D-D9CB-61FEF426DDE0}"/>
                </a:ext>
              </a:extLst>
            </p:cNvPr>
            <p:cNvSpPr/>
            <p:nvPr/>
          </p:nvSpPr>
          <p:spPr>
            <a:xfrm>
              <a:off x="4399950" y="1448625"/>
              <a:ext cx="41075" cy="192650"/>
            </a:xfrm>
            <a:custGeom>
              <a:avLst/>
              <a:gdLst/>
              <a:ahLst/>
              <a:cxnLst/>
              <a:rect l="l" t="t" r="r" b="b"/>
              <a:pathLst>
                <a:path w="1643" h="7706" fill="none" extrusionOk="0">
                  <a:moveTo>
                    <a:pt x="1642" y="1"/>
                  </a:moveTo>
                  <a:lnTo>
                    <a:pt x="1179" y="169"/>
                  </a:lnTo>
                  <a:lnTo>
                    <a:pt x="1179" y="169"/>
                  </a:lnTo>
                  <a:lnTo>
                    <a:pt x="927" y="1979"/>
                  </a:lnTo>
                  <a:lnTo>
                    <a:pt x="632" y="3790"/>
                  </a:lnTo>
                  <a:lnTo>
                    <a:pt x="337" y="5600"/>
                  </a:lnTo>
                  <a:lnTo>
                    <a:pt x="0" y="7411"/>
                  </a:lnTo>
                  <a:lnTo>
                    <a:pt x="379" y="7705"/>
                  </a:lnTo>
                  <a:lnTo>
                    <a:pt x="379" y="7705"/>
                  </a:lnTo>
                  <a:lnTo>
                    <a:pt x="716" y="5811"/>
                  </a:lnTo>
                  <a:lnTo>
                    <a:pt x="1053" y="3874"/>
                  </a:lnTo>
                  <a:lnTo>
                    <a:pt x="1348" y="1937"/>
                  </a:lnTo>
                  <a:lnTo>
                    <a:pt x="164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9" name="Google Shape;4429;p50">
              <a:extLst>
                <a:ext uri="{FF2B5EF4-FFF2-40B4-BE49-F238E27FC236}">
                  <a16:creationId xmlns:a16="http://schemas.microsoft.com/office/drawing/2014/main" id="{0087D08D-B6EB-83EA-0E78-F961D5CEE704}"/>
                </a:ext>
              </a:extLst>
            </p:cNvPr>
            <p:cNvSpPr/>
            <p:nvPr/>
          </p:nvSpPr>
          <p:spPr>
            <a:xfrm>
              <a:off x="4468375" y="1336000"/>
              <a:ext cx="180000" cy="212650"/>
            </a:xfrm>
            <a:custGeom>
              <a:avLst/>
              <a:gdLst/>
              <a:ahLst/>
              <a:cxnLst/>
              <a:rect l="l" t="t" r="r" b="b"/>
              <a:pathLst>
                <a:path w="7200" h="8506" extrusionOk="0">
                  <a:moveTo>
                    <a:pt x="6400" y="1"/>
                  </a:moveTo>
                  <a:lnTo>
                    <a:pt x="6273" y="43"/>
                  </a:lnTo>
                  <a:lnTo>
                    <a:pt x="6105" y="85"/>
                  </a:lnTo>
                  <a:lnTo>
                    <a:pt x="295" y="3285"/>
                  </a:lnTo>
                  <a:lnTo>
                    <a:pt x="169" y="3369"/>
                  </a:lnTo>
                  <a:lnTo>
                    <a:pt x="84" y="3495"/>
                  </a:lnTo>
                  <a:lnTo>
                    <a:pt x="42" y="3621"/>
                  </a:lnTo>
                  <a:lnTo>
                    <a:pt x="0" y="3748"/>
                  </a:lnTo>
                  <a:lnTo>
                    <a:pt x="0" y="3874"/>
                  </a:lnTo>
                  <a:lnTo>
                    <a:pt x="42" y="4000"/>
                  </a:lnTo>
                  <a:lnTo>
                    <a:pt x="126" y="4127"/>
                  </a:lnTo>
                  <a:lnTo>
                    <a:pt x="253" y="421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05" y="422"/>
                  </a:lnTo>
                  <a:lnTo>
                    <a:pt x="6863" y="295"/>
                  </a:lnTo>
                  <a:lnTo>
                    <a:pt x="6779" y="169"/>
                  </a:lnTo>
                  <a:lnTo>
                    <a:pt x="6652" y="85"/>
                  </a:lnTo>
                  <a:lnTo>
                    <a:pt x="6526" y="43"/>
                  </a:lnTo>
                  <a:lnTo>
                    <a:pt x="640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0" name="Google Shape;4430;p50">
              <a:extLst>
                <a:ext uri="{FF2B5EF4-FFF2-40B4-BE49-F238E27FC236}">
                  <a16:creationId xmlns:a16="http://schemas.microsoft.com/office/drawing/2014/main" id="{A93A292C-7734-13E6-D210-DD48E2FAD410}"/>
                </a:ext>
              </a:extLst>
            </p:cNvPr>
            <p:cNvSpPr/>
            <p:nvPr/>
          </p:nvSpPr>
          <p:spPr>
            <a:xfrm>
              <a:off x="4468375" y="1336000"/>
              <a:ext cx="180000" cy="212650"/>
            </a:xfrm>
            <a:custGeom>
              <a:avLst/>
              <a:gdLst/>
              <a:ahLst/>
              <a:cxnLst/>
              <a:rect l="l" t="t" r="r" b="b"/>
              <a:pathLst>
                <a:path w="7200" h="8506" fill="none" extrusionOk="0">
                  <a:moveTo>
                    <a:pt x="253" y="4211"/>
                  </a:moveTo>
                  <a:lnTo>
                    <a:pt x="6316" y="842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47" y="548"/>
                  </a:lnTo>
                  <a:lnTo>
                    <a:pt x="6905" y="422"/>
                  </a:lnTo>
                  <a:lnTo>
                    <a:pt x="6863" y="295"/>
                  </a:lnTo>
                  <a:lnTo>
                    <a:pt x="6779" y="169"/>
                  </a:lnTo>
                  <a:lnTo>
                    <a:pt x="6652" y="85"/>
                  </a:lnTo>
                  <a:lnTo>
                    <a:pt x="6526" y="43"/>
                  </a:lnTo>
                  <a:lnTo>
                    <a:pt x="6400" y="1"/>
                  </a:lnTo>
                  <a:lnTo>
                    <a:pt x="6273" y="43"/>
                  </a:lnTo>
                  <a:lnTo>
                    <a:pt x="6105" y="85"/>
                  </a:lnTo>
                  <a:lnTo>
                    <a:pt x="295" y="3285"/>
                  </a:lnTo>
                  <a:lnTo>
                    <a:pt x="295" y="3285"/>
                  </a:lnTo>
                  <a:lnTo>
                    <a:pt x="169" y="3369"/>
                  </a:lnTo>
                  <a:lnTo>
                    <a:pt x="84" y="3495"/>
                  </a:lnTo>
                  <a:lnTo>
                    <a:pt x="42" y="3621"/>
                  </a:lnTo>
                  <a:lnTo>
                    <a:pt x="0" y="3748"/>
                  </a:lnTo>
                  <a:lnTo>
                    <a:pt x="0" y="3874"/>
                  </a:lnTo>
                  <a:lnTo>
                    <a:pt x="42" y="4000"/>
                  </a:lnTo>
                  <a:lnTo>
                    <a:pt x="126" y="4127"/>
                  </a:lnTo>
                  <a:lnTo>
                    <a:pt x="253" y="421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1" name="Google Shape;4431;p50">
              <a:extLst>
                <a:ext uri="{FF2B5EF4-FFF2-40B4-BE49-F238E27FC236}">
                  <a16:creationId xmlns:a16="http://schemas.microsoft.com/office/drawing/2014/main" id="{7AAD0516-09E8-BDAE-4E52-7C3D942C7A81}"/>
                </a:ext>
              </a:extLst>
            </p:cNvPr>
            <p:cNvSpPr/>
            <p:nvPr/>
          </p:nvSpPr>
          <p:spPr>
            <a:xfrm>
              <a:off x="4502050" y="1460200"/>
              <a:ext cx="9500" cy="7400"/>
            </a:xfrm>
            <a:custGeom>
              <a:avLst/>
              <a:gdLst/>
              <a:ahLst/>
              <a:cxnLst/>
              <a:rect l="l" t="t" r="r" b="b"/>
              <a:pathLst>
                <a:path w="380" h="296" extrusionOk="0">
                  <a:moveTo>
                    <a:pt x="0" y="1"/>
                  </a:moveTo>
                  <a:lnTo>
                    <a:pt x="0" y="1"/>
                  </a:lnTo>
                  <a:lnTo>
                    <a:pt x="379" y="295"/>
                  </a:lnTo>
                  <a:lnTo>
                    <a:pt x="0"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2" name="Google Shape;4432;p50">
              <a:extLst>
                <a:ext uri="{FF2B5EF4-FFF2-40B4-BE49-F238E27FC236}">
                  <a16:creationId xmlns:a16="http://schemas.microsoft.com/office/drawing/2014/main" id="{DBDEBA67-C41E-13B3-CA6D-D73491CF5D7D}"/>
                </a:ext>
              </a:extLst>
            </p:cNvPr>
            <p:cNvSpPr/>
            <p:nvPr/>
          </p:nvSpPr>
          <p:spPr>
            <a:xfrm>
              <a:off x="4502050" y="1460200"/>
              <a:ext cx="9500" cy="7400"/>
            </a:xfrm>
            <a:custGeom>
              <a:avLst/>
              <a:gdLst/>
              <a:ahLst/>
              <a:cxnLst/>
              <a:rect l="l" t="t" r="r" b="b"/>
              <a:pathLst>
                <a:path w="380" h="296" fill="none" extrusionOk="0">
                  <a:moveTo>
                    <a:pt x="0" y="1"/>
                  </a:moveTo>
                  <a:lnTo>
                    <a:pt x="0" y="1"/>
                  </a:lnTo>
                  <a:lnTo>
                    <a:pt x="379" y="29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3" name="Google Shape;4433;p50">
              <a:extLst>
                <a:ext uri="{FF2B5EF4-FFF2-40B4-BE49-F238E27FC236}">
                  <a16:creationId xmlns:a16="http://schemas.microsoft.com/office/drawing/2014/main" id="{05E1AA93-2DA2-5166-CC68-87236E6DE9BC}"/>
                </a:ext>
              </a:extLst>
            </p:cNvPr>
            <p:cNvSpPr/>
            <p:nvPr/>
          </p:nvSpPr>
          <p:spPr>
            <a:xfrm>
              <a:off x="4502050" y="1394950"/>
              <a:ext cx="16875" cy="72650"/>
            </a:xfrm>
            <a:custGeom>
              <a:avLst/>
              <a:gdLst/>
              <a:ahLst/>
              <a:cxnLst/>
              <a:rect l="l" t="t" r="r" b="b"/>
              <a:pathLst>
                <a:path w="675" h="2906" extrusionOk="0">
                  <a:moveTo>
                    <a:pt x="674" y="0"/>
                  </a:moveTo>
                  <a:lnTo>
                    <a:pt x="211" y="211"/>
                  </a:lnTo>
                  <a:lnTo>
                    <a:pt x="0" y="2611"/>
                  </a:lnTo>
                  <a:lnTo>
                    <a:pt x="379" y="2905"/>
                  </a:lnTo>
                  <a:lnTo>
                    <a:pt x="674"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4" name="Google Shape;4434;p50">
              <a:extLst>
                <a:ext uri="{FF2B5EF4-FFF2-40B4-BE49-F238E27FC236}">
                  <a16:creationId xmlns:a16="http://schemas.microsoft.com/office/drawing/2014/main" id="{8ACC421C-B2B9-9A7E-8FFD-6FCB690E6D36}"/>
                </a:ext>
              </a:extLst>
            </p:cNvPr>
            <p:cNvSpPr/>
            <p:nvPr/>
          </p:nvSpPr>
          <p:spPr>
            <a:xfrm>
              <a:off x="4502050" y="1394950"/>
              <a:ext cx="16875" cy="72650"/>
            </a:xfrm>
            <a:custGeom>
              <a:avLst/>
              <a:gdLst/>
              <a:ahLst/>
              <a:cxnLst/>
              <a:rect l="l" t="t" r="r" b="b"/>
              <a:pathLst>
                <a:path w="675" h="2906" fill="none" extrusionOk="0">
                  <a:moveTo>
                    <a:pt x="674" y="0"/>
                  </a:moveTo>
                  <a:lnTo>
                    <a:pt x="211" y="211"/>
                  </a:lnTo>
                  <a:lnTo>
                    <a:pt x="0" y="2611"/>
                  </a:lnTo>
                  <a:lnTo>
                    <a:pt x="379" y="2905"/>
                  </a:lnTo>
                  <a:lnTo>
                    <a:pt x="67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5" name="Google Shape;4435;p50">
              <a:extLst>
                <a:ext uri="{FF2B5EF4-FFF2-40B4-BE49-F238E27FC236}">
                  <a16:creationId xmlns:a16="http://schemas.microsoft.com/office/drawing/2014/main" id="{5C2A611E-47AF-FAD5-AA41-453BF0E9748C}"/>
                </a:ext>
              </a:extLst>
            </p:cNvPr>
            <p:cNvSpPr/>
            <p:nvPr/>
          </p:nvSpPr>
          <p:spPr>
            <a:xfrm>
              <a:off x="4533625" y="1482300"/>
              <a:ext cx="4225" cy="2125"/>
            </a:xfrm>
            <a:custGeom>
              <a:avLst/>
              <a:gdLst/>
              <a:ahLst/>
              <a:cxnLst/>
              <a:rect l="l" t="t" r="r" b="b"/>
              <a:pathLst>
                <a:path w="169" h="85" extrusionOk="0">
                  <a:moveTo>
                    <a:pt x="1" y="1"/>
                  </a:moveTo>
                  <a:lnTo>
                    <a:pt x="1" y="1"/>
                  </a:lnTo>
                  <a:lnTo>
                    <a:pt x="169" y="85"/>
                  </a:lnTo>
                  <a:lnTo>
                    <a:pt x="1"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6" name="Google Shape;4436;p50">
              <a:extLst>
                <a:ext uri="{FF2B5EF4-FFF2-40B4-BE49-F238E27FC236}">
                  <a16:creationId xmlns:a16="http://schemas.microsoft.com/office/drawing/2014/main" id="{6AB69AF8-F3AD-5D39-D040-9C2F91AC6845}"/>
                </a:ext>
              </a:extLst>
            </p:cNvPr>
            <p:cNvSpPr/>
            <p:nvPr/>
          </p:nvSpPr>
          <p:spPr>
            <a:xfrm>
              <a:off x="4533625" y="1482300"/>
              <a:ext cx="4225" cy="2125"/>
            </a:xfrm>
            <a:custGeom>
              <a:avLst/>
              <a:gdLst/>
              <a:ahLst/>
              <a:cxnLst/>
              <a:rect l="l" t="t" r="r" b="b"/>
              <a:pathLst>
                <a:path w="169" h="85" fill="none" extrusionOk="0">
                  <a:moveTo>
                    <a:pt x="1" y="1"/>
                  </a:moveTo>
                  <a:lnTo>
                    <a:pt x="1" y="1"/>
                  </a:lnTo>
                  <a:lnTo>
                    <a:pt x="169" y="85"/>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7" name="Google Shape;4437;p50">
              <a:extLst>
                <a:ext uri="{FF2B5EF4-FFF2-40B4-BE49-F238E27FC236}">
                  <a16:creationId xmlns:a16="http://schemas.microsoft.com/office/drawing/2014/main" id="{09612224-5CFF-215C-2110-1501FC1D991F}"/>
                </a:ext>
              </a:extLst>
            </p:cNvPr>
            <p:cNvSpPr/>
            <p:nvPr/>
          </p:nvSpPr>
          <p:spPr>
            <a:xfrm>
              <a:off x="4533625" y="1374950"/>
              <a:ext cx="21075" cy="114750"/>
            </a:xfrm>
            <a:custGeom>
              <a:avLst/>
              <a:gdLst/>
              <a:ahLst/>
              <a:cxnLst/>
              <a:rect l="l" t="t" r="r" b="b"/>
              <a:pathLst>
                <a:path w="843" h="4590" extrusionOk="0">
                  <a:moveTo>
                    <a:pt x="843" y="0"/>
                  </a:moveTo>
                  <a:lnTo>
                    <a:pt x="422" y="211"/>
                  </a:lnTo>
                  <a:lnTo>
                    <a:pt x="295" y="1390"/>
                  </a:lnTo>
                  <a:lnTo>
                    <a:pt x="211" y="2526"/>
                  </a:lnTo>
                  <a:lnTo>
                    <a:pt x="1" y="4295"/>
                  </a:lnTo>
                  <a:lnTo>
                    <a:pt x="169" y="4379"/>
                  </a:lnTo>
                  <a:lnTo>
                    <a:pt x="422" y="4590"/>
                  </a:lnTo>
                  <a:lnTo>
                    <a:pt x="590" y="2569"/>
                  </a:lnTo>
                  <a:lnTo>
                    <a:pt x="716" y="1306"/>
                  </a:lnTo>
                  <a:lnTo>
                    <a:pt x="843"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8" name="Google Shape;4438;p50">
              <a:extLst>
                <a:ext uri="{FF2B5EF4-FFF2-40B4-BE49-F238E27FC236}">
                  <a16:creationId xmlns:a16="http://schemas.microsoft.com/office/drawing/2014/main" id="{EED35DFE-77BA-57FD-6884-0417605D3247}"/>
                </a:ext>
              </a:extLst>
            </p:cNvPr>
            <p:cNvSpPr/>
            <p:nvPr/>
          </p:nvSpPr>
          <p:spPr>
            <a:xfrm>
              <a:off x="4533625" y="1374950"/>
              <a:ext cx="21075" cy="114750"/>
            </a:xfrm>
            <a:custGeom>
              <a:avLst/>
              <a:gdLst/>
              <a:ahLst/>
              <a:cxnLst/>
              <a:rect l="l" t="t" r="r" b="b"/>
              <a:pathLst>
                <a:path w="843" h="4590" fill="none" extrusionOk="0">
                  <a:moveTo>
                    <a:pt x="843" y="0"/>
                  </a:moveTo>
                  <a:lnTo>
                    <a:pt x="422" y="211"/>
                  </a:lnTo>
                  <a:lnTo>
                    <a:pt x="422" y="211"/>
                  </a:lnTo>
                  <a:lnTo>
                    <a:pt x="295" y="1390"/>
                  </a:lnTo>
                  <a:lnTo>
                    <a:pt x="211" y="2526"/>
                  </a:lnTo>
                  <a:lnTo>
                    <a:pt x="1" y="4295"/>
                  </a:lnTo>
                  <a:lnTo>
                    <a:pt x="169" y="4379"/>
                  </a:lnTo>
                  <a:lnTo>
                    <a:pt x="422" y="4590"/>
                  </a:lnTo>
                  <a:lnTo>
                    <a:pt x="590" y="2569"/>
                  </a:lnTo>
                  <a:lnTo>
                    <a:pt x="590" y="2569"/>
                  </a:lnTo>
                  <a:lnTo>
                    <a:pt x="716" y="1306"/>
                  </a:lnTo>
                  <a:lnTo>
                    <a:pt x="84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9" name="Google Shape;4439;p50">
              <a:extLst>
                <a:ext uri="{FF2B5EF4-FFF2-40B4-BE49-F238E27FC236}">
                  <a16:creationId xmlns:a16="http://schemas.microsoft.com/office/drawing/2014/main" id="{F227A0A2-A763-A3CB-A96E-CD22F80B368F}"/>
                </a:ext>
              </a:extLst>
            </p:cNvPr>
            <p:cNvSpPr/>
            <p:nvPr/>
          </p:nvSpPr>
          <p:spPr>
            <a:xfrm>
              <a:off x="4568350" y="1359150"/>
              <a:ext cx="13725" cy="149500"/>
            </a:xfrm>
            <a:custGeom>
              <a:avLst/>
              <a:gdLst/>
              <a:ahLst/>
              <a:cxnLst/>
              <a:rect l="l" t="t" r="r" b="b"/>
              <a:pathLst>
                <a:path w="549" h="5980" extrusionOk="0">
                  <a:moveTo>
                    <a:pt x="1" y="5895"/>
                  </a:moveTo>
                  <a:lnTo>
                    <a:pt x="1" y="5895"/>
                  </a:lnTo>
                  <a:lnTo>
                    <a:pt x="127" y="5979"/>
                  </a:lnTo>
                  <a:lnTo>
                    <a:pt x="1" y="5895"/>
                  </a:lnTo>
                  <a:close/>
                  <a:moveTo>
                    <a:pt x="548" y="1"/>
                  </a:moveTo>
                  <a:lnTo>
                    <a:pt x="169" y="253"/>
                  </a:lnTo>
                  <a:lnTo>
                    <a:pt x="169" y="253"/>
                  </a:lnTo>
                  <a:lnTo>
                    <a:pt x="548" y="1"/>
                  </a:lnTo>
                  <a:lnTo>
                    <a:pt x="548"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0" name="Google Shape;4440;p50">
              <a:extLst>
                <a:ext uri="{FF2B5EF4-FFF2-40B4-BE49-F238E27FC236}">
                  <a16:creationId xmlns:a16="http://schemas.microsoft.com/office/drawing/2014/main" id="{8538D949-D04F-CE8B-EE42-03DFB1A59554}"/>
                </a:ext>
              </a:extLst>
            </p:cNvPr>
            <p:cNvSpPr/>
            <p:nvPr/>
          </p:nvSpPr>
          <p:spPr>
            <a:xfrm>
              <a:off x="4568350" y="1506525"/>
              <a:ext cx="3200" cy="2125"/>
            </a:xfrm>
            <a:custGeom>
              <a:avLst/>
              <a:gdLst/>
              <a:ahLst/>
              <a:cxnLst/>
              <a:rect l="l" t="t" r="r" b="b"/>
              <a:pathLst>
                <a:path w="128" h="85" fill="none" extrusionOk="0">
                  <a:moveTo>
                    <a:pt x="1" y="0"/>
                  </a:moveTo>
                  <a:lnTo>
                    <a:pt x="1" y="0"/>
                  </a:lnTo>
                  <a:lnTo>
                    <a:pt x="127" y="84"/>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1" name="Google Shape;4441;p50">
              <a:extLst>
                <a:ext uri="{FF2B5EF4-FFF2-40B4-BE49-F238E27FC236}">
                  <a16:creationId xmlns:a16="http://schemas.microsoft.com/office/drawing/2014/main" id="{5E689973-9AC1-2043-4862-94FD99CB372F}"/>
                </a:ext>
              </a:extLst>
            </p:cNvPr>
            <p:cNvSpPr/>
            <p:nvPr/>
          </p:nvSpPr>
          <p:spPr>
            <a:xfrm>
              <a:off x="4572575" y="1359150"/>
              <a:ext cx="9500" cy="6350"/>
            </a:xfrm>
            <a:custGeom>
              <a:avLst/>
              <a:gdLst/>
              <a:ahLst/>
              <a:cxnLst/>
              <a:rect l="l" t="t" r="r" b="b"/>
              <a:pathLst>
                <a:path w="380" h="254" fill="none" extrusionOk="0">
                  <a:moveTo>
                    <a:pt x="379" y="1"/>
                  </a:moveTo>
                  <a:lnTo>
                    <a:pt x="0" y="253"/>
                  </a:lnTo>
                  <a:lnTo>
                    <a:pt x="0" y="253"/>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2" name="Google Shape;4442;p50">
              <a:extLst>
                <a:ext uri="{FF2B5EF4-FFF2-40B4-BE49-F238E27FC236}">
                  <a16:creationId xmlns:a16="http://schemas.microsoft.com/office/drawing/2014/main" id="{7A825491-E172-0D99-4D83-09FC00E4B050}"/>
                </a:ext>
              </a:extLst>
            </p:cNvPr>
            <p:cNvSpPr/>
            <p:nvPr/>
          </p:nvSpPr>
          <p:spPr>
            <a:xfrm>
              <a:off x="4568350" y="1359150"/>
              <a:ext cx="14775" cy="153700"/>
            </a:xfrm>
            <a:custGeom>
              <a:avLst/>
              <a:gdLst/>
              <a:ahLst/>
              <a:cxnLst/>
              <a:rect l="l" t="t" r="r" b="b"/>
              <a:pathLst>
                <a:path w="591" h="6148" extrusionOk="0">
                  <a:moveTo>
                    <a:pt x="548" y="1"/>
                  </a:moveTo>
                  <a:lnTo>
                    <a:pt x="169" y="253"/>
                  </a:lnTo>
                  <a:lnTo>
                    <a:pt x="169" y="1643"/>
                  </a:lnTo>
                  <a:lnTo>
                    <a:pt x="169" y="3074"/>
                  </a:lnTo>
                  <a:lnTo>
                    <a:pt x="127" y="4464"/>
                  </a:lnTo>
                  <a:lnTo>
                    <a:pt x="1" y="5895"/>
                  </a:lnTo>
                  <a:lnTo>
                    <a:pt x="127" y="5979"/>
                  </a:lnTo>
                  <a:lnTo>
                    <a:pt x="422" y="6148"/>
                  </a:lnTo>
                  <a:lnTo>
                    <a:pt x="506" y="4632"/>
                  </a:lnTo>
                  <a:lnTo>
                    <a:pt x="590" y="3074"/>
                  </a:lnTo>
                  <a:lnTo>
                    <a:pt x="590" y="1559"/>
                  </a:lnTo>
                  <a:lnTo>
                    <a:pt x="548"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3" name="Google Shape;4443;p50">
              <a:extLst>
                <a:ext uri="{FF2B5EF4-FFF2-40B4-BE49-F238E27FC236}">
                  <a16:creationId xmlns:a16="http://schemas.microsoft.com/office/drawing/2014/main" id="{5AA7E8B3-F9CF-6485-76D4-CCB1FE67BC6B}"/>
                </a:ext>
              </a:extLst>
            </p:cNvPr>
            <p:cNvSpPr/>
            <p:nvPr/>
          </p:nvSpPr>
          <p:spPr>
            <a:xfrm>
              <a:off x="4568350" y="1359150"/>
              <a:ext cx="14775" cy="153700"/>
            </a:xfrm>
            <a:custGeom>
              <a:avLst/>
              <a:gdLst/>
              <a:ahLst/>
              <a:cxnLst/>
              <a:rect l="l" t="t" r="r" b="b"/>
              <a:pathLst>
                <a:path w="591" h="6148" fill="none" extrusionOk="0">
                  <a:moveTo>
                    <a:pt x="548" y="1"/>
                  </a:moveTo>
                  <a:lnTo>
                    <a:pt x="169" y="253"/>
                  </a:lnTo>
                  <a:lnTo>
                    <a:pt x="169" y="253"/>
                  </a:lnTo>
                  <a:lnTo>
                    <a:pt x="169" y="1643"/>
                  </a:lnTo>
                  <a:lnTo>
                    <a:pt x="169" y="3074"/>
                  </a:lnTo>
                  <a:lnTo>
                    <a:pt x="127" y="4464"/>
                  </a:lnTo>
                  <a:lnTo>
                    <a:pt x="1" y="5895"/>
                  </a:lnTo>
                  <a:lnTo>
                    <a:pt x="127" y="5979"/>
                  </a:lnTo>
                  <a:lnTo>
                    <a:pt x="422" y="6148"/>
                  </a:lnTo>
                  <a:lnTo>
                    <a:pt x="422" y="6148"/>
                  </a:lnTo>
                  <a:lnTo>
                    <a:pt x="506" y="4632"/>
                  </a:lnTo>
                  <a:lnTo>
                    <a:pt x="590" y="3074"/>
                  </a:lnTo>
                  <a:lnTo>
                    <a:pt x="590" y="1559"/>
                  </a:lnTo>
                  <a:lnTo>
                    <a:pt x="54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4" name="Google Shape;4444;p50">
              <a:extLst>
                <a:ext uri="{FF2B5EF4-FFF2-40B4-BE49-F238E27FC236}">
                  <a16:creationId xmlns:a16="http://schemas.microsoft.com/office/drawing/2014/main" id="{F711B671-6EE1-7296-12EA-B8E45948161F}"/>
                </a:ext>
              </a:extLst>
            </p:cNvPr>
            <p:cNvSpPr/>
            <p:nvPr/>
          </p:nvSpPr>
          <p:spPr>
            <a:xfrm>
              <a:off x="4609400" y="1339150"/>
              <a:ext cx="10550" cy="5300"/>
            </a:xfrm>
            <a:custGeom>
              <a:avLst/>
              <a:gdLst/>
              <a:ahLst/>
              <a:cxnLst/>
              <a:rect l="l" t="t" r="r" b="b"/>
              <a:pathLst>
                <a:path w="422" h="212" extrusionOk="0">
                  <a:moveTo>
                    <a:pt x="422" y="1"/>
                  </a:moveTo>
                  <a:lnTo>
                    <a:pt x="1" y="211"/>
                  </a:lnTo>
                  <a:lnTo>
                    <a:pt x="1" y="211"/>
                  </a:lnTo>
                  <a:lnTo>
                    <a:pt x="422" y="1"/>
                  </a:lnTo>
                  <a:lnTo>
                    <a:pt x="422" y="1"/>
                  </a:lnTo>
                  <a:lnTo>
                    <a:pt x="422"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5" name="Google Shape;4445;p50">
              <a:extLst>
                <a:ext uri="{FF2B5EF4-FFF2-40B4-BE49-F238E27FC236}">
                  <a16:creationId xmlns:a16="http://schemas.microsoft.com/office/drawing/2014/main" id="{4A06C944-A2E7-550C-656E-5CD15219E4A5}"/>
                </a:ext>
              </a:extLst>
            </p:cNvPr>
            <p:cNvSpPr/>
            <p:nvPr/>
          </p:nvSpPr>
          <p:spPr>
            <a:xfrm>
              <a:off x="4609400" y="1339150"/>
              <a:ext cx="10550" cy="5300"/>
            </a:xfrm>
            <a:custGeom>
              <a:avLst/>
              <a:gdLst/>
              <a:ahLst/>
              <a:cxnLst/>
              <a:rect l="l" t="t" r="r" b="b"/>
              <a:pathLst>
                <a:path w="422" h="212" fill="none" extrusionOk="0">
                  <a:moveTo>
                    <a:pt x="422" y="1"/>
                  </a:moveTo>
                  <a:lnTo>
                    <a:pt x="1" y="211"/>
                  </a:lnTo>
                  <a:lnTo>
                    <a:pt x="1" y="211"/>
                  </a:lnTo>
                  <a:lnTo>
                    <a:pt x="422" y="1"/>
                  </a:lnTo>
                  <a:lnTo>
                    <a:pt x="422" y="1"/>
                  </a:lnTo>
                  <a:lnTo>
                    <a:pt x="42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6" name="Google Shape;4446;p50">
              <a:extLst>
                <a:ext uri="{FF2B5EF4-FFF2-40B4-BE49-F238E27FC236}">
                  <a16:creationId xmlns:a16="http://schemas.microsoft.com/office/drawing/2014/main" id="{9B23D6C5-46EF-EFAD-E32C-136116B9EE3B}"/>
                </a:ext>
              </a:extLst>
            </p:cNvPr>
            <p:cNvSpPr/>
            <p:nvPr/>
          </p:nvSpPr>
          <p:spPr>
            <a:xfrm>
              <a:off x="4599925" y="1339150"/>
              <a:ext cx="20025" cy="195800"/>
            </a:xfrm>
            <a:custGeom>
              <a:avLst/>
              <a:gdLst/>
              <a:ahLst/>
              <a:cxnLst/>
              <a:rect l="l" t="t" r="r" b="b"/>
              <a:pathLst>
                <a:path w="801" h="7832" extrusionOk="0">
                  <a:moveTo>
                    <a:pt x="801" y="1"/>
                  </a:moveTo>
                  <a:lnTo>
                    <a:pt x="380" y="211"/>
                  </a:lnTo>
                  <a:lnTo>
                    <a:pt x="338" y="2064"/>
                  </a:lnTo>
                  <a:lnTo>
                    <a:pt x="254" y="3874"/>
                  </a:lnTo>
                  <a:lnTo>
                    <a:pt x="127" y="5727"/>
                  </a:lnTo>
                  <a:lnTo>
                    <a:pt x="1" y="7537"/>
                  </a:lnTo>
                  <a:lnTo>
                    <a:pt x="380" y="7832"/>
                  </a:lnTo>
                  <a:lnTo>
                    <a:pt x="548" y="5853"/>
                  </a:lnTo>
                  <a:lnTo>
                    <a:pt x="675" y="3916"/>
                  </a:lnTo>
                  <a:lnTo>
                    <a:pt x="759" y="1938"/>
                  </a:lnTo>
                  <a:lnTo>
                    <a:pt x="801"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7" name="Google Shape;4447;p50">
              <a:extLst>
                <a:ext uri="{FF2B5EF4-FFF2-40B4-BE49-F238E27FC236}">
                  <a16:creationId xmlns:a16="http://schemas.microsoft.com/office/drawing/2014/main" id="{6CE51C64-9EA5-5F2B-177D-13EE642D4AB8}"/>
                </a:ext>
              </a:extLst>
            </p:cNvPr>
            <p:cNvSpPr/>
            <p:nvPr/>
          </p:nvSpPr>
          <p:spPr>
            <a:xfrm>
              <a:off x="4599925" y="1339150"/>
              <a:ext cx="20025" cy="195800"/>
            </a:xfrm>
            <a:custGeom>
              <a:avLst/>
              <a:gdLst/>
              <a:ahLst/>
              <a:cxnLst/>
              <a:rect l="l" t="t" r="r" b="b"/>
              <a:pathLst>
                <a:path w="801" h="7832" fill="none" extrusionOk="0">
                  <a:moveTo>
                    <a:pt x="801" y="1"/>
                  </a:moveTo>
                  <a:lnTo>
                    <a:pt x="380" y="211"/>
                  </a:lnTo>
                  <a:lnTo>
                    <a:pt x="380" y="211"/>
                  </a:lnTo>
                  <a:lnTo>
                    <a:pt x="338" y="2064"/>
                  </a:lnTo>
                  <a:lnTo>
                    <a:pt x="254" y="3874"/>
                  </a:lnTo>
                  <a:lnTo>
                    <a:pt x="127" y="5727"/>
                  </a:lnTo>
                  <a:lnTo>
                    <a:pt x="1" y="7537"/>
                  </a:lnTo>
                  <a:lnTo>
                    <a:pt x="380" y="7832"/>
                  </a:lnTo>
                  <a:lnTo>
                    <a:pt x="380" y="7832"/>
                  </a:lnTo>
                  <a:lnTo>
                    <a:pt x="548" y="5853"/>
                  </a:lnTo>
                  <a:lnTo>
                    <a:pt x="675" y="3916"/>
                  </a:lnTo>
                  <a:lnTo>
                    <a:pt x="759" y="1938"/>
                  </a:lnTo>
                  <a:lnTo>
                    <a:pt x="80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48" name="Google Shape;4448;p50">
            <a:extLst>
              <a:ext uri="{FF2B5EF4-FFF2-40B4-BE49-F238E27FC236}">
                <a16:creationId xmlns:a16="http://schemas.microsoft.com/office/drawing/2014/main" id="{C52677DA-FBEA-B624-7D75-638FEB792609}"/>
              </a:ext>
            </a:extLst>
          </p:cNvPr>
          <p:cNvGrpSpPr/>
          <p:nvPr/>
        </p:nvGrpSpPr>
        <p:grpSpPr>
          <a:xfrm rot="2424745">
            <a:off x="5466260" y="-146421"/>
            <a:ext cx="3863476" cy="1874062"/>
            <a:chOff x="3545275" y="1138125"/>
            <a:chExt cx="1338875" cy="649450"/>
          </a:xfrm>
        </p:grpSpPr>
        <p:sp>
          <p:nvSpPr>
            <p:cNvPr id="4449" name="Google Shape;4449;p50">
              <a:extLst>
                <a:ext uri="{FF2B5EF4-FFF2-40B4-BE49-F238E27FC236}">
                  <a16:creationId xmlns:a16="http://schemas.microsoft.com/office/drawing/2014/main" id="{259B2048-4E61-D323-B9BF-1F0C43709CD0}"/>
                </a:ext>
              </a:extLst>
            </p:cNvPr>
            <p:cNvSpPr/>
            <p:nvPr/>
          </p:nvSpPr>
          <p:spPr>
            <a:xfrm>
              <a:off x="3545275" y="1138125"/>
              <a:ext cx="1338875" cy="508400"/>
            </a:xfrm>
            <a:custGeom>
              <a:avLst/>
              <a:gdLst/>
              <a:ahLst/>
              <a:cxnLst/>
              <a:rect l="l" t="t" r="r" b="b"/>
              <a:pathLst>
                <a:path w="53555" h="20336" extrusionOk="0">
                  <a:moveTo>
                    <a:pt x="53386" y="0"/>
                  </a:moveTo>
                  <a:lnTo>
                    <a:pt x="52081" y="1263"/>
                  </a:lnTo>
                  <a:lnTo>
                    <a:pt x="50734" y="2526"/>
                  </a:lnTo>
                  <a:lnTo>
                    <a:pt x="49344" y="3747"/>
                  </a:lnTo>
                  <a:lnTo>
                    <a:pt x="47913" y="4926"/>
                  </a:lnTo>
                  <a:lnTo>
                    <a:pt x="46481" y="6105"/>
                  </a:lnTo>
                  <a:lnTo>
                    <a:pt x="45008" y="7200"/>
                  </a:lnTo>
                  <a:lnTo>
                    <a:pt x="43492" y="8252"/>
                  </a:lnTo>
                  <a:lnTo>
                    <a:pt x="41976" y="9263"/>
                  </a:lnTo>
                  <a:lnTo>
                    <a:pt x="40419" y="10231"/>
                  </a:lnTo>
                  <a:lnTo>
                    <a:pt x="38861" y="11157"/>
                  </a:lnTo>
                  <a:lnTo>
                    <a:pt x="37261" y="12042"/>
                  </a:lnTo>
                  <a:lnTo>
                    <a:pt x="35619" y="12884"/>
                  </a:lnTo>
                  <a:lnTo>
                    <a:pt x="33977" y="13684"/>
                  </a:lnTo>
                  <a:lnTo>
                    <a:pt x="32293" y="14441"/>
                  </a:lnTo>
                  <a:lnTo>
                    <a:pt x="30609" y="15157"/>
                  </a:lnTo>
                  <a:lnTo>
                    <a:pt x="28883" y="15789"/>
                  </a:lnTo>
                  <a:lnTo>
                    <a:pt x="27156" y="16420"/>
                  </a:lnTo>
                  <a:lnTo>
                    <a:pt x="25430" y="17010"/>
                  </a:lnTo>
                  <a:lnTo>
                    <a:pt x="23662" y="17515"/>
                  </a:lnTo>
                  <a:lnTo>
                    <a:pt x="21894" y="17978"/>
                  </a:lnTo>
                  <a:lnTo>
                    <a:pt x="20125" y="18399"/>
                  </a:lnTo>
                  <a:lnTo>
                    <a:pt x="18315" y="18778"/>
                  </a:lnTo>
                  <a:lnTo>
                    <a:pt x="16504" y="19115"/>
                  </a:lnTo>
                  <a:lnTo>
                    <a:pt x="14694" y="19410"/>
                  </a:lnTo>
                  <a:lnTo>
                    <a:pt x="12884" y="19620"/>
                  </a:lnTo>
                  <a:lnTo>
                    <a:pt x="11031" y="19831"/>
                  </a:lnTo>
                  <a:lnTo>
                    <a:pt x="9221" y="19957"/>
                  </a:lnTo>
                  <a:lnTo>
                    <a:pt x="7368" y="20041"/>
                  </a:lnTo>
                  <a:lnTo>
                    <a:pt x="3705" y="20041"/>
                  </a:lnTo>
                  <a:lnTo>
                    <a:pt x="1853" y="19957"/>
                  </a:lnTo>
                  <a:lnTo>
                    <a:pt x="0" y="19831"/>
                  </a:lnTo>
                  <a:lnTo>
                    <a:pt x="0" y="20083"/>
                  </a:lnTo>
                  <a:lnTo>
                    <a:pt x="1347" y="20209"/>
                  </a:lnTo>
                  <a:lnTo>
                    <a:pt x="2695" y="20252"/>
                  </a:lnTo>
                  <a:lnTo>
                    <a:pt x="4042" y="20294"/>
                  </a:lnTo>
                  <a:lnTo>
                    <a:pt x="5389" y="20336"/>
                  </a:lnTo>
                  <a:lnTo>
                    <a:pt x="6863" y="20294"/>
                  </a:lnTo>
                  <a:lnTo>
                    <a:pt x="8337" y="20252"/>
                  </a:lnTo>
                  <a:lnTo>
                    <a:pt x="9852" y="20167"/>
                  </a:lnTo>
                  <a:lnTo>
                    <a:pt x="11326" y="20041"/>
                  </a:lnTo>
                  <a:lnTo>
                    <a:pt x="12841" y="19915"/>
                  </a:lnTo>
                  <a:lnTo>
                    <a:pt x="14315" y="19704"/>
                  </a:lnTo>
                  <a:lnTo>
                    <a:pt x="15831" y="19494"/>
                  </a:lnTo>
                  <a:lnTo>
                    <a:pt x="17304" y="19241"/>
                  </a:lnTo>
                  <a:lnTo>
                    <a:pt x="18778" y="18946"/>
                  </a:lnTo>
                  <a:lnTo>
                    <a:pt x="20252" y="18652"/>
                  </a:lnTo>
                  <a:lnTo>
                    <a:pt x="21725" y="18273"/>
                  </a:lnTo>
                  <a:lnTo>
                    <a:pt x="23199" y="17894"/>
                  </a:lnTo>
                  <a:lnTo>
                    <a:pt x="24672" y="17473"/>
                  </a:lnTo>
                  <a:lnTo>
                    <a:pt x="26104" y="17052"/>
                  </a:lnTo>
                  <a:lnTo>
                    <a:pt x="27535" y="16547"/>
                  </a:lnTo>
                  <a:lnTo>
                    <a:pt x="28967" y="16041"/>
                  </a:lnTo>
                  <a:lnTo>
                    <a:pt x="30735" y="15368"/>
                  </a:lnTo>
                  <a:lnTo>
                    <a:pt x="32419" y="14652"/>
                  </a:lnTo>
                  <a:lnTo>
                    <a:pt x="34145" y="13894"/>
                  </a:lnTo>
                  <a:lnTo>
                    <a:pt x="35787" y="13052"/>
                  </a:lnTo>
                  <a:lnTo>
                    <a:pt x="37471" y="12210"/>
                  </a:lnTo>
                  <a:lnTo>
                    <a:pt x="39071" y="11326"/>
                  </a:lnTo>
                  <a:lnTo>
                    <a:pt x="40671" y="10358"/>
                  </a:lnTo>
                  <a:lnTo>
                    <a:pt x="42229" y="9389"/>
                  </a:lnTo>
                  <a:lnTo>
                    <a:pt x="43787" y="8379"/>
                  </a:lnTo>
                  <a:lnTo>
                    <a:pt x="45260" y="7326"/>
                  </a:lnTo>
                  <a:lnTo>
                    <a:pt x="46734" y="6231"/>
                  </a:lnTo>
                  <a:lnTo>
                    <a:pt x="48208" y="5095"/>
                  </a:lnTo>
                  <a:lnTo>
                    <a:pt x="49597" y="3916"/>
                  </a:lnTo>
                  <a:lnTo>
                    <a:pt x="50944" y="2695"/>
                  </a:lnTo>
                  <a:lnTo>
                    <a:pt x="52292" y="1432"/>
                  </a:lnTo>
                  <a:lnTo>
                    <a:pt x="53555" y="169"/>
                  </a:lnTo>
                  <a:lnTo>
                    <a:pt x="5338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0" name="Google Shape;4450;p50">
              <a:extLst>
                <a:ext uri="{FF2B5EF4-FFF2-40B4-BE49-F238E27FC236}">
                  <a16:creationId xmlns:a16="http://schemas.microsoft.com/office/drawing/2014/main" id="{1DACC1D8-4C2B-6FC5-75C9-A1B9F00D9C05}"/>
                </a:ext>
              </a:extLst>
            </p:cNvPr>
            <p:cNvSpPr/>
            <p:nvPr/>
          </p:nvSpPr>
          <p:spPr>
            <a:xfrm>
              <a:off x="3545275" y="1138125"/>
              <a:ext cx="1338875" cy="508400"/>
            </a:xfrm>
            <a:custGeom>
              <a:avLst/>
              <a:gdLst/>
              <a:ahLst/>
              <a:cxnLst/>
              <a:rect l="l" t="t" r="r" b="b"/>
              <a:pathLst>
                <a:path w="53555" h="20336" fill="none" extrusionOk="0">
                  <a:moveTo>
                    <a:pt x="5389" y="20336"/>
                  </a:moveTo>
                  <a:lnTo>
                    <a:pt x="5389" y="20336"/>
                  </a:lnTo>
                  <a:lnTo>
                    <a:pt x="4042" y="20294"/>
                  </a:lnTo>
                  <a:lnTo>
                    <a:pt x="2695" y="20252"/>
                  </a:lnTo>
                  <a:lnTo>
                    <a:pt x="1347" y="20209"/>
                  </a:lnTo>
                  <a:lnTo>
                    <a:pt x="0" y="20083"/>
                  </a:lnTo>
                  <a:lnTo>
                    <a:pt x="0" y="19831"/>
                  </a:lnTo>
                  <a:lnTo>
                    <a:pt x="0" y="19831"/>
                  </a:lnTo>
                  <a:lnTo>
                    <a:pt x="1853" y="19957"/>
                  </a:lnTo>
                  <a:lnTo>
                    <a:pt x="3705" y="20041"/>
                  </a:lnTo>
                  <a:lnTo>
                    <a:pt x="5558" y="20041"/>
                  </a:lnTo>
                  <a:lnTo>
                    <a:pt x="7368" y="20041"/>
                  </a:lnTo>
                  <a:lnTo>
                    <a:pt x="9221" y="19957"/>
                  </a:lnTo>
                  <a:lnTo>
                    <a:pt x="11031" y="19831"/>
                  </a:lnTo>
                  <a:lnTo>
                    <a:pt x="12884" y="19620"/>
                  </a:lnTo>
                  <a:lnTo>
                    <a:pt x="14694" y="19410"/>
                  </a:lnTo>
                  <a:lnTo>
                    <a:pt x="16504" y="19115"/>
                  </a:lnTo>
                  <a:lnTo>
                    <a:pt x="18315" y="18778"/>
                  </a:lnTo>
                  <a:lnTo>
                    <a:pt x="20125" y="18399"/>
                  </a:lnTo>
                  <a:lnTo>
                    <a:pt x="21894" y="17978"/>
                  </a:lnTo>
                  <a:lnTo>
                    <a:pt x="23662" y="17515"/>
                  </a:lnTo>
                  <a:lnTo>
                    <a:pt x="25430" y="17010"/>
                  </a:lnTo>
                  <a:lnTo>
                    <a:pt x="27156" y="16420"/>
                  </a:lnTo>
                  <a:lnTo>
                    <a:pt x="28883" y="15789"/>
                  </a:lnTo>
                  <a:lnTo>
                    <a:pt x="30609" y="15157"/>
                  </a:lnTo>
                  <a:lnTo>
                    <a:pt x="32293" y="14441"/>
                  </a:lnTo>
                  <a:lnTo>
                    <a:pt x="33977" y="13684"/>
                  </a:lnTo>
                  <a:lnTo>
                    <a:pt x="35619" y="12884"/>
                  </a:lnTo>
                  <a:lnTo>
                    <a:pt x="37261" y="12042"/>
                  </a:lnTo>
                  <a:lnTo>
                    <a:pt x="38861" y="11157"/>
                  </a:lnTo>
                  <a:lnTo>
                    <a:pt x="40419" y="10231"/>
                  </a:lnTo>
                  <a:lnTo>
                    <a:pt x="41976" y="9263"/>
                  </a:lnTo>
                  <a:lnTo>
                    <a:pt x="43492" y="8252"/>
                  </a:lnTo>
                  <a:lnTo>
                    <a:pt x="45008" y="7200"/>
                  </a:lnTo>
                  <a:lnTo>
                    <a:pt x="46481" y="6105"/>
                  </a:lnTo>
                  <a:lnTo>
                    <a:pt x="47913" y="4926"/>
                  </a:lnTo>
                  <a:lnTo>
                    <a:pt x="49344" y="3747"/>
                  </a:lnTo>
                  <a:lnTo>
                    <a:pt x="50734" y="2526"/>
                  </a:lnTo>
                  <a:lnTo>
                    <a:pt x="52081" y="1263"/>
                  </a:lnTo>
                  <a:lnTo>
                    <a:pt x="53386" y="0"/>
                  </a:lnTo>
                  <a:lnTo>
                    <a:pt x="53555" y="169"/>
                  </a:lnTo>
                  <a:lnTo>
                    <a:pt x="53555" y="169"/>
                  </a:lnTo>
                  <a:lnTo>
                    <a:pt x="52292" y="1432"/>
                  </a:lnTo>
                  <a:lnTo>
                    <a:pt x="50944" y="2695"/>
                  </a:lnTo>
                  <a:lnTo>
                    <a:pt x="49597" y="3916"/>
                  </a:lnTo>
                  <a:lnTo>
                    <a:pt x="48208" y="5095"/>
                  </a:lnTo>
                  <a:lnTo>
                    <a:pt x="46734" y="6231"/>
                  </a:lnTo>
                  <a:lnTo>
                    <a:pt x="45260" y="7326"/>
                  </a:lnTo>
                  <a:lnTo>
                    <a:pt x="43787" y="8379"/>
                  </a:lnTo>
                  <a:lnTo>
                    <a:pt x="42229" y="9389"/>
                  </a:lnTo>
                  <a:lnTo>
                    <a:pt x="40671" y="10358"/>
                  </a:lnTo>
                  <a:lnTo>
                    <a:pt x="39071" y="11326"/>
                  </a:lnTo>
                  <a:lnTo>
                    <a:pt x="37471" y="12210"/>
                  </a:lnTo>
                  <a:lnTo>
                    <a:pt x="35787" y="13052"/>
                  </a:lnTo>
                  <a:lnTo>
                    <a:pt x="34145" y="13894"/>
                  </a:lnTo>
                  <a:lnTo>
                    <a:pt x="32419" y="14652"/>
                  </a:lnTo>
                  <a:lnTo>
                    <a:pt x="30735" y="15368"/>
                  </a:lnTo>
                  <a:lnTo>
                    <a:pt x="28967" y="16041"/>
                  </a:lnTo>
                  <a:lnTo>
                    <a:pt x="28967" y="16041"/>
                  </a:lnTo>
                  <a:lnTo>
                    <a:pt x="27535" y="16547"/>
                  </a:lnTo>
                  <a:lnTo>
                    <a:pt x="26104" y="17052"/>
                  </a:lnTo>
                  <a:lnTo>
                    <a:pt x="24672" y="17473"/>
                  </a:lnTo>
                  <a:lnTo>
                    <a:pt x="23199" y="17894"/>
                  </a:lnTo>
                  <a:lnTo>
                    <a:pt x="21725" y="18273"/>
                  </a:lnTo>
                  <a:lnTo>
                    <a:pt x="20252" y="18652"/>
                  </a:lnTo>
                  <a:lnTo>
                    <a:pt x="18778" y="18946"/>
                  </a:lnTo>
                  <a:lnTo>
                    <a:pt x="17304" y="19241"/>
                  </a:lnTo>
                  <a:lnTo>
                    <a:pt x="15831" y="19494"/>
                  </a:lnTo>
                  <a:lnTo>
                    <a:pt x="14315" y="19704"/>
                  </a:lnTo>
                  <a:lnTo>
                    <a:pt x="12841" y="19915"/>
                  </a:lnTo>
                  <a:lnTo>
                    <a:pt x="11326" y="20041"/>
                  </a:lnTo>
                  <a:lnTo>
                    <a:pt x="9852" y="20167"/>
                  </a:lnTo>
                  <a:lnTo>
                    <a:pt x="8337" y="20252"/>
                  </a:lnTo>
                  <a:lnTo>
                    <a:pt x="6863" y="20294"/>
                  </a:lnTo>
                  <a:lnTo>
                    <a:pt x="5389" y="2033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1" name="Google Shape;4451;p50">
              <a:extLst>
                <a:ext uri="{FF2B5EF4-FFF2-40B4-BE49-F238E27FC236}">
                  <a16:creationId xmlns:a16="http://schemas.microsoft.com/office/drawing/2014/main" id="{6198CDBC-8647-BEAA-9CCE-DF0A73095DD8}"/>
                </a:ext>
              </a:extLst>
            </p:cNvPr>
            <p:cNvSpPr/>
            <p:nvPr/>
          </p:nvSpPr>
          <p:spPr>
            <a:xfrm>
              <a:off x="3848400" y="1583350"/>
              <a:ext cx="191600" cy="204225"/>
            </a:xfrm>
            <a:custGeom>
              <a:avLst/>
              <a:gdLst/>
              <a:ahLst/>
              <a:cxnLst/>
              <a:rect l="l" t="t" r="r" b="b"/>
              <a:pathLst>
                <a:path w="7664" h="8169" extrusionOk="0">
                  <a:moveTo>
                    <a:pt x="6990" y="1"/>
                  </a:moveTo>
                  <a:lnTo>
                    <a:pt x="464" y="1137"/>
                  </a:lnTo>
                  <a:lnTo>
                    <a:pt x="338" y="1179"/>
                  </a:lnTo>
                  <a:lnTo>
                    <a:pt x="211" y="1264"/>
                  </a:lnTo>
                  <a:lnTo>
                    <a:pt x="127" y="1390"/>
                  </a:lnTo>
                  <a:lnTo>
                    <a:pt x="43" y="1474"/>
                  </a:lnTo>
                  <a:lnTo>
                    <a:pt x="1" y="1601"/>
                  </a:lnTo>
                  <a:lnTo>
                    <a:pt x="1" y="1769"/>
                  </a:lnTo>
                  <a:lnTo>
                    <a:pt x="43" y="1895"/>
                  </a:lnTo>
                  <a:lnTo>
                    <a:pt x="127" y="2022"/>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63" y="548"/>
                  </a:lnTo>
                  <a:lnTo>
                    <a:pt x="7621" y="422"/>
                  </a:lnTo>
                  <a:lnTo>
                    <a:pt x="7579" y="295"/>
                  </a:lnTo>
                  <a:lnTo>
                    <a:pt x="7537" y="169"/>
                  </a:lnTo>
                  <a:lnTo>
                    <a:pt x="7411" y="85"/>
                  </a:lnTo>
                  <a:lnTo>
                    <a:pt x="728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2" name="Google Shape;4452;p50">
              <a:extLst>
                <a:ext uri="{FF2B5EF4-FFF2-40B4-BE49-F238E27FC236}">
                  <a16:creationId xmlns:a16="http://schemas.microsoft.com/office/drawing/2014/main" id="{C26B7B37-C02B-B08F-ED8D-D2BE6D9357B9}"/>
                </a:ext>
              </a:extLst>
            </p:cNvPr>
            <p:cNvSpPr/>
            <p:nvPr/>
          </p:nvSpPr>
          <p:spPr>
            <a:xfrm>
              <a:off x="3848400" y="1583350"/>
              <a:ext cx="191600" cy="204225"/>
            </a:xfrm>
            <a:custGeom>
              <a:avLst/>
              <a:gdLst/>
              <a:ahLst/>
              <a:cxnLst/>
              <a:rect l="l" t="t" r="r" b="b"/>
              <a:pathLst>
                <a:path w="7664" h="8169" fill="none" extrusionOk="0">
                  <a:moveTo>
                    <a:pt x="127" y="2022"/>
                  </a:moveTo>
                  <a:lnTo>
                    <a:pt x="4548" y="7916"/>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21" y="674"/>
                  </a:lnTo>
                  <a:lnTo>
                    <a:pt x="7663" y="548"/>
                  </a:lnTo>
                  <a:lnTo>
                    <a:pt x="7621" y="422"/>
                  </a:lnTo>
                  <a:lnTo>
                    <a:pt x="7579" y="295"/>
                  </a:lnTo>
                  <a:lnTo>
                    <a:pt x="7537" y="169"/>
                  </a:lnTo>
                  <a:lnTo>
                    <a:pt x="7411" y="85"/>
                  </a:lnTo>
                  <a:lnTo>
                    <a:pt x="7284" y="1"/>
                  </a:lnTo>
                  <a:lnTo>
                    <a:pt x="7158" y="1"/>
                  </a:lnTo>
                  <a:lnTo>
                    <a:pt x="6990" y="1"/>
                  </a:lnTo>
                  <a:lnTo>
                    <a:pt x="464" y="1137"/>
                  </a:lnTo>
                  <a:lnTo>
                    <a:pt x="464" y="1137"/>
                  </a:lnTo>
                  <a:lnTo>
                    <a:pt x="338" y="1179"/>
                  </a:lnTo>
                  <a:lnTo>
                    <a:pt x="211" y="1264"/>
                  </a:lnTo>
                  <a:lnTo>
                    <a:pt x="127" y="1390"/>
                  </a:lnTo>
                  <a:lnTo>
                    <a:pt x="43" y="1474"/>
                  </a:lnTo>
                  <a:lnTo>
                    <a:pt x="1" y="1601"/>
                  </a:lnTo>
                  <a:lnTo>
                    <a:pt x="1" y="1769"/>
                  </a:lnTo>
                  <a:lnTo>
                    <a:pt x="43" y="1895"/>
                  </a:lnTo>
                  <a:lnTo>
                    <a:pt x="127" y="202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3" name="Google Shape;4453;p50">
              <a:extLst>
                <a:ext uri="{FF2B5EF4-FFF2-40B4-BE49-F238E27FC236}">
                  <a16:creationId xmlns:a16="http://schemas.microsoft.com/office/drawing/2014/main" id="{C3342D2F-6DC0-8BDF-2007-8B982A30E86B}"/>
                </a:ext>
              </a:extLst>
            </p:cNvPr>
            <p:cNvSpPr/>
            <p:nvPr/>
          </p:nvSpPr>
          <p:spPr>
            <a:xfrm>
              <a:off x="3871575" y="1603350"/>
              <a:ext cx="36850" cy="62125"/>
            </a:xfrm>
            <a:custGeom>
              <a:avLst/>
              <a:gdLst/>
              <a:ahLst/>
              <a:cxnLst/>
              <a:rect l="l" t="t" r="r" b="b"/>
              <a:pathLst>
                <a:path w="1474" h="2485" extrusionOk="0">
                  <a:moveTo>
                    <a:pt x="0" y="2316"/>
                  </a:moveTo>
                  <a:lnTo>
                    <a:pt x="0" y="2316"/>
                  </a:lnTo>
                  <a:lnTo>
                    <a:pt x="126" y="2485"/>
                  </a:lnTo>
                  <a:lnTo>
                    <a:pt x="0" y="2316"/>
                  </a:lnTo>
                  <a:close/>
                  <a:moveTo>
                    <a:pt x="1474" y="1"/>
                  </a:moveTo>
                  <a:lnTo>
                    <a:pt x="968" y="85"/>
                  </a:lnTo>
                  <a:lnTo>
                    <a:pt x="1474" y="1"/>
                  </a:lnTo>
                  <a:lnTo>
                    <a:pt x="147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4" name="Google Shape;4454;p50">
              <a:extLst>
                <a:ext uri="{FF2B5EF4-FFF2-40B4-BE49-F238E27FC236}">
                  <a16:creationId xmlns:a16="http://schemas.microsoft.com/office/drawing/2014/main" id="{2F88D7A5-E958-4657-CC9D-901E42058C3F}"/>
                </a:ext>
              </a:extLst>
            </p:cNvPr>
            <p:cNvSpPr/>
            <p:nvPr/>
          </p:nvSpPr>
          <p:spPr>
            <a:xfrm>
              <a:off x="3871575" y="1661250"/>
              <a:ext cx="3175" cy="4225"/>
            </a:xfrm>
            <a:custGeom>
              <a:avLst/>
              <a:gdLst/>
              <a:ahLst/>
              <a:cxnLst/>
              <a:rect l="l" t="t" r="r" b="b"/>
              <a:pathLst>
                <a:path w="127" h="169" fill="none" extrusionOk="0">
                  <a:moveTo>
                    <a:pt x="0" y="0"/>
                  </a:moveTo>
                  <a:lnTo>
                    <a:pt x="0" y="0"/>
                  </a:lnTo>
                  <a:lnTo>
                    <a:pt x="126" y="16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5" name="Google Shape;4455;p50">
              <a:extLst>
                <a:ext uri="{FF2B5EF4-FFF2-40B4-BE49-F238E27FC236}">
                  <a16:creationId xmlns:a16="http://schemas.microsoft.com/office/drawing/2014/main" id="{DDDC0F51-C14C-5B89-B5F5-AB5DE31459AB}"/>
                </a:ext>
              </a:extLst>
            </p:cNvPr>
            <p:cNvSpPr/>
            <p:nvPr/>
          </p:nvSpPr>
          <p:spPr>
            <a:xfrm>
              <a:off x="3895775" y="1603350"/>
              <a:ext cx="12650" cy="2125"/>
            </a:xfrm>
            <a:custGeom>
              <a:avLst/>
              <a:gdLst/>
              <a:ahLst/>
              <a:cxnLst/>
              <a:rect l="l" t="t" r="r" b="b"/>
              <a:pathLst>
                <a:path w="506" h="85" fill="none" extrusionOk="0">
                  <a:moveTo>
                    <a:pt x="506" y="1"/>
                  </a:moveTo>
                  <a:lnTo>
                    <a:pt x="0" y="85"/>
                  </a:lnTo>
                  <a:lnTo>
                    <a:pt x="506" y="1"/>
                  </a:lnTo>
                  <a:lnTo>
                    <a:pt x="5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6" name="Google Shape;4456;p50">
              <a:extLst>
                <a:ext uri="{FF2B5EF4-FFF2-40B4-BE49-F238E27FC236}">
                  <a16:creationId xmlns:a16="http://schemas.microsoft.com/office/drawing/2014/main" id="{5BED239F-0FF6-2037-9678-B138FFCD4E43}"/>
                </a:ext>
              </a:extLst>
            </p:cNvPr>
            <p:cNvSpPr/>
            <p:nvPr/>
          </p:nvSpPr>
          <p:spPr>
            <a:xfrm>
              <a:off x="3871575" y="1603350"/>
              <a:ext cx="36850" cy="67400"/>
            </a:xfrm>
            <a:custGeom>
              <a:avLst/>
              <a:gdLst/>
              <a:ahLst/>
              <a:cxnLst/>
              <a:rect l="l" t="t" r="r" b="b"/>
              <a:pathLst>
                <a:path w="1474" h="2696" extrusionOk="0">
                  <a:moveTo>
                    <a:pt x="1474" y="1"/>
                  </a:moveTo>
                  <a:lnTo>
                    <a:pt x="968" y="85"/>
                  </a:lnTo>
                  <a:lnTo>
                    <a:pt x="0" y="2316"/>
                  </a:lnTo>
                  <a:lnTo>
                    <a:pt x="126" y="2485"/>
                  </a:lnTo>
                  <a:lnTo>
                    <a:pt x="295" y="2695"/>
                  </a:lnTo>
                  <a:lnTo>
                    <a:pt x="1474"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7" name="Google Shape;4457;p50">
              <a:extLst>
                <a:ext uri="{FF2B5EF4-FFF2-40B4-BE49-F238E27FC236}">
                  <a16:creationId xmlns:a16="http://schemas.microsoft.com/office/drawing/2014/main" id="{D6FDFFE5-BEA4-FCF6-558E-60DFAA6A7185}"/>
                </a:ext>
              </a:extLst>
            </p:cNvPr>
            <p:cNvSpPr/>
            <p:nvPr/>
          </p:nvSpPr>
          <p:spPr>
            <a:xfrm>
              <a:off x="3871575" y="1603350"/>
              <a:ext cx="36850" cy="67400"/>
            </a:xfrm>
            <a:custGeom>
              <a:avLst/>
              <a:gdLst/>
              <a:ahLst/>
              <a:cxnLst/>
              <a:rect l="l" t="t" r="r" b="b"/>
              <a:pathLst>
                <a:path w="1474" h="2696" fill="none" extrusionOk="0">
                  <a:moveTo>
                    <a:pt x="1474" y="1"/>
                  </a:moveTo>
                  <a:lnTo>
                    <a:pt x="968" y="85"/>
                  </a:lnTo>
                  <a:lnTo>
                    <a:pt x="0" y="2316"/>
                  </a:lnTo>
                  <a:lnTo>
                    <a:pt x="126" y="2485"/>
                  </a:lnTo>
                  <a:lnTo>
                    <a:pt x="295" y="2695"/>
                  </a:lnTo>
                  <a:lnTo>
                    <a:pt x="14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8" name="Google Shape;4458;p50">
              <a:extLst>
                <a:ext uri="{FF2B5EF4-FFF2-40B4-BE49-F238E27FC236}">
                  <a16:creationId xmlns:a16="http://schemas.microsoft.com/office/drawing/2014/main" id="{9E4012F5-402B-FC87-6E5D-1EC2EA1FB59E}"/>
                </a:ext>
              </a:extLst>
            </p:cNvPr>
            <p:cNvSpPr/>
            <p:nvPr/>
          </p:nvSpPr>
          <p:spPr>
            <a:xfrm>
              <a:off x="3894725" y="1595975"/>
              <a:ext cx="53700" cy="102125"/>
            </a:xfrm>
            <a:custGeom>
              <a:avLst/>
              <a:gdLst/>
              <a:ahLst/>
              <a:cxnLst/>
              <a:rect l="l" t="t" r="r" b="b"/>
              <a:pathLst>
                <a:path w="2148" h="4085" extrusionOk="0">
                  <a:moveTo>
                    <a:pt x="0" y="3832"/>
                  </a:moveTo>
                  <a:lnTo>
                    <a:pt x="0" y="3832"/>
                  </a:lnTo>
                  <a:lnTo>
                    <a:pt x="169" y="4085"/>
                  </a:lnTo>
                  <a:lnTo>
                    <a:pt x="0" y="3832"/>
                  </a:lnTo>
                  <a:close/>
                  <a:moveTo>
                    <a:pt x="2147" y="1"/>
                  </a:moveTo>
                  <a:lnTo>
                    <a:pt x="1769" y="85"/>
                  </a:lnTo>
                  <a:lnTo>
                    <a:pt x="2147" y="1"/>
                  </a:lnTo>
                  <a:lnTo>
                    <a:pt x="2147" y="1"/>
                  </a:lnTo>
                  <a:lnTo>
                    <a:pt x="214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9" name="Google Shape;4459;p50">
              <a:extLst>
                <a:ext uri="{FF2B5EF4-FFF2-40B4-BE49-F238E27FC236}">
                  <a16:creationId xmlns:a16="http://schemas.microsoft.com/office/drawing/2014/main" id="{E090E01A-C134-32AA-38FA-4C493AB756F3}"/>
                </a:ext>
              </a:extLst>
            </p:cNvPr>
            <p:cNvSpPr/>
            <p:nvPr/>
          </p:nvSpPr>
          <p:spPr>
            <a:xfrm>
              <a:off x="3894725" y="1691775"/>
              <a:ext cx="4225" cy="6325"/>
            </a:xfrm>
            <a:custGeom>
              <a:avLst/>
              <a:gdLst/>
              <a:ahLst/>
              <a:cxnLst/>
              <a:rect l="l" t="t" r="r" b="b"/>
              <a:pathLst>
                <a:path w="169" h="253" fill="none" extrusionOk="0">
                  <a:moveTo>
                    <a:pt x="0" y="0"/>
                  </a:moveTo>
                  <a:lnTo>
                    <a:pt x="0" y="0"/>
                  </a:lnTo>
                  <a:lnTo>
                    <a:pt x="169"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0" name="Google Shape;4460;p50">
              <a:extLst>
                <a:ext uri="{FF2B5EF4-FFF2-40B4-BE49-F238E27FC236}">
                  <a16:creationId xmlns:a16="http://schemas.microsoft.com/office/drawing/2014/main" id="{F76B1960-2974-4DC5-A265-E1A55C238E35}"/>
                </a:ext>
              </a:extLst>
            </p:cNvPr>
            <p:cNvSpPr/>
            <p:nvPr/>
          </p:nvSpPr>
          <p:spPr>
            <a:xfrm>
              <a:off x="3938925" y="1595975"/>
              <a:ext cx="9500" cy="2150"/>
            </a:xfrm>
            <a:custGeom>
              <a:avLst/>
              <a:gdLst/>
              <a:ahLst/>
              <a:cxnLst/>
              <a:rect l="l" t="t" r="r" b="b"/>
              <a:pathLst>
                <a:path w="380" h="86" fill="none" extrusionOk="0">
                  <a:moveTo>
                    <a:pt x="379" y="1"/>
                  </a:moveTo>
                  <a:lnTo>
                    <a:pt x="1" y="85"/>
                  </a:lnTo>
                  <a:lnTo>
                    <a:pt x="379" y="1"/>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1" name="Google Shape;4461;p50">
              <a:extLst>
                <a:ext uri="{FF2B5EF4-FFF2-40B4-BE49-F238E27FC236}">
                  <a16:creationId xmlns:a16="http://schemas.microsoft.com/office/drawing/2014/main" id="{F2E3F2EE-E3F2-EA9C-D085-EAF7C88D08EB}"/>
                </a:ext>
              </a:extLst>
            </p:cNvPr>
            <p:cNvSpPr/>
            <p:nvPr/>
          </p:nvSpPr>
          <p:spPr>
            <a:xfrm>
              <a:off x="3894725" y="1595975"/>
              <a:ext cx="53700" cy="105300"/>
            </a:xfrm>
            <a:custGeom>
              <a:avLst/>
              <a:gdLst/>
              <a:ahLst/>
              <a:cxnLst/>
              <a:rect l="l" t="t" r="r" b="b"/>
              <a:pathLst>
                <a:path w="2148" h="4212" extrusionOk="0">
                  <a:moveTo>
                    <a:pt x="2147" y="1"/>
                  </a:moveTo>
                  <a:lnTo>
                    <a:pt x="1769" y="85"/>
                  </a:lnTo>
                  <a:lnTo>
                    <a:pt x="1684" y="85"/>
                  </a:lnTo>
                  <a:lnTo>
                    <a:pt x="1221" y="1180"/>
                  </a:lnTo>
                  <a:lnTo>
                    <a:pt x="758" y="2232"/>
                  </a:lnTo>
                  <a:lnTo>
                    <a:pt x="0" y="3832"/>
                  </a:lnTo>
                  <a:lnTo>
                    <a:pt x="169" y="4085"/>
                  </a:lnTo>
                  <a:lnTo>
                    <a:pt x="295" y="4211"/>
                  </a:lnTo>
                  <a:lnTo>
                    <a:pt x="1095" y="2401"/>
                  </a:lnTo>
                  <a:lnTo>
                    <a:pt x="1642" y="1222"/>
                  </a:lnTo>
                  <a:lnTo>
                    <a:pt x="214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2" name="Google Shape;4462;p50">
              <a:extLst>
                <a:ext uri="{FF2B5EF4-FFF2-40B4-BE49-F238E27FC236}">
                  <a16:creationId xmlns:a16="http://schemas.microsoft.com/office/drawing/2014/main" id="{8650D5BF-475C-9AFA-9149-81999183CDB3}"/>
                </a:ext>
              </a:extLst>
            </p:cNvPr>
            <p:cNvSpPr/>
            <p:nvPr/>
          </p:nvSpPr>
          <p:spPr>
            <a:xfrm>
              <a:off x="3894725" y="1595975"/>
              <a:ext cx="53700" cy="105300"/>
            </a:xfrm>
            <a:custGeom>
              <a:avLst/>
              <a:gdLst/>
              <a:ahLst/>
              <a:cxnLst/>
              <a:rect l="l" t="t" r="r" b="b"/>
              <a:pathLst>
                <a:path w="2148" h="4212" fill="none" extrusionOk="0">
                  <a:moveTo>
                    <a:pt x="2147" y="1"/>
                  </a:moveTo>
                  <a:lnTo>
                    <a:pt x="1769" y="85"/>
                  </a:lnTo>
                  <a:lnTo>
                    <a:pt x="1684" y="85"/>
                  </a:lnTo>
                  <a:lnTo>
                    <a:pt x="1684" y="85"/>
                  </a:lnTo>
                  <a:lnTo>
                    <a:pt x="1221" y="1180"/>
                  </a:lnTo>
                  <a:lnTo>
                    <a:pt x="758" y="2232"/>
                  </a:lnTo>
                  <a:lnTo>
                    <a:pt x="0" y="3832"/>
                  </a:lnTo>
                  <a:lnTo>
                    <a:pt x="169" y="4085"/>
                  </a:lnTo>
                  <a:lnTo>
                    <a:pt x="295" y="4211"/>
                  </a:lnTo>
                  <a:lnTo>
                    <a:pt x="1095" y="2401"/>
                  </a:lnTo>
                  <a:lnTo>
                    <a:pt x="1095" y="2401"/>
                  </a:lnTo>
                  <a:lnTo>
                    <a:pt x="1642" y="1222"/>
                  </a:lnTo>
                  <a:lnTo>
                    <a:pt x="21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3" name="Google Shape;4463;p50">
              <a:extLst>
                <a:ext uri="{FF2B5EF4-FFF2-40B4-BE49-F238E27FC236}">
                  <a16:creationId xmlns:a16="http://schemas.microsoft.com/office/drawing/2014/main" id="{E7096EB0-7EC0-A248-CF16-7ADAF644FDB9}"/>
                </a:ext>
              </a:extLst>
            </p:cNvPr>
            <p:cNvSpPr/>
            <p:nvPr/>
          </p:nvSpPr>
          <p:spPr>
            <a:xfrm>
              <a:off x="3919975" y="1590725"/>
              <a:ext cx="60025" cy="143175"/>
            </a:xfrm>
            <a:custGeom>
              <a:avLst/>
              <a:gdLst/>
              <a:ahLst/>
              <a:cxnLst/>
              <a:rect l="l" t="t" r="r" b="b"/>
              <a:pathLst>
                <a:path w="2401" h="5727" extrusionOk="0">
                  <a:moveTo>
                    <a:pt x="1" y="5389"/>
                  </a:moveTo>
                  <a:lnTo>
                    <a:pt x="1" y="5389"/>
                  </a:lnTo>
                  <a:lnTo>
                    <a:pt x="253" y="5726"/>
                  </a:lnTo>
                  <a:lnTo>
                    <a:pt x="1" y="5389"/>
                  </a:lnTo>
                  <a:close/>
                  <a:moveTo>
                    <a:pt x="2401" y="0"/>
                  </a:moveTo>
                  <a:lnTo>
                    <a:pt x="1937" y="85"/>
                  </a:lnTo>
                  <a:lnTo>
                    <a:pt x="1937" y="85"/>
                  </a:lnTo>
                  <a:lnTo>
                    <a:pt x="2401" y="0"/>
                  </a:lnTo>
                  <a:lnTo>
                    <a:pt x="2401" y="0"/>
                  </a:lnTo>
                  <a:lnTo>
                    <a:pt x="2401"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4" name="Google Shape;4464;p50">
              <a:extLst>
                <a:ext uri="{FF2B5EF4-FFF2-40B4-BE49-F238E27FC236}">
                  <a16:creationId xmlns:a16="http://schemas.microsoft.com/office/drawing/2014/main" id="{18FD6D36-8DA7-9A96-7382-3B1927F74CC9}"/>
                </a:ext>
              </a:extLst>
            </p:cNvPr>
            <p:cNvSpPr/>
            <p:nvPr/>
          </p:nvSpPr>
          <p:spPr>
            <a:xfrm>
              <a:off x="3919975" y="1725450"/>
              <a:ext cx="6350" cy="8450"/>
            </a:xfrm>
            <a:custGeom>
              <a:avLst/>
              <a:gdLst/>
              <a:ahLst/>
              <a:cxnLst/>
              <a:rect l="l" t="t" r="r" b="b"/>
              <a:pathLst>
                <a:path w="254" h="338" fill="none" extrusionOk="0">
                  <a:moveTo>
                    <a:pt x="1" y="0"/>
                  </a:moveTo>
                  <a:lnTo>
                    <a:pt x="1" y="0"/>
                  </a:lnTo>
                  <a:lnTo>
                    <a:pt x="253" y="337"/>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5" name="Google Shape;4465;p50">
              <a:extLst>
                <a:ext uri="{FF2B5EF4-FFF2-40B4-BE49-F238E27FC236}">
                  <a16:creationId xmlns:a16="http://schemas.microsoft.com/office/drawing/2014/main" id="{B69BB8A4-38C2-DDCA-0205-F7BF19ED7A96}"/>
                </a:ext>
              </a:extLst>
            </p:cNvPr>
            <p:cNvSpPr/>
            <p:nvPr/>
          </p:nvSpPr>
          <p:spPr>
            <a:xfrm>
              <a:off x="3968400" y="1590725"/>
              <a:ext cx="11600" cy="2125"/>
            </a:xfrm>
            <a:custGeom>
              <a:avLst/>
              <a:gdLst/>
              <a:ahLst/>
              <a:cxnLst/>
              <a:rect l="l" t="t" r="r" b="b"/>
              <a:pathLst>
                <a:path w="464" h="85" fill="none" extrusionOk="0">
                  <a:moveTo>
                    <a:pt x="464" y="0"/>
                  </a:moveTo>
                  <a:lnTo>
                    <a:pt x="0" y="85"/>
                  </a:lnTo>
                  <a:lnTo>
                    <a:pt x="0" y="85"/>
                  </a:lnTo>
                  <a:lnTo>
                    <a:pt x="464" y="0"/>
                  </a:lnTo>
                  <a:lnTo>
                    <a:pt x="464" y="0"/>
                  </a:lnTo>
                  <a:lnTo>
                    <a:pt x="4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6" name="Google Shape;4466;p50">
              <a:extLst>
                <a:ext uri="{FF2B5EF4-FFF2-40B4-BE49-F238E27FC236}">
                  <a16:creationId xmlns:a16="http://schemas.microsoft.com/office/drawing/2014/main" id="{1527BA9B-1047-B579-7621-3E5A4B64B688}"/>
                </a:ext>
              </a:extLst>
            </p:cNvPr>
            <p:cNvSpPr/>
            <p:nvPr/>
          </p:nvSpPr>
          <p:spPr>
            <a:xfrm>
              <a:off x="3919975" y="1590725"/>
              <a:ext cx="60025" cy="144225"/>
            </a:xfrm>
            <a:custGeom>
              <a:avLst/>
              <a:gdLst/>
              <a:ahLst/>
              <a:cxnLst/>
              <a:rect l="l" t="t" r="r" b="b"/>
              <a:pathLst>
                <a:path w="2401" h="5769" extrusionOk="0">
                  <a:moveTo>
                    <a:pt x="2401" y="0"/>
                  </a:moveTo>
                  <a:lnTo>
                    <a:pt x="1937" y="85"/>
                  </a:lnTo>
                  <a:lnTo>
                    <a:pt x="1516" y="1432"/>
                  </a:lnTo>
                  <a:lnTo>
                    <a:pt x="1053" y="2779"/>
                  </a:lnTo>
                  <a:lnTo>
                    <a:pt x="548" y="4084"/>
                  </a:lnTo>
                  <a:lnTo>
                    <a:pt x="1" y="5389"/>
                  </a:lnTo>
                  <a:lnTo>
                    <a:pt x="253" y="5726"/>
                  </a:lnTo>
                  <a:lnTo>
                    <a:pt x="295" y="5768"/>
                  </a:lnTo>
                  <a:lnTo>
                    <a:pt x="885" y="4337"/>
                  </a:lnTo>
                  <a:lnTo>
                    <a:pt x="1432" y="2905"/>
                  </a:lnTo>
                  <a:lnTo>
                    <a:pt x="1937" y="1474"/>
                  </a:lnTo>
                  <a:lnTo>
                    <a:pt x="2401"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7" name="Google Shape;4467;p50">
              <a:extLst>
                <a:ext uri="{FF2B5EF4-FFF2-40B4-BE49-F238E27FC236}">
                  <a16:creationId xmlns:a16="http://schemas.microsoft.com/office/drawing/2014/main" id="{BD85A0C9-4C45-9D5C-68BD-1AFE280CBEAB}"/>
                </a:ext>
              </a:extLst>
            </p:cNvPr>
            <p:cNvSpPr/>
            <p:nvPr/>
          </p:nvSpPr>
          <p:spPr>
            <a:xfrm>
              <a:off x="3919975" y="1590725"/>
              <a:ext cx="60025" cy="144225"/>
            </a:xfrm>
            <a:custGeom>
              <a:avLst/>
              <a:gdLst/>
              <a:ahLst/>
              <a:cxnLst/>
              <a:rect l="l" t="t" r="r" b="b"/>
              <a:pathLst>
                <a:path w="2401" h="5769" fill="none" extrusionOk="0">
                  <a:moveTo>
                    <a:pt x="2401" y="0"/>
                  </a:moveTo>
                  <a:lnTo>
                    <a:pt x="1937" y="85"/>
                  </a:lnTo>
                  <a:lnTo>
                    <a:pt x="1937" y="85"/>
                  </a:lnTo>
                  <a:lnTo>
                    <a:pt x="1516" y="1432"/>
                  </a:lnTo>
                  <a:lnTo>
                    <a:pt x="1053" y="2779"/>
                  </a:lnTo>
                  <a:lnTo>
                    <a:pt x="548" y="4084"/>
                  </a:lnTo>
                  <a:lnTo>
                    <a:pt x="1" y="5389"/>
                  </a:lnTo>
                  <a:lnTo>
                    <a:pt x="253" y="5726"/>
                  </a:lnTo>
                  <a:lnTo>
                    <a:pt x="295" y="5768"/>
                  </a:lnTo>
                  <a:lnTo>
                    <a:pt x="295" y="5768"/>
                  </a:lnTo>
                  <a:lnTo>
                    <a:pt x="885" y="4337"/>
                  </a:lnTo>
                  <a:lnTo>
                    <a:pt x="1432" y="2905"/>
                  </a:lnTo>
                  <a:lnTo>
                    <a:pt x="1937" y="1474"/>
                  </a:lnTo>
                  <a:lnTo>
                    <a:pt x="240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8" name="Google Shape;4468;p50">
              <a:extLst>
                <a:ext uri="{FF2B5EF4-FFF2-40B4-BE49-F238E27FC236}">
                  <a16:creationId xmlns:a16="http://schemas.microsoft.com/office/drawing/2014/main" id="{CC01E423-7BF2-2A84-627E-8D670223C2F7}"/>
                </a:ext>
              </a:extLst>
            </p:cNvPr>
            <p:cNvSpPr/>
            <p:nvPr/>
          </p:nvSpPr>
          <p:spPr>
            <a:xfrm>
              <a:off x="3943125" y="1583350"/>
              <a:ext cx="78975" cy="182125"/>
            </a:xfrm>
            <a:custGeom>
              <a:avLst/>
              <a:gdLst/>
              <a:ahLst/>
              <a:cxnLst/>
              <a:rect l="l" t="t" r="r" b="b"/>
              <a:pathLst>
                <a:path w="3159" h="7285" extrusionOk="0">
                  <a:moveTo>
                    <a:pt x="1" y="6905"/>
                  </a:moveTo>
                  <a:lnTo>
                    <a:pt x="1" y="6905"/>
                  </a:lnTo>
                  <a:lnTo>
                    <a:pt x="254" y="7284"/>
                  </a:lnTo>
                  <a:lnTo>
                    <a:pt x="254" y="7284"/>
                  </a:lnTo>
                  <a:lnTo>
                    <a:pt x="1" y="6905"/>
                  </a:lnTo>
                  <a:close/>
                  <a:moveTo>
                    <a:pt x="3159" y="1"/>
                  </a:moveTo>
                  <a:lnTo>
                    <a:pt x="2696" y="85"/>
                  </a:lnTo>
                  <a:lnTo>
                    <a:pt x="2696" y="85"/>
                  </a:lnTo>
                  <a:lnTo>
                    <a:pt x="3159" y="1"/>
                  </a:lnTo>
                  <a:lnTo>
                    <a:pt x="3159" y="1"/>
                  </a:lnTo>
                  <a:lnTo>
                    <a:pt x="3159"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9" name="Google Shape;4469;p50">
              <a:extLst>
                <a:ext uri="{FF2B5EF4-FFF2-40B4-BE49-F238E27FC236}">
                  <a16:creationId xmlns:a16="http://schemas.microsoft.com/office/drawing/2014/main" id="{1C2DE69C-B44A-077D-063C-E46EF8801EFB}"/>
                </a:ext>
              </a:extLst>
            </p:cNvPr>
            <p:cNvSpPr/>
            <p:nvPr/>
          </p:nvSpPr>
          <p:spPr>
            <a:xfrm>
              <a:off x="3943125" y="1755975"/>
              <a:ext cx="6350" cy="9500"/>
            </a:xfrm>
            <a:custGeom>
              <a:avLst/>
              <a:gdLst/>
              <a:ahLst/>
              <a:cxnLst/>
              <a:rect l="l" t="t" r="r" b="b"/>
              <a:pathLst>
                <a:path w="254" h="380" fill="none" extrusionOk="0">
                  <a:moveTo>
                    <a:pt x="1" y="0"/>
                  </a:moveTo>
                  <a:lnTo>
                    <a:pt x="1" y="0"/>
                  </a:lnTo>
                  <a:lnTo>
                    <a:pt x="254" y="379"/>
                  </a:lnTo>
                  <a:lnTo>
                    <a:pt x="254"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0" name="Google Shape;4470;p50">
              <a:extLst>
                <a:ext uri="{FF2B5EF4-FFF2-40B4-BE49-F238E27FC236}">
                  <a16:creationId xmlns:a16="http://schemas.microsoft.com/office/drawing/2014/main" id="{B8CA087F-14D1-63E3-CFA3-89DF1E9E01D1}"/>
                </a:ext>
              </a:extLst>
            </p:cNvPr>
            <p:cNvSpPr/>
            <p:nvPr/>
          </p:nvSpPr>
          <p:spPr>
            <a:xfrm>
              <a:off x="4010500" y="1583350"/>
              <a:ext cx="11600" cy="2125"/>
            </a:xfrm>
            <a:custGeom>
              <a:avLst/>
              <a:gdLst/>
              <a:ahLst/>
              <a:cxnLst/>
              <a:rect l="l" t="t" r="r" b="b"/>
              <a:pathLst>
                <a:path w="464" h="85" fill="none" extrusionOk="0">
                  <a:moveTo>
                    <a:pt x="464" y="1"/>
                  </a:moveTo>
                  <a:lnTo>
                    <a:pt x="1" y="85"/>
                  </a:lnTo>
                  <a:lnTo>
                    <a:pt x="1" y="85"/>
                  </a:lnTo>
                  <a:lnTo>
                    <a:pt x="464" y="1"/>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1" name="Google Shape;4471;p50">
              <a:extLst>
                <a:ext uri="{FF2B5EF4-FFF2-40B4-BE49-F238E27FC236}">
                  <a16:creationId xmlns:a16="http://schemas.microsoft.com/office/drawing/2014/main" id="{027873B7-D546-6436-07F0-2029C64A45D9}"/>
                </a:ext>
              </a:extLst>
            </p:cNvPr>
            <p:cNvSpPr/>
            <p:nvPr/>
          </p:nvSpPr>
          <p:spPr>
            <a:xfrm>
              <a:off x="3943125" y="1583350"/>
              <a:ext cx="78975" cy="182125"/>
            </a:xfrm>
            <a:custGeom>
              <a:avLst/>
              <a:gdLst/>
              <a:ahLst/>
              <a:cxnLst/>
              <a:rect l="l" t="t" r="r" b="b"/>
              <a:pathLst>
                <a:path w="3159" h="7285" extrusionOk="0">
                  <a:moveTo>
                    <a:pt x="3159" y="1"/>
                  </a:moveTo>
                  <a:lnTo>
                    <a:pt x="2696" y="85"/>
                  </a:lnTo>
                  <a:lnTo>
                    <a:pt x="2064" y="1811"/>
                  </a:lnTo>
                  <a:lnTo>
                    <a:pt x="1390" y="3495"/>
                  </a:lnTo>
                  <a:lnTo>
                    <a:pt x="717" y="5221"/>
                  </a:lnTo>
                  <a:lnTo>
                    <a:pt x="1" y="6905"/>
                  </a:lnTo>
                  <a:lnTo>
                    <a:pt x="254" y="7284"/>
                  </a:lnTo>
                  <a:lnTo>
                    <a:pt x="1054" y="5474"/>
                  </a:lnTo>
                  <a:lnTo>
                    <a:pt x="1769" y="3664"/>
                  </a:lnTo>
                  <a:lnTo>
                    <a:pt x="2485" y="1811"/>
                  </a:lnTo>
                  <a:lnTo>
                    <a:pt x="3159"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2" name="Google Shape;4472;p50">
              <a:extLst>
                <a:ext uri="{FF2B5EF4-FFF2-40B4-BE49-F238E27FC236}">
                  <a16:creationId xmlns:a16="http://schemas.microsoft.com/office/drawing/2014/main" id="{C868A9B6-ABD2-2DB0-A4D4-1494D70120D8}"/>
                </a:ext>
              </a:extLst>
            </p:cNvPr>
            <p:cNvSpPr/>
            <p:nvPr/>
          </p:nvSpPr>
          <p:spPr>
            <a:xfrm>
              <a:off x="3943125" y="1583350"/>
              <a:ext cx="78975" cy="182125"/>
            </a:xfrm>
            <a:custGeom>
              <a:avLst/>
              <a:gdLst/>
              <a:ahLst/>
              <a:cxnLst/>
              <a:rect l="l" t="t" r="r" b="b"/>
              <a:pathLst>
                <a:path w="3159" h="7285" fill="none" extrusionOk="0">
                  <a:moveTo>
                    <a:pt x="3159" y="1"/>
                  </a:moveTo>
                  <a:lnTo>
                    <a:pt x="2696" y="85"/>
                  </a:lnTo>
                  <a:lnTo>
                    <a:pt x="2696" y="85"/>
                  </a:lnTo>
                  <a:lnTo>
                    <a:pt x="2064" y="1811"/>
                  </a:lnTo>
                  <a:lnTo>
                    <a:pt x="1390" y="3495"/>
                  </a:lnTo>
                  <a:lnTo>
                    <a:pt x="717" y="5221"/>
                  </a:lnTo>
                  <a:lnTo>
                    <a:pt x="1" y="6905"/>
                  </a:lnTo>
                  <a:lnTo>
                    <a:pt x="254" y="7284"/>
                  </a:lnTo>
                  <a:lnTo>
                    <a:pt x="254" y="7284"/>
                  </a:lnTo>
                  <a:lnTo>
                    <a:pt x="1054" y="5474"/>
                  </a:lnTo>
                  <a:lnTo>
                    <a:pt x="1769" y="3664"/>
                  </a:lnTo>
                  <a:lnTo>
                    <a:pt x="2485" y="1811"/>
                  </a:lnTo>
                  <a:lnTo>
                    <a:pt x="31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3" name="Google Shape;4473;p50">
              <a:extLst>
                <a:ext uri="{FF2B5EF4-FFF2-40B4-BE49-F238E27FC236}">
                  <a16:creationId xmlns:a16="http://schemas.microsoft.com/office/drawing/2014/main" id="{A7F302CD-6365-3B7D-6064-B71C90798895}"/>
                </a:ext>
              </a:extLst>
            </p:cNvPr>
            <p:cNvSpPr/>
            <p:nvPr/>
          </p:nvSpPr>
          <p:spPr>
            <a:xfrm>
              <a:off x="4065225" y="1530725"/>
              <a:ext cx="187400" cy="208425"/>
            </a:xfrm>
            <a:custGeom>
              <a:avLst/>
              <a:gdLst/>
              <a:ahLst/>
              <a:cxnLst/>
              <a:rect l="l" t="t" r="r" b="b"/>
              <a:pathLst>
                <a:path w="7496" h="8337" extrusionOk="0">
                  <a:moveTo>
                    <a:pt x="6821" y="1"/>
                  </a:moveTo>
                  <a:lnTo>
                    <a:pt x="422" y="1769"/>
                  </a:lnTo>
                  <a:lnTo>
                    <a:pt x="253" y="1853"/>
                  </a:lnTo>
                  <a:lnTo>
                    <a:pt x="169" y="1937"/>
                  </a:lnTo>
                  <a:lnTo>
                    <a:pt x="85" y="2021"/>
                  </a:lnTo>
                  <a:lnTo>
                    <a:pt x="43" y="2148"/>
                  </a:lnTo>
                  <a:lnTo>
                    <a:pt x="1" y="2316"/>
                  </a:lnTo>
                  <a:lnTo>
                    <a:pt x="1" y="2442"/>
                  </a:lnTo>
                  <a:lnTo>
                    <a:pt x="43" y="2569"/>
                  </a:lnTo>
                  <a:lnTo>
                    <a:pt x="127" y="2695"/>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506"/>
                  </a:lnTo>
                  <a:lnTo>
                    <a:pt x="7495" y="379"/>
                  </a:lnTo>
                  <a:lnTo>
                    <a:pt x="7411" y="253"/>
                  </a:lnTo>
                  <a:lnTo>
                    <a:pt x="7327" y="127"/>
                  </a:lnTo>
                  <a:lnTo>
                    <a:pt x="7243" y="43"/>
                  </a:lnTo>
                  <a:lnTo>
                    <a:pt x="7116"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4" name="Google Shape;4474;p50">
              <a:extLst>
                <a:ext uri="{FF2B5EF4-FFF2-40B4-BE49-F238E27FC236}">
                  <a16:creationId xmlns:a16="http://schemas.microsoft.com/office/drawing/2014/main" id="{D8331434-E7B8-58D7-A3D9-D6D31F75A094}"/>
                </a:ext>
              </a:extLst>
            </p:cNvPr>
            <p:cNvSpPr/>
            <p:nvPr/>
          </p:nvSpPr>
          <p:spPr>
            <a:xfrm>
              <a:off x="4065225" y="1530725"/>
              <a:ext cx="187400" cy="208425"/>
            </a:xfrm>
            <a:custGeom>
              <a:avLst/>
              <a:gdLst/>
              <a:ahLst/>
              <a:cxnLst/>
              <a:rect l="l" t="t" r="r" b="b"/>
              <a:pathLst>
                <a:path w="7496" h="8337" fill="none" extrusionOk="0">
                  <a:moveTo>
                    <a:pt x="127" y="2695"/>
                  </a:moveTo>
                  <a:lnTo>
                    <a:pt x="5095" y="8168"/>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632"/>
                  </a:lnTo>
                  <a:lnTo>
                    <a:pt x="7495" y="506"/>
                  </a:lnTo>
                  <a:lnTo>
                    <a:pt x="7495" y="379"/>
                  </a:lnTo>
                  <a:lnTo>
                    <a:pt x="7411" y="253"/>
                  </a:lnTo>
                  <a:lnTo>
                    <a:pt x="7327" y="127"/>
                  </a:lnTo>
                  <a:lnTo>
                    <a:pt x="7243" y="43"/>
                  </a:lnTo>
                  <a:lnTo>
                    <a:pt x="7116" y="1"/>
                  </a:lnTo>
                  <a:lnTo>
                    <a:pt x="6948" y="1"/>
                  </a:lnTo>
                  <a:lnTo>
                    <a:pt x="6821" y="1"/>
                  </a:lnTo>
                  <a:lnTo>
                    <a:pt x="422" y="1769"/>
                  </a:lnTo>
                  <a:lnTo>
                    <a:pt x="422" y="1769"/>
                  </a:lnTo>
                  <a:lnTo>
                    <a:pt x="253" y="1853"/>
                  </a:lnTo>
                  <a:lnTo>
                    <a:pt x="169" y="1937"/>
                  </a:lnTo>
                  <a:lnTo>
                    <a:pt x="85" y="2021"/>
                  </a:lnTo>
                  <a:lnTo>
                    <a:pt x="43" y="2148"/>
                  </a:lnTo>
                  <a:lnTo>
                    <a:pt x="1" y="2316"/>
                  </a:lnTo>
                  <a:lnTo>
                    <a:pt x="1" y="2442"/>
                  </a:lnTo>
                  <a:lnTo>
                    <a:pt x="43" y="2569"/>
                  </a:lnTo>
                  <a:lnTo>
                    <a:pt x="127" y="26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5" name="Google Shape;4475;p50">
              <a:extLst>
                <a:ext uri="{FF2B5EF4-FFF2-40B4-BE49-F238E27FC236}">
                  <a16:creationId xmlns:a16="http://schemas.microsoft.com/office/drawing/2014/main" id="{4B2F83FA-FEBA-2FF2-07A3-B9E2B088BEDE}"/>
                </a:ext>
              </a:extLst>
            </p:cNvPr>
            <p:cNvSpPr/>
            <p:nvPr/>
          </p:nvSpPr>
          <p:spPr>
            <a:xfrm>
              <a:off x="4091550" y="1564400"/>
              <a:ext cx="22125" cy="67400"/>
            </a:xfrm>
            <a:custGeom>
              <a:avLst/>
              <a:gdLst/>
              <a:ahLst/>
              <a:cxnLst/>
              <a:rect l="l" t="t" r="r" b="b"/>
              <a:pathLst>
                <a:path w="885" h="2696" extrusionOk="0">
                  <a:moveTo>
                    <a:pt x="0" y="2359"/>
                  </a:moveTo>
                  <a:lnTo>
                    <a:pt x="0" y="2359"/>
                  </a:lnTo>
                  <a:lnTo>
                    <a:pt x="337" y="2695"/>
                  </a:lnTo>
                  <a:lnTo>
                    <a:pt x="0" y="2359"/>
                  </a:lnTo>
                  <a:close/>
                  <a:moveTo>
                    <a:pt x="885" y="1"/>
                  </a:moveTo>
                  <a:lnTo>
                    <a:pt x="758" y="43"/>
                  </a:lnTo>
                  <a:lnTo>
                    <a:pt x="885"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6" name="Google Shape;4476;p50">
              <a:extLst>
                <a:ext uri="{FF2B5EF4-FFF2-40B4-BE49-F238E27FC236}">
                  <a16:creationId xmlns:a16="http://schemas.microsoft.com/office/drawing/2014/main" id="{3EA90040-CE8D-880B-C20A-A53B873DD002}"/>
                </a:ext>
              </a:extLst>
            </p:cNvPr>
            <p:cNvSpPr/>
            <p:nvPr/>
          </p:nvSpPr>
          <p:spPr>
            <a:xfrm>
              <a:off x="4091550" y="1623350"/>
              <a:ext cx="8450" cy="8450"/>
            </a:xfrm>
            <a:custGeom>
              <a:avLst/>
              <a:gdLst/>
              <a:ahLst/>
              <a:cxnLst/>
              <a:rect l="l" t="t" r="r" b="b"/>
              <a:pathLst>
                <a:path w="338" h="338" fill="none" extrusionOk="0">
                  <a:moveTo>
                    <a:pt x="0" y="1"/>
                  </a:moveTo>
                  <a:lnTo>
                    <a:pt x="0" y="1"/>
                  </a:lnTo>
                  <a:lnTo>
                    <a:pt x="337" y="33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7" name="Google Shape;4477;p50">
              <a:extLst>
                <a:ext uri="{FF2B5EF4-FFF2-40B4-BE49-F238E27FC236}">
                  <a16:creationId xmlns:a16="http://schemas.microsoft.com/office/drawing/2014/main" id="{A611AC43-B8B4-18B0-3F2B-4490EADA20F5}"/>
                </a:ext>
              </a:extLst>
            </p:cNvPr>
            <p:cNvSpPr/>
            <p:nvPr/>
          </p:nvSpPr>
          <p:spPr>
            <a:xfrm>
              <a:off x="4110500" y="1564400"/>
              <a:ext cx="3175" cy="1075"/>
            </a:xfrm>
            <a:custGeom>
              <a:avLst/>
              <a:gdLst/>
              <a:ahLst/>
              <a:cxnLst/>
              <a:rect l="l" t="t" r="r" b="b"/>
              <a:pathLst>
                <a:path w="127" h="43" fill="none" extrusionOk="0">
                  <a:moveTo>
                    <a:pt x="127" y="1"/>
                  </a:moveTo>
                  <a:lnTo>
                    <a:pt x="0"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8" name="Google Shape;4478;p50">
              <a:extLst>
                <a:ext uri="{FF2B5EF4-FFF2-40B4-BE49-F238E27FC236}">
                  <a16:creationId xmlns:a16="http://schemas.microsoft.com/office/drawing/2014/main" id="{1DC5863E-D973-32C9-425F-7B254FCE5739}"/>
                </a:ext>
              </a:extLst>
            </p:cNvPr>
            <p:cNvSpPr/>
            <p:nvPr/>
          </p:nvSpPr>
          <p:spPr>
            <a:xfrm>
              <a:off x="4091550" y="1562300"/>
              <a:ext cx="31600" cy="69500"/>
            </a:xfrm>
            <a:custGeom>
              <a:avLst/>
              <a:gdLst/>
              <a:ahLst/>
              <a:cxnLst/>
              <a:rect l="l" t="t" r="r" b="b"/>
              <a:pathLst>
                <a:path w="1264" h="2780" extrusionOk="0">
                  <a:moveTo>
                    <a:pt x="1264" y="1"/>
                  </a:moveTo>
                  <a:lnTo>
                    <a:pt x="885" y="85"/>
                  </a:lnTo>
                  <a:lnTo>
                    <a:pt x="758" y="127"/>
                  </a:lnTo>
                  <a:lnTo>
                    <a:pt x="0" y="2443"/>
                  </a:lnTo>
                  <a:lnTo>
                    <a:pt x="337" y="2779"/>
                  </a:lnTo>
                  <a:lnTo>
                    <a:pt x="1264"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9" name="Google Shape;4479;p50">
              <a:extLst>
                <a:ext uri="{FF2B5EF4-FFF2-40B4-BE49-F238E27FC236}">
                  <a16:creationId xmlns:a16="http://schemas.microsoft.com/office/drawing/2014/main" id="{546C1A90-3434-C3EA-7BA6-5F5305466AB8}"/>
                </a:ext>
              </a:extLst>
            </p:cNvPr>
            <p:cNvSpPr/>
            <p:nvPr/>
          </p:nvSpPr>
          <p:spPr>
            <a:xfrm>
              <a:off x="4091550" y="1562300"/>
              <a:ext cx="31600" cy="69500"/>
            </a:xfrm>
            <a:custGeom>
              <a:avLst/>
              <a:gdLst/>
              <a:ahLst/>
              <a:cxnLst/>
              <a:rect l="l" t="t" r="r" b="b"/>
              <a:pathLst>
                <a:path w="1264" h="2780" fill="none" extrusionOk="0">
                  <a:moveTo>
                    <a:pt x="1264" y="1"/>
                  </a:moveTo>
                  <a:lnTo>
                    <a:pt x="885" y="85"/>
                  </a:lnTo>
                  <a:lnTo>
                    <a:pt x="758" y="127"/>
                  </a:lnTo>
                  <a:lnTo>
                    <a:pt x="0" y="2443"/>
                  </a:lnTo>
                  <a:lnTo>
                    <a:pt x="337" y="2779"/>
                  </a:lnTo>
                  <a:lnTo>
                    <a:pt x="12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0" name="Google Shape;4480;p50">
              <a:extLst>
                <a:ext uri="{FF2B5EF4-FFF2-40B4-BE49-F238E27FC236}">
                  <a16:creationId xmlns:a16="http://schemas.microsoft.com/office/drawing/2014/main" id="{ED4C6461-A517-84CD-9078-D0A48260D35D}"/>
                </a:ext>
              </a:extLst>
            </p:cNvPr>
            <p:cNvSpPr/>
            <p:nvPr/>
          </p:nvSpPr>
          <p:spPr>
            <a:xfrm>
              <a:off x="4117875" y="1651775"/>
              <a:ext cx="6325" cy="6325"/>
            </a:xfrm>
            <a:custGeom>
              <a:avLst/>
              <a:gdLst/>
              <a:ahLst/>
              <a:cxnLst/>
              <a:rect l="l" t="t" r="r" b="b"/>
              <a:pathLst>
                <a:path w="253" h="253" extrusionOk="0">
                  <a:moveTo>
                    <a:pt x="0" y="0"/>
                  </a:moveTo>
                  <a:lnTo>
                    <a:pt x="0" y="0"/>
                  </a:lnTo>
                  <a:lnTo>
                    <a:pt x="253" y="253"/>
                  </a:lnTo>
                  <a:lnTo>
                    <a:pt x="0"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1" name="Google Shape;4481;p50">
              <a:extLst>
                <a:ext uri="{FF2B5EF4-FFF2-40B4-BE49-F238E27FC236}">
                  <a16:creationId xmlns:a16="http://schemas.microsoft.com/office/drawing/2014/main" id="{88AA1EAD-5567-72B9-90A1-B7E3DEBE7348}"/>
                </a:ext>
              </a:extLst>
            </p:cNvPr>
            <p:cNvSpPr/>
            <p:nvPr/>
          </p:nvSpPr>
          <p:spPr>
            <a:xfrm>
              <a:off x="4117875" y="1651775"/>
              <a:ext cx="6325" cy="6325"/>
            </a:xfrm>
            <a:custGeom>
              <a:avLst/>
              <a:gdLst/>
              <a:ahLst/>
              <a:cxnLst/>
              <a:rect l="l" t="t" r="r" b="b"/>
              <a:pathLst>
                <a:path w="253" h="253" fill="none" extrusionOk="0">
                  <a:moveTo>
                    <a:pt x="0" y="0"/>
                  </a:moveTo>
                  <a:lnTo>
                    <a:pt x="0" y="0"/>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2" name="Google Shape;4482;p50">
              <a:extLst>
                <a:ext uri="{FF2B5EF4-FFF2-40B4-BE49-F238E27FC236}">
                  <a16:creationId xmlns:a16="http://schemas.microsoft.com/office/drawing/2014/main" id="{E5B5724B-642A-439C-8645-121FC17FD719}"/>
                </a:ext>
              </a:extLst>
            </p:cNvPr>
            <p:cNvSpPr/>
            <p:nvPr/>
          </p:nvSpPr>
          <p:spPr>
            <a:xfrm>
              <a:off x="4117875" y="1551775"/>
              <a:ext cx="44225" cy="108450"/>
            </a:xfrm>
            <a:custGeom>
              <a:avLst/>
              <a:gdLst/>
              <a:ahLst/>
              <a:cxnLst/>
              <a:rect l="l" t="t" r="r" b="b"/>
              <a:pathLst>
                <a:path w="1769" h="4338" extrusionOk="0">
                  <a:moveTo>
                    <a:pt x="1768" y="1"/>
                  </a:moveTo>
                  <a:lnTo>
                    <a:pt x="1305" y="127"/>
                  </a:lnTo>
                  <a:lnTo>
                    <a:pt x="926" y="1222"/>
                  </a:lnTo>
                  <a:lnTo>
                    <a:pt x="589" y="2316"/>
                  </a:lnTo>
                  <a:lnTo>
                    <a:pt x="0" y="4000"/>
                  </a:lnTo>
                  <a:lnTo>
                    <a:pt x="253" y="4253"/>
                  </a:lnTo>
                  <a:lnTo>
                    <a:pt x="295" y="4337"/>
                  </a:lnTo>
                  <a:lnTo>
                    <a:pt x="968" y="2442"/>
                  </a:lnTo>
                  <a:lnTo>
                    <a:pt x="1389" y="1222"/>
                  </a:lnTo>
                  <a:lnTo>
                    <a:pt x="1768"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3" name="Google Shape;4483;p50">
              <a:extLst>
                <a:ext uri="{FF2B5EF4-FFF2-40B4-BE49-F238E27FC236}">
                  <a16:creationId xmlns:a16="http://schemas.microsoft.com/office/drawing/2014/main" id="{802BF77B-9944-2E1A-0D27-F4D63040ECC3}"/>
                </a:ext>
              </a:extLst>
            </p:cNvPr>
            <p:cNvSpPr/>
            <p:nvPr/>
          </p:nvSpPr>
          <p:spPr>
            <a:xfrm>
              <a:off x="4117875" y="1551775"/>
              <a:ext cx="44225" cy="108450"/>
            </a:xfrm>
            <a:custGeom>
              <a:avLst/>
              <a:gdLst/>
              <a:ahLst/>
              <a:cxnLst/>
              <a:rect l="l" t="t" r="r" b="b"/>
              <a:pathLst>
                <a:path w="1769" h="4338" fill="none" extrusionOk="0">
                  <a:moveTo>
                    <a:pt x="1768" y="1"/>
                  </a:moveTo>
                  <a:lnTo>
                    <a:pt x="1305" y="127"/>
                  </a:lnTo>
                  <a:lnTo>
                    <a:pt x="1305" y="127"/>
                  </a:lnTo>
                  <a:lnTo>
                    <a:pt x="926" y="1222"/>
                  </a:lnTo>
                  <a:lnTo>
                    <a:pt x="589" y="2316"/>
                  </a:lnTo>
                  <a:lnTo>
                    <a:pt x="0" y="4000"/>
                  </a:lnTo>
                  <a:lnTo>
                    <a:pt x="253" y="4253"/>
                  </a:lnTo>
                  <a:lnTo>
                    <a:pt x="295" y="4337"/>
                  </a:lnTo>
                  <a:lnTo>
                    <a:pt x="968" y="2442"/>
                  </a:lnTo>
                  <a:lnTo>
                    <a:pt x="968" y="2442"/>
                  </a:lnTo>
                  <a:lnTo>
                    <a:pt x="1389" y="1222"/>
                  </a:lnTo>
                  <a:lnTo>
                    <a:pt x="176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4" name="Google Shape;4484;p50">
              <a:extLst>
                <a:ext uri="{FF2B5EF4-FFF2-40B4-BE49-F238E27FC236}">
                  <a16:creationId xmlns:a16="http://schemas.microsoft.com/office/drawing/2014/main" id="{0ACBBABE-636F-DC94-DB95-8F5F3AD04E5D}"/>
                </a:ext>
              </a:extLst>
            </p:cNvPr>
            <p:cNvSpPr/>
            <p:nvPr/>
          </p:nvSpPr>
          <p:spPr>
            <a:xfrm>
              <a:off x="4146275" y="1542300"/>
              <a:ext cx="46350" cy="149500"/>
            </a:xfrm>
            <a:custGeom>
              <a:avLst/>
              <a:gdLst/>
              <a:ahLst/>
              <a:cxnLst/>
              <a:rect l="l" t="t" r="r" b="b"/>
              <a:pathLst>
                <a:path w="1854" h="5980" extrusionOk="0">
                  <a:moveTo>
                    <a:pt x="1" y="5600"/>
                  </a:moveTo>
                  <a:lnTo>
                    <a:pt x="1" y="5600"/>
                  </a:lnTo>
                  <a:lnTo>
                    <a:pt x="1" y="5600"/>
                  </a:lnTo>
                  <a:lnTo>
                    <a:pt x="295" y="5979"/>
                  </a:lnTo>
                  <a:lnTo>
                    <a:pt x="295" y="5979"/>
                  </a:lnTo>
                  <a:lnTo>
                    <a:pt x="1" y="5600"/>
                  </a:lnTo>
                  <a:close/>
                  <a:moveTo>
                    <a:pt x="1853" y="1"/>
                  </a:moveTo>
                  <a:lnTo>
                    <a:pt x="1727" y="43"/>
                  </a:lnTo>
                  <a:lnTo>
                    <a:pt x="1853" y="1"/>
                  </a:lnTo>
                  <a:lnTo>
                    <a:pt x="1853" y="1"/>
                  </a:lnTo>
                  <a:lnTo>
                    <a:pt x="1853"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5" name="Google Shape;4485;p50">
              <a:extLst>
                <a:ext uri="{FF2B5EF4-FFF2-40B4-BE49-F238E27FC236}">
                  <a16:creationId xmlns:a16="http://schemas.microsoft.com/office/drawing/2014/main" id="{6CBD3EB7-FBE1-506F-7C23-8E2FBC5D91F7}"/>
                </a:ext>
              </a:extLst>
            </p:cNvPr>
            <p:cNvSpPr/>
            <p:nvPr/>
          </p:nvSpPr>
          <p:spPr>
            <a:xfrm>
              <a:off x="4146275" y="1682300"/>
              <a:ext cx="7400" cy="9500"/>
            </a:xfrm>
            <a:custGeom>
              <a:avLst/>
              <a:gdLst/>
              <a:ahLst/>
              <a:cxnLst/>
              <a:rect l="l" t="t" r="r" b="b"/>
              <a:pathLst>
                <a:path w="296" h="380" fill="none" extrusionOk="0">
                  <a:moveTo>
                    <a:pt x="1" y="0"/>
                  </a:moveTo>
                  <a:lnTo>
                    <a:pt x="1" y="0"/>
                  </a:lnTo>
                  <a:lnTo>
                    <a:pt x="1" y="0"/>
                  </a:lnTo>
                  <a:lnTo>
                    <a:pt x="295" y="379"/>
                  </a:lnTo>
                  <a:lnTo>
                    <a:pt x="295"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6" name="Google Shape;4486;p50">
              <a:extLst>
                <a:ext uri="{FF2B5EF4-FFF2-40B4-BE49-F238E27FC236}">
                  <a16:creationId xmlns:a16="http://schemas.microsoft.com/office/drawing/2014/main" id="{EA81AA90-B725-3C7E-A75D-61C10B8A55EB}"/>
                </a:ext>
              </a:extLst>
            </p:cNvPr>
            <p:cNvSpPr/>
            <p:nvPr/>
          </p:nvSpPr>
          <p:spPr>
            <a:xfrm>
              <a:off x="4189425" y="1542300"/>
              <a:ext cx="3200" cy="1075"/>
            </a:xfrm>
            <a:custGeom>
              <a:avLst/>
              <a:gdLst/>
              <a:ahLst/>
              <a:cxnLst/>
              <a:rect l="l" t="t" r="r" b="b"/>
              <a:pathLst>
                <a:path w="128" h="43" fill="none" extrusionOk="0">
                  <a:moveTo>
                    <a:pt x="127" y="1"/>
                  </a:moveTo>
                  <a:lnTo>
                    <a:pt x="1" y="43"/>
                  </a:lnTo>
                  <a:lnTo>
                    <a:pt x="127" y="1"/>
                  </a:lnTo>
                  <a:lnTo>
                    <a:pt x="127" y="1"/>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7" name="Google Shape;4487;p50">
              <a:extLst>
                <a:ext uri="{FF2B5EF4-FFF2-40B4-BE49-F238E27FC236}">
                  <a16:creationId xmlns:a16="http://schemas.microsoft.com/office/drawing/2014/main" id="{385E42E4-FEDA-8FF3-6BAD-E28C60256955}"/>
                </a:ext>
              </a:extLst>
            </p:cNvPr>
            <p:cNvSpPr/>
            <p:nvPr/>
          </p:nvSpPr>
          <p:spPr>
            <a:xfrm>
              <a:off x="4146275" y="1542300"/>
              <a:ext cx="46350" cy="149500"/>
            </a:xfrm>
            <a:custGeom>
              <a:avLst/>
              <a:gdLst/>
              <a:ahLst/>
              <a:cxnLst/>
              <a:rect l="l" t="t" r="r" b="b"/>
              <a:pathLst>
                <a:path w="1854" h="5980" extrusionOk="0">
                  <a:moveTo>
                    <a:pt x="1853" y="1"/>
                  </a:moveTo>
                  <a:lnTo>
                    <a:pt x="1727" y="43"/>
                  </a:lnTo>
                  <a:lnTo>
                    <a:pt x="1432" y="127"/>
                  </a:lnTo>
                  <a:lnTo>
                    <a:pt x="1138" y="1516"/>
                  </a:lnTo>
                  <a:lnTo>
                    <a:pt x="801" y="2906"/>
                  </a:lnTo>
                  <a:lnTo>
                    <a:pt x="422" y="4253"/>
                  </a:lnTo>
                  <a:lnTo>
                    <a:pt x="1" y="5600"/>
                  </a:lnTo>
                  <a:lnTo>
                    <a:pt x="295" y="5979"/>
                  </a:lnTo>
                  <a:lnTo>
                    <a:pt x="759" y="4506"/>
                  </a:lnTo>
                  <a:lnTo>
                    <a:pt x="1180" y="3032"/>
                  </a:lnTo>
                  <a:lnTo>
                    <a:pt x="1559" y="1516"/>
                  </a:lnTo>
                  <a:lnTo>
                    <a:pt x="1853"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8" name="Google Shape;4488;p50">
              <a:extLst>
                <a:ext uri="{FF2B5EF4-FFF2-40B4-BE49-F238E27FC236}">
                  <a16:creationId xmlns:a16="http://schemas.microsoft.com/office/drawing/2014/main" id="{B7C34BC5-3931-0368-E9E6-0675BAFB7416}"/>
                </a:ext>
              </a:extLst>
            </p:cNvPr>
            <p:cNvSpPr/>
            <p:nvPr/>
          </p:nvSpPr>
          <p:spPr>
            <a:xfrm>
              <a:off x="4146275" y="1542300"/>
              <a:ext cx="46350" cy="149500"/>
            </a:xfrm>
            <a:custGeom>
              <a:avLst/>
              <a:gdLst/>
              <a:ahLst/>
              <a:cxnLst/>
              <a:rect l="l" t="t" r="r" b="b"/>
              <a:pathLst>
                <a:path w="1854" h="5980" fill="none" extrusionOk="0">
                  <a:moveTo>
                    <a:pt x="1853" y="1"/>
                  </a:moveTo>
                  <a:lnTo>
                    <a:pt x="1727" y="43"/>
                  </a:lnTo>
                  <a:lnTo>
                    <a:pt x="1432" y="127"/>
                  </a:lnTo>
                  <a:lnTo>
                    <a:pt x="1432" y="127"/>
                  </a:lnTo>
                  <a:lnTo>
                    <a:pt x="1138" y="1516"/>
                  </a:lnTo>
                  <a:lnTo>
                    <a:pt x="801" y="2906"/>
                  </a:lnTo>
                  <a:lnTo>
                    <a:pt x="422" y="4253"/>
                  </a:lnTo>
                  <a:lnTo>
                    <a:pt x="1" y="5600"/>
                  </a:lnTo>
                  <a:lnTo>
                    <a:pt x="295" y="5979"/>
                  </a:lnTo>
                  <a:lnTo>
                    <a:pt x="295" y="5979"/>
                  </a:lnTo>
                  <a:lnTo>
                    <a:pt x="759" y="4506"/>
                  </a:lnTo>
                  <a:lnTo>
                    <a:pt x="1180" y="3032"/>
                  </a:lnTo>
                  <a:lnTo>
                    <a:pt x="1559" y="1516"/>
                  </a:lnTo>
                  <a:lnTo>
                    <a:pt x="185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9" name="Google Shape;4489;p50">
              <a:extLst>
                <a:ext uri="{FF2B5EF4-FFF2-40B4-BE49-F238E27FC236}">
                  <a16:creationId xmlns:a16="http://schemas.microsoft.com/office/drawing/2014/main" id="{15877C75-DCCF-1A2F-CCA9-50417818280A}"/>
                </a:ext>
              </a:extLst>
            </p:cNvPr>
            <p:cNvSpPr/>
            <p:nvPr/>
          </p:nvSpPr>
          <p:spPr>
            <a:xfrm>
              <a:off x="4172600" y="1531775"/>
              <a:ext cx="62125" cy="187375"/>
            </a:xfrm>
            <a:custGeom>
              <a:avLst/>
              <a:gdLst/>
              <a:ahLst/>
              <a:cxnLst/>
              <a:rect l="l" t="t" r="r" b="b"/>
              <a:pathLst>
                <a:path w="2485" h="7495" extrusionOk="0">
                  <a:moveTo>
                    <a:pt x="0" y="7242"/>
                  </a:moveTo>
                  <a:lnTo>
                    <a:pt x="253" y="7495"/>
                  </a:lnTo>
                  <a:lnTo>
                    <a:pt x="253" y="7495"/>
                  </a:lnTo>
                  <a:lnTo>
                    <a:pt x="0" y="7242"/>
                  </a:lnTo>
                  <a:close/>
                  <a:moveTo>
                    <a:pt x="2484" y="1"/>
                  </a:moveTo>
                  <a:lnTo>
                    <a:pt x="2021" y="127"/>
                  </a:lnTo>
                  <a:lnTo>
                    <a:pt x="2021" y="127"/>
                  </a:lnTo>
                  <a:lnTo>
                    <a:pt x="2484" y="1"/>
                  </a:lnTo>
                  <a:lnTo>
                    <a:pt x="2484" y="1"/>
                  </a:lnTo>
                  <a:lnTo>
                    <a:pt x="248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0" name="Google Shape;4490;p50">
              <a:extLst>
                <a:ext uri="{FF2B5EF4-FFF2-40B4-BE49-F238E27FC236}">
                  <a16:creationId xmlns:a16="http://schemas.microsoft.com/office/drawing/2014/main" id="{4A04645D-F5F0-A79D-3742-8B019F5ED16B}"/>
                </a:ext>
              </a:extLst>
            </p:cNvPr>
            <p:cNvSpPr/>
            <p:nvPr/>
          </p:nvSpPr>
          <p:spPr>
            <a:xfrm>
              <a:off x="4172600" y="1712825"/>
              <a:ext cx="6325" cy="6325"/>
            </a:xfrm>
            <a:custGeom>
              <a:avLst/>
              <a:gdLst/>
              <a:ahLst/>
              <a:cxnLst/>
              <a:rect l="l" t="t" r="r" b="b"/>
              <a:pathLst>
                <a:path w="253" h="253" fill="none" extrusionOk="0">
                  <a:moveTo>
                    <a:pt x="0" y="0"/>
                  </a:moveTo>
                  <a:lnTo>
                    <a:pt x="253" y="253"/>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1" name="Google Shape;4491;p50">
              <a:extLst>
                <a:ext uri="{FF2B5EF4-FFF2-40B4-BE49-F238E27FC236}">
                  <a16:creationId xmlns:a16="http://schemas.microsoft.com/office/drawing/2014/main" id="{0A8FA552-55FB-C584-7A4D-38D4CD219DC2}"/>
                </a:ext>
              </a:extLst>
            </p:cNvPr>
            <p:cNvSpPr/>
            <p:nvPr/>
          </p:nvSpPr>
          <p:spPr>
            <a:xfrm>
              <a:off x="4223125" y="1531775"/>
              <a:ext cx="11600" cy="3175"/>
            </a:xfrm>
            <a:custGeom>
              <a:avLst/>
              <a:gdLst/>
              <a:ahLst/>
              <a:cxnLst/>
              <a:rect l="l" t="t" r="r" b="b"/>
              <a:pathLst>
                <a:path w="464" h="127" fill="none" extrusionOk="0">
                  <a:moveTo>
                    <a:pt x="463" y="1"/>
                  </a:moveTo>
                  <a:lnTo>
                    <a:pt x="0" y="127"/>
                  </a:lnTo>
                  <a:lnTo>
                    <a:pt x="0" y="127"/>
                  </a:lnTo>
                  <a:lnTo>
                    <a:pt x="463" y="1"/>
                  </a:lnTo>
                  <a:lnTo>
                    <a:pt x="463" y="1"/>
                  </a:lnTo>
                  <a:lnTo>
                    <a:pt x="46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2" name="Google Shape;4492;p50">
              <a:extLst>
                <a:ext uri="{FF2B5EF4-FFF2-40B4-BE49-F238E27FC236}">
                  <a16:creationId xmlns:a16="http://schemas.microsoft.com/office/drawing/2014/main" id="{49088614-AC50-E956-7E98-169B3BEFF5C6}"/>
                </a:ext>
              </a:extLst>
            </p:cNvPr>
            <p:cNvSpPr/>
            <p:nvPr/>
          </p:nvSpPr>
          <p:spPr>
            <a:xfrm>
              <a:off x="4171550" y="1531775"/>
              <a:ext cx="63175" cy="187375"/>
            </a:xfrm>
            <a:custGeom>
              <a:avLst/>
              <a:gdLst/>
              <a:ahLst/>
              <a:cxnLst/>
              <a:rect l="l" t="t" r="r" b="b"/>
              <a:pathLst>
                <a:path w="2527" h="7495" extrusionOk="0">
                  <a:moveTo>
                    <a:pt x="2526" y="1"/>
                  </a:moveTo>
                  <a:lnTo>
                    <a:pt x="2063" y="127"/>
                  </a:lnTo>
                  <a:lnTo>
                    <a:pt x="1600" y="1895"/>
                  </a:lnTo>
                  <a:lnTo>
                    <a:pt x="1095" y="3664"/>
                  </a:lnTo>
                  <a:lnTo>
                    <a:pt x="548" y="5390"/>
                  </a:lnTo>
                  <a:lnTo>
                    <a:pt x="0" y="7158"/>
                  </a:lnTo>
                  <a:lnTo>
                    <a:pt x="42" y="7242"/>
                  </a:lnTo>
                  <a:lnTo>
                    <a:pt x="295" y="7495"/>
                  </a:lnTo>
                  <a:lnTo>
                    <a:pt x="926" y="5642"/>
                  </a:lnTo>
                  <a:lnTo>
                    <a:pt x="1474" y="3748"/>
                  </a:lnTo>
                  <a:lnTo>
                    <a:pt x="2021" y="1853"/>
                  </a:lnTo>
                  <a:lnTo>
                    <a:pt x="2526"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3" name="Google Shape;4493;p50">
              <a:extLst>
                <a:ext uri="{FF2B5EF4-FFF2-40B4-BE49-F238E27FC236}">
                  <a16:creationId xmlns:a16="http://schemas.microsoft.com/office/drawing/2014/main" id="{845EF11F-422D-4E2F-01BB-60DBF509BB7F}"/>
                </a:ext>
              </a:extLst>
            </p:cNvPr>
            <p:cNvSpPr/>
            <p:nvPr/>
          </p:nvSpPr>
          <p:spPr>
            <a:xfrm>
              <a:off x="4171550" y="1531775"/>
              <a:ext cx="63175" cy="187375"/>
            </a:xfrm>
            <a:custGeom>
              <a:avLst/>
              <a:gdLst/>
              <a:ahLst/>
              <a:cxnLst/>
              <a:rect l="l" t="t" r="r" b="b"/>
              <a:pathLst>
                <a:path w="2527" h="7495" fill="none" extrusionOk="0">
                  <a:moveTo>
                    <a:pt x="2526" y="1"/>
                  </a:moveTo>
                  <a:lnTo>
                    <a:pt x="2063" y="127"/>
                  </a:lnTo>
                  <a:lnTo>
                    <a:pt x="2063" y="127"/>
                  </a:lnTo>
                  <a:lnTo>
                    <a:pt x="1600" y="1895"/>
                  </a:lnTo>
                  <a:lnTo>
                    <a:pt x="1095" y="3664"/>
                  </a:lnTo>
                  <a:lnTo>
                    <a:pt x="548" y="5390"/>
                  </a:lnTo>
                  <a:lnTo>
                    <a:pt x="0" y="7158"/>
                  </a:lnTo>
                  <a:lnTo>
                    <a:pt x="42" y="7242"/>
                  </a:lnTo>
                  <a:lnTo>
                    <a:pt x="295" y="7495"/>
                  </a:lnTo>
                  <a:lnTo>
                    <a:pt x="295" y="7495"/>
                  </a:lnTo>
                  <a:lnTo>
                    <a:pt x="926" y="5642"/>
                  </a:lnTo>
                  <a:lnTo>
                    <a:pt x="1474" y="3748"/>
                  </a:lnTo>
                  <a:lnTo>
                    <a:pt x="2021" y="1853"/>
                  </a:lnTo>
                  <a:lnTo>
                    <a:pt x="252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4" name="Google Shape;4494;p50">
              <a:extLst>
                <a:ext uri="{FF2B5EF4-FFF2-40B4-BE49-F238E27FC236}">
                  <a16:creationId xmlns:a16="http://schemas.microsoft.com/office/drawing/2014/main" id="{A96E200B-6AA3-25E4-A4E6-B736CF773965}"/>
                </a:ext>
              </a:extLst>
            </p:cNvPr>
            <p:cNvSpPr/>
            <p:nvPr/>
          </p:nvSpPr>
          <p:spPr>
            <a:xfrm>
              <a:off x="4279950" y="1446525"/>
              <a:ext cx="181075" cy="211575"/>
            </a:xfrm>
            <a:custGeom>
              <a:avLst/>
              <a:gdLst/>
              <a:ahLst/>
              <a:cxnLst/>
              <a:rect l="l" t="t" r="r" b="b"/>
              <a:pathLst>
                <a:path w="7243" h="8463" extrusionOk="0">
                  <a:moveTo>
                    <a:pt x="6611" y="0"/>
                  </a:moveTo>
                  <a:lnTo>
                    <a:pt x="6485" y="42"/>
                  </a:lnTo>
                  <a:lnTo>
                    <a:pt x="338" y="2611"/>
                  </a:lnTo>
                  <a:lnTo>
                    <a:pt x="211" y="2695"/>
                  </a:lnTo>
                  <a:lnTo>
                    <a:pt x="85" y="2779"/>
                  </a:lnTo>
                  <a:lnTo>
                    <a:pt x="43" y="2905"/>
                  </a:lnTo>
                  <a:lnTo>
                    <a:pt x="1" y="3032"/>
                  </a:lnTo>
                  <a:lnTo>
                    <a:pt x="1" y="3158"/>
                  </a:lnTo>
                  <a:lnTo>
                    <a:pt x="1" y="3284"/>
                  </a:lnTo>
                  <a:lnTo>
                    <a:pt x="85" y="3411"/>
                  </a:lnTo>
                  <a:lnTo>
                    <a:pt x="169" y="35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463"/>
                  </a:lnTo>
                  <a:lnTo>
                    <a:pt x="7200" y="295"/>
                  </a:lnTo>
                  <a:lnTo>
                    <a:pt x="7116" y="211"/>
                  </a:lnTo>
                  <a:lnTo>
                    <a:pt x="6990" y="127"/>
                  </a:lnTo>
                  <a:lnTo>
                    <a:pt x="6906" y="42"/>
                  </a:lnTo>
                  <a:lnTo>
                    <a:pt x="673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5" name="Google Shape;4495;p50">
              <a:extLst>
                <a:ext uri="{FF2B5EF4-FFF2-40B4-BE49-F238E27FC236}">
                  <a16:creationId xmlns:a16="http://schemas.microsoft.com/office/drawing/2014/main" id="{5FBBE074-EA20-24B6-E721-BD673E28A542}"/>
                </a:ext>
              </a:extLst>
            </p:cNvPr>
            <p:cNvSpPr/>
            <p:nvPr/>
          </p:nvSpPr>
          <p:spPr>
            <a:xfrm>
              <a:off x="4279950" y="1446525"/>
              <a:ext cx="181075" cy="211575"/>
            </a:xfrm>
            <a:custGeom>
              <a:avLst/>
              <a:gdLst/>
              <a:ahLst/>
              <a:cxnLst/>
              <a:rect l="l" t="t" r="r" b="b"/>
              <a:pathLst>
                <a:path w="7243" h="8463" fill="none" extrusionOk="0">
                  <a:moveTo>
                    <a:pt x="169" y="3537"/>
                  </a:moveTo>
                  <a:lnTo>
                    <a:pt x="5769" y="83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590"/>
                  </a:lnTo>
                  <a:lnTo>
                    <a:pt x="7242" y="463"/>
                  </a:lnTo>
                  <a:lnTo>
                    <a:pt x="7200" y="295"/>
                  </a:lnTo>
                  <a:lnTo>
                    <a:pt x="7116" y="211"/>
                  </a:lnTo>
                  <a:lnTo>
                    <a:pt x="6990" y="127"/>
                  </a:lnTo>
                  <a:lnTo>
                    <a:pt x="6906" y="42"/>
                  </a:lnTo>
                  <a:lnTo>
                    <a:pt x="6737" y="0"/>
                  </a:lnTo>
                  <a:lnTo>
                    <a:pt x="6611" y="0"/>
                  </a:lnTo>
                  <a:lnTo>
                    <a:pt x="6485" y="42"/>
                  </a:lnTo>
                  <a:lnTo>
                    <a:pt x="338" y="2611"/>
                  </a:lnTo>
                  <a:lnTo>
                    <a:pt x="338" y="2611"/>
                  </a:lnTo>
                  <a:lnTo>
                    <a:pt x="211" y="2695"/>
                  </a:lnTo>
                  <a:lnTo>
                    <a:pt x="85" y="2779"/>
                  </a:lnTo>
                  <a:lnTo>
                    <a:pt x="43" y="2905"/>
                  </a:lnTo>
                  <a:lnTo>
                    <a:pt x="1" y="3032"/>
                  </a:lnTo>
                  <a:lnTo>
                    <a:pt x="1" y="3158"/>
                  </a:lnTo>
                  <a:lnTo>
                    <a:pt x="1" y="3284"/>
                  </a:lnTo>
                  <a:lnTo>
                    <a:pt x="85" y="3411"/>
                  </a:lnTo>
                  <a:lnTo>
                    <a:pt x="169" y="35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6" name="Google Shape;4496;p50">
              <a:extLst>
                <a:ext uri="{FF2B5EF4-FFF2-40B4-BE49-F238E27FC236}">
                  <a16:creationId xmlns:a16="http://schemas.microsoft.com/office/drawing/2014/main" id="{B2C46CBB-5B01-7830-ACCD-32E26CCD65BA}"/>
                </a:ext>
              </a:extLst>
            </p:cNvPr>
            <p:cNvSpPr/>
            <p:nvPr/>
          </p:nvSpPr>
          <p:spPr>
            <a:xfrm>
              <a:off x="4322050" y="1492825"/>
              <a:ext cx="11625" cy="4250"/>
            </a:xfrm>
            <a:custGeom>
              <a:avLst/>
              <a:gdLst/>
              <a:ahLst/>
              <a:cxnLst/>
              <a:rect l="l" t="t" r="r" b="b"/>
              <a:pathLst>
                <a:path w="465" h="170" extrusionOk="0">
                  <a:moveTo>
                    <a:pt x="464" y="1"/>
                  </a:moveTo>
                  <a:lnTo>
                    <a:pt x="1" y="169"/>
                  </a:lnTo>
                  <a:lnTo>
                    <a:pt x="464" y="1"/>
                  </a:lnTo>
                  <a:lnTo>
                    <a:pt x="46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7" name="Google Shape;4497;p50">
              <a:extLst>
                <a:ext uri="{FF2B5EF4-FFF2-40B4-BE49-F238E27FC236}">
                  <a16:creationId xmlns:a16="http://schemas.microsoft.com/office/drawing/2014/main" id="{1C9A05BC-7A9B-430E-0A26-B6F59E154627}"/>
                </a:ext>
              </a:extLst>
            </p:cNvPr>
            <p:cNvSpPr/>
            <p:nvPr/>
          </p:nvSpPr>
          <p:spPr>
            <a:xfrm>
              <a:off x="4322050" y="1492825"/>
              <a:ext cx="11625" cy="4250"/>
            </a:xfrm>
            <a:custGeom>
              <a:avLst/>
              <a:gdLst/>
              <a:ahLst/>
              <a:cxnLst/>
              <a:rect l="l" t="t" r="r" b="b"/>
              <a:pathLst>
                <a:path w="465" h="170" fill="none" extrusionOk="0">
                  <a:moveTo>
                    <a:pt x="464" y="1"/>
                  </a:moveTo>
                  <a:lnTo>
                    <a:pt x="1" y="169"/>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8" name="Google Shape;4498;p50">
              <a:extLst>
                <a:ext uri="{FF2B5EF4-FFF2-40B4-BE49-F238E27FC236}">
                  <a16:creationId xmlns:a16="http://schemas.microsoft.com/office/drawing/2014/main" id="{661D8716-D3A0-473A-F75E-7CDF07312F05}"/>
                </a:ext>
              </a:extLst>
            </p:cNvPr>
            <p:cNvSpPr/>
            <p:nvPr/>
          </p:nvSpPr>
          <p:spPr>
            <a:xfrm>
              <a:off x="4310475" y="1492825"/>
              <a:ext cx="23200" cy="71600"/>
            </a:xfrm>
            <a:custGeom>
              <a:avLst/>
              <a:gdLst/>
              <a:ahLst/>
              <a:cxnLst/>
              <a:rect l="l" t="t" r="r" b="b"/>
              <a:pathLst>
                <a:path w="928" h="2864" extrusionOk="0">
                  <a:moveTo>
                    <a:pt x="927" y="1"/>
                  </a:moveTo>
                  <a:lnTo>
                    <a:pt x="464" y="169"/>
                  </a:lnTo>
                  <a:lnTo>
                    <a:pt x="1" y="2569"/>
                  </a:lnTo>
                  <a:lnTo>
                    <a:pt x="338" y="2864"/>
                  </a:lnTo>
                  <a:lnTo>
                    <a:pt x="92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9" name="Google Shape;4499;p50">
              <a:extLst>
                <a:ext uri="{FF2B5EF4-FFF2-40B4-BE49-F238E27FC236}">
                  <a16:creationId xmlns:a16="http://schemas.microsoft.com/office/drawing/2014/main" id="{EF8DBD43-3A80-8810-46F0-10B7C74FE700}"/>
                </a:ext>
              </a:extLst>
            </p:cNvPr>
            <p:cNvSpPr/>
            <p:nvPr/>
          </p:nvSpPr>
          <p:spPr>
            <a:xfrm>
              <a:off x="4310475" y="1492825"/>
              <a:ext cx="23200" cy="71600"/>
            </a:xfrm>
            <a:custGeom>
              <a:avLst/>
              <a:gdLst/>
              <a:ahLst/>
              <a:cxnLst/>
              <a:rect l="l" t="t" r="r" b="b"/>
              <a:pathLst>
                <a:path w="928" h="2864" fill="none" extrusionOk="0">
                  <a:moveTo>
                    <a:pt x="927" y="1"/>
                  </a:moveTo>
                  <a:lnTo>
                    <a:pt x="464" y="169"/>
                  </a:lnTo>
                  <a:lnTo>
                    <a:pt x="1" y="2569"/>
                  </a:lnTo>
                  <a:lnTo>
                    <a:pt x="338" y="2864"/>
                  </a:lnTo>
                  <a:lnTo>
                    <a:pt x="9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0" name="Google Shape;4500;p50">
              <a:extLst>
                <a:ext uri="{FF2B5EF4-FFF2-40B4-BE49-F238E27FC236}">
                  <a16:creationId xmlns:a16="http://schemas.microsoft.com/office/drawing/2014/main" id="{0F200DC9-995D-2288-6C48-C7A9418A9813}"/>
                </a:ext>
              </a:extLst>
            </p:cNvPr>
            <p:cNvSpPr/>
            <p:nvPr/>
          </p:nvSpPr>
          <p:spPr>
            <a:xfrm>
              <a:off x="4339950" y="1480200"/>
              <a:ext cx="23175" cy="103175"/>
            </a:xfrm>
            <a:custGeom>
              <a:avLst/>
              <a:gdLst/>
              <a:ahLst/>
              <a:cxnLst/>
              <a:rect l="l" t="t" r="r" b="b"/>
              <a:pathLst>
                <a:path w="927" h="4127" extrusionOk="0">
                  <a:moveTo>
                    <a:pt x="1" y="4085"/>
                  </a:moveTo>
                  <a:lnTo>
                    <a:pt x="1" y="4085"/>
                  </a:lnTo>
                  <a:lnTo>
                    <a:pt x="43" y="4127"/>
                  </a:lnTo>
                  <a:lnTo>
                    <a:pt x="1" y="4085"/>
                  </a:lnTo>
                  <a:close/>
                  <a:moveTo>
                    <a:pt x="927" y="1"/>
                  </a:moveTo>
                  <a:lnTo>
                    <a:pt x="801" y="43"/>
                  </a:lnTo>
                  <a:lnTo>
                    <a:pt x="801" y="43"/>
                  </a:lnTo>
                  <a:lnTo>
                    <a:pt x="92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1" name="Google Shape;4501;p50">
              <a:extLst>
                <a:ext uri="{FF2B5EF4-FFF2-40B4-BE49-F238E27FC236}">
                  <a16:creationId xmlns:a16="http://schemas.microsoft.com/office/drawing/2014/main" id="{CD1E01B6-4B8E-0AAC-8768-354C72D97172}"/>
                </a:ext>
              </a:extLst>
            </p:cNvPr>
            <p:cNvSpPr/>
            <p:nvPr/>
          </p:nvSpPr>
          <p:spPr>
            <a:xfrm>
              <a:off x="4339950" y="1582300"/>
              <a:ext cx="1075" cy="1075"/>
            </a:xfrm>
            <a:custGeom>
              <a:avLst/>
              <a:gdLst/>
              <a:ahLst/>
              <a:cxnLst/>
              <a:rect l="l" t="t" r="r" b="b"/>
              <a:pathLst>
                <a:path w="43" h="43" fill="none" extrusionOk="0">
                  <a:moveTo>
                    <a:pt x="1" y="1"/>
                  </a:moveTo>
                  <a:lnTo>
                    <a:pt x="1" y="1"/>
                  </a:lnTo>
                  <a:lnTo>
                    <a:pt x="43" y="43"/>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2" name="Google Shape;4502;p50">
              <a:extLst>
                <a:ext uri="{FF2B5EF4-FFF2-40B4-BE49-F238E27FC236}">
                  <a16:creationId xmlns:a16="http://schemas.microsoft.com/office/drawing/2014/main" id="{7197ACDE-87EE-9B0C-D969-82A00E7722A7}"/>
                </a:ext>
              </a:extLst>
            </p:cNvPr>
            <p:cNvSpPr/>
            <p:nvPr/>
          </p:nvSpPr>
          <p:spPr>
            <a:xfrm>
              <a:off x="4359950" y="1480200"/>
              <a:ext cx="3175" cy="1075"/>
            </a:xfrm>
            <a:custGeom>
              <a:avLst/>
              <a:gdLst/>
              <a:ahLst/>
              <a:cxnLst/>
              <a:rect l="l" t="t" r="r" b="b"/>
              <a:pathLst>
                <a:path w="127" h="43" fill="none" extrusionOk="0">
                  <a:moveTo>
                    <a:pt x="127" y="1"/>
                  </a:moveTo>
                  <a:lnTo>
                    <a:pt x="1" y="43"/>
                  </a:lnTo>
                  <a:lnTo>
                    <a:pt x="1"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3" name="Google Shape;4503;p50">
              <a:extLst>
                <a:ext uri="{FF2B5EF4-FFF2-40B4-BE49-F238E27FC236}">
                  <a16:creationId xmlns:a16="http://schemas.microsoft.com/office/drawing/2014/main" id="{D064AFF5-FDA3-E3B3-22A9-CAACC62D7684}"/>
                </a:ext>
              </a:extLst>
            </p:cNvPr>
            <p:cNvSpPr/>
            <p:nvPr/>
          </p:nvSpPr>
          <p:spPr>
            <a:xfrm>
              <a:off x="4339950" y="1477050"/>
              <a:ext cx="31600" cy="112650"/>
            </a:xfrm>
            <a:custGeom>
              <a:avLst/>
              <a:gdLst/>
              <a:ahLst/>
              <a:cxnLst/>
              <a:rect l="l" t="t" r="r" b="b"/>
              <a:pathLst>
                <a:path w="1264" h="4506" extrusionOk="0">
                  <a:moveTo>
                    <a:pt x="1264" y="0"/>
                  </a:moveTo>
                  <a:lnTo>
                    <a:pt x="927" y="127"/>
                  </a:lnTo>
                  <a:lnTo>
                    <a:pt x="801" y="169"/>
                  </a:lnTo>
                  <a:lnTo>
                    <a:pt x="590" y="1348"/>
                  </a:lnTo>
                  <a:lnTo>
                    <a:pt x="337" y="2442"/>
                  </a:lnTo>
                  <a:lnTo>
                    <a:pt x="1" y="4211"/>
                  </a:lnTo>
                  <a:lnTo>
                    <a:pt x="43" y="4253"/>
                  </a:lnTo>
                  <a:lnTo>
                    <a:pt x="337" y="4505"/>
                  </a:lnTo>
                  <a:lnTo>
                    <a:pt x="758" y="2526"/>
                  </a:lnTo>
                  <a:lnTo>
                    <a:pt x="1011" y="1263"/>
                  </a:lnTo>
                  <a:lnTo>
                    <a:pt x="1264"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4" name="Google Shape;4504;p50">
              <a:extLst>
                <a:ext uri="{FF2B5EF4-FFF2-40B4-BE49-F238E27FC236}">
                  <a16:creationId xmlns:a16="http://schemas.microsoft.com/office/drawing/2014/main" id="{42D13947-6C80-7D4E-E6F4-6C20A34CA022}"/>
                </a:ext>
              </a:extLst>
            </p:cNvPr>
            <p:cNvSpPr/>
            <p:nvPr/>
          </p:nvSpPr>
          <p:spPr>
            <a:xfrm>
              <a:off x="4339950" y="1477050"/>
              <a:ext cx="31600" cy="112650"/>
            </a:xfrm>
            <a:custGeom>
              <a:avLst/>
              <a:gdLst/>
              <a:ahLst/>
              <a:cxnLst/>
              <a:rect l="l" t="t" r="r" b="b"/>
              <a:pathLst>
                <a:path w="1264" h="4506" fill="none" extrusionOk="0">
                  <a:moveTo>
                    <a:pt x="1264" y="0"/>
                  </a:moveTo>
                  <a:lnTo>
                    <a:pt x="927" y="127"/>
                  </a:lnTo>
                  <a:lnTo>
                    <a:pt x="801" y="169"/>
                  </a:lnTo>
                  <a:lnTo>
                    <a:pt x="801" y="169"/>
                  </a:lnTo>
                  <a:lnTo>
                    <a:pt x="590" y="1348"/>
                  </a:lnTo>
                  <a:lnTo>
                    <a:pt x="337" y="2442"/>
                  </a:lnTo>
                  <a:lnTo>
                    <a:pt x="1" y="4211"/>
                  </a:lnTo>
                  <a:lnTo>
                    <a:pt x="43" y="4253"/>
                  </a:lnTo>
                  <a:lnTo>
                    <a:pt x="337" y="4505"/>
                  </a:lnTo>
                  <a:lnTo>
                    <a:pt x="758" y="2526"/>
                  </a:lnTo>
                  <a:lnTo>
                    <a:pt x="758" y="2526"/>
                  </a:lnTo>
                  <a:lnTo>
                    <a:pt x="1011" y="1263"/>
                  </a:lnTo>
                  <a:lnTo>
                    <a:pt x="12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5" name="Google Shape;4505;p50">
              <a:extLst>
                <a:ext uri="{FF2B5EF4-FFF2-40B4-BE49-F238E27FC236}">
                  <a16:creationId xmlns:a16="http://schemas.microsoft.com/office/drawing/2014/main" id="{28D9A399-5827-2936-2C55-C1C41DC29806}"/>
                </a:ext>
              </a:extLst>
            </p:cNvPr>
            <p:cNvSpPr/>
            <p:nvPr/>
          </p:nvSpPr>
          <p:spPr>
            <a:xfrm>
              <a:off x="4371525" y="1464425"/>
              <a:ext cx="29500" cy="152625"/>
            </a:xfrm>
            <a:custGeom>
              <a:avLst/>
              <a:gdLst/>
              <a:ahLst/>
              <a:cxnLst/>
              <a:rect l="l" t="t" r="r" b="b"/>
              <a:pathLst>
                <a:path w="1180" h="6105" extrusionOk="0">
                  <a:moveTo>
                    <a:pt x="1180" y="0"/>
                  </a:moveTo>
                  <a:lnTo>
                    <a:pt x="759" y="211"/>
                  </a:lnTo>
                  <a:lnTo>
                    <a:pt x="632" y="1600"/>
                  </a:lnTo>
                  <a:lnTo>
                    <a:pt x="464" y="2989"/>
                  </a:lnTo>
                  <a:lnTo>
                    <a:pt x="253" y="4421"/>
                  </a:lnTo>
                  <a:lnTo>
                    <a:pt x="1" y="5810"/>
                  </a:lnTo>
                  <a:lnTo>
                    <a:pt x="338" y="6105"/>
                  </a:lnTo>
                  <a:lnTo>
                    <a:pt x="632" y="4589"/>
                  </a:lnTo>
                  <a:lnTo>
                    <a:pt x="843" y="3074"/>
                  </a:lnTo>
                  <a:lnTo>
                    <a:pt x="1053" y="1558"/>
                  </a:lnTo>
                  <a:lnTo>
                    <a:pt x="1180"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6" name="Google Shape;4506;p50">
              <a:extLst>
                <a:ext uri="{FF2B5EF4-FFF2-40B4-BE49-F238E27FC236}">
                  <a16:creationId xmlns:a16="http://schemas.microsoft.com/office/drawing/2014/main" id="{DA7B18EB-421C-E29D-95A9-82955995B3DF}"/>
                </a:ext>
              </a:extLst>
            </p:cNvPr>
            <p:cNvSpPr/>
            <p:nvPr/>
          </p:nvSpPr>
          <p:spPr>
            <a:xfrm>
              <a:off x="4371525" y="1464425"/>
              <a:ext cx="29500" cy="152625"/>
            </a:xfrm>
            <a:custGeom>
              <a:avLst/>
              <a:gdLst/>
              <a:ahLst/>
              <a:cxnLst/>
              <a:rect l="l" t="t" r="r" b="b"/>
              <a:pathLst>
                <a:path w="1180" h="6105" fill="none" extrusionOk="0">
                  <a:moveTo>
                    <a:pt x="1180" y="0"/>
                  </a:moveTo>
                  <a:lnTo>
                    <a:pt x="759" y="211"/>
                  </a:lnTo>
                  <a:lnTo>
                    <a:pt x="759" y="211"/>
                  </a:lnTo>
                  <a:lnTo>
                    <a:pt x="632" y="1600"/>
                  </a:lnTo>
                  <a:lnTo>
                    <a:pt x="464" y="2989"/>
                  </a:lnTo>
                  <a:lnTo>
                    <a:pt x="253" y="4421"/>
                  </a:lnTo>
                  <a:lnTo>
                    <a:pt x="1" y="5810"/>
                  </a:lnTo>
                  <a:lnTo>
                    <a:pt x="338" y="6105"/>
                  </a:lnTo>
                  <a:lnTo>
                    <a:pt x="338" y="6105"/>
                  </a:lnTo>
                  <a:lnTo>
                    <a:pt x="632" y="4589"/>
                  </a:lnTo>
                  <a:lnTo>
                    <a:pt x="843" y="3074"/>
                  </a:lnTo>
                  <a:lnTo>
                    <a:pt x="1053" y="1558"/>
                  </a:lnTo>
                  <a:lnTo>
                    <a:pt x="118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7" name="Google Shape;4507;p50">
              <a:extLst>
                <a:ext uri="{FF2B5EF4-FFF2-40B4-BE49-F238E27FC236}">
                  <a16:creationId xmlns:a16="http://schemas.microsoft.com/office/drawing/2014/main" id="{05181022-06BA-9443-209B-D60A841F859C}"/>
                </a:ext>
              </a:extLst>
            </p:cNvPr>
            <p:cNvSpPr/>
            <p:nvPr/>
          </p:nvSpPr>
          <p:spPr>
            <a:xfrm>
              <a:off x="4399950" y="1448625"/>
              <a:ext cx="41075" cy="192650"/>
            </a:xfrm>
            <a:custGeom>
              <a:avLst/>
              <a:gdLst/>
              <a:ahLst/>
              <a:cxnLst/>
              <a:rect l="l" t="t" r="r" b="b"/>
              <a:pathLst>
                <a:path w="1643" h="7706" extrusionOk="0">
                  <a:moveTo>
                    <a:pt x="1642" y="1"/>
                  </a:moveTo>
                  <a:lnTo>
                    <a:pt x="1179" y="169"/>
                  </a:lnTo>
                  <a:lnTo>
                    <a:pt x="927" y="1979"/>
                  </a:lnTo>
                  <a:lnTo>
                    <a:pt x="632" y="3790"/>
                  </a:lnTo>
                  <a:lnTo>
                    <a:pt x="337" y="5600"/>
                  </a:lnTo>
                  <a:lnTo>
                    <a:pt x="0" y="7411"/>
                  </a:lnTo>
                  <a:lnTo>
                    <a:pt x="379" y="7705"/>
                  </a:lnTo>
                  <a:lnTo>
                    <a:pt x="716" y="5811"/>
                  </a:lnTo>
                  <a:lnTo>
                    <a:pt x="1053" y="3874"/>
                  </a:lnTo>
                  <a:lnTo>
                    <a:pt x="1348" y="1937"/>
                  </a:lnTo>
                  <a:lnTo>
                    <a:pt x="1642"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8" name="Google Shape;4508;p50">
              <a:extLst>
                <a:ext uri="{FF2B5EF4-FFF2-40B4-BE49-F238E27FC236}">
                  <a16:creationId xmlns:a16="http://schemas.microsoft.com/office/drawing/2014/main" id="{471C9EE4-AA87-7FFD-8310-27765B14C535}"/>
                </a:ext>
              </a:extLst>
            </p:cNvPr>
            <p:cNvSpPr/>
            <p:nvPr/>
          </p:nvSpPr>
          <p:spPr>
            <a:xfrm>
              <a:off x="4399950" y="1448625"/>
              <a:ext cx="41075" cy="192650"/>
            </a:xfrm>
            <a:custGeom>
              <a:avLst/>
              <a:gdLst/>
              <a:ahLst/>
              <a:cxnLst/>
              <a:rect l="l" t="t" r="r" b="b"/>
              <a:pathLst>
                <a:path w="1643" h="7706" fill="none" extrusionOk="0">
                  <a:moveTo>
                    <a:pt x="1642" y="1"/>
                  </a:moveTo>
                  <a:lnTo>
                    <a:pt x="1179" y="169"/>
                  </a:lnTo>
                  <a:lnTo>
                    <a:pt x="1179" y="169"/>
                  </a:lnTo>
                  <a:lnTo>
                    <a:pt x="927" y="1979"/>
                  </a:lnTo>
                  <a:lnTo>
                    <a:pt x="632" y="3790"/>
                  </a:lnTo>
                  <a:lnTo>
                    <a:pt x="337" y="5600"/>
                  </a:lnTo>
                  <a:lnTo>
                    <a:pt x="0" y="7411"/>
                  </a:lnTo>
                  <a:lnTo>
                    <a:pt x="379" y="7705"/>
                  </a:lnTo>
                  <a:lnTo>
                    <a:pt x="379" y="7705"/>
                  </a:lnTo>
                  <a:lnTo>
                    <a:pt x="716" y="5811"/>
                  </a:lnTo>
                  <a:lnTo>
                    <a:pt x="1053" y="3874"/>
                  </a:lnTo>
                  <a:lnTo>
                    <a:pt x="1348" y="1937"/>
                  </a:lnTo>
                  <a:lnTo>
                    <a:pt x="164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9" name="Google Shape;4509;p50">
              <a:extLst>
                <a:ext uri="{FF2B5EF4-FFF2-40B4-BE49-F238E27FC236}">
                  <a16:creationId xmlns:a16="http://schemas.microsoft.com/office/drawing/2014/main" id="{D3EC83B2-61AF-80F5-8B2B-A08AD4F3E439}"/>
                </a:ext>
              </a:extLst>
            </p:cNvPr>
            <p:cNvSpPr/>
            <p:nvPr/>
          </p:nvSpPr>
          <p:spPr>
            <a:xfrm>
              <a:off x="4468375" y="1336000"/>
              <a:ext cx="180000" cy="212650"/>
            </a:xfrm>
            <a:custGeom>
              <a:avLst/>
              <a:gdLst/>
              <a:ahLst/>
              <a:cxnLst/>
              <a:rect l="l" t="t" r="r" b="b"/>
              <a:pathLst>
                <a:path w="7200" h="8506" extrusionOk="0">
                  <a:moveTo>
                    <a:pt x="6400" y="1"/>
                  </a:moveTo>
                  <a:lnTo>
                    <a:pt x="6273" y="43"/>
                  </a:lnTo>
                  <a:lnTo>
                    <a:pt x="6105" y="85"/>
                  </a:lnTo>
                  <a:lnTo>
                    <a:pt x="295" y="3285"/>
                  </a:lnTo>
                  <a:lnTo>
                    <a:pt x="169" y="3369"/>
                  </a:lnTo>
                  <a:lnTo>
                    <a:pt x="84" y="3495"/>
                  </a:lnTo>
                  <a:lnTo>
                    <a:pt x="42" y="3621"/>
                  </a:lnTo>
                  <a:lnTo>
                    <a:pt x="0" y="3748"/>
                  </a:lnTo>
                  <a:lnTo>
                    <a:pt x="0" y="3874"/>
                  </a:lnTo>
                  <a:lnTo>
                    <a:pt x="42" y="4000"/>
                  </a:lnTo>
                  <a:lnTo>
                    <a:pt x="126" y="4127"/>
                  </a:lnTo>
                  <a:lnTo>
                    <a:pt x="253" y="421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05" y="422"/>
                  </a:lnTo>
                  <a:lnTo>
                    <a:pt x="6863" y="295"/>
                  </a:lnTo>
                  <a:lnTo>
                    <a:pt x="6779" y="169"/>
                  </a:lnTo>
                  <a:lnTo>
                    <a:pt x="6652" y="85"/>
                  </a:lnTo>
                  <a:lnTo>
                    <a:pt x="6526" y="43"/>
                  </a:lnTo>
                  <a:lnTo>
                    <a:pt x="640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0" name="Google Shape;4510;p50">
              <a:extLst>
                <a:ext uri="{FF2B5EF4-FFF2-40B4-BE49-F238E27FC236}">
                  <a16:creationId xmlns:a16="http://schemas.microsoft.com/office/drawing/2014/main" id="{8BCB7A21-883F-B84C-2A22-14F589FB2413}"/>
                </a:ext>
              </a:extLst>
            </p:cNvPr>
            <p:cNvSpPr/>
            <p:nvPr/>
          </p:nvSpPr>
          <p:spPr>
            <a:xfrm>
              <a:off x="4468375" y="1336000"/>
              <a:ext cx="180000" cy="212650"/>
            </a:xfrm>
            <a:custGeom>
              <a:avLst/>
              <a:gdLst/>
              <a:ahLst/>
              <a:cxnLst/>
              <a:rect l="l" t="t" r="r" b="b"/>
              <a:pathLst>
                <a:path w="7200" h="8506" fill="none" extrusionOk="0">
                  <a:moveTo>
                    <a:pt x="253" y="4211"/>
                  </a:moveTo>
                  <a:lnTo>
                    <a:pt x="6316" y="842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47" y="548"/>
                  </a:lnTo>
                  <a:lnTo>
                    <a:pt x="6905" y="422"/>
                  </a:lnTo>
                  <a:lnTo>
                    <a:pt x="6863" y="295"/>
                  </a:lnTo>
                  <a:lnTo>
                    <a:pt x="6779" y="169"/>
                  </a:lnTo>
                  <a:lnTo>
                    <a:pt x="6652" y="85"/>
                  </a:lnTo>
                  <a:lnTo>
                    <a:pt x="6526" y="43"/>
                  </a:lnTo>
                  <a:lnTo>
                    <a:pt x="6400" y="1"/>
                  </a:lnTo>
                  <a:lnTo>
                    <a:pt x="6273" y="43"/>
                  </a:lnTo>
                  <a:lnTo>
                    <a:pt x="6105" y="85"/>
                  </a:lnTo>
                  <a:lnTo>
                    <a:pt x="295" y="3285"/>
                  </a:lnTo>
                  <a:lnTo>
                    <a:pt x="295" y="3285"/>
                  </a:lnTo>
                  <a:lnTo>
                    <a:pt x="169" y="3369"/>
                  </a:lnTo>
                  <a:lnTo>
                    <a:pt x="84" y="3495"/>
                  </a:lnTo>
                  <a:lnTo>
                    <a:pt x="42" y="3621"/>
                  </a:lnTo>
                  <a:lnTo>
                    <a:pt x="0" y="3748"/>
                  </a:lnTo>
                  <a:lnTo>
                    <a:pt x="0" y="3874"/>
                  </a:lnTo>
                  <a:lnTo>
                    <a:pt x="42" y="4000"/>
                  </a:lnTo>
                  <a:lnTo>
                    <a:pt x="126" y="4127"/>
                  </a:lnTo>
                  <a:lnTo>
                    <a:pt x="253" y="421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1" name="Google Shape;4511;p50">
              <a:extLst>
                <a:ext uri="{FF2B5EF4-FFF2-40B4-BE49-F238E27FC236}">
                  <a16:creationId xmlns:a16="http://schemas.microsoft.com/office/drawing/2014/main" id="{95CC2DA0-90E9-4B73-07D8-D1794BF618B8}"/>
                </a:ext>
              </a:extLst>
            </p:cNvPr>
            <p:cNvSpPr/>
            <p:nvPr/>
          </p:nvSpPr>
          <p:spPr>
            <a:xfrm>
              <a:off x="4502050" y="1460200"/>
              <a:ext cx="9500" cy="7400"/>
            </a:xfrm>
            <a:custGeom>
              <a:avLst/>
              <a:gdLst/>
              <a:ahLst/>
              <a:cxnLst/>
              <a:rect l="l" t="t" r="r" b="b"/>
              <a:pathLst>
                <a:path w="380" h="296" extrusionOk="0">
                  <a:moveTo>
                    <a:pt x="0" y="1"/>
                  </a:moveTo>
                  <a:lnTo>
                    <a:pt x="0" y="1"/>
                  </a:lnTo>
                  <a:lnTo>
                    <a:pt x="379" y="295"/>
                  </a:lnTo>
                  <a:lnTo>
                    <a:pt x="0"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2" name="Google Shape;4512;p50">
              <a:extLst>
                <a:ext uri="{FF2B5EF4-FFF2-40B4-BE49-F238E27FC236}">
                  <a16:creationId xmlns:a16="http://schemas.microsoft.com/office/drawing/2014/main" id="{DDF86323-A72D-1185-AFF3-48BE06D72259}"/>
                </a:ext>
              </a:extLst>
            </p:cNvPr>
            <p:cNvSpPr/>
            <p:nvPr/>
          </p:nvSpPr>
          <p:spPr>
            <a:xfrm>
              <a:off x="4502050" y="1460200"/>
              <a:ext cx="9500" cy="7400"/>
            </a:xfrm>
            <a:custGeom>
              <a:avLst/>
              <a:gdLst/>
              <a:ahLst/>
              <a:cxnLst/>
              <a:rect l="l" t="t" r="r" b="b"/>
              <a:pathLst>
                <a:path w="380" h="296" fill="none" extrusionOk="0">
                  <a:moveTo>
                    <a:pt x="0" y="1"/>
                  </a:moveTo>
                  <a:lnTo>
                    <a:pt x="0" y="1"/>
                  </a:lnTo>
                  <a:lnTo>
                    <a:pt x="379" y="29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3" name="Google Shape;4513;p50">
              <a:extLst>
                <a:ext uri="{FF2B5EF4-FFF2-40B4-BE49-F238E27FC236}">
                  <a16:creationId xmlns:a16="http://schemas.microsoft.com/office/drawing/2014/main" id="{29088A9C-8CE2-4B4E-9E61-30B9B98AA0E4}"/>
                </a:ext>
              </a:extLst>
            </p:cNvPr>
            <p:cNvSpPr/>
            <p:nvPr/>
          </p:nvSpPr>
          <p:spPr>
            <a:xfrm>
              <a:off x="4502050" y="1394950"/>
              <a:ext cx="16875" cy="72650"/>
            </a:xfrm>
            <a:custGeom>
              <a:avLst/>
              <a:gdLst/>
              <a:ahLst/>
              <a:cxnLst/>
              <a:rect l="l" t="t" r="r" b="b"/>
              <a:pathLst>
                <a:path w="675" h="2906" extrusionOk="0">
                  <a:moveTo>
                    <a:pt x="674" y="0"/>
                  </a:moveTo>
                  <a:lnTo>
                    <a:pt x="211" y="211"/>
                  </a:lnTo>
                  <a:lnTo>
                    <a:pt x="0" y="2611"/>
                  </a:lnTo>
                  <a:lnTo>
                    <a:pt x="379" y="2905"/>
                  </a:lnTo>
                  <a:lnTo>
                    <a:pt x="674"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4" name="Google Shape;4514;p50">
              <a:extLst>
                <a:ext uri="{FF2B5EF4-FFF2-40B4-BE49-F238E27FC236}">
                  <a16:creationId xmlns:a16="http://schemas.microsoft.com/office/drawing/2014/main" id="{1CCE11E3-F4A5-378D-8857-EDCA34571D89}"/>
                </a:ext>
              </a:extLst>
            </p:cNvPr>
            <p:cNvSpPr/>
            <p:nvPr/>
          </p:nvSpPr>
          <p:spPr>
            <a:xfrm>
              <a:off x="4502050" y="1394950"/>
              <a:ext cx="16875" cy="72650"/>
            </a:xfrm>
            <a:custGeom>
              <a:avLst/>
              <a:gdLst/>
              <a:ahLst/>
              <a:cxnLst/>
              <a:rect l="l" t="t" r="r" b="b"/>
              <a:pathLst>
                <a:path w="675" h="2906" fill="none" extrusionOk="0">
                  <a:moveTo>
                    <a:pt x="674" y="0"/>
                  </a:moveTo>
                  <a:lnTo>
                    <a:pt x="211" y="211"/>
                  </a:lnTo>
                  <a:lnTo>
                    <a:pt x="0" y="2611"/>
                  </a:lnTo>
                  <a:lnTo>
                    <a:pt x="379" y="2905"/>
                  </a:lnTo>
                  <a:lnTo>
                    <a:pt x="67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5" name="Google Shape;4515;p50">
              <a:extLst>
                <a:ext uri="{FF2B5EF4-FFF2-40B4-BE49-F238E27FC236}">
                  <a16:creationId xmlns:a16="http://schemas.microsoft.com/office/drawing/2014/main" id="{6F22458A-ED0B-38E7-9E7F-EC7299FCAB8F}"/>
                </a:ext>
              </a:extLst>
            </p:cNvPr>
            <p:cNvSpPr/>
            <p:nvPr/>
          </p:nvSpPr>
          <p:spPr>
            <a:xfrm>
              <a:off x="4533625" y="1482300"/>
              <a:ext cx="4225" cy="2125"/>
            </a:xfrm>
            <a:custGeom>
              <a:avLst/>
              <a:gdLst/>
              <a:ahLst/>
              <a:cxnLst/>
              <a:rect l="l" t="t" r="r" b="b"/>
              <a:pathLst>
                <a:path w="169" h="85" extrusionOk="0">
                  <a:moveTo>
                    <a:pt x="1" y="1"/>
                  </a:moveTo>
                  <a:lnTo>
                    <a:pt x="1" y="1"/>
                  </a:lnTo>
                  <a:lnTo>
                    <a:pt x="169" y="85"/>
                  </a:lnTo>
                  <a:lnTo>
                    <a:pt x="1"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6" name="Google Shape;4516;p50">
              <a:extLst>
                <a:ext uri="{FF2B5EF4-FFF2-40B4-BE49-F238E27FC236}">
                  <a16:creationId xmlns:a16="http://schemas.microsoft.com/office/drawing/2014/main" id="{1D2002FA-EB53-0127-266F-C38B6A46F416}"/>
                </a:ext>
              </a:extLst>
            </p:cNvPr>
            <p:cNvSpPr/>
            <p:nvPr/>
          </p:nvSpPr>
          <p:spPr>
            <a:xfrm>
              <a:off x="4533625" y="1482300"/>
              <a:ext cx="4225" cy="2125"/>
            </a:xfrm>
            <a:custGeom>
              <a:avLst/>
              <a:gdLst/>
              <a:ahLst/>
              <a:cxnLst/>
              <a:rect l="l" t="t" r="r" b="b"/>
              <a:pathLst>
                <a:path w="169" h="85" fill="none" extrusionOk="0">
                  <a:moveTo>
                    <a:pt x="1" y="1"/>
                  </a:moveTo>
                  <a:lnTo>
                    <a:pt x="1" y="1"/>
                  </a:lnTo>
                  <a:lnTo>
                    <a:pt x="169" y="85"/>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7" name="Google Shape;4517;p50">
              <a:extLst>
                <a:ext uri="{FF2B5EF4-FFF2-40B4-BE49-F238E27FC236}">
                  <a16:creationId xmlns:a16="http://schemas.microsoft.com/office/drawing/2014/main" id="{716FB5E3-AA19-4EDD-5818-4215825290AF}"/>
                </a:ext>
              </a:extLst>
            </p:cNvPr>
            <p:cNvSpPr/>
            <p:nvPr/>
          </p:nvSpPr>
          <p:spPr>
            <a:xfrm>
              <a:off x="4533625" y="1374950"/>
              <a:ext cx="21075" cy="114750"/>
            </a:xfrm>
            <a:custGeom>
              <a:avLst/>
              <a:gdLst/>
              <a:ahLst/>
              <a:cxnLst/>
              <a:rect l="l" t="t" r="r" b="b"/>
              <a:pathLst>
                <a:path w="843" h="4590" extrusionOk="0">
                  <a:moveTo>
                    <a:pt x="843" y="0"/>
                  </a:moveTo>
                  <a:lnTo>
                    <a:pt x="422" y="211"/>
                  </a:lnTo>
                  <a:lnTo>
                    <a:pt x="295" y="1390"/>
                  </a:lnTo>
                  <a:lnTo>
                    <a:pt x="211" y="2526"/>
                  </a:lnTo>
                  <a:lnTo>
                    <a:pt x="1" y="4295"/>
                  </a:lnTo>
                  <a:lnTo>
                    <a:pt x="169" y="4379"/>
                  </a:lnTo>
                  <a:lnTo>
                    <a:pt x="422" y="4590"/>
                  </a:lnTo>
                  <a:lnTo>
                    <a:pt x="590" y="2569"/>
                  </a:lnTo>
                  <a:lnTo>
                    <a:pt x="716" y="1306"/>
                  </a:lnTo>
                  <a:lnTo>
                    <a:pt x="843"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8" name="Google Shape;4518;p50">
              <a:extLst>
                <a:ext uri="{FF2B5EF4-FFF2-40B4-BE49-F238E27FC236}">
                  <a16:creationId xmlns:a16="http://schemas.microsoft.com/office/drawing/2014/main" id="{FBC5A709-B007-5825-ED64-23CC2363F95B}"/>
                </a:ext>
              </a:extLst>
            </p:cNvPr>
            <p:cNvSpPr/>
            <p:nvPr/>
          </p:nvSpPr>
          <p:spPr>
            <a:xfrm>
              <a:off x="4533625" y="1374950"/>
              <a:ext cx="21075" cy="114750"/>
            </a:xfrm>
            <a:custGeom>
              <a:avLst/>
              <a:gdLst/>
              <a:ahLst/>
              <a:cxnLst/>
              <a:rect l="l" t="t" r="r" b="b"/>
              <a:pathLst>
                <a:path w="843" h="4590" fill="none" extrusionOk="0">
                  <a:moveTo>
                    <a:pt x="843" y="0"/>
                  </a:moveTo>
                  <a:lnTo>
                    <a:pt x="422" y="211"/>
                  </a:lnTo>
                  <a:lnTo>
                    <a:pt x="422" y="211"/>
                  </a:lnTo>
                  <a:lnTo>
                    <a:pt x="295" y="1390"/>
                  </a:lnTo>
                  <a:lnTo>
                    <a:pt x="211" y="2526"/>
                  </a:lnTo>
                  <a:lnTo>
                    <a:pt x="1" y="4295"/>
                  </a:lnTo>
                  <a:lnTo>
                    <a:pt x="169" y="4379"/>
                  </a:lnTo>
                  <a:lnTo>
                    <a:pt x="422" y="4590"/>
                  </a:lnTo>
                  <a:lnTo>
                    <a:pt x="590" y="2569"/>
                  </a:lnTo>
                  <a:lnTo>
                    <a:pt x="590" y="2569"/>
                  </a:lnTo>
                  <a:lnTo>
                    <a:pt x="716" y="1306"/>
                  </a:lnTo>
                  <a:lnTo>
                    <a:pt x="84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9" name="Google Shape;4519;p50">
              <a:extLst>
                <a:ext uri="{FF2B5EF4-FFF2-40B4-BE49-F238E27FC236}">
                  <a16:creationId xmlns:a16="http://schemas.microsoft.com/office/drawing/2014/main" id="{E1BEFEA6-8321-666F-C8A6-9C478F4E860C}"/>
                </a:ext>
              </a:extLst>
            </p:cNvPr>
            <p:cNvSpPr/>
            <p:nvPr/>
          </p:nvSpPr>
          <p:spPr>
            <a:xfrm>
              <a:off x="4568350" y="1359150"/>
              <a:ext cx="13725" cy="149500"/>
            </a:xfrm>
            <a:custGeom>
              <a:avLst/>
              <a:gdLst/>
              <a:ahLst/>
              <a:cxnLst/>
              <a:rect l="l" t="t" r="r" b="b"/>
              <a:pathLst>
                <a:path w="549" h="5980" extrusionOk="0">
                  <a:moveTo>
                    <a:pt x="1" y="5895"/>
                  </a:moveTo>
                  <a:lnTo>
                    <a:pt x="1" y="5895"/>
                  </a:lnTo>
                  <a:lnTo>
                    <a:pt x="127" y="5979"/>
                  </a:lnTo>
                  <a:lnTo>
                    <a:pt x="1" y="5895"/>
                  </a:lnTo>
                  <a:close/>
                  <a:moveTo>
                    <a:pt x="548" y="1"/>
                  </a:moveTo>
                  <a:lnTo>
                    <a:pt x="169" y="253"/>
                  </a:lnTo>
                  <a:lnTo>
                    <a:pt x="169" y="253"/>
                  </a:lnTo>
                  <a:lnTo>
                    <a:pt x="548" y="1"/>
                  </a:lnTo>
                  <a:lnTo>
                    <a:pt x="548"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0" name="Google Shape;4520;p50">
              <a:extLst>
                <a:ext uri="{FF2B5EF4-FFF2-40B4-BE49-F238E27FC236}">
                  <a16:creationId xmlns:a16="http://schemas.microsoft.com/office/drawing/2014/main" id="{C97CD685-8694-59D0-DCC6-2132BDFBBE26}"/>
                </a:ext>
              </a:extLst>
            </p:cNvPr>
            <p:cNvSpPr/>
            <p:nvPr/>
          </p:nvSpPr>
          <p:spPr>
            <a:xfrm>
              <a:off x="4568350" y="1506525"/>
              <a:ext cx="3200" cy="2125"/>
            </a:xfrm>
            <a:custGeom>
              <a:avLst/>
              <a:gdLst/>
              <a:ahLst/>
              <a:cxnLst/>
              <a:rect l="l" t="t" r="r" b="b"/>
              <a:pathLst>
                <a:path w="128" h="85" fill="none" extrusionOk="0">
                  <a:moveTo>
                    <a:pt x="1" y="0"/>
                  </a:moveTo>
                  <a:lnTo>
                    <a:pt x="1" y="0"/>
                  </a:lnTo>
                  <a:lnTo>
                    <a:pt x="127" y="84"/>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1" name="Google Shape;4521;p50">
              <a:extLst>
                <a:ext uri="{FF2B5EF4-FFF2-40B4-BE49-F238E27FC236}">
                  <a16:creationId xmlns:a16="http://schemas.microsoft.com/office/drawing/2014/main" id="{422E268E-2423-12D9-D9E9-69215236E1B8}"/>
                </a:ext>
              </a:extLst>
            </p:cNvPr>
            <p:cNvSpPr/>
            <p:nvPr/>
          </p:nvSpPr>
          <p:spPr>
            <a:xfrm>
              <a:off x="4572575" y="1359150"/>
              <a:ext cx="9500" cy="6350"/>
            </a:xfrm>
            <a:custGeom>
              <a:avLst/>
              <a:gdLst/>
              <a:ahLst/>
              <a:cxnLst/>
              <a:rect l="l" t="t" r="r" b="b"/>
              <a:pathLst>
                <a:path w="380" h="254" fill="none" extrusionOk="0">
                  <a:moveTo>
                    <a:pt x="379" y="1"/>
                  </a:moveTo>
                  <a:lnTo>
                    <a:pt x="0" y="253"/>
                  </a:lnTo>
                  <a:lnTo>
                    <a:pt x="0" y="253"/>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2" name="Google Shape;4522;p50">
              <a:extLst>
                <a:ext uri="{FF2B5EF4-FFF2-40B4-BE49-F238E27FC236}">
                  <a16:creationId xmlns:a16="http://schemas.microsoft.com/office/drawing/2014/main" id="{D00647EC-7DED-0687-5CD1-29C761EDEC0C}"/>
                </a:ext>
              </a:extLst>
            </p:cNvPr>
            <p:cNvSpPr/>
            <p:nvPr/>
          </p:nvSpPr>
          <p:spPr>
            <a:xfrm>
              <a:off x="4568350" y="1359150"/>
              <a:ext cx="14775" cy="153700"/>
            </a:xfrm>
            <a:custGeom>
              <a:avLst/>
              <a:gdLst/>
              <a:ahLst/>
              <a:cxnLst/>
              <a:rect l="l" t="t" r="r" b="b"/>
              <a:pathLst>
                <a:path w="591" h="6148" extrusionOk="0">
                  <a:moveTo>
                    <a:pt x="548" y="1"/>
                  </a:moveTo>
                  <a:lnTo>
                    <a:pt x="169" y="253"/>
                  </a:lnTo>
                  <a:lnTo>
                    <a:pt x="169" y="1643"/>
                  </a:lnTo>
                  <a:lnTo>
                    <a:pt x="169" y="3074"/>
                  </a:lnTo>
                  <a:lnTo>
                    <a:pt x="127" y="4464"/>
                  </a:lnTo>
                  <a:lnTo>
                    <a:pt x="1" y="5895"/>
                  </a:lnTo>
                  <a:lnTo>
                    <a:pt x="127" y="5979"/>
                  </a:lnTo>
                  <a:lnTo>
                    <a:pt x="422" y="6148"/>
                  </a:lnTo>
                  <a:lnTo>
                    <a:pt x="506" y="4632"/>
                  </a:lnTo>
                  <a:lnTo>
                    <a:pt x="590" y="3074"/>
                  </a:lnTo>
                  <a:lnTo>
                    <a:pt x="590" y="1559"/>
                  </a:lnTo>
                  <a:lnTo>
                    <a:pt x="548"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3" name="Google Shape;4523;p50">
              <a:extLst>
                <a:ext uri="{FF2B5EF4-FFF2-40B4-BE49-F238E27FC236}">
                  <a16:creationId xmlns:a16="http://schemas.microsoft.com/office/drawing/2014/main" id="{F812B24C-91D3-3F1E-F1C5-0A046932E48D}"/>
                </a:ext>
              </a:extLst>
            </p:cNvPr>
            <p:cNvSpPr/>
            <p:nvPr/>
          </p:nvSpPr>
          <p:spPr>
            <a:xfrm>
              <a:off x="4568350" y="1359150"/>
              <a:ext cx="14775" cy="153700"/>
            </a:xfrm>
            <a:custGeom>
              <a:avLst/>
              <a:gdLst/>
              <a:ahLst/>
              <a:cxnLst/>
              <a:rect l="l" t="t" r="r" b="b"/>
              <a:pathLst>
                <a:path w="591" h="6148" fill="none" extrusionOk="0">
                  <a:moveTo>
                    <a:pt x="548" y="1"/>
                  </a:moveTo>
                  <a:lnTo>
                    <a:pt x="169" y="253"/>
                  </a:lnTo>
                  <a:lnTo>
                    <a:pt x="169" y="253"/>
                  </a:lnTo>
                  <a:lnTo>
                    <a:pt x="169" y="1643"/>
                  </a:lnTo>
                  <a:lnTo>
                    <a:pt x="169" y="3074"/>
                  </a:lnTo>
                  <a:lnTo>
                    <a:pt x="127" y="4464"/>
                  </a:lnTo>
                  <a:lnTo>
                    <a:pt x="1" y="5895"/>
                  </a:lnTo>
                  <a:lnTo>
                    <a:pt x="127" y="5979"/>
                  </a:lnTo>
                  <a:lnTo>
                    <a:pt x="422" y="6148"/>
                  </a:lnTo>
                  <a:lnTo>
                    <a:pt x="422" y="6148"/>
                  </a:lnTo>
                  <a:lnTo>
                    <a:pt x="506" y="4632"/>
                  </a:lnTo>
                  <a:lnTo>
                    <a:pt x="590" y="3074"/>
                  </a:lnTo>
                  <a:lnTo>
                    <a:pt x="590" y="1559"/>
                  </a:lnTo>
                  <a:lnTo>
                    <a:pt x="54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4" name="Google Shape;4524;p50">
              <a:extLst>
                <a:ext uri="{FF2B5EF4-FFF2-40B4-BE49-F238E27FC236}">
                  <a16:creationId xmlns:a16="http://schemas.microsoft.com/office/drawing/2014/main" id="{29AE4F66-A59B-9F03-EB3B-4EB0BBFD4F8E}"/>
                </a:ext>
              </a:extLst>
            </p:cNvPr>
            <p:cNvSpPr/>
            <p:nvPr/>
          </p:nvSpPr>
          <p:spPr>
            <a:xfrm>
              <a:off x="4609400" y="1339150"/>
              <a:ext cx="10550" cy="5300"/>
            </a:xfrm>
            <a:custGeom>
              <a:avLst/>
              <a:gdLst/>
              <a:ahLst/>
              <a:cxnLst/>
              <a:rect l="l" t="t" r="r" b="b"/>
              <a:pathLst>
                <a:path w="422" h="212" extrusionOk="0">
                  <a:moveTo>
                    <a:pt x="422" y="1"/>
                  </a:moveTo>
                  <a:lnTo>
                    <a:pt x="1" y="211"/>
                  </a:lnTo>
                  <a:lnTo>
                    <a:pt x="1" y="211"/>
                  </a:lnTo>
                  <a:lnTo>
                    <a:pt x="422" y="1"/>
                  </a:lnTo>
                  <a:lnTo>
                    <a:pt x="422" y="1"/>
                  </a:lnTo>
                  <a:lnTo>
                    <a:pt x="422"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5" name="Google Shape;4525;p50">
              <a:extLst>
                <a:ext uri="{FF2B5EF4-FFF2-40B4-BE49-F238E27FC236}">
                  <a16:creationId xmlns:a16="http://schemas.microsoft.com/office/drawing/2014/main" id="{9E681575-B5C7-9325-98D5-E587E50B4529}"/>
                </a:ext>
              </a:extLst>
            </p:cNvPr>
            <p:cNvSpPr/>
            <p:nvPr/>
          </p:nvSpPr>
          <p:spPr>
            <a:xfrm>
              <a:off x="4609400" y="1339150"/>
              <a:ext cx="10550" cy="5300"/>
            </a:xfrm>
            <a:custGeom>
              <a:avLst/>
              <a:gdLst/>
              <a:ahLst/>
              <a:cxnLst/>
              <a:rect l="l" t="t" r="r" b="b"/>
              <a:pathLst>
                <a:path w="422" h="212" fill="none" extrusionOk="0">
                  <a:moveTo>
                    <a:pt x="422" y="1"/>
                  </a:moveTo>
                  <a:lnTo>
                    <a:pt x="1" y="211"/>
                  </a:lnTo>
                  <a:lnTo>
                    <a:pt x="1" y="211"/>
                  </a:lnTo>
                  <a:lnTo>
                    <a:pt x="422" y="1"/>
                  </a:lnTo>
                  <a:lnTo>
                    <a:pt x="422" y="1"/>
                  </a:lnTo>
                  <a:lnTo>
                    <a:pt x="42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6" name="Google Shape;4526;p50">
              <a:extLst>
                <a:ext uri="{FF2B5EF4-FFF2-40B4-BE49-F238E27FC236}">
                  <a16:creationId xmlns:a16="http://schemas.microsoft.com/office/drawing/2014/main" id="{4024A931-936C-1C44-E844-FD7E3F4ED17E}"/>
                </a:ext>
              </a:extLst>
            </p:cNvPr>
            <p:cNvSpPr/>
            <p:nvPr/>
          </p:nvSpPr>
          <p:spPr>
            <a:xfrm>
              <a:off x="4599925" y="1339150"/>
              <a:ext cx="20025" cy="195800"/>
            </a:xfrm>
            <a:custGeom>
              <a:avLst/>
              <a:gdLst/>
              <a:ahLst/>
              <a:cxnLst/>
              <a:rect l="l" t="t" r="r" b="b"/>
              <a:pathLst>
                <a:path w="801" h="7832" extrusionOk="0">
                  <a:moveTo>
                    <a:pt x="801" y="1"/>
                  </a:moveTo>
                  <a:lnTo>
                    <a:pt x="380" y="211"/>
                  </a:lnTo>
                  <a:lnTo>
                    <a:pt x="338" y="2064"/>
                  </a:lnTo>
                  <a:lnTo>
                    <a:pt x="254" y="3874"/>
                  </a:lnTo>
                  <a:lnTo>
                    <a:pt x="127" y="5727"/>
                  </a:lnTo>
                  <a:lnTo>
                    <a:pt x="1" y="7537"/>
                  </a:lnTo>
                  <a:lnTo>
                    <a:pt x="380" y="7832"/>
                  </a:lnTo>
                  <a:lnTo>
                    <a:pt x="548" y="5853"/>
                  </a:lnTo>
                  <a:lnTo>
                    <a:pt x="675" y="3916"/>
                  </a:lnTo>
                  <a:lnTo>
                    <a:pt x="759" y="1938"/>
                  </a:lnTo>
                  <a:lnTo>
                    <a:pt x="801"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7" name="Google Shape;4527;p50">
              <a:extLst>
                <a:ext uri="{FF2B5EF4-FFF2-40B4-BE49-F238E27FC236}">
                  <a16:creationId xmlns:a16="http://schemas.microsoft.com/office/drawing/2014/main" id="{80319CE6-212E-83A7-CDEC-F4BC3B520CC8}"/>
                </a:ext>
              </a:extLst>
            </p:cNvPr>
            <p:cNvSpPr/>
            <p:nvPr/>
          </p:nvSpPr>
          <p:spPr>
            <a:xfrm>
              <a:off x="4599925" y="1339150"/>
              <a:ext cx="20025" cy="195800"/>
            </a:xfrm>
            <a:custGeom>
              <a:avLst/>
              <a:gdLst/>
              <a:ahLst/>
              <a:cxnLst/>
              <a:rect l="l" t="t" r="r" b="b"/>
              <a:pathLst>
                <a:path w="801" h="7832" fill="none" extrusionOk="0">
                  <a:moveTo>
                    <a:pt x="801" y="1"/>
                  </a:moveTo>
                  <a:lnTo>
                    <a:pt x="380" y="211"/>
                  </a:lnTo>
                  <a:lnTo>
                    <a:pt x="380" y="211"/>
                  </a:lnTo>
                  <a:lnTo>
                    <a:pt x="338" y="2064"/>
                  </a:lnTo>
                  <a:lnTo>
                    <a:pt x="254" y="3874"/>
                  </a:lnTo>
                  <a:lnTo>
                    <a:pt x="127" y="5727"/>
                  </a:lnTo>
                  <a:lnTo>
                    <a:pt x="1" y="7537"/>
                  </a:lnTo>
                  <a:lnTo>
                    <a:pt x="380" y="7832"/>
                  </a:lnTo>
                  <a:lnTo>
                    <a:pt x="380" y="7832"/>
                  </a:lnTo>
                  <a:lnTo>
                    <a:pt x="548" y="5853"/>
                  </a:lnTo>
                  <a:lnTo>
                    <a:pt x="675" y="3916"/>
                  </a:lnTo>
                  <a:lnTo>
                    <a:pt x="759" y="1938"/>
                  </a:lnTo>
                  <a:lnTo>
                    <a:pt x="80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28" name="Google Shape;4528;p50">
            <a:extLst>
              <a:ext uri="{FF2B5EF4-FFF2-40B4-BE49-F238E27FC236}">
                <a16:creationId xmlns:a16="http://schemas.microsoft.com/office/drawing/2014/main" id="{D084D763-2F6C-37A2-8508-603614360DD9}"/>
              </a:ext>
            </a:extLst>
          </p:cNvPr>
          <p:cNvGrpSpPr/>
          <p:nvPr/>
        </p:nvGrpSpPr>
        <p:grpSpPr>
          <a:xfrm rot="-1086716">
            <a:off x="399771" y="3176339"/>
            <a:ext cx="1443576" cy="1282788"/>
            <a:chOff x="4999900" y="1693875"/>
            <a:chExt cx="841025" cy="747350"/>
          </a:xfrm>
        </p:grpSpPr>
        <p:sp>
          <p:nvSpPr>
            <p:cNvPr id="4529" name="Google Shape;4529;p50">
              <a:extLst>
                <a:ext uri="{FF2B5EF4-FFF2-40B4-BE49-F238E27FC236}">
                  <a16:creationId xmlns:a16="http://schemas.microsoft.com/office/drawing/2014/main" id="{9CF49407-BA0B-8DB3-56A8-226882ACE5E9}"/>
                </a:ext>
              </a:extLst>
            </p:cNvPr>
            <p:cNvSpPr/>
            <p:nvPr/>
          </p:nvSpPr>
          <p:spPr>
            <a:xfrm>
              <a:off x="4999900" y="1968600"/>
              <a:ext cx="531575" cy="472625"/>
            </a:xfrm>
            <a:custGeom>
              <a:avLst/>
              <a:gdLst/>
              <a:ahLst/>
              <a:cxnLst/>
              <a:rect l="l" t="t" r="r" b="b"/>
              <a:pathLst>
                <a:path w="21263" h="18905" extrusionOk="0">
                  <a:moveTo>
                    <a:pt x="10148" y="0"/>
                  </a:moveTo>
                  <a:lnTo>
                    <a:pt x="1" y="18904"/>
                  </a:lnTo>
                  <a:lnTo>
                    <a:pt x="21263" y="15831"/>
                  </a:lnTo>
                  <a:lnTo>
                    <a:pt x="15705" y="7915"/>
                  </a:lnTo>
                  <a:lnTo>
                    <a:pt x="1014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0" name="Google Shape;4530;p50">
              <a:extLst>
                <a:ext uri="{FF2B5EF4-FFF2-40B4-BE49-F238E27FC236}">
                  <a16:creationId xmlns:a16="http://schemas.microsoft.com/office/drawing/2014/main" id="{1880CEFC-187F-9F3B-8CCA-A4ADE1D9BA52}"/>
                </a:ext>
              </a:extLst>
            </p:cNvPr>
            <p:cNvSpPr/>
            <p:nvPr/>
          </p:nvSpPr>
          <p:spPr>
            <a:xfrm>
              <a:off x="5123050" y="2081225"/>
              <a:ext cx="163175" cy="331575"/>
            </a:xfrm>
            <a:custGeom>
              <a:avLst/>
              <a:gdLst/>
              <a:ahLst/>
              <a:cxnLst/>
              <a:rect l="l" t="t" r="r" b="b"/>
              <a:pathLst>
                <a:path w="6527" h="13263" extrusionOk="0">
                  <a:moveTo>
                    <a:pt x="2780" y="0"/>
                  </a:moveTo>
                  <a:lnTo>
                    <a:pt x="1" y="5221"/>
                  </a:lnTo>
                  <a:lnTo>
                    <a:pt x="296" y="6484"/>
                  </a:lnTo>
                  <a:lnTo>
                    <a:pt x="506" y="7284"/>
                  </a:lnTo>
                  <a:lnTo>
                    <a:pt x="801" y="8168"/>
                  </a:lnTo>
                  <a:lnTo>
                    <a:pt x="1096" y="9010"/>
                  </a:lnTo>
                  <a:lnTo>
                    <a:pt x="1432" y="9894"/>
                  </a:lnTo>
                  <a:lnTo>
                    <a:pt x="2148" y="11578"/>
                  </a:lnTo>
                  <a:lnTo>
                    <a:pt x="2948" y="13262"/>
                  </a:lnTo>
                  <a:lnTo>
                    <a:pt x="6527" y="12757"/>
                  </a:lnTo>
                  <a:lnTo>
                    <a:pt x="5601" y="10820"/>
                  </a:lnTo>
                  <a:lnTo>
                    <a:pt x="4590" y="8589"/>
                  </a:lnTo>
                  <a:lnTo>
                    <a:pt x="4127" y="7410"/>
                  </a:lnTo>
                  <a:lnTo>
                    <a:pt x="3748" y="6273"/>
                  </a:lnTo>
                  <a:lnTo>
                    <a:pt x="3411" y="5137"/>
                  </a:lnTo>
                  <a:lnTo>
                    <a:pt x="3201" y="4042"/>
                  </a:lnTo>
                  <a:lnTo>
                    <a:pt x="2990" y="2947"/>
                  </a:lnTo>
                  <a:lnTo>
                    <a:pt x="2906" y="1937"/>
                  </a:lnTo>
                  <a:lnTo>
                    <a:pt x="2822" y="926"/>
                  </a:lnTo>
                  <a:lnTo>
                    <a:pt x="2780"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1" name="Google Shape;4531;p50">
              <a:extLst>
                <a:ext uri="{FF2B5EF4-FFF2-40B4-BE49-F238E27FC236}">
                  <a16:creationId xmlns:a16="http://schemas.microsoft.com/office/drawing/2014/main" id="{D40E98D7-D32F-C642-EF4C-C205C4079DCA}"/>
                </a:ext>
              </a:extLst>
            </p:cNvPr>
            <p:cNvSpPr/>
            <p:nvPr/>
          </p:nvSpPr>
          <p:spPr>
            <a:xfrm>
              <a:off x="5243050" y="1968600"/>
              <a:ext cx="206325" cy="419975"/>
            </a:xfrm>
            <a:custGeom>
              <a:avLst/>
              <a:gdLst/>
              <a:ahLst/>
              <a:cxnLst/>
              <a:rect l="l" t="t" r="r" b="b"/>
              <a:pathLst>
                <a:path w="8253" h="16799" extrusionOk="0">
                  <a:moveTo>
                    <a:pt x="422" y="0"/>
                  </a:moveTo>
                  <a:lnTo>
                    <a:pt x="43" y="758"/>
                  </a:lnTo>
                  <a:lnTo>
                    <a:pt x="1" y="2232"/>
                  </a:lnTo>
                  <a:lnTo>
                    <a:pt x="43" y="2989"/>
                  </a:lnTo>
                  <a:lnTo>
                    <a:pt x="85" y="3831"/>
                  </a:lnTo>
                  <a:lnTo>
                    <a:pt x="169" y="4673"/>
                  </a:lnTo>
                  <a:lnTo>
                    <a:pt x="295" y="5558"/>
                  </a:lnTo>
                  <a:lnTo>
                    <a:pt x="464" y="6442"/>
                  </a:lnTo>
                  <a:lnTo>
                    <a:pt x="674" y="7368"/>
                  </a:lnTo>
                  <a:lnTo>
                    <a:pt x="1011" y="8547"/>
                  </a:lnTo>
                  <a:lnTo>
                    <a:pt x="1432" y="9810"/>
                  </a:lnTo>
                  <a:lnTo>
                    <a:pt x="1937" y="11073"/>
                  </a:lnTo>
                  <a:lnTo>
                    <a:pt x="2443" y="12336"/>
                  </a:lnTo>
                  <a:lnTo>
                    <a:pt x="3032" y="13557"/>
                  </a:lnTo>
                  <a:lnTo>
                    <a:pt x="3579" y="14736"/>
                  </a:lnTo>
                  <a:lnTo>
                    <a:pt x="4674" y="16799"/>
                  </a:lnTo>
                  <a:lnTo>
                    <a:pt x="8253" y="16294"/>
                  </a:lnTo>
                  <a:lnTo>
                    <a:pt x="7579" y="14989"/>
                  </a:lnTo>
                  <a:lnTo>
                    <a:pt x="6821" y="13431"/>
                  </a:lnTo>
                  <a:lnTo>
                    <a:pt x="5937" y="11578"/>
                  </a:lnTo>
                  <a:lnTo>
                    <a:pt x="4969" y="9473"/>
                  </a:lnTo>
                  <a:lnTo>
                    <a:pt x="4674" y="8799"/>
                  </a:lnTo>
                  <a:lnTo>
                    <a:pt x="4421" y="8126"/>
                  </a:lnTo>
                  <a:lnTo>
                    <a:pt x="4000" y="6821"/>
                  </a:lnTo>
                  <a:lnTo>
                    <a:pt x="3706" y="5558"/>
                  </a:lnTo>
                  <a:lnTo>
                    <a:pt x="3453" y="4295"/>
                  </a:lnTo>
                  <a:lnTo>
                    <a:pt x="422"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2" name="Google Shape;4532;p50">
              <a:extLst>
                <a:ext uri="{FF2B5EF4-FFF2-40B4-BE49-F238E27FC236}">
                  <a16:creationId xmlns:a16="http://schemas.microsoft.com/office/drawing/2014/main" id="{377D0102-178F-ADE2-042F-2BBCF96FD8D5}"/>
                </a:ext>
              </a:extLst>
            </p:cNvPr>
            <p:cNvSpPr/>
            <p:nvPr/>
          </p:nvSpPr>
          <p:spPr>
            <a:xfrm>
              <a:off x="5022025" y="2295925"/>
              <a:ext cx="103175" cy="140025"/>
            </a:xfrm>
            <a:custGeom>
              <a:avLst/>
              <a:gdLst/>
              <a:ahLst/>
              <a:cxnLst/>
              <a:rect l="l" t="t" r="r" b="b"/>
              <a:pathLst>
                <a:path w="4127" h="5601" extrusionOk="0">
                  <a:moveTo>
                    <a:pt x="2232" y="1"/>
                  </a:moveTo>
                  <a:lnTo>
                    <a:pt x="0" y="4169"/>
                  </a:lnTo>
                  <a:lnTo>
                    <a:pt x="547" y="5601"/>
                  </a:lnTo>
                  <a:lnTo>
                    <a:pt x="4126" y="5095"/>
                  </a:lnTo>
                  <a:lnTo>
                    <a:pt x="3453" y="3622"/>
                  </a:lnTo>
                  <a:lnTo>
                    <a:pt x="3074" y="2695"/>
                  </a:lnTo>
                  <a:lnTo>
                    <a:pt x="2737" y="1769"/>
                  </a:lnTo>
                  <a:lnTo>
                    <a:pt x="2484" y="885"/>
                  </a:lnTo>
                  <a:lnTo>
                    <a:pt x="2232" y="1"/>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3" name="Google Shape;4533;p50">
              <a:extLst>
                <a:ext uri="{FF2B5EF4-FFF2-40B4-BE49-F238E27FC236}">
                  <a16:creationId xmlns:a16="http://schemas.microsoft.com/office/drawing/2014/main" id="{1B0C2C19-3031-2AE1-1A89-F34CBE504AE4}"/>
                </a:ext>
              </a:extLst>
            </p:cNvPr>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F9F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4" name="Google Shape;4534;p50">
              <a:extLst>
                <a:ext uri="{FF2B5EF4-FFF2-40B4-BE49-F238E27FC236}">
                  <a16:creationId xmlns:a16="http://schemas.microsoft.com/office/drawing/2014/main" id="{ACF70533-D9B9-722A-41B3-9209F2286488}"/>
                </a:ext>
              </a:extLst>
            </p:cNvPr>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B5B5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5" name="Google Shape;4535;p50">
              <a:extLst>
                <a:ext uri="{FF2B5EF4-FFF2-40B4-BE49-F238E27FC236}">
                  <a16:creationId xmlns:a16="http://schemas.microsoft.com/office/drawing/2014/main" id="{ADAA4080-CB6E-355A-D717-DB350BE5DF4A}"/>
                </a:ext>
              </a:extLst>
            </p:cNvPr>
            <p:cNvSpPr/>
            <p:nvPr/>
          </p:nvSpPr>
          <p:spPr>
            <a:xfrm>
              <a:off x="5243050" y="2018050"/>
              <a:ext cx="241075" cy="338950"/>
            </a:xfrm>
            <a:custGeom>
              <a:avLst/>
              <a:gdLst/>
              <a:ahLst/>
              <a:cxnLst/>
              <a:rect l="l" t="t" r="r" b="b"/>
              <a:pathLst>
                <a:path w="9643" h="13558" extrusionOk="0">
                  <a:moveTo>
                    <a:pt x="1" y="1"/>
                  </a:moveTo>
                  <a:lnTo>
                    <a:pt x="169" y="759"/>
                  </a:lnTo>
                  <a:lnTo>
                    <a:pt x="422" y="1559"/>
                  </a:lnTo>
                  <a:lnTo>
                    <a:pt x="758" y="2443"/>
                  </a:lnTo>
                  <a:lnTo>
                    <a:pt x="1179" y="3411"/>
                  </a:lnTo>
                  <a:lnTo>
                    <a:pt x="1685" y="4422"/>
                  </a:lnTo>
                  <a:lnTo>
                    <a:pt x="2232" y="5432"/>
                  </a:lnTo>
                  <a:lnTo>
                    <a:pt x="2906" y="6485"/>
                  </a:lnTo>
                  <a:lnTo>
                    <a:pt x="3621" y="7579"/>
                  </a:lnTo>
                  <a:lnTo>
                    <a:pt x="4379" y="8632"/>
                  </a:lnTo>
                  <a:lnTo>
                    <a:pt x="5179" y="9600"/>
                  </a:lnTo>
                  <a:lnTo>
                    <a:pt x="5937" y="10484"/>
                  </a:lnTo>
                  <a:lnTo>
                    <a:pt x="6695" y="11284"/>
                  </a:lnTo>
                  <a:lnTo>
                    <a:pt x="7453" y="12042"/>
                  </a:lnTo>
                  <a:lnTo>
                    <a:pt x="8169" y="12632"/>
                  </a:lnTo>
                  <a:lnTo>
                    <a:pt x="8884" y="13179"/>
                  </a:lnTo>
                  <a:lnTo>
                    <a:pt x="9516" y="13558"/>
                  </a:lnTo>
                  <a:lnTo>
                    <a:pt x="9600" y="13305"/>
                  </a:lnTo>
                  <a:lnTo>
                    <a:pt x="9642" y="13011"/>
                  </a:lnTo>
                  <a:lnTo>
                    <a:pt x="9642" y="12674"/>
                  </a:lnTo>
                  <a:lnTo>
                    <a:pt x="9600" y="12295"/>
                  </a:lnTo>
                  <a:lnTo>
                    <a:pt x="9558" y="11874"/>
                  </a:lnTo>
                  <a:lnTo>
                    <a:pt x="9432" y="11411"/>
                  </a:lnTo>
                  <a:lnTo>
                    <a:pt x="9095" y="10400"/>
                  </a:lnTo>
                  <a:lnTo>
                    <a:pt x="8632" y="9306"/>
                  </a:lnTo>
                  <a:lnTo>
                    <a:pt x="8042" y="8085"/>
                  </a:lnTo>
                  <a:lnTo>
                    <a:pt x="7326" y="6864"/>
                  </a:lnTo>
                  <a:lnTo>
                    <a:pt x="6484" y="5600"/>
                  </a:lnTo>
                  <a:lnTo>
                    <a:pt x="5558" y="4337"/>
                  </a:lnTo>
                  <a:lnTo>
                    <a:pt x="4632" y="3243"/>
                  </a:lnTo>
                  <a:lnTo>
                    <a:pt x="3748" y="2274"/>
                  </a:lnTo>
                  <a:lnTo>
                    <a:pt x="2864" y="1474"/>
                  </a:lnTo>
                  <a:lnTo>
                    <a:pt x="2022" y="801"/>
                  </a:lnTo>
                  <a:lnTo>
                    <a:pt x="1643" y="548"/>
                  </a:lnTo>
                  <a:lnTo>
                    <a:pt x="1264" y="338"/>
                  </a:lnTo>
                  <a:lnTo>
                    <a:pt x="927" y="169"/>
                  </a:lnTo>
                  <a:lnTo>
                    <a:pt x="590" y="43"/>
                  </a:lnTo>
                  <a:lnTo>
                    <a:pt x="295" y="1"/>
                  </a:lnTo>
                  <a:close/>
                </a:path>
              </a:pathLst>
            </a:custGeom>
            <a:solidFill>
              <a:srgbClr val="DCD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6" name="Google Shape;4536;p50">
              <a:extLst>
                <a:ext uri="{FF2B5EF4-FFF2-40B4-BE49-F238E27FC236}">
                  <a16:creationId xmlns:a16="http://schemas.microsoft.com/office/drawing/2014/main" id="{B99149E3-7F3C-33A9-88C8-95C73F038DB4}"/>
                </a:ext>
              </a:extLst>
            </p:cNvPr>
            <p:cNvSpPr/>
            <p:nvPr/>
          </p:nvSpPr>
          <p:spPr>
            <a:xfrm>
              <a:off x="5272525" y="1693875"/>
              <a:ext cx="105275" cy="348425"/>
            </a:xfrm>
            <a:custGeom>
              <a:avLst/>
              <a:gdLst/>
              <a:ahLst/>
              <a:cxnLst/>
              <a:rect l="l" t="t" r="r" b="b"/>
              <a:pathLst>
                <a:path w="4211" h="13937" extrusionOk="0">
                  <a:moveTo>
                    <a:pt x="1432" y="0"/>
                  </a:moveTo>
                  <a:lnTo>
                    <a:pt x="1264" y="42"/>
                  </a:lnTo>
                  <a:lnTo>
                    <a:pt x="1221" y="85"/>
                  </a:lnTo>
                  <a:lnTo>
                    <a:pt x="1179" y="169"/>
                  </a:lnTo>
                  <a:lnTo>
                    <a:pt x="1221" y="211"/>
                  </a:lnTo>
                  <a:lnTo>
                    <a:pt x="1264" y="295"/>
                  </a:lnTo>
                  <a:lnTo>
                    <a:pt x="1558" y="716"/>
                  </a:lnTo>
                  <a:lnTo>
                    <a:pt x="1853" y="1137"/>
                  </a:lnTo>
                  <a:lnTo>
                    <a:pt x="2064" y="1558"/>
                  </a:lnTo>
                  <a:lnTo>
                    <a:pt x="2232" y="1979"/>
                  </a:lnTo>
                  <a:lnTo>
                    <a:pt x="2316" y="2442"/>
                  </a:lnTo>
                  <a:lnTo>
                    <a:pt x="2400" y="2905"/>
                  </a:lnTo>
                  <a:lnTo>
                    <a:pt x="2442" y="3411"/>
                  </a:lnTo>
                  <a:lnTo>
                    <a:pt x="2442" y="3916"/>
                  </a:lnTo>
                  <a:lnTo>
                    <a:pt x="2400" y="4253"/>
                  </a:lnTo>
                  <a:lnTo>
                    <a:pt x="2316" y="4590"/>
                  </a:lnTo>
                  <a:lnTo>
                    <a:pt x="2232" y="4926"/>
                  </a:lnTo>
                  <a:lnTo>
                    <a:pt x="2182" y="5042"/>
                  </a:lnTo>
                  <a:lnTo>
                    <a:pt x="2182" y="5042"/>
                  </a:lnTo>
                  <a:lnTo>
                    <a:pt x="2106" y="5011"/>
                  </a:lnTo>
                  <a:lnTo>
                    <a:pt x="1558" y="4884"/>
                  </a:lnTo>
                  <a:lnTo>
                    <a:pt x="1053" y="4842"/>
                  </a:lnTo>
                  <a:lnTo>
                    <a:pt x="800" y="4884"/>
                  </a:lnTo>
                  <a:lnTo>
                    <a:pt x="590" y="4926"/>
                  </a:lnTo>
                  <a:lnTo>
                    <a:pt x="379" y="5011"/>
                  </a:lnTo>
                  <a:lnTo>
                    <a:pt x="211" y="5137"/>
                  </a:lnTo>
                  <a:lnTo>
                    <a:pt x="85" y="5305"/>
                  </a:lnTo>
                  <a:lnTo>
                    <a:pt x="43" y="5516"/>
                  </a:lnTo>
                  <a:lnTo>
                    <a:pt x="0" y="5768"/>
                  </a:lnTo>
                  <a:lnTo>
                    <a:pt x="0" y="6021"/>
                  </a:lnTo>
                  <a:lnTo>
                    <a:pt x="43" y="6232"/>
                  </a:lnTo>
                  <a:lnTo>
                    <a:pt x="85" y="6400"/>
                  </a:lnTo>
                  <a:lnTo>
                    <a:pt x="211" y="6568"/>
                  </a:lnTo>
                  <a:lnTo>
                    <a:pt x="337" y="6695"/>
                  </a:lnTo>
                  <a:lnTo>
                    <a:pt x="506" y="6821"/>
                  </a:lnTo>
                  <a:lnTo>
                    <a:pt x="674" y="6905"/>
                  </a:lnTo>
                  <a:lnTo>
                    <a:pt x="1053" y="7074"/>
                  </a:lnTo>
                  <a:lnTo>
                    <a:pt x="1474" y="7116"/>
                  </a:lnTo>
                  <a:lnTo>
                    <a:pt x="1937" y="7074"/>
                  </a:lnTo>
                  <a:lnTo>
                    <a:pt x="2358" y="6947"/>
                  </a:lnTo>
                  <a:lnTo>
                    <a:pt x="2633" y="6797"/>
                  </a:lnTo>
                  <a:lnTo>
                    <a:pt x="2653" y="6863"/>
                  </a:lnTo>
                  <a:lnTo>
                    <a:pt x="2737" y="7284"/>
                  </a:lnTo>
                  <a:lnTo>
                    <a:pt x="2779" y="7789"/>
                  </a:lnTo>
                  <a:lnTo>
                    <a:pt x="2779" y="8252"/>
                  </a:lnTo>
                  <a:lnTo>
                    <a:pt x="2695" y="8800"/>
                  </a:lnTo>
                  <a:lnTo>
                    <a:pt x="2611" y="9305"/>
                  </a:lnTo>
                  <a:lnTo>
                    <a:pt x="2442" y="9810"/>
                  </a:lnTo>
                  <a:lnTo>
                    <a:pt x="2106" y="10863"/>
                  </a:lnTo>
                  <a:lnTo>
                    <a:pt x="1685" y="11831"/>
                  </a:lnTo>
                  <a:lnTo>
                    <a:pt x="1264" y="12715"/>
                  </a:lnTo>
                  <a:lnTo>
                    <a:pt x="927" y="13389"/>
                  </a:lnTo>
                  <a:lnTo>
                    <a:pt x="885" y="13473"/>
                  </a:lnTo>
                  <a:lnTo>
                    <a:pt x="885" y="13557"/>
                  </a:lnTo>
                  <a:lnTo>
                    <a:pt x="1011" y="13684"/>
                  </a:lnTo>
                  <a:lnTo>
                    <a:pt x="1221" y="13768"/>
                  </a:lnTo>
                  <a:lnTo>
                    <a:pt x="1432" y="13852"/>
                  </a:lnTo>
                  <a:lnTo>
                    <a:pt x="1727" y="13894"/>
                  </a:lnTo>
                  <a:lnTo>
                    <a:pt x="1979" y="13936"/>
                  </a:lnTo>
                  <a:lnTo>
                    <a:pt x="2190" y="13894"/>
                  </a:lnTo>
                  <a:lnTo>
                    <a:pt x="2232" y="13852"/>
                  </a:lnTo>
                  <a:lnTo>
                    <a:pt x="2316" y="13768"/>
                  </a:lnTo>
                  <a:lnTo>
                    <a:pt x="2737" y="12968"/>
                  </a:lnTo>
                  <a:lnTo>
                    <a:pt x="3200" y="11957"/>
                  </a:lnTo>
                  <a:lnTo>
                    <a:pt x="3663" y="10863"/>
                  </a:lnTo>
                  <a:lnTo>
                    <a:pt x="3832" y="10273"/>
                  </a:lnTo>
                  <a:lnTo>
                    <a:pt x="4000" y="9684"/>
                  </a:lnTo>
                  <a:lnTo>
                    <a:pt x="4127" y="9094"/>
                  </a:lnTo>
                  <a:lnTo>
                    <a:pt x="4211" y="8547"/>
                  </a:lnTo>
                  <a:lnTo>
                    <a:pt x="4211" y="7958"/>
                  </a:lnTo>
                  <a:lnTo>
                    <a:pt x="4211" y="7410"/>
                  </a:lnTo>
                  <a:lnTo>
                    <a:pt x="4084" y="6905"/>
                  </a:lnTo>
                  <a:lnTo>
                    <a:pt x="3916" y="6442"/>
                  </a:lnTo>
                  <a:lnTo>
                    <a:pt x="3663" y="5979"/>
                  </a:lnTo>
                  <a:lnTo>
                    <a:pt x="3543" y="5859"/>
                  </a:lnTo>
                  <a:lnTo>
                    <a:pt x="3663" y="5642"/>
                  </a:lnTo>
                  <a:lnTo>
                    <a:pt x="3832" y="5179"/>
                  </a:lnTo>
                  <a:lnTo>
                    <a:pt x="3916" y="4716"/>
                  </a:lnTo>
                  <a:lnTo>
                    <a:pt x="3958" y="4253"/>
                  </a:lnTo>
                  <a:lnTo>
                    <a:pt x="3958" y="3747"/>
                  </a:lnTo>
                  <a:lnTo>
                    <a:pt x="3874" y="3242"/>
                  </a:lnTo>
                  <a:lnTo>
                    <a:pt x="3790" y="2737"/>
                  </a:lnTo>
                  <a:lnTo>
                    <a:pt x="3621" y="2274"/>
                  </a:lnTo>
                  <a:lnTo>
                    <a:pt x="3453" y="1769"/>
                  </a:lnTo>
                  <a:lnTo>
                    <a:pt x="3242" y="1348"/>
                  </a:lnTo>
                  <a:lnTo>
                    <a:pt x="3032" y="927"/>
                  </a:lnTo>
                  <a:lnTo>
                    <a:pt x="2821" y="548"/>
                  </a:lnTo>
                  <a:lnTo>
                    <a:pt x="2569" y="211"/>
                  </a:lnTo>
                  <a:lnTo>
                    <a:pt x="2400" y="127"/>
                  </a:lnTo>
                  <a:lnTo>
                    <a:pt x="2190" y="42"/>
                  </a:lnTo>
                  <a:lnTo>
                    <a:pt x="1937"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7" name="Google Shape;4537;p50">
              <a:extLst>
                <a:ext uri="{FF2B5EF4-FFF2-40B4-BE49-F238E27FC236}">
                  <a16:creationId xmlns:a16="http://schemas.microsoft.com/office/drawing/2014/main" id="{D06772E1-53E3-7767-F92B-9D02D1FACDBF}"/>
                </a:ext>
              </a:extLst>
            </p:cNvPr>
            <p:cNvSpPr/>
            <p:nvPr/>
          </p:nvSpPr>
          <p:spPr>
            <a:xfrm>
              <a:off x="5375675" y="1737025"/>
              <a:ext cx="374750" cy="350525"/>
            </a:xfrm>
            <a:custGeom>
              <a:avLst/>
              <a:gdLst/>
              <a:ahLst/>
              <a:cxnLst/>
              <a:rect l="l" t="t" r="r" b="b"/>
              <a:pathLst>
                <a:path w="14990" h="14021" extrusionOk="0">
                  <a:moveTo>
                    <a:pt x="14063" y="1"/>
                  </a:moveTo>
                  <a:lnTo>
                    <a:pt x="13810" y="85"/>
                  </a:lnTo>
                  <a:lnTo>
                    <a:pt x="12547" y="632"/>
                  </a:lnTo>
                  <a:lnTo>
                    <a:pt x="11368" y="1222"/>
                  </a:lnTo>
                  <a:lnTo>
                    <a:pt x="10779" y="1516"/>
                  </a:lnTo>
                  <a:lnTo>
                    <a:pt x="10189" y="1853"/>
                  </a:lnTo>
                  <a:lnTo>
                    <a:pt x="9642" y="2232"/>
                  </a:lnTo>
                  <a:lnTo>
                    <a:pt x="9137" y="2611"/>
                  </a:lnTo>
                  <a:lnTo>
                    <a:pt x="8632" y="3032"/>
                  </a:lnTo>
                  <a:lnTo>
                    <a:pt x="8168" y="3495"/>
                  </a:lnTo>
                  <a:lnTo>
                    <a:pt x="7747" y="3958"/>
                  </a:lnTo>
                  <a:lnTo>
                    <a:pt x="7368" y="4463"/>
                  </a:lnTo>
                  <a:lnTo>
                    <a:pt x="7206" y="4728"/>
                  </a:lnTo>
                  <a:lnTo>
                    <a:pt x="7206" y="4728"/>
                  </a:lnTo>
                  <a:lnTo>
                    <a:pt x="7158" y="4716"/>
                  </a:lnTo>
                  <a:lnTo>
                    <a:pt x="6779" y="4674"/>
                  </a:lnTo>
                  <a:lnTo>
                    <a:pt x="6400" y="4632"/>
                  </a:lnTo>
                  <a:lnTo>
                    <a:pt x="6105" y="4632"/>
                  </a:lnTo>
                  <a:lnTo>
                    <a:pt x="5769" y="4674"/>
                  </a:lnTo>
                  <a:lnTo>
                    <a:pt x="5474" y="4758"/>
                  </a:lnTo>
                  <a:lnTo>
                    <a:pt x="5221" y="4842"/>
                  </a:lnTo>
                  <a:lnTo>
                    <a:pt x="4927" y="4969"/>
                  </a:lnTo>
                  <a:lnTo>
                    <a:pt x="4674" y="5137"/>
                  </a:lnTo>
                  <a:lnTo>
                    <a:pt x="4169" y="5474"/>
                  </a:lnTo>
                  <a:lnTo>
                    <a:pt x="3663" y="5937"/>
                  </a:lnTo>
                  <a:lnTo>
                    <a:pt x="3242" y="6442"/>
                  </a:lnTo>
                  <a:lnTo>
                    <a:pt x="2821" y="7032"/>
                  </a:lnTo>
                  <a:lnTo>
                    <a:pt x="2442" y="7663"/>
                  </a:lnTo>
                  <a:lnTo>
                    <a:pt x="2064" y="8337"/>
                  </a:lnTo>
                  <a:lnTo>
                    <a:pt x="1727" y="9010"/>
                  </a:lnTo>
                  <a:lnTo>
                    <a:pt x="1390" y="9726"/>
                  </a:lnTo>
                  <a:lnTo>
                    <a:pt x="843" y="11073"/>
                  </a:lnTo>
                  <a:lnTo>
                    <a:pt x="1" y="13389"/>
                  </a:lnTo>
                  <a:lnTo>
                    <a:pt x="1" y="13515"/>
                  </a:lnTo>
                  <a:lnTo>
                    <a:pt x="1" y="13600"/>
                  </a:lnTo>
                  <a:lnTo>
                    <a:pt x="43" y="13684"/>
                  </a:lnTo>
                  <a:lnTo>
                    <a:pt x="127" y="13768"/>
                  </a:lnTo>
                  <a:lnTo>
                    <a:pt x="337" y="13936"/>
                  </a:lnTo>
                  <a:lnTo>
                    <a:pt x="590" y="13979"/>
                  </a:lnTo>
                  <a:lnTo>
                    <a:pt x="843" y="14021"/>
                  </a:lnTo>
                  <a:lnTo>
                    <a:pt x="1137" y="13979"/>
                  </a:lnTo>
                  <a:lnTo>
                    <a:pt x="1222" y="13894"/>
                  </a:lnTo>
                  <a:lnTo>
                    <a:pt x="1348" y="13852"/>
                  </a:lnTo>
                  <a:lnTo>
                    <a:pt x="1432" y="13768"/>
                  </a:lnTo>
                  <a:lnTo>
                    <a:pt x="1474" y="13642"/>
                  </a:lnTo>
                  <a:lnTo>
                    <a:pt x="1895" y="12547"/>
                  </a:lnTo>
                  <a:lnTo>
                    <a:pt x="2358" y="11495"/>
                  </a:lnTo>
                  <a:lnTo>
                    <a:pt x="2864" y="10442"/>
                  </a:lnTo>
                  <a:lnTo>
                    <a:pt x="3369" y="9389"/>
                  </a:lnTo>
                  <a:lnTo>
                    <a:pt x="3579" y="8968"/>
                  </a:lnTo>
                  <a:lnTo>
                    <a:pt x="4042" y="8295"/>
                  </a:lnTo>
                  <a:lnTo>
                    <a:pt x="4632" y="7453"/>
                  </a:lnTo>
                  <a:lnTo>
                    <a:pt x="4927" y="6990"/>
                  </a:lnTo>
                  <a:lnTo>
                    <a:pt x="5305" y="6611"/>
                  </a:lnTo>
                  <a:lnTo>
                    <a:pt x="5642" y="6232"/>
                  </a:lnTo>
                  <a:lnTo>
                    <a:pt x="6021" y="5895"/>
                  </a:lnTo>
                  <a:lnTo>
                    <a:pt x="6358" y="5684"/>
                  </a:lnTo>
                  <a:lnTo>
                    <a:pt x="6695" y="5558"/>
                  </a:lnTo>
                  <a:lnTo>
                    <a:pt x="6787" y="5535"/>
                  </a:lnTo>
                  <a:lnTo>
                    <a:pt x="6787" y="5535"/>
                  </a:lnTo>
                  <a:lnTo>
                    <a:pt x="6737" y="5642"/>
                  </a:lnTo>
                  <a:lnTo>
                    <a:pt x="6484" y="6274"/>
                  </a:lnTo>
                  <a:lnTo>
                    <a:pt x="6274" y="6947"/>
                  </a:lnTo>
                  <a:lnTo>
                    <a:pt x="6232" y="7242"/>
                  </a:lnTo>
                  <a:lnTo>
                    <a:pt x="6232" y="7495"/>
                  </a:lnTo>
                  <a:lnTo>
                    <a:pt x="6316" y="7705"/>
                  </a:lnTo>
                  <a:lnTo>
                    <a:pt x="6442" y="7916"/>
                  </a:lnTo>
                  <a:lnTo>
                    <a:pt x="6611" y="8084"/>
                  </a:lnTo>
                  <a:lnTo>
                    <a:pt x="6821" y="8168"/>
                  </a:lnTo>
                  <a:lnTo>
                    <a:pt x="7032" y="8253"/>
                  </a:lnTo>
                  <a:lnTo>
                    <a:pt x="7284" y="8337"/>
                  </a:lnTo>
                  <a:lnTo>
                    <a:pt x="7832" y="8337"/>
                  </a:lnTo>
                  <a:lnTo>
                    <a:pt x="8084" y="8295"/>
                  </a:lnTo>
                  <a:lnTo>
                    <a:pt x="8337" y="8211"/>
                  </a:lnTo>
                  <a:lnTo>
                    <a:pt x="8589" y="8126"/>
                  </a:lnTo>
                  <a:lnTo>
                    <a:pt x="8800" y="7958"/>
                  </a:lnTo>
                  <a:lnTo>
                    <a:pt x="8968" y="7789"/>
                  </a:lnTo>
                  <a:lnTo>
                    <a:pt x="9137" y="7621"/>
                  </a:lnTo>
                  <a:lnTo>
                    <a:pt x="9347" y="7200"/>
                  </a:lnTo>
                  <a:lnTo>
                    <a:pt x="9432" y="6821"/>
                  </a:lnTo>
                  <a:lnTo>
                    <a:pt x="9474" y="6484"/>
                  </a:lnTo>
                  <a:lnTo>
                    <a:pt x="9389" y="6148"/>
                  </a:lnTo>
                  <a:lnTo>
                    <a:pt x="9263" y="5895"/>
                  </a:lnTo>
                  <a:lnTo>
                    <a:pt x="9095" y="5642"/>
                  </a:lnTo>
                  <a:lnTo>
                    <a:pt x="8842" y="5390"/>
                  </a:lnTo>
                  <a:lnTo>
                    <a:pt x="8547" y="5179"/>
                  </a:lnTo>
                  <a:lnTo>
                    <a:pt x="8499" y="5155"/>
                  </a:lnTo>
                  <a:lnTo>
                    <a:pt x="8499" y="5155"/>
                  </a:lnTo>
                  <a:lnTo>
                    <a:pt x="8589" y="5011"/>
                  </a:lnTo>
                  <a:lnTo>
                    <a:pt x="8842" y="4674"/>
                  </a:lnTo>
                  <a:lnTo>
                    <a:pt x="9137" y="4379"/>
                  </a:lnTo>
                  <a:lnTo>
                    <a:pt x="9726" y="3790"/>
                  </a:lnTo>
                  <a:lnTo>
                    <a:pt x="10316" y="3242"/>
                  </a:lnTo>
                  <a:lnTo>
                    <a:pt x="10821" y="2864"/>
                  </a:lnTo>
                  <a:lnTo>
                    <a:pt x="11326" y="2527"/>
                  </a:lnTo>
                  <a:lnTo>
                    <a:pt x="11873" y="2232"/>
                  </a:lnTo>
                  <a:lnTo>
                    <a:pt x="12421" y="1937"/>
                  </a:lnTo>
                  <a:lnTo>
                    <a:pt x="13600" y="1432"/>
                  </a:lnTo>
                  <a:lnTo>
                    <a:pt x="14736" y="969"/>
                  </a:lnTo>
                  <a:lnTo>
                    <a:pt x="14863" y="885"/>
                  </a:lnTo>
                  <a:lnTo>
                    <a:pt x="14947" y="801"/>
                  </a:lnTo>
                  <a:lnTo>
                    <a:pt x="14989" y="716"/>
                  </a:lnTo>
                  <a:lnTo>
                    <a:pt x="14989" y="632"/>
                  </a:lnTo>
                  <a:lnTo>
                    <a:pt x="14989" y="548"/>
                  </a:lnTo>
                  <a:lnTo>
                    <a:pt x="14947" y="464"/>
                  </a:lnTo>
                  <a:lnTo>
                    <a:pt x="14779" y="295"/>
                  </a:lnTo>
                  <a:lnTo>
                    <a:pt x="14568" y="127"/>
                  </a:lnTo>
                  <a:lnTo>
                    <a:pt x="14315" y="43"/>
                  </a:lnTo>
                  <a:lnTo>
                    <a:pt x="14063"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8" name="Google Shape;4538;p50">
              <a:extLst>
                <a:ext uri="{FF2B5EF4-FFF2-40B4-BE49-F238E27FC236}">
                  <a16:creationId xmlns:a16="http://schemas.microsoft.com/office/drawing/2014/main" id="{55E2834C-C49E-0782-D7A6-243AAF5D58F9}"/>
                </a:ext>
              </a:extLst>
            </p:cNvPr>
            <p:cNvSpPr/>
            <p:nvPr/>
          </p:nvSpPr>
          <p:spPr>
            <a:xfrm>
              <a:off x="5438825" y="2019100"/>
              <a:ext cx="402100" cy="130550"/>
            </a:xfrm>
            <a:custGeom>
              <a:avLst/>
              <a:gdLst/>
              <a:ahLst/>
              <a:cxnLst/>
              <a:rect l="l" t="t" r="r" b="b"/>
              <a:pathLst>
                <a:path w="16084" h="5222" extrusionOk="0">
                  <a:moveTo>
                    <a:pt x="8421" y="1"/>
                  </a:moveTo>
                  <a:lnTo>
                    <a:pt x="8295" y="43"/>
                  </a:lnTo>
                  <a:lnTo>
                    <a:pt x="8211" y="127"/>
                  </a:lnTo>
                  <a:lnTo>
                    <a:pt x="7958" y="338"/>
                  </a:lnTo>
                  <a:lnTo>
                    <a:pt x="7790" y="548"/>
                  </a:lnTo>
                  <a:lnTo>
                    <a:pt x="7705" y="759"/>
                  </a:lnTo>
                  <a:lnTo>
                    <a:pt x="7663" y="969"/>
                  </a:lnTo>
                  <a:lnTo>
                    <a:pt x="7663" y="1138"/>
                  </a:lnTo>
                  <a:lnTo>
                    <a:pt x="7705" y="1348"/>
                  </a:lnTo>
                  <a:lnTo>
                    <a:pt x="7832" y="1559"/>
                  </a:lnTo>
                  <a:lnTo>
                    <a:pt x="7958" y="1727"/>
                  </a:lnTo>
                  <a:lnTo>
                    <a:pt x="8295" y="2064"/>
                  </a:lnTo>
                  <a:lnTo>
                    <a:pt x="8629" y="2277"/>
                  </a:lnTo>
                  <a:lnTo>
                    <a:pt x="8629" y="2277"/>
                  </a:lnTo>
                  <a:lnTo>
                    <a:pt x="8548" y="2359"/>
                  </a:lnTo>
                  <a:lnTo>
                    <a:pt x="8295" y="2611"/>
                  </a:lnTo>
                  <a:lnTo>
                    <a:pt x="7663" y="3117"/>
                  </a:lnTo>
                  <a:lnTo>
                    <a:pt x="6990" y="3538"/>
                  </a:lnTo>
                  <a:lnTo>
                    <a:pt x="6442" y="3832"/>
                  </a:lnTo>
                  <a:lnTo>
                    <a:pt x="6063" y="4001"/>
                  </a:lnTo>
                  <a:lnTo>
                    <a:pt x="5432" y="4169"/>
                  </a:lnTo>
                  <a:lnTo>
                    <a:pt x="4800" y="4338"/>
                  </a:lnTo>
                  <a:lnTo>
                    <a:pt x="4169" y="4422"/>
                  </a:lnTo>
                  <a:lnTo>
                    <a:pt x="3495" y="4506"/>
                  </a:lnTo>
                  <a:lnTo>
                    <a:pt x="2864" y="4506"/>
                  </a:lnTo>
                  <a:lnTo>
                    <a:pt x="2232" y="4464"/>
                  </a:lnTo>
                  <a:lnTo>
                    <a:pt x="1601" y="4338"/>
                  </a:lnTo>
                  <a:lnTo>
                    <a:pt x="927" y="4211"/>
                  </a:lnTo>
                  <a:lnTo>
                    <a:pt x="716" y="4169"/>
                  </a:lnTo>
                  <a:lnTo>
                    <a:pt x="464" y="4169"/>
                  </a:lnTo>
                  <a:lnTo>
                    <a:pt x="253" y="4253"/>
                  </a:lnTo>
                  <a:lnTo>
                    <a:pt x="85" y="4338"/>
                  </a:lnTo>
                  <a:lnTo>
                    <a:pt x="1" y="4422"/>
                  </a:lnTo>
                  <a:lnTo>
                    <a:pt x="1" y="4506"/>
                  </a:lnTo>
                  <a:lnTo>
                    <a:pt x="43" y="4548"/>
                  </a:lnTo>
                  <a:lnTo>
                    <a:pt x="169" y="4674"/>
                  </a:lnTo>
                  <a:lnTo>
                    <a:pt x="464" y="4801"/>
                  </a:lnTo>
                  <a:lnTo>
                    <a:pt x="1348" y="5011"/>
                  </a:lnTo>
                  <a:lnTo>
                    <a:pt x="2274" y="5137"/>
                  </a:lnTo>
                  <a:lnTo>
                    <a:pt x="3243" y="5222"/>
                  </a:lnTo>
                  <a:lnTo>
                    <a:pt x="4169" y="5222"/>
                  </a:lnTo>
                  <a:lnTo>
                    <a:pt x="5137" y="5137"/>
                  </a:lnTo>
                  <a:lnTo>
                    <a:pt x="6063" y="4969"/>
                  </a:lnTo>
                  <a:lnTo>
                    <a:pt x="6990" y="4674"/>
                  </a:lnTo>
                  <a:lnTo>
                    <a:pt x="7832" y="4338"/>
                  </a:lnTo>
                  <a:lnTo>
                    <a:pt x="8169" y="4169"/>
                  </a:lnTo>
                  <a:lnTo>
                    <a:pt x="8463" y="4001"/>
                  </a:lnTo>
                  <a:lnTo>
                    <a:pt x="8800" y="3790"/>
                  </a:lnTo>
                  <a:lnTo>
                    <a:pt x="9095" y="3538"/>
                  </a:lnTo>
                  <a:lnTo>
                    <a:pt x="9390" y="3285"/>
                  </a:lnTo>
                  <a:lnTo>
                    <a:pt x="9642" y="2990"/>
                  </a:lnTo>
                  <a:lnTo>
                    <a:pt x="9747" y="2868"/>
                  </a:lnTo>
                  <a:lnTo>
                    <a:pt x="9747" y="2868"/>
                  </a:lnTo>
                  <a:lnTo>
                    <a:pt x="10021" y="2990"/>
                  </a:lnTo>
                  <a:lnTo>
                    <a:pt x="10400" y="3074"/>
                  </a:lnTo>
                  <a:lnTo>
                    <a:pt x="10779" y="3159"/>
                  </a:lnTo>
                  <a:lnTo>
                    <a:pt x="11158" y="3243"/>
                  </a:lnTo>
                  <a:lnTo>
                    <a:pt x="11958" y="3285"/>
                  </a:lnTo>
                  <a:lnTo>
                    <a:pt x="12716" y="3243"/>
                  </a:lnTo>
                  <a:lnTo>
                    <a:pt x="13516" y="3159"/>
                  </a:lnTo>
                  <a:lnTo>
                    <a:pt x="14316" y="3032"/>
                  </a:lnTo>
                  <a:lnTo>
                    <a:pt x="15831" y="2696"/>
                  </a:lnTo>
                  <a:lnTo>
                    <a:pt x="15958" y="2653"/>
                  </a:lnTo>
                  <a:lnTo>
                    <a:pt x="16042" y="2611"/>
                  </a:lnTo>
                  <a:lnTo>
                    <a:pt x="16084" y="2527"/>
                  </a:lnTo>
                  <a:lnTo>
                    <a:pt x="16084" y="2485"/>
                  </a:lnTo>
                  <a:lnTo>
                    <a:pt x="16000" y="2359"/>
                  </a:lnTo>
                  <a:lnTo>
                    <a:pt x="15789" y="2232"/>
                  </a:lnTo>
                  <a:lnTo>
                    <a:pt x="15579" y="2148"/>
                  </a:lnTo>
                  <a:lnTo>
                    <a:pt x="15326" y="2064"/>
                  </a:lnTo>
                  <a:lnTo>
                    <a:pt x="15073" y="2022"/>
                  </a:lnTo>
                  <a:lnTo>
                    <a:pt x="14863" y="2022"/>
                  </a:lnTo>
                  <a:lnTo>
                    <a:pt x="14105" y="2232"/>
                  </a:lnTo>
                  <a:lnTo>
                    <a:pt x="13474" y="2401"/>
                  </a:lnTo>
                  <a:lnTo>
                    <a:pt x="13137" y="2485"/>
                  </a:lnTo>
                  <a:lnTo>
                    <a:pt x="12505" y="2485"/>
                  </a:lnTo>
                  <a:lnTo>
                    <a:pt x="12210" y="2443"/>
                  </a:lnTo>
                  <a:lnTo>
                    <a:pt x="11916" y="2401"/>
                  </a:lnTo>
                  <a:lnTo>
                    <a:pt x="11621" y="2317"/>
                  </a:lnTo>
                  <a:lnTo>
                    <a:pt x="11326" y="2190"/>
                  </a:lnTo>
                  <a:lnTo>
                    <a:pt x="11032" y="2064"/>
                  </a:lnTo>
                  <a:lnTo>
                    <a:pt x="10737" y="1896"/>
                  </a:lnTo>
                  <a:lnTo>
                    <a:pt x="10484" y="1727"/>
                  </a:lnTo>
                  <a:lnTo>
                    <a:pt x="10309" y="1565"/>
                  </a:lnTo>
                  <a:lnTo>
                    <a:pt x="10316" y="1517"/>
                  </a:lnTo>
                  <a:lnTo>
                    <a:pt x="10274" y="1222"/>
                  </a:lnTo>
                  <a:lnTo>
                    <a:pt x="10147" y="927"/>
                  </a:lnTo>
                  <a:lnTo>
                    <a:pt x="9937" y="633"/>
                  </a:lnTo>
                  <a:lnTo>
                    <a:pt x="9600" y="380"/>
                  </a:lnTo>
                  <a:lnTo>
                    <a:pt x="9221" y="169"/>
                  </a:lnTo>
                  <a:lnTo>
                    <a:pt x="8969" y="85"/>
                  </a:lnTo>
                  <a:lnTo>
                    <a:pt x="8716"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9" name="Google Shape;4539;p50">
              <a:extLst>
                <a:ext uri="{FF2B5EF4-FFF2-40B4-BE49-F238E27FC236}">
                  <a16:creationId xmlns:a16="http://schemas.microsoft.com/office/drawing/2014/main" id="{BEFA73F8-9569-904C-7131-50FCB0D85C1D}"/>
                </a:ext>
              </a:extLst>
            </p:cNvPr>
            <p:cNvSpPr/>
            <p:nvPr/>
          </p:nvSpPr>
          <p:spPr>
            <a:xfrm>
              <a:off x="5530400" y="2169625"/>
              <a:ext cx="298950" cy="129500"/>
            </a:xfrm>
            <a:custGeom>
              <a:avLst/>
              <a:gdLst/>
              <a:ahLst/>
              <a:cxnLst/>
              <a:rect l="l" t="t" r="r" b="b"/>
              <a:pathLst>
                <a:path w="11958" h="5180" extrusionOk="0">
                  <a:moveTo>
                    <a:pt x="3032" y="1"/>
                  </a:moveTo>
                  <a:lnTo>
                    <a:pt x="2527" y="43"/>
                  </a:lnTo>
                  <a:lnTo>
                    <a:pt x="2064" y="85"/>
                  </a:lnTo>
                  <a:lnTo>
                    <a:pt x="1643" y="211"/>
                  </a:lnTo>
                  <a:lnTo>
                    <a:pt x="1179" y="337"/>
                  </a:lnTo>
                  <a:lnTo>
                    <a:pt x="758" y="506"/>
                  </a:lnTo>
                  <a:lnTo>
                    <a:pt x="380" y="674"/>
                  </a:lnTo>
                  <a:lnTo>
                    <a:pt x="43" y="927"/>
                  </a:lnTo>
                  <a:lnTo>
                    <a:pt x="1" y="969"/>
                  </a:lnTo>
                  <a:lnTo>
                    <a:pt x="1" y="1011"/>
                  </a:lnTo>
                  <a:lnTo>
                    <a:pt x="85" y="1095"/>
                  </a:lnTo>
                  <a:lnTo>
                    <a:pt x="253" y="1222"/>
                  </a:lnTo>
                  <a:lnTo>
                    <a:pt x="464" y="1306"/>
                  </a:lnTo>
                  <a:lnTo>
                    <a:pt x="716" y="1348"/>
                  </a:lnTo>
                  <a:lnTo>
                    <a:pt x="1011" y="1390"/>
                  </a:lnTo>
                  <a:lnTo>
                    <a:pt x="1222" y="1390"/>
                  </a:lnTo>
                  <a:lnTo>
                    <a:pt x="1390" y="1306"/>
                  </a:lnTo>
                  <a:lnTo>
                    <a:pt x="1811" y="1095"/>
                  </a:lnTo>
                  <a:lnTo>
                    <a:pt x="2190" y="927"/>
                  </a:lnTo>
                  <a:lnTo>
                    <a:pt x="2611" y="843"/>
                  </a:lnTo>
                  <a:lnTo>
                    <a:pt x="3032" y="758"/>
                  </a:lnTo>
                  <a:lnTo>
                    <a:pt x="3411" y="716"/>
                  </a:lnTo>
                  <a:lnTo>
                    <a:pt x="3832" y="716"/>
                  </a:lnTo>
                  <a:lnTo>
                    <a:pt x="4253" y="758"/>
                  </a:lnTo>
                  <a:lnTo>
                    <a:pt x="4674" y="843"/>
                  </a:lnTo>
                  <a:lnTo>
                    <a:pt x="5306" y="1095"/>
                  </a:lnTo>
                  <a:lnTo>
                    <a:pt x="5811" y="1348"/>
                  </a:lnTo>
                  <a:lnTo>
                    <a:pt x="6190" y="1601"/>
                  </a:lnTo>
                  <a:lnTo>
                    <a:pt x="6316" y="1727"/>
                  </a:lnTo>
                  <a:lnTo>
                    <a:pt x="6442" y="1895"/>
                  </a:lnTo>
                  <a:lnTo>
                    <a:pt x="6527" y="2022"/>
                  </a:lnTo>
                  <a:lnTo>
                    <a:pt x="6533" y="2046"/>
                  </a:lnTo>
                  <a:lnTo>
                    <a:pt x="6533" y="2046"/>
                  </a:lnTo>
                  <a:lnTo>
                    <a:pt x="6442" y="2064"/>
                  </a:lnTo>
                  <a:lnTo>
                    <a:pt x="6232" y="2148"/>
                  </a:lnTo>
                  <a:lnTo>
                    <a:pt x="6021" y="2274"/>
                  </a:lnTo>
                  <a:lnTo>
                    <a:pt x="5811" y="2358"/>
                  </a:lnTo>
                  <a:lnTo>
                    <a:pt x="5642" y="2527"/>
                  </a:lnTo>
                  <a:lnTo>
                    <a:pt x="5432" y="2737"/>
                  </a:lnTo>
                  <a:lnTo>
                    <a:pt x="5306" y="2948"/>
                  </a:lnTo>
                  <a:lnTo>
                    <a:pt x="5137" y="3200"/>
                  </a:lnTo>
                  <a:lnTo>
                    <a:pt x="5137" y="3285"/>
                  </a:lnTo>
                  <a:lnTo>
                    <a:pt x="5137" y="3369"/>
                  </a:lnTo>
                  <a:lnTo>
                    <a:pt x="5179" y="3411"/>
                  </a:lnTo>
                  <a:lnTo>
                    <a:pt x="5263" y="3495"/>
                  </a:lnTo>
                  <a:lnTo>
                    <a:pt x="5432" y="3579"/>
                  </a:lnTo>
                  <a:lnTo>
                    <a:pt x="5600" y="3621"/>
                  </a:lnTo>
                  <a:lnTo>
                    <a:pt x="5937" y="3706"/>
                  </a:lnTo>
                  <a:lnTo>
                    <a:pt x="6611" y="3706"/>
                  </a:lnTo>
                  <a:lnTo>
                    <a:pt x="6905" y="3621"/>
                  </a:lnTo>
                  <a:lnTo>
                    <a:pt x="7158" y="3495"/>
                  </a:lnTo>
                  <a:lnTo>
                    <a:pt x="7411" y="3369"/>
                  </a:lnTo>
                  <a:lnTo>
                    <a:pt x="7621" y="3158"/>
                  </a:lnTo>
                  <a:lnTo>
                    <a:pt x="7790" y="2990"/>
                  </a:lnTo>
                  <a:lnTo>
                    <a:pt x="7828" y="2875"/>
                  </a:lnTo>
                  <a:lnTo>
                    <a:pt x="8042" y="2906"/>
                  </a:lnTo>
                  <a:lnTo>
                    <a:pt x="8337" y="3032"/>
                  </a:lnTo>
                  <a:lnTo>
                    <a:pt x="8632" y="3158"/>
                  </a:lnTo>
                  <a:lnTo>
                    <a:pt x="8926" y="3369"/>
                  </a:lnTo>
                  <a:lnTo>
                    <a:pt x="9221" y="3579"/>
                  </a:lnTo>
                  <a:lnTo>
                    <a:pt x="9768" y="4042"/>
                  </a:lnTo>
                  <a:lnTo>
                    <a:pt x="10232" y="4506"/>
                  </a:lnTo>
                  <a:lnTo>
                    <a:pt x="10568" y="4927"/>
                  </a:lnTo>
                  <a:lnTo>
                    <a:pt x="10737" y="5053"/>
                  </a:lnTo>
                  <a:lnTo>
                    <a:pt x="10947" y="5095"/>
                  </a:lnTo>
                  <a:lnTo>
                    <a:pt x="11200" y="5179"/>
                  </a:lnTo>
                  <a:lnTo>
                    <a:pt x="11495" y="5179"/>
                  </a:lnTo>
                  <a:lnTo>
                    <a:pt x="11705" y="5137"/>
                  </a:lnTo>
                  <a:lnTo>
                    <a:pt x="11874" y="5095"/>
                  </a:lnTo>
                  <a:lnTo>
                    <a:pt x="11958" y="5053"/>
                  </a:lnTo>
                  <a:lnTo>
                    <a:pt x="11958" y="4969"/>
                  </a:lnTo>
                  <a:lnTo>
                    <a:pt x="11958" y="4927"/>
                  </a:lnTo>
                  <a:lnTo>
                    <a:pt x="11916" y="4842"/>
                  </a:lnTo>
                  <a:lnTo>
                    <a:pt x="11621" y="4548"/>
                  </a:lnTo>
                  <a:lnTo>
                    <a:pt x="11326" y="4211"/>
                  </a:lnTo>
                  <a:lnTo>
                    <a:pt x="10947" y="3874"/>
                  </a:lnTo>
                  <a:lnTo>
                    <a:pt x="10526" y="3537"/>
                  </a:lnTo>
                  <a:lnTo>
                    <a:pt x="10105" y="3200"/>
                  </a:lnTo>
                  <a:lnTo>
                    <a:pt x="9600" y="2906"/>
                  </a:lnTo>
                  <a:lnTo>
                    <a:pt x="9137" y="2611"/>
                  </a:lnTo>
                  <a:lnTo>
                    <a:pt x="8632" y="2400"/>
                  </a:lnTo>
                  <a:lnTo>
                    <a:pt x="8126" y="2190"/>
                  </a:lnTo>
                  <a:lnTo>
                    <a:pt x="7936" y="2142"/>
                  </a:lnTo>
                  <a:lnTo>
                    <a:pt x="7936" y="2142"/>
                  </a:lnTo>
                  <a:lnTo>
                    <a:pt x="7916" y="2022"/>
                  </a:lnTo>
                  <a:lnTo>
                    <a:pt x="7790" y="1727"/>
                  </a:lnTo>
                  <a:lnTo>
                    <a:pt x="7621" y="1474"/>
                  </a:lnTo>
                  <a:lnTo>
                    <a:pt x="7369" y="1222"/>
                  </a:lnTo>
                  <a:lnTo>
                    <a:pt x="7032" y="969"/>
                  </a:lnTo>
                  <a:lnTo>
                    <a:pt x="6653" y="758"/>
                  </a:lnTo>
                  <a:lnTo>
                    <a:pt x="6232" y="590"/>
                  </a:lnTo>
                  <a:lnTo>
                    <a:pt x="5811" y="422"/>
                  </a:lnTo>
                  <a:lnTo>
                    <a:pt x="5390" y="295"/>
                  </a:lnTo>
                  <a:lnTo>
                    <a:pt x="4927" y="169"/>
                  </a:lnTo>
                  <a:lnTo>
                    <a:pt x="4463" y="85"/>
                  </a:lnTo>
                  <a:lnTo>
                    <a:pt x="3958" y="43"/>
                  </a:lnTo>
                  <a:lnTo>
                    <a:pt x="349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0" name="Google Shape;4540;p50">
              <a:extLst>
                <a:ext uri="{FF2B5EF4-FFF2-40B4-BE49-F238E27FC236}">
                  <a16:creationId xmlns:a16="http://schemas.microsoft.com/office/drawing/2014/main" id="{B570F4EF-C1F4-4DF3-DDDB-5DB4947D593F}"/>
                </a:ext>
              </a:extLst>
            </p:cNvPr>
            <p:cNvSpPr/>
            <p:nvPr/>
          </p:nvSpPr>
          <p:spPr>
            <a:xfrm>
              <a:off x="5521975" y="2268575"/>
              <a:ext cx="197925" cy="126325"/>
            </a:xfrm>
            <a:custGeom>
              <a:avLst/>
              <a:gdLst/>
              <a:ahLst/>
              <a:cxnLst/>
              <a:rect l="l" t="t" r="r" b="b"/>
              <a:pathLst>
                <a:path w="7917" h="5053" extrusionOk="0">
                  <a:moveTo>
                    <a:pt x="422" y="0"/>
                  </a:moveTo>
                  <a:lnTo>
                    <a:pt x="211" y="42"/>
                  </a:lnTo>
                  <a:lnTo>
                    <a:pt x="43" y="169"/>
                  </a:lnTo>
                  <a:lnTo>
                    <a:pt x="1" y="295"/>
                  </a:lnTo>
                  <a:lnTo>
                    <a:pt x="1" y="463"/>
                  </a:lnTo>
                  <a:lnTo>
                    <a:pt x="85" y="632"/>
                  </a:lnTo>
                  <a:lnTo>
                    <a:pt x="296" y="758"/>
                  </a:lnTo>
                  <a:lnTo>
                    <a:pt x="590" y="842"/>
                  </a:lnTo>
                  <a:lnTo>
                    <a:pt x="1474" y="1053"/>
                  </a:lnTo>
                  <a:lnTo>
                    <a:pt x="2359" y="1348"/>
                  </a:lnTo>
                  <a:lnTo>
                    <a:pt x="3201" y="1642"/>
                  </a:lnTo>
                  <a:lnTo>
                    <a:pt x="4001" y="2063"/>
                  </a:lnTo>
                  <a:lnTo>
                    <a:pt x="4379" y="2274"/>
                  </a:lnTo>
                  <a:lnTo>
                    <a:pt x="4758" y="2568"/>
                  </a:lnTo>
                  <a:lnTo>
                    <a:pt x="5095" y="2821"/>
                  </a:lnTo>
                  <a:lnTo>
                    <a:pt x="5390" y="3158"/>
                  </a:lnTo>
                  <a:lnTo>
                    <a:pt x="5727" y="3453"/>
                  </a:lnTo>
                  <a:lnTo>
                    <a:pt x="5979" y="3832"/>
                  </a:lnTo>
                  <a:lnTo>
                    <a:pt x="6232" y="4210"/>
                  </a:lnTo>
                  <a:lnTo>
                    <a:pt x="6442" y="4674"/>
                  </a:lnTo>
                  <a:lnTo>
                    <a:pt x="6527" y="4758"/>
                  </a:lnTo>
                  <a:lnTo>
                    <a:pt x="6611" y="4800"/>
                  </a:lnTo>
                  <a:lnTo>
                    <a:pt x="6821" y="4926"/>
                  </a:lnTo>
                  <a:lnTo>
                    <a:pt x="7074" y="5010"/>
                  </a:lnTo>
                  <a:lnTo>
                    <a:pt x="7369" y="5053"/>
                  </a:lnTo>
                  <a:lnTo>
                    <a:pt x="7621" y="5010"/>
                  </a:lnTo>
                  <a:lnTo>
                    <a:pt x="7832" y="4968"/>
                  </a:lnTo>
                  <a:lnTo>
                    <a:pt x="7874" y="4884"/>
                  </a:lnTo>
                  <a:lnTo>
                    <a:pt x="7916" y="4842"/>
                  </a:lnTo>
                  <a:lnTo>
                    <a:pt x="7916" y="4758"/>
                  </a:lnTo>
                  <a:lnTo>
                    <a:pt x="7916" y="4674"/>
                  </a:lnTo>
                  <a:lnTo>
                    <a:pt x="7621" y="4168"/>
                  </a:lnTo>
                  <a:lnTo>
                    <a:pt x="7327" y="3663"/>
                  </a:lnTo>
                  <a:lnTo>
                    <a:pt x="6990" y="3242"/>
                  </a:lnTo>
                  <a:lnTo>
                    <a:pt x="6611" y="2821"/>
                  </a:lnTo>
                  <a:lnTo>
                    <a:pt x="6232" y="2442"/>
                  </a:lnTo>
                  <a:lnTo>
                    <a:pt x="5811" y="2105"/>
                  </a:lnTo>
                  <a:lnTo>
                    <a:pt x="5348" y="1811"/>
                  </a:lnTo>
                  <a:lnTo>
                    <a:pt x="4885" y="1516"/>
                  </a:lnTo>
                  <a:lnTo>
                    <a:pt x="4422" y="1263"/>
                  </a:lnTo>
                  <a:lnTo>
                    <a:pt x="3916" y="1011"/>
                  </a:lnTo>
                  <a:lnTo>
                    <a:pt x="2906" y="632"/>
                  </a:lnTo>
                  <a:lnTo>
                    <a:pt x="1811" y="295"/>
                  </a:lnTo>
                  <a:lnTo>
                    <a:pt x="717" y="42"/>
                  </a:lnTo>
                  <a:lnTo>
                    <a:pt x="42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41" name="Google Shape;4541;p50">
            <a:extLst>
              <a:ext uri="{FF2B5EF4-FFF2-40B4-BE49-F238E27FC236}">
                <a16:creationId xmlns:a16="http://schemas.microsoft.com/office/drawing/2014/main" id="{9662D985-D74B-335D-2DA4-FA9D565752DC}"/>
              </a:ext>
            </a:extLst>
          </p:cNvPr>
          <p:cNvGrpSpPr/>
          <p:nvPr/>
        </p:nvGrpSpPr>
        <p:grpSpPr>
          <a:xfrm rot="808949" flipH="1">
            <a:off x="7179250" y="3176311"/>
            <a:ext cx="1443623" cy="1282830"/>
            <a:chOff x="4999900" y="1693875"/>
            <a:chExt cx="841025" cy="747350"/>
          </a:xfrm>
        </p:grpSpPr>
        <p:sp>
          <p:nvSpPr>
            <p:cNvPr id="4542" name="Google Shape;4542;p50">
              <a:extLst>
                <a:ext uri="{FF2B5EF4-FFF2-40B4-BE49-F238E27FC236}">
                  <a16:creationId xmlns:a16="http://schemas.microsoft.com/office/drawing/2014/main" id="{053B271D-A4E3-ED78-2B6D-EDB9313A271E}"/>
                </a:ext>
              </a:extLst>
            </p:cNvPr>
            <p:cNvSpPr/>
            <p:nvPr/>
          </p:nvSpPr>
          <p:spPr>
            <a:xfrm>
              <a:off x="4999900" y="1968600"/>
              <a:ext cx="531575" cy="472625"/>
            </a:xfrm>
            <a:custGeom>
              <a:avLst/>
              <a:gdLst/>
              <a:ahLst/>
              <a:cxnLst/>
              <a:rect l="l" t="t" r="r" b="b"/>
              <a:pathLst>
                <a:path w="21263" h="18905" extrusionOk="0">
                  <a:moveTo>
                    <a:pt x="10148" y="0"/>
                  </a:moveTo>
                  <a:lnTo>
                    <a:pt x="1" y="18904"/>
                  </a:lnTo>
                  <a:lnTo>
                    <a:pt x="21263" y="15831"/>
                  </a:lnTo>
                  <a:lnTo>
                    <a:pt x="15705" y="7915"/>
                  </a:lnTo>
                  <a:lnTo>
                    <a:pt x="1014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3" name="Google Shape;4543;p50">
              <a:extLst>
                <a:ext uri="{FF2B5EF4-FFF2-40B4-BE49-F238E27FC236}">
                  <a16:creationId xmlns:a16="http://schemas.microsoft.com/office/drawing/2014/main" id="{60D7C143-1481-6852-7203-B55AE83BD5C1}"/>
                </a:ext>
              </a:extLst>
            </p:cNvPr>
            <p:cNvSpPr/>
            <p:nvPr/>
          </p:nvSpPr>
          <p:spPr>
            <a:xfrm>
              <a:off x="5123050" y="2081225"/>
              <a:ext cx="163175" cy="331575"/>
            </a:xfrm>
            <a:custGeom>
              <a:avLst/>
              <a:gdLst/>
              <a:ahLst/>
              <a:cxnLst/>
              <a:rect l="l" t="t" r="r" b="b"/>
              <a:pathLst>
                <a:path w="6527" h="13263" extrusionOk="0">
                  <a:moveTo>
                    <a:pt x="2780" y="0"/>
                  </a:moveTo>
                  <a:lnTo>
                    <a:pt x="1" y="5221"/>
                  </a:lnTo>
                  <a:lnTo>
                    <a:pt x="296" y="6484"/>
                  </a:lnTo>
                  <a:lnTo>
                    <a:pt x="506" y="7284"/>
                  </a:lnTo>
                  <a:lnTo>
                    <a:pt x="801" y="8168"/>
                  </a:lnTo>
                  <a:lnTo>
                    <a:pt x="1096" y="9010"/>
                  </a:lnTo>
                  <a:lnTo>
                    <a:pt x="1432" y="9894"/>
                  </a:lnTo>
                  <a:lnTo>
                    <a:pt x="2148" y="11578"/>
                  </a:lnTo>
                  <a:lnTo>
                    <a:pt x="2948" y="13262"/>
                  </a:lnTo>
                  <a:lnTo>
                    <a:pt x="6527" y="12757"/>
                  </a:lnTo>
                  <a:lnTo>
                    <a:pt x="5601" y="10820"/>
                  </a:lnTo>
                  <a:lnTo>
                    <a:pt x="4590" y="8589"/>
                  </a:lnTo>
                  <a:lnTo>
                    <a:pt x="4127" y="7410"/>
                  </a:lnTo>
                  <a:lnTo>
                    <a:pt x="3748" y="6273"/>
                  </a:lnTo>
                  <a:lnTo>
                    <a:pt x="3411" y="5137"/>
                  </a:lnTo>
                  <a:lnTo>
                    <a:pt x="3201" y="4042"/>
                  </a:lnTo>
                  <a:lnTo>
                    <a:pt x="2990" y="2947"/>
                  </a:lnTo>
                  <a:lnTo>
                    <a:pt x="2906" y="1937"/>
                  </a:lnTo>
                  <a:lnTo>
                    <a:pt x="2822" y="926"/>
                  </a:lnTo>
                  <a:lnTo>
                    <a:pt x="2780"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4" name="Google Shape;4544;p50">
              <a:extLst>
                <a:ext uri="{FF2B5EF4-FFF2-40B4-BE49-F238E27FC236}">
                  <a16:creationId xmlns:a16="http://schemas.microsoft.com/office/drawing/2014/main" id="{E8BA52B4-9BC5-9A93-B13C-908BB7260614}"/>
                </a:ext>
              </a:extLst>
            </p:cNvPr>
            <p:cNvSpPr/>
            <p:nvPr/>
          </p:nvSpPr>
          <p:spPr>
            <a:xfrm>
              <a:off x="5243050" y="1968600"/>
              <a:ext cx="206325" cy="419975"/>
            </a:xfrm>
            <a:custGeom>
              <a:avLst/>
              <a:gdLst/>
              <a:ahLst/>
              <a:cxnLst/>
              <a:rect l="l" t="t" r="r" b="b"/>
              <a:pathLst>
                <a:path w="8253" h="16799" extrusionOk="0">
                  <a:moveTo>
                    <a:pt x="422" y="0"/>
                  </a:moveTo>
                  <a:lnTo>
                    <a:pt x="43" y="758"/>
                  </a:lnTo>
                  <a:lnTo>
                    <a:pt x="1" y="2232"/>
                  </a:lnTo>
                  <a:lnTo>
                    <a:pt x="43" y="2989"/>
                  </a:lnTo>
                  <a:lnTo>
                    <a:pt x="85" y="3831"/>
                  </a:lnTo>
                  <a:lnTo>
                    <a:pt x="169" y="4673"/>
                  </a:lnTo>
                  <a:lnTo>
                    <a:pt x="295" y="5558"/>
                  </a:lnTo>
                  <a:lnTo>
                    <a:pt x="464" y="6442"/>
                  </a:lnTo>
                  <a:lnTo>
                    <a:pt x="674" y="7368"/>
                  </a:lnTo>
                  <a:lnTo>
                    <a:pt x="1011" y="8547"/>
                  </a:lnTo>
                  <a:lnTo>
                    <a:pt x="1432" y="9810"/>
                  </a:lnTo>
                  <a:lnTo>
                    <a:pt x="1937" y="11073"/>
                  </a:lnTo>
                  <a:lnTo>
                    <a:pt x="2443" y="12336"/>
                  </a:lnTo>
                  <a:lnTo>
                    <a:pt x="3032" y="13557"/>
                  </a:lnTo>
                  <a:lnTo>
                    <a:pt x="3579" y="14736"/>
                  </a:lnTo>
                  <a:lnTo>
                    <a:pt x="4674" y="16799"/>
                  </a:lnTo>
                  <a:lnTo>
                    <a:pt x="8253" y="16294"/>
                  </a:lnTo>
                  <a:lnTo>
                    <a:pt x="7579" y="14989"/>
                  </a:lnTo>
                  <a:lnTo>
                    <a:pt x="6821" y="13431"/>
                  </a:lnTo>
                  <a:lnTo>
                    <a:pt x="5937" y="11578"/>
                  </a:lnTo>
                  <a:lnTo>
                    <a:pt x="4969" y="9473"/>
                  </a:lnTo>
                  <a:lnTo>
                    <a:pt x="4674" y="8799"/>
                  </a:lnTo>
                  <a:lnTo>
                    <a:pt x="4421" y="8126"/>
                  </a:lnTo>
                  <a:lnTo>
                    <a:pt x="4000" y="6821"/>
                  </a:lnTo>
                  <a:lnTo>
                    <a:pt x="3706" y="5558"/>
                  </a:lnTo>
                  <a:lnTo>
                    <a:pt x="3453" y="4295"/>
                  </a:lnTo>
                  <a:lnTo>
                    <a:pt x="422"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5" name="Google Shape;4545;p50">
              <a:extLst>
                <a:ext uri="{FF2B5EF4-FFF2-40B4-BE49-F238E27FC236}">
                  <a16:creationId xmlns:a16="http://schemas.microsoft.com/office/drawing/2014/main" id="{FF09DCD1-981A-AC2C-C004-D140DADBD0B6}"/>
                </a:ext>
              </a:extLst>
            </p:cNvPr>
            <p:cNvSpPr/>
            <p:nvPr/>
          </p:nvSpPr>
          <p:spPr>
            <a:xfrm>
              <a:off x="5022025" y="2295925"/>
              <a:ext cx="103175" cy="140025"/>
            </a:xfrm>
            <a:custGeom>
              <a:avLst/>
              <a:gdLst/>
              <a:ahLst/>
              <a:cxnLst/>
              <a:rect l="l" t="t" r="r" b="b"/>
              <a:pathLst>
                <a:path w="4127" h="5601" extrusionOk="0">
                  <a:moveTo>
                    <a:pt x="2232" y="1"/>
                  </a:moveTo>
                  <a:lnTo>
                    <a:pt x="0" y="4169"/>
                  </a:lnTo>
                  <a:lnTo>
                    <a:pt x="547" y="5601"/>
                  </a:lnTo>
                  <a:lnTo>
                    <a:pt x="4126" y="5095"/>
                  </a:lnTo>
                  <a:lnTo>
                    <a:pt x="3453" y="3622"/>
                  </a:lnTo>
                  <a:lnTo>
                    <a:pt x="3074" y="2695"/>
                  </a:lnTo>
                  <a:lnTo>
                    <a:pt x="2737" y="1769"/>
                  </a:lnTo>
                  <a:lnTo>
                    <a:pt x="2484" y="885"/>
                  </a:lnTo>
                  <a:lnTo>
                    <a:pt x="2232" y="1"/>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6" name="Google Shape;4546;p50">
              <a:extLst>
                <a:ext uri="{FF2B5EF4-FFF2-40B4-BE49-F238E27FC236}">
                  <a16:creationId xmlns:a16="http://schemas.microsoft.com/office/drawing/2014/main" id="{7D249AC7-BF5A-9AC6-18BB-1A86D3BA642A}"/>
                </a:ext>
              </a:extLst>
            </p:cNvPr>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F9F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7" name="Google Shape;4547;p50">
              <a:extLst>
                <a:ext uri="{FF2B5EF4-FFF2-40B4-BE49-F238E27FC236}">
                  <a16:creationId xmlns:a16="http://schemas.microsoft.com/office/drawing/2014/main" id="{A6D5A695-211B-72F0-24CF-9213E2B3EB7F}"/>
                </a:ext>
              </a:extLst>
            </p:cNvPr>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B5B5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8" name="Google Shape;4548;p50">
              <a:extLst>
                <a:ext uri="{FF2B5EF4-FFF2-40B4-BE49-F238E27FC236}">
                  <a16:creationId xmlns:a16="http://schemas.microsoft.com/office/drawing/2014/main" id="{86390C80-1D3C-074D-1FE3-3606A40513AE}"/>
                </a:ext>
              </a:extLst>
            </p:cNvPr>
            <p:cNvSpPr/>
            <p:nvPr/>
          </p:nvSpPr>
          <p:spPr>
            <a:xfrm>
              <a:off x="5243050" y="2018050"/>
              <a:ext cx="241075" cy="338950"/>
            </a:xfrm>
            <a:custGeom>
              <a:avLst/>
              <a:gdLst/>
              <a:ahLst/>
              <a:cxnLst/>
              <a:rect l="l" t="t" r="r" b="b"/>
              <a:pathLst>
                <a:path w="9643" h="13558" extrusionOk="0">
                  <a:moveTo>
                    <a:pt x="1" y="1"/>
                  </a:moveTo>
                  <a:lnTo>
                    <a:pt x="169" y="759"/>
                  </a:lnTo>
                  <a:lnTo>
                    <a:pt x="422" y="1559"/>
                  </a:lnTo>
                  <a:lnTo>
                    <a:pt x="758" y="2443"/>
                  </a:lnTo>
                  <a:lnTo>
                    <a:pt x="1179" y="3411"/>
                  </a:lnTo>
                  <a:lnTo>
                    <a:pt x="1685" y="4422"/>
                  </a:lnTo>
                  <a:lnTo>
                    <a:pt x="2232" y="5432"/>
                  </a:lnTo>
                  <a:lnTo>
                    <a:pt x="2906" y="6485"/>
                  </a:lnTo>
                  <a:lnTo>
                    <a:pt x="3621" y="7579"/>
                  </a:lnTo>
                  <a:lnTo>
                    <a:pt x="4379" y="8632"/>
                  </a:lnTo>
                  <a:lnTo>
                    <a:pt x="5179" y="9600"/>
                  </a:lnTo>
                  <a:lnTo>
                    <a:pt x="5937" y="10484"/>
                  </a:lnTo>
                  <a:lnTo>
                    <a:pt x="6695" y="11284"/>
                  </a:lnTo>
                  <a:lnTo>
                    <a:pt x="7453" y="12042"/>
                  </a:lnTo>
                  <a:lnTo>
                    <a:pt x="8169" y="12632"/>
                  </a:lnTo>
                  <a:lnTo>
                    <a:pt x="8884" y="13179"/>
                  </a:lnTo>
                  <a:lnTo>
                    <a:pt x="9516" y="13558"/>
                  </a:lnTo>
                  <a:lnTo>
                    <a:pt x="9600" y="13305"/>
                  </a:lnTo>
                  <a:lnTo>
                    <a:pt x="9642" y="13011"/>
                  </a:lnTo>
                  <a:lnTo>
                    <a:pt x="9642" y="12674"/>
                  </a:lnTo>
                  <a:lnTo>
                    <a:pt x="9600" y="12295"/>
                  </a:lnTo>
                  <a:lnTo>
                    <a:pt x="9558" y="11874"/>
                  </a:lnTo>
                  <a:lnTo>
                    <a:pt x="9432" y="11411"/>
                  </a:lnTo>
                  <a:lnTo>
                    <a:pt x="9095" y="10400"/>
                  </a:lnTo>
                  <a:lnTo>
                    <a:pt x="8632" y="9306"/>
                  </a:lnTo>
                  <a:lnTo>
                    <a:pt x="8042" y="8085"/>
                  </a:lnTo>
                  <a:lnTo>
                    <a:pt x="7326" y="6864"/>
                  </a:lnTo>
                  <a:lnTo>
                    <a:pt x="6484" y="5600"/>
                  </a:lnTo>
                  <a:lnTo>
                    <a:pt x="5558" y="4337"/>
                  </a:lnTo>
                  <a:lnTo>
                    <a:pt x="4632" y="3243"/>
                  </a:lnTo>
                  <a:lnTo>
                    <a:pt x="3748" y="2274"/>
                  </a:lnTo>
                  <a:lnTo>
                    <a:pt x="2864" y="1474"/>
                  </a:lnTo>
                  <a:lnTo>
                    <a:pt x="2022" y="801"/>
                  </a:lnTo>
                  <a:lnTo>
                    <a:pt x="1643" y="548"/>
                  </a:lnTo>
                  <a:lnTo>
                    <a:pt x="1264" y="338"/>
                  </a:lnTo>
                  <a:lnTo>
                    <a:pt x="927" y="169"/>
                  </a:lnTo>
                  <a:lnTo>
                    <a:pt x="590" y="43"/>
                  </a:lnTo>
                  <a:lnTo>
                    <a:pt x="295" y="1"/>
                  </a:lnTo>
                  <a:close/>
                </a:path>
              </a:pathLst>
            </a:custGeom>
            <a:solidFill>
              <a:srgbClr val="DCD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9" name="Google Shape;4549;p50">
              <a:extLst>
                <a:ext uri="{FF2B5EF4-FFF2-40B4-BE49-F238E27FC236}">
                  <a16:creationId xmlns:a16="http://schemas.microsoft.com/office/drawing/2014/main" id="{36E5BC7A-6AB9-715C-EEDB-DBDB4BA14AEB}"/>
                </a:ext>
              </a:extLst>
            </p:cNvPr>
            <p:cNvSpPr/>
            <p:nvPr/>
          </p:nvSpPr>
          <p:spPr>
            <a:xfrm>
              <a:off x="5272525" y="1693875"/>
              <a:ext cx="105275" cy="348425"/>
            </a:xfrm>
            <a:custGeom>
              <a:avLst/>
              <a:gdLst/>
              <a:ahLst/>
              <a:cxnLst/>
              <a:rect l="l" t="t" r="r" b="b"/>
              <a:pathLst>
                <a:path w="4211" h="13937" extrusionOk="0">
                  <a:moveTo>
                    <a:pt x="1432" y="0"/>
                  </a:moveTo>
                  <a:lnTo>
                    <a:pt x="1264" y="42"/>
                  </a:lnTo>
                  <a:lnTo>
                    <a:pt x="1221" y="85"/>
                  </a:lnTo>
                  <a:lnTo>
                    <a:pt x="1179" y="169"/>
                  </a:lnTo>
                  <a:lnTo>
                    <a:pt x="1221" y="211"/>
                  </a:lnTo>
                  <a:lnTo>
                    <a:pt x="1264" y="295"/>
                  </a:lnTo>
                  <a:lnTo>
                    <a:pt x="1558" y="716"/>
                  </a:lnTo>
                  <a:lnTo>
                    <a:pt x="1853" y="1137"/>
                  </a:lnTo>
                  <a:lnTo>
                    <a:pt x="2064" y="1558"/>
                  </a:lnTo>
                  <a:lnTo>
                    <a:pt x="2232" y="1979"/>
                  </a:lnTo>
                  <a:lnTo>
                    <a:pt x="2316" y="2442"/>
                  </a:lnTo>
                  <a:lnTo>
                    <a:pt x="2400" y="2905"/>
                  </a:lnTo>
                  <a:lnTo>
                    <a:pt x="2442" y="3411"/>
                  </a:lnTo>
                  <a:lnTo>
                    <a:pt x="2442" y="3916"/>
                  </a:lnTo>
                  <a:lnTo>
                    <a:pt x="2400" y="4253"/>
                  </a:lnTo>
                  <a:lnTo>
                    <a:pt x="2316" y="4590"/>
                  </a:lnTo>
                  <a:lnTo>
                    <a:pt x="2232" y="4926"/>
                  </a:lnTo>
                  <a:lnTo>
                    <a:pt x="2182" y="5042"/>
                  </a:lnTo>
                  <a:lnTo>
                    <a:pt x="2182" y="5042"/>
                  </a:lnTo>
                  <a:lnTo>
                    <a:pt x="2106" y="5011"/>
                  </a:lnTo>
                  <a:lnTo>
                    <a:pt x="1558" y="4884"/>
                  </a:lnTo>
                  <a:lnTo>
                    <a:pt x="1053" y="4842"/>
                  </a:lnTo>
                  <a:lnTo>
                    <a:pt x="800" y="4884"/>
                  </a:lnTo>
                  <a:lnTo>
                    <a:pt x="590" y="4926"/>
                  </a:lnTo>
                  <a:lnTo>
                    <a:pt x="379" y="5011"/>
                  </a:lnTo>
                  <a:lnTo>
                    <a:pt x="211" y="5137"/>
                  </a:lnTo>
                  <a:lnTo>
                    <a:pt x="85" y="5305"/>
                  </a:lnTo>
                  <a:lnTo>
                    <a:pt x="43" y="5516"/>
                  </a:lnTo>
                  <a:lnTo>
                    <a:pt x="0" y="5768"/>
                  </a:lnTo>
                  <a:lnTo>
                    <a:pt x="0" y="6021"/>
                  </a:lnTo>
                  <a:lnTo>
                    <a:pt x="43" y="6232"/>
                  </a:lnTo>
                  <a:lnTo>
                    <a:pt x="85" y="6400"/>
                  </a:lnTo>
                  <a:lnTo>
                    <a:pt x="211" y="6568"/>
                  </a:lnTo>
                  <a:lnTo>
                    <a:pt x="337" y="6695"/>
                  </a:lnTo>
                  <a:lnTo>
                    <a:pt x="506" y="6821"/>
                  </a:lnTo>
                  <a:lnTo>
                    <a:pt x="674" y="6905"/>
                  </a:lnTo>
                  <a:lnTo>
                    <a:pt x="1053" y="7074"/>
                  </a:lnTo>
                  <a:lnTo>
                    <a:pt x="1474" y="7116"/>
                  </a:lnTo>
                  <a:lnTo>
                    <a:pt x="1937" y="7074"/>
                  </a:lnTo>
                  <a:lnTo>
                    <a:pt x="2358" y="6947"/>
                  </a:lnTo>
                  <a:lnTo>
                    <a:pt x="2633" y="6797"/>
                  </a:lnTo>
                  <a:lnTo>
                    <a:pt x="2653" y="6863"/>
                  </a:lnTo>
                  <a:lnTo>
                    <a:pt x="2737" y="7284"/>
                  </a:lnTo>
                  <a:lnTo>
                    <a:pt x="2779" y="7789"/>
                  </a:lnTo>
                  <a:lnTo>
                    <a:pt x="2779" y="8252"/>
                  </a:lnTo>
                  <a:lnTo>
                    <a:pt x="2695" y="8800"/>
                  </a:lnTo>
                  <a:lnTo>
                    <a:pt x="2611" y="9305"/>
                  </a:lnTo>
                  <a:lnTo>
                    <a:pt x="2442" y="9810"/>
                  </a:lnTo>
                  <a:lnTo>
                    <a:pt x="2106" y="10863"/>
                  </a:lnTo>
                  <a:lnTo>
                    <a:pt x="1685" y="11831"/>
                  </a:lnTo>
                  <a:lnTo>
                    <a:pt x="1264" y="12715"/>
                  </a:lnTo>
                  <a:lnTo>
                    <a:pt x="927" y="13389"/>
                  </a:lnTo>
                  <a:lnTo>
                    <a:pt x="885" y="13473"/>
                  </a:lnTo>
                  <a:lnTo>
                    <a:pt x="885" y="13557"/>
                  </a:lnTo>
                  <a:lnTo>
                    <a:pt x="1011" y="13684"/>
                  </a:lnTo>
                  <a:lnTo>
                    <a:pt x="1221" y="13768"/>
                  </a:lnTo>
                  <a:lnTo>
                    <a:pt x="1432" y="13852"/>
                  </a:lnTo>
                  <a:lnTo>
                    <a:pt x="1727" y="13894"/>
                  </a:lnTo>
                  <a:lnTo>
                    <a:pt x="1979" y="13936"/>
                  </a:lnTo>
                  <a:lnTo>
                    <a:pt x="2190" y="13894"/>
                  </a:lnTo>
                  <a:lnTo>
                    <a:pt x="2232" y="13852"/>
                  </a:lnTo>
                  <a:lnTo>
                    <a:pt x="2316" y="13768"/>
                  </a:lnTo>
                  <a:lnTo>
                    <a:pt x="2737" y="12968"/>
                  </a:lnTo>
                  <a:lnTo>
                    <a:pt x="3200" y="11957"/>
                  </a:lnTo>
                  <a:lnTo>
                    <a:pt x="3663" y="10863"/>
                  </a:lnTo>
                  <a:lnTo>
                    <a:pt x="3832" y="10273"/>
                  </a:lnTo>
                  <a:lnTo>
                    <a:pt x="4000" y="9684"/>
                  </a:lnTo>
                  <a:lnTo>
                    <a:pt x="4127" y="9094"/>
                  </a:lnTo>
                  <a:lnTo>
                    <a:pt x="4211" y="8547"/>
                  </a:lnTo>
                  <a:lnTo>
                    <a:pt x="4211" y="7958"/>
                  </a:lnTo>
                  <a:lnTo>
                    <a:pt x="4211" y="7410"/>
                  </a:lnTo>
                  <a:lnTo>
                    <a:pt x="4084" y="6905"/>
                  </a:lnTo>
                  <a:lnTo>
                    <a:pt x="3916" y="6442"/>
                  </a:lnTo>
                  <a:lnTo>
                    <a:pt x="3663" y="5979"/>
                  </a:lnTo>
                  <a:lnTo>
                    <a:pt x="3543" y="5859"/>
                  </a:lnTo>
                  <a:lnTo>
                    <a:pt x="3663" y="5642"/>
                  </a:lnTo>
                  <a:lnTo>
                    <a:pt x="3832" y="5179"/>
                  </a:lnTo>
                  <a:lnTo>
                    <a:pt x="3916" y="4716"/>
                  </a:lnTo>
                  <a:lnTo>
                    <a:pt x="3958" y="4253"/>
                  </a:lnTo>
                  <a:lnTo>
                    <a:pt x="3958" y="3747"/>
                  </a:lnTo>
                  <a:lnTo>
                    <a:pt x="3874" y="3242"/>
                  </a:lnTo>
                  <a:lnTo>
                    <a:pt x="3790" y="2737"/>
                  </a:lnTo>
                  <a:lnTo>
                    <a:pt x="3621" y="2274"/>
                  </a:lnTo>
                  <a:lnTo>
                    <a:pt x="3453" y="1769"/>
                  </a:lnTo>
                  <a:lnTo>
                    <a:pt x="3242" y="1348"/>
                  </a:lnTo>
                  <a:lnTo>
                    <a:pt x="3032" y="927"/>
                  </a:lnTo>
                  <a:lnTo>
                    <a:pt x="2821" y="548"/>
                  </a:lnTo>
                  <a:lnTo>
                    <a:pt x="2569" y="211"/>
                  </a:lnTo>
                  <a:lnTo>
                    <a:pt x="2400" y="127"/>
                  </a:lnTo>
                  <a:lnTo>
                    <a:pt x="2190" y="42"/>
                  </a:lnTo>
                  <a:lnTo>
                    <a:pt x="1937"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0" name="Google Shape;4550;p50">
              <a:extLst>
                <a:ext uri="{FF2B5EF4-FFF2-40B4-BE49-F238E27FC236}">
                  <a16:creationId xmlns:a16="http://schemas.microsoft.com/office/drawing/2014/main" id="{D035C521-751E-8312-3D6F-7D2FED6BF52C}"/>
                </a:ext>
              </a:extLst>
            </p:cNvPr>
            <p:cNvSpPr/>
            <p:nvPr/>
          </p:nvSpPr>
          <p:spPr>
            <a:xfrm>
              <a:off x="5375675" y="1737025"/>
              <a:ext cx="374750" cy="350525"/>
            </a:xfrm>
            <a:custGeom>
              <a:avLst/>
              <a:gdLst/>
              <a:ahLst/>
              <a:cxnLst/>
              <a:rect l="l" t="t" r="r" b="b"/>
              <a:pathLst>
                <a:path w="14990" h="14021" extrusionOk="0">
                  <a:moveTo>
                    <a:pt x="14063" y="1"/>
                  </a:moveTo>
                  <a:lnTo>
                    <a:pt x="13810" y="85"/>
                  </a:lnTo>
                  <a:lnTo>
                    <a:pt x="12547" y="632"/>
                  </a:lnTo>
                  <a:lnTo>
                    <a:pt x="11368" y="1222"/>
                  </a:lnTo>
                  <a:lnTo>
                    <a:pt x="10779" y="1516"/>
                  </a:lnTo>
                  <a:lnTo>
                    <a:pt x="10189" y="1853"/>
                  </a:lnTo>
                  <a:lnTo>
                    <a:pt x="9642" y="2232"/>
                  </a:lnTo>
                  <a:lnTo>
                    <a:pt x="9137" y="2611"/>
                  </a:lnTo>
                  <a:lnTo>
                    <a:pt x="8632" y="3032"/>
                  </a:lnTo>
                  <a:lnTo>
                    <a:pt x="8168" y="3495"/>
                  </a:lnTo>
                  <a:lnTo>
                    <a:pt x="7747" y="3958"/>
                  </a:lnTo>
                  <a:lnTo>
                    <a:pt x="7368" y="4463"/>
                  </a:lnTo>
                  <a:lnTo>
                    <a:pt x="7206" y="4728"/>
                  </a:lnTo>
                  <a:lnTo>
                    <a:pt x="7206" y="4728"/>
                  </a:lnTo>
                  <a:lnTo>
                    <a:pt x="7158" y="4716"/>
                  </a:lnTo>
                  <a:lnTo>
                    <a:pt x="6779" y="4674"/>
                  </a:lnTo>
                  <a:lnTo>
                    <a:pt x="6400" y="4632"/>
                  </a:lnTo>
                  <a:lnTo>
                    <a:pt x="6105" y="4632"/>
                  </a:lnTo>
                  <a:lnTo>
                    <a:pt x="5769" y="4674"/>
                  </a:lnTo>
                  <a:lnTo>
                    <a:pt x="5474" y="4758"/>
                  </a:lnTo>
                  <a:lnTo>
                    <a:pt x="5221" y="4842"/>
                  </a:lnTo>
                  <a:lnTo>
                    <a:pt x="4927" y="4969"/>
                  </a:lnTo>
                  <a:lnTo>
                    <a:pt x="4674" y="5137"/>
                  </a:lnTo>
                  <a:lnTo>
                    <a:pt x="4169" y="5474"/>
                  </a:lnTo>
                  <a:lnTo>
                    <a:pt x="3663" y="5937"/>
                  </a:lnTo>
                  <a:lnTo>
                    <a:pt x="3242" y="6442"/>
                  </a:lnTo>
                  <a:lnTo>
                    <a:pt x="2821" y="7032"/>
                  </a:lnTo>
                  <a:lnTo>
                    <a:pt x="2442" y="7663"/>
                  </a:lnTo>
                  <a:lnTo>
                    <a:pt x="2064" y="8337"/>
                  </a:lnTo>
                  <a:lnTo>
                    <a:pt x="1727" y="9010"/>
                  </a:lnTo>
                  <a:lnTo>
                    <a:pt x="1390" y="9726"/>
                  </a:lnTo>
                  <a:lnTo>
                    <a:pt x="843" y="11073"/>
                  </a:lnTo>
                  <a:lnTo>
                    <a:pt x="1" y="13389"/>
                  </a:lnTo>
                  <a:lnTo>
                    <a:pt x="1" y="13515"/>
                  </a:lnTo>
                  <a:lnTo>
                    <a:pt x="1" y="13600"/>
                  </a:lnTo>
                  <a:lnTo>
                    <a:pt x="43" y="13684"/>
                  </a:lnTo>
                  <a:lnTo>
                    <a:pt x="127" y="13768"/>
                  </a:lnTo>
                  <a:lnTo>
                    <a:pt x="337" y="13936"/>
                  </a:lnTo>
                  <a:lnTo>
                    <a:pt x="590" y="13979"/>
                  </a:lnTo>
                  <a:lnTo>
                    <a:pt x="843" y="14021"/>
                  </a:lnTo>
                  <a:lnTo>
                    <a:pt x="1137" y="13979"/>
                  </a:lnTo>
                  <a:lnTo>
                    <a:pt x="1222" y="13894"/>
                  </a:lnTo>
                  <a:lnTo>
                    <a:pt x="1348" y="13852"/>
                  </a:lnTo>
                  <a:lnTo>
                    <a:pt x="1432" y="13768"/>
                  </a:lnTo>
                  <a:lnTo>
                    <a:pt x="1474" y="13642"/>
                  </a:lnTo>
                  <a:lnTo>
                    <a:pt x="1895" y="12547"/>
                  </a:lnTo>
                  <a:lnTo>
                    <a:pt x="2358" y="11495"/>
                  </a:lnTo>
                  <a:lnTo>
                    <a:pt x="2864" y="10442"/>
                  </a:lnTo>
                  <a:lnTo>
                    <a:pt x="3369" y="9389"/>
                  </a:lnTo>
                  <a:lnTo>
                    <a:pt x="3579" y="8968"/>
                  </a:lnTo>
                  <a:lnTo>
                    <a:pt x="4042" y="8295"/>
                  </a:lnTo>
                  <a:lnTo>
                    <a:pt x="4632" y="7453"/>
                  </a:lnTo>
                  <a:lnTo>
                    <a:pt x="4927" y="6990"/>
                  </a:lnTo>
                  <a:lnTo>
                    <a:pt x="5305" y="6611"/>
                  </a:lnTo>
                  <a:lnTo>
                    <a:pt x="5642" y="6232"/>
                  </a:lnTo>
                  <a:lnTo>
                    <a:pt x="6021" y="5895"/>
                  </a:lnTo>
                  <a:lnTo>
                    <a:pt x="6358" y="5684"/>
                  </a:lnTo>
                  <a:lnTo>
                    <a:pt x="6695" y="5558"/>
                  </a:lnTo>
                  <a:lnTo>
                    <a:pt x="6787" y="5535"/>
                  </a:lnTo>
                  <a:lnTo>
                    <a:pt x="6787" y="5535"/>
                  </a:lnTo>
                  <a:lnTo>
                    <a:pt x="6737" y="5642"/>
                  </a:lnTo>
                  <a:lnTo>
                    <a:pt x="6484" y="6274"/>
                  </a:lnTo>
                  <a:lnTo>
                    <a:pt x="6274" y="6947"/>
                  </a:lnTo>
                  <a:lnTo>
                    <a:pt x="6232" y="7242"/>
                  </a:lnTo>
                  <a:lnTo>
                    <a:pt x="6232" y="7495"/>
                  </a:lnTo>
                  <a:lnTo>
                    <a:pt x="6316" y="7705"/>
                  </a:lnTo>
                  <a:lnTo>
                    <a:pt x="6442" y="7916"/>
                  </a:lnTo>
                  <a:lnTo>
                    <a:pt x="6611" y="8084"/>
                  </a:lnTo>
                  <a:lnTo>
                    <a:pt x="6821" y="8168"/>
                  </a:lnTo>
                  <a:lnTo>
                    <a:pt x="7032" y="8253"/>
                  </a:lnTo>
                  <a:lnTo>
                    <a:pt x="7284" y="8337"/>
                  </a:lnTo>
                  <a:lnTo>
                    <a:pt x="7832" y="8337"/>
                  </a:lnTo>
                  <a:lnTo>
                    <a:pt x="8084" y="8295"/>
                  </a:lnTo>
                  <a:lnTo>
                    <a:pt x="8337" y="8211"/>
                  </a:lnTo>
                  <a:lnTo>
                    <a:pt x="8589" y="8126"/>
                  </a:lnTo>
                  <a:lnTo>
                    <a:pt x="8800" y="7958"/>
                  </a:lnTo>
                  <a:lnTo>
                    <a:pt x="8968" y="7789"/>
                  </a:lnTo>
                  <a:lnTo>
                    <a:pt x="9137" y="7621"/>
                  </a:lnTo>
                  <a:lnTo>
                    <a:pt x="9347" y="7200"/>
                  </a:lnTo>
                  <a:lnTo>
                    <a:pt x="9432" y="6821"/>
                  </a:lnTo>
                  <a:lnTo>
                    <a:pt x="9474" y="6484"/>
                  </a:lnTo>
                  <a:lnTo>
                    <a:pt x="9389" y="6148"/>
                  </a:lnTo>
                  <a:lnTo>
                    <a:pt x="9263" y="5895"/>
                  </a:lnTo>
                  <a:lnTo>
                    <a:pt x="9095" y="5642"/>
                  </a:lnTo>
                  <a:lnTo>
                    <a:pt x="8842" y="5390"/>
                  </a:lnTo>
                  <a:lnTo>
                    <a:pt x="8547" y="5179"/>
                  </a:lnTo>
                  <a:lnTo>
                    <a:pt x="8499" y="5155"/>
                  </a:lnTo>
                  <a:lnTo>
                    <a:pt x="8499" y="5155"/>
                  </a:lnTo>
                  <a:lnTo>
                    <a:pt x="8589" y="5011"/>
                  </a:lnTo>
                  <a:lnTo>
                    <a:pt x="8842" y="4674"/>
                  </a:lnTo>
                  <a:lnTo>
                    <a:pt x="9137" y="4379"/>
                  </a:lnTo>
                  <a:lnTo>
                    <a:pt x="9726" y="3790"/>
                  </a:lnTo>
                  <a:lnTo>
                    <a:pt x="10316" y="3242"/>
                  </a:lnTo>
                  <a:lnTo>
                    <a:pt x="10821" y="2864"/>
                  </a:lnTo>
                  <a:lnTo>
                    <a:pt x="11326" y="2527"/>
                  </a:lnTo>
                  <a:lnTo>
                    <a:pt x="11873" y="2232"/>
                  </a:lnTo>
                  <a:lnTo>
                    <a:pt x="12421" y="1937"/>
                  </a:lnTo>
                  <a:lnTo>
                    <a:pt x="13600" y="1432"/>
                  </a:lnTo>
                  <a:lnTo>
                    <a:pt x="14736" y="969"/>
                  </a:lnTo>
                  <a:lnTo>
                    <a:pt x="14863" y="885"/>
                  </a:lnTo>
                  <a:lnTo>
                    <a:pt x="14947" y="801"/>
                  </a:lnTo>
                  <a:lnTo>
                    <a:pt x="14989" y="716"/>
                  </a:lnTo>
                  <a:lnTo>
                    <a:pt x="14989" y="632"/>
                  </a:lnTo>
                  <a:lnTo>
                    <a:pt x="14989" y="548"/>
                  </a:lnTo>
                  <a:lnTo>
                    <a:pt x="14947" y="464"/>
                  </a:lnTo>
                  <a:lnTo>
                    <a:pt x="14779" y="295"/>
                  </a:lnTo>
                  <a:lnTo>
                    <a:pt x="14568" y="127"/>
                  </a:lnTo>
                  <a:lnTo>
                    <a:pt x="14315" y="43"/>
                  </a:lnTo>
                  <a:lnTo>
                    <a:pt x="14063"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1" name="Google Shape;4551;p50">
              <a:extLst>
                <a:ext uri="{FF2B5EF4-FFF2-40B4-BE49-F238E27FC236}">
                  <a16:creationId xmlns:a16="http://schemas.microsoft.com/office/drawing/2014/main" id="{021EE9BF-9464-EA3B-EE96-45F0478CE3E4}"/>
                </a:ext>
              </a:extLst>
            </p:cNvPr>
            <p:cNvSpPr/>
            <p:nvPr/>
          </p:nvSpPr>
          <p:spPr>
            <a:xfrm>
              <a:off x="5438825" y="2019100"/>
              <a:ext cx="402100" cy="130550"/>
            </a:xfrm>
            <a:custGeom>
              <a:avLst/>
              <a:gdLst/>
              <a:ahLst/>
              <a:cxnLst/>
              <a:rect l="l" t="t" r="r" b="b"/>
              <a:pathLst>
                <a:path w="16084" h="5222" extrusionOk="0">
                  <a:moveTo>
                    <a:pt x="8421" y="1"/>
                  </a:moveTo>
                  <a:lnTo>
                    <a:pt x="8295" y="43"/>
                  </a:lnTo>
                  <a:lnTo>
                    <a:pt x="8211" y="127"/>
                  </a:lnTo>
                  <a:lnTo>
                    <a:pt x="7958" y="338"/>
                  </a:lnTo>
                  <a:lnTo>
                    <a:pt x="7790" y="548"/>
                  </a:lnTo>
                  <a:lnTo>
                    <a:pt x="7705" y="759"/>
                  </a:lnTo>
                  <a:lnTo>
                    <a:pt x="7663" y="969"/>
                  </a:lnTo>
                  <a:lnTo>
                    <a:pt x="7663" y="1138"/>
                  </a:lnTo>
                  <a:lnTo>
                    <a:pt x="7705" y="1348"/>
                  </a:lnTo>
                  <a:lnTo>
                    <a:pt x="7832" y="1559"/>
                  </a:lnTo>
                  <a:lnTo>
                    <a:pt x="7958" y="1727"/>
                  </a:lnTo>
                  <a:lnTo>
                    <a:pt x="8295" y="2064"/>
                  </a:lnTo>
                  <a:lnTo>
                    <a:pt x="8629" y="2277"/>
                  </a:lnTo>
                  <a:lnTo>
                    <a:pt x="8629" y="2277"/>
                  </a:lnTo>
                  <a:lnTo>
                    <a:pt x="8548" y="2359"/>
                  </a:lnTo>
                  <a:lnTo>
                    <a:pt x="8295" y="2611"/>
                  </a:lnTo>
                  <a:lnTo>
                    <a:pt x="7663" y="3117"/>
                  </a:lnTo>
                  <a:lnTo>
                    <a:pt x="6990" y="3538"/>
                  </a:lnTo>
                  <a:lnTo>
                    <a:pt x="6442" y="3832"/>
                  </a:lnTo>
                  <a:lnTo>
                    <a:pt x="6063" y="4001"/>
                  </a:lnTo>
                  <a:lnTo>
                    <a:pt x="5432" y="4169"/>
                  </a:lnTo>
                  <a:lnTo>
                    <a:pt x="4800" y="4338"/>
                  </a:lnTo>
                  <a:lnTo>
                    <a:pt x="4169" y="4422"/>
                  </a:lnTo>
                  <a:lnTo>
                    <a:pt x="3495" y="4506"/>
                  </a:lnTo>
                  <a:lnTo>
                    <a:pt x="2864" y="4506"/>
                  </a:lnTo>
                  <a:lnTo>
                    <a:pt x="2232" y="4464"/>
                  </a:lnTo>
                  <a:lnTo>
                    <a:pt x="1601" y="4338"/>
                  </a:lnTo>
                  <a:lnTo>
                    <a:pt x="927" y="4211"/>
                  </a:lnTo>
                  <a:lnTo>
                    <a:pt x="716" y="4169"/>
                  </a:lnTo>
                  <a:lnTo>
                    <a:pt x="464" y="4169"/>
                  </a:lnTo>
                  <a:lnTo>
                    <a:pt x="253" y="4253"/>
                  </a:lnTo>
                  <a:lnTo>
                    <a:pt x="85" y="4338"/>
                  </a:lnTo>
                  <a:lnTo>
                    <a:pt x="1" y="4422"/>
                  </a:lnTo>
                  <a:lnTo>
                    <a:pt x="1" y="4506"/>
                  </a:lnTo>
                  <a:lnTo>
                    <a:pt x="43" y="4548"/>
                  </a:lnTo>
                  <a:lnTo>
                    <a:pt x="169" y="4674"/>
                  </a:lnTo>
                  <a:lnTo>
                    <a:pt x="464" y="4801"/>
                  </a:lnTo>
                  <a:lnTo>
                    <a:pt x="1348" y="5011"/>
                  </a:lnTo>
                  <a:lnTo>
                    <a:pt x="2274" y="5137"/>
                  </a:lnTo>
                  <a:lnTo>
                    <a:pt x="3243" y="5222"/>
                  </a:lnTo>
                  <a:lnTo>
                    <a:pt x="4169" y="5222"/>
                  </a:lnTo>
                  <a:lnTo>
                    <a:pt x="5137" y="5137"/>
                  </a:lnTo>
                  <a:lnTo>
                    <a:pt x="6063" y="4969"/>
                  </a:lnTo>
                  <a:lnTo>
                    <a:pt x="6990" y="4674"/>
                  </a:lnTo>
                  <a:lnTo>
                    <a:pt x="7832" y="4338"/>
                  </a:lnTo>
                  <a:lnTo>
                    <a:pt x="8169" y="4169"/>
                  </a:lnTo>
                  <a:lnTo>
                    <a:pt x="8463" y="4001"/>
                  </a:lnTo>
                  <a:lnTo>
                    <a:pt x="8800" y="3790"/>
                  </a:lnTo>
                  <a:lnTo>
                    <a:pt x="9095" y="3538"/>
                  </a:lnTo>
                  <a:lnTo>
                    <a:pt x="9390" y="3285"/>
                  </a:lnTo>
                  <a:lnTo>
                    <a:pt x="9642" y="2990"/>
                  </a:lnTo>
                  <a:lnTo>
                    <a:pt x="9747" y="2868"/>
                  </a:lnTo>
                  <a:lnTo>
                    <a:pt x="9747" y="2868"/>
                  </a:lnTo>
                  <a:lnTo>
                    <a:pt x="10021" y="2990"/>
                  </a:lnTo>
                  <a:lnTo>
                    <a:pt x="10400" y="3074"/>
                  </a:lnTo>
                  <a:lnTo>
                    <a:pt x="10779" y="3159"/>
                  </a:lnTo>
                  <a:lnTo>
                    <a:pt x="11158" y="3243"/>
                  </a:lnTo>
                  <a:lnTo>
                    <a:pt x="11958" y="3285"/>
                  </a:lnTo>
                  <a:lnTo>
                    <a:pt x="12716" y="3243"/>
                  </a:lnTo>
                  <a:lnTo>
                    <a:pt x="13516" y="3159"/>
                  </a:lnTo>
                  <a:lnTo>
                    <a:pt x="14316" y="3032"/>
                  </a:lnTo>
                  <a:lnTo>
                    <a:pt x="15831" y="2696"/>
                  </a:lnTo>
                  <a:lnTo>
                    <a:pt x="15958" y="2653"/>
                  </a:lnTo>
                  <a:lnTo>
                    <a:pt x="16042" y="2611"/>
                  </a:lnTo>
                  <a:lnTo>
                    <a:pt x="16084" y="2527"/>
                  </a:lnTo>
                  <a:lnTo>
                    <a:pt x="16084" y="2485"/>
                  </a:lnTo>
                  <a:lnTo>
                    <a:pt x="16000" y="2359"/>
                  </a:lnTo>
                  <a:lnTo>
                    <a:pt x="15789" y="2232"/>
                  </a:lnTo>
                  <a:lnTo>
                    <a:pt x="15579" y="2148"/>
                  </a:lnTo>
                  <a:lnTo>
                    <a:pt x="15326" y="2064"/>
                  </a:lnTo>
                  <a:lnTo>
                    <a:pt x="15073" y="2022"/>
                  </a:lnTo>
                  <a:lnTo>
                    <a:pt x="14863" y="2022"/>
                  </a:lnTo>
                  <a:lnTo>
                    <a:pt x="14105" y="2232"/>
                  </a:lnTo>
                  <a:lnTo>
                    <a:pt x="13474" y="2401"/>
                  </a:lnTo>
                  <a:lnTo>
                    <a:pt x="13137" y="2485"/>
                  </a:lnTo>
                  <a:lnTo>
                    <a:pt x="12505" y="2485"/>
                  </a:lnTo>
                  <a:lnTo>
                    <a:pt x="12210" y="2443"/>
                  </a:lnTo>
                  <a:lnTo>
                    <a:pt x="11916" y="2401"/>
                  </a:lnTo>
                  <a:lnTo>
                    <a:pt x="11621" y="2317"/>
                  </a:lnTo>
                  <a:lnTo>
                    <a:pt x="11326" y="2190"/>
                  </a:lnTo>
                  <a:lnTo>
                    <a:pt x="11032" y="2064"/>
                  </a:lnTo>
                  <a:lnTo>
                    <a:pt x="10737" y="1896"/>
                  </a:lnTo>
                  <a:lnTo>
                    <a:pt x="10484" y="1727"/>
                  </a:lnTo>
                  <a:lnTo>
                    <a:pt x="10309" y="1565"/>
                  </a:lnTo>
                  <a:lnTo>
                    <a:pt x="10316" y="1517"/>
                  </a:lnTo>
                  <a:lnTo>
                    <a:pt x="10274" y="1222"/>
                  </a:lnTo>
                  <a:lnTo>
                    <a:pt x="10147" y="927"/>
                  </a:lnTo>
                  <a:lnTo>
                    <a:pt x="9937" y="633"/>
                  </a:lnTo>
                  <a:lnTo>
                    <a:pt x="9600" y="380"/>
                  </a:lnTo>
                  <a:lnTo>
                    <a:pt x="9221" y="169"/>
                  </a:lnTo>
                  <a:lnTo>
                    <a:pt x="8969" y="85"/>
                  </a:lnTo>
                  <a:lnTo>
                    <a:pt x="8716"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2" name="Google Shape;4552;p50">
              <a:extLst>
                <a:ext uri="{FF2B5EF4-FFF2-40B4-BE49-F238E27FC236}">
                  <a16:creationId xmlns:a16="http://schemas.microsoft.com/office/drawing/2014/main" id="{95316708-DD6C-3CC0-1163-0604AC8CBC30}"/>
                </a:ext>
              </a:extLst>
            </p:cNvPr>
            <p:cNvSpPr/>
            <p:nvPr/>
          </p:nvSpPr>
          <p:spPr>
            <a:xfrm>
              <a:off x="5530400" y="2169625"/>
              <a:ext cx="298950" cy="129500"/>
            </a:xfrm>
            <a:custGeom>
              <a:avLst/>
              <a:gdLst/>
              <a:ahLst/>
              <a:cxnLst/>
              <a:rect l="l" t="t" r="r" b="b"/>
              <a:pathLst>
                <a:path w="11958" h="5180" extrusionOk="0">
                  <a:moveTo>
                    <a:pt x="3032" y="1"/>
                  </a:moveTo>
                  <a:lnTo>
                    <a:pt x="2527" y="43"/>
                  </a:lnTo>
                  <a:lnTo>
                    <a:pt x="2064" y="85"/>
                  </a:lnTo>
                  <a:lnTo>
                    <a:pt x="1643" y="211"/>
                  </a:lnTo>
                  <a:lnTo>
                    <a:pt x="1179" y="337"/>
                  </a:lnTo>
                  <a:lnTo>
                    <a:pt x="758" y="506"/>
                  </a:lnTo>
                  <a:lnTo>
                    <a:pt x="380" y="674"/>
                  </a:lnTo>
                  <a:lnTo>
                    <a:pt x="43" y="927"/>
                  </a:lnTo>
                  <a:lnTo>
                    <a:pt x="1" y="969"/>
                  </a:lnTo>
                  <a:lnTo>
                    <a:pt x="1" y="1011"/>
                  </a:lnTo>
                  <a:lnTo>
                    <a:pt x="85" y="1095"/>
                  </a:lnTo>
                  <a:lnTo>
                    <a:pt x="253" y="1222"/>
                  </a:lnTo>
                  <a:lnTo>
                    <a:pt x="464" y="1306"/>
                  </a:lnTo>
                  <a:lnTo>
                    <a:pt x="716" y="1348"/>
                  </a:lnTo>
                  <a:lnTo>
                    <a:pt x="1011" y="1390"/>
                  </a:lnTo>
                  <a:lnTo>
                    <a:pt x="1222" y="1390"/>
                  </a:lnTo>
                  <a:lnTo>
                    <a:pt x="1390" y="1306"/>
                  </a:lnTo>
                  <a:lnTo>
                    <a:pt x="1811" y="1095"/>
                  </a:lnTo>
                  <a:lnTo>
                    <a:pt x="2190" y="927"/>
                  </a:lnTo>
                  <a:lnTo>
                    <a:pt x="2611" y="843"/>
                  </a:lnTo>
                  <a:lnTo>
                    <a:pt x="3032" y="758"/>
                  </a:lnTo>
                  <a:lnTo>
                    <a:pt x="3411" y="716"/>
                  </a:lnTo>
                  <a:lnTo>
                    <a:pt x="3832" y="716"/>
                  </a:lnTo>
                  <a:lnTo>
                    <a:pt x="4253" y="758"/>
                  </a:lnTo>
                  <a:lnTo>
                    <a:pt x="4674" y="843"/>
                  </a:lnTo>
                  <a:lnTo>
                    <a:pt x="5306" y="1095"/>
                  </a:lnTo>
                  <a:lnTo>
                    <a:pt x="5811" y="1348"/>
                  </a:lnTo>
                  <a:lnTo>
                    <a:pt x="6190" y="1601"/>
                  </a:lnTo>
                  <a:lnTo>
                    <a:pt x="6316" y="1727"/>
                  </a:lnTo>
                  <a:lnTo>
                    <a:pt x="6442" y="1895"/>
                  </a:lnTo>
                  <a:lnTo>
                    <a:pt x="6527" y="2022"/>
                  </a:lnTo>
                  <a:lnTo>
                    <a:pt x="6533" y="2046"/>
                  </a:lnTo>
                  <a:lnTo>
                    <a:pt x="6533" y="2046"/>
                  </a:lnTo>
                  <a:lnTo>
                    <a:pt x="6442" y="2064"/>
                  </a:lnTo>
                  <a:lnTo>
                    <a:pt x="6232" y="2148"/>
                  </a:lnTo>
                  <a:lnTo>
                    <a:pt x="6021" y="2274"/>
                  </a:lnTo>
                  <a:lnTo>
                    <a:pt x="5811" y="2358"/>
                  </a:lnTo>
                  <a:lnTo>
                    <a:pt x="5642" y="2527"/>
                  </a:lnTo>
                  <a:lnTo>
                    <a:pt x="5432" y="2737"/>
                  </a:lnTo>
                  <a:lnTo>
                    <a:pt x="5306" y="2948"/>
                  </a:lnTo>
                  <a:lnTo>
                    <a:pt x="5137" y="3200"/>
                  </a:lnTo>
                  <a:lnTo>
                    <a:pt x="5137" y="3285"/>
                  </a:lnTo>
                  <a:lnTo>
                    <a:pt x="5137" y="3369"/>
                  </a:lnTo>
                  <a:lnTo>
                    <a:pt x="5179" y="3411"/>
                  </a:lnTo>
                  <a:lnTo>
                    <a:pt x="5263" y="3495"/>
                  </a:lnTo>
                  <a:lnTo>
                    <a:pt x="5432" y="3579"/>
                  </a:lnTo>
                  <a:lnTo>
                    <a:pt x="5600" y="3621"/>
                  </a:lnTo>
                  <a:lnTo>
                    <a:pt x="5937" y="3706"/>
                  </a:lnTo>
                  <a:lnTo>
                    <a:pt x="6611" y="3706"/>
                  </a:lnTo>
                  <a:lnTo>
                    <a:pt x="6905" y="3621"/>
                  </a:lnTo>
                  <a:lnTo>
                    <a:pt x="7158" y="3495"/>
                  </a:lnTo>
                  <a:lnTo>
                    <a:pt x="7411" y="3369"/>
                  </a:lnTo>
                  <a:lnTo>
                    <a:pt x="7621" y="3158"/>
                  </a:lnTo>
                  <a:lnTo>
                    <a:pt x="7790" y="2990"/>
                  </a:lnTo>
                  <a:lnTo>
                    <a:pt x="7828" y="2875"/>
                  </a:lnTo>
                  <a:lnTo>
                    <a:pt x="8042" y="2906"/>
                  </a:lnTo>
                  <a:lnTo>
                    <a:pt x="8337" y="3032"/>
                  </a:lnTo>
                  <a:lnTo>
                    <a:pt x="8632" y="3158"/>
                  </a:lnTo>
                  <a:lnTo>
                    <a:pt x="8926" y="3369"/>
                  </a:lnTo>
                  <a:lnTo>
                    <a:pt x="9221" y="3579"/>
                  </a:lnTo>
                  <a:lnTo>
                    <a:pt x="9768" y="4042"/>
                  </a:lnTo>
                  <a:lnTo>
                    <a:pt x="10232" y="4506"/>
                  </a:lnTo>
                  <a:lnTo>
                    <a:pt x="10568" y="4927"/>
                  </a:lnTo>
                  <a:lnTo>
                    <a:pt x="10737" y="5053"/>
                  </a:lnTo>
                  <a:lnTo>
                    <a:pt x="10947" y="5095"/>
                  </a:lnTo>
                  <a:lnTo>
                    <a:pt x="11200" y="5179"/>
                  </a:lnTo>
                  <a:lnTo>
                    <a:pt x="11495" y="5179"/>
                  </a:lnTo>
                  <a:lnTo>
                    <a:pt x="11705" y="5137"/>
                  </a:lnTo>
                  <a:lnTo>
                    <a:pt x="11874" y="5095"/>
                  </a:lnTo>
                  <a:lnTo>
                    <a:pt x="11958" y="5053"/>
                  </a:lnTo>
                  <a:lnTo>
                    <a:pt x="11958" y="4969"/>
                  </a:lnTo>
                  <a:lnTo>
                    <a:pt x="11958" y="4927"/>
                  </a:lnTo>
                  <a:lnTo>
                    <a:pt x="11916" y="4842"/>
                  </a:lnTo>
                  <a:lnTo>
                    <a:pt x="11621" y="4548"/>
                  </a:lnTo>
                  <a:lnTo>
                    <a:pt x="11326" y="4211"/>
                  </a:lnTo>
                  <a:lnTo>
                    <a:pt x="10947" y="3874"/>
                  </a:lnTo>
                  <a:lnTo>
                    <a:pt x="10526" y="3537"/>
                  </a:lnTo>
                  <a:lnTo>
                    <a:pt x="10105" y="3200"/>
                  </a:lnTo>
                  <a:lnTo>
                    <a:pt x="9600" y="2906"/>
                  </a:lnTo>
                  <a:lnTo>
                    <a:pt x="9137" y="2611"/>
                  </a:lnTo>
                  <a:lnTo>
                    <a:pt x="8632" y="2400"/>
                  </a:lnTo>
                  <a:lnTo>
                    <a:pt x="8126" y="2190"/>
                  </a:lnTo>
                  <a:lnTo>
                    <a:pt x="7936" y="2142"/>
                  </a:lnTo>
                  <a:lnTo>
                    <a:pt x="7936" y="2142"/>
                  </a:lnTo>
                  <a:lnTo>
                    <a:pt x="7916" y="2022"/>
                  </a:lnTo>
                  <a:lnTo>
                    <a:pt x="7790" y="1727"/>
                  </a:lnTo>
                  <a:lnTo>
                    <a:pt x="7621" y="1474"/>
                  </a:lnTo>
                  <a:lnTo>
                    <a:pt x="7369" y="1222"/>
                  </a:lnTo>
                  <a:lnTo>
                    <a:pt x="7032" y="969"/>
                  </a:lnTo>
                  <a:lnTo>
                    <a:pt x="6653" y="758"/>
                  </a:lnTo>
                  <a:lnTo>
                    <a:pt x="6232" y="590"/>
                  </a:lnTo>
                  <a:lnTo>
                    <a:pt x="5811" y="422"/>
                  </a:lnTo>
                  <a:lnTo>
                    <a:pt x="5390" y="295"/>
                  </a:lnTo>
                  <a:lnTo>
                    <a:pt x="4927" y="169"/>
                  </a:lnTo>
                  <a:lnTo>
                    <a:pt x="4463" y="85"/>
                  </a:lnTo>
                  <a:lnTo>
                    <a:pt x="3958" y="43"/>
                  </a:lnTo>
                  <a:lnTo>
                    <a:pt x="349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3" name="Google Shape;4553;p50">
              <a:extLst>
                <a:ext uri="{FF2B5EF4-FFF2-40B4-BE49-F238E27FC236}">
                  <a16:creationId xmlns:a16="http://schemas.microsoft.com/office/drawing/2014/main" id="{BCBDE2E1-022B-1CB2-FF24-A890D8225E2E}"/>
                </a:ext>
              </a:extLst>
            </p:cNvPr>
            <p:cNvSpPr/>
            <p:nvPr/>
          </p:nvSpPr>
          <p:spPr>
            <a:xfrm>
              <a:off x="5521975" y="2268575"/>
              <a:ext cx="197925" cy="126325"/>
            </a:xfrm>
            <a:custGeom>
              <a:avLst/>
              <a:gdLst/>
              <a:ahLst/>
              <a:cxnLst/>
              <a:rect l="l" t="t" r="r" b="b"/>
              <a:pathLst>
                <a:path w="7917" h="5053" extrusionOk="0">
                  <a:moveTo>
                    <a:pt x="422" y="0"/>
                  </a:moveTo>
                  <a:lnTo>
                    <a:pt x="211" y="42"/>
                  </a:lnTo>
                  <a:lnTo>
                    <a:pt x="43" y="169"/>
                  </a:lnTo>
                  <a:lnTo>
                    <a:pt x="1" y="295"/>
                  </a:lnTo>
                  <a:lnTo>
                    <a:pt x="1" y="463"/>
                  </a:lnTo>
                  <a:lnTo>
                    <a:pt x="85" y="632"/>
                  </a:lnTo>
                  <a:lnTo>
                    <a:pt x="296" y="758"/>
                  </a:lnTo>
                  <a:lnTo>
                    <a:pt x="590" y="842"/>
                  </a:lnTo>
                  <a:lnTo>
                    <a:pt x="1474" y="1053"/>
                  </a:lnTo>
                  <a:lnTo>
                    <a:pt x="2359" y="1348"/>
                  </a:lnTo>
                  <a:lnTo>
                    <a:pt x="3201" y="1642"/>
                  </a:lnTo>
                  <a:lnTo>
                    <a:pt x="4001" y="2063"/>
                  </a:lnTo>
                  <a:lnTo>
                    <a:pt x="4379" y="2274"/>
                  </a:lnTo>
                  <a:lnTo>
                    <a:pt x="4758" y="2568"/>
                  </a:lnTo>
                  <a:lnTo>
                    <a:pt x="5095" y="2821"/>
                  </a:lnTo>
                  <a:lnTo>
                    <a:pt x="5390" y="3158"/>
                  </a:lnTo>
                  <a:lnTo>
                    <a:pt x="5727" y="3453"/>
                  </a:lnTo>
                  <a:lnTo>
                    <a:pt x="5979" y="3832"/>
                  </a:lnTo>
                  <a:lnTo>
                    <a:pt x="6232" y="4210"/>
                  </a:lnTo>
                  <a:lnTo>
                    <a:pt x="6442" y="4674"/>
                  </a:lnTo>
                  <a:lnTo>
                    <a:pt x="6527" y="4758"/>
                  </a:lnTo>
                  <a:lnTo>
                    <a:pt x="6611" y="4800"/>
                  </a:lnTo>
                  <a:lnTo>
                    <a:pt x="6821" y="4926"/>
                  </a:lnTo>
                  <a:lnTo>
                    <a:pt x="7074" y="5010"/>
                  </a:lnTo>
                  <a:lnTo>
                    <a:pt x="7369" y="5053"/>
                  </a:lnTo>
                  <a:lnTo>
                    <a:pt x="7621" y="5010"/>
                  </a:lnTo>
                  <a:lnTo>
                    <a:pt x="7832" y="4968"/>
                  </a:lnTo>
                  <a:lnTo>
                    <a:pt x="7874" y="4884"/>
                  </a:lnTo>
                  <a:lnTo>
                    <a:pt x="7916" y="4842"/>
                  </a:lnTo>
                  <a:lnTo>
                    <a:pt x="7916" y="4758"/>
                  </a:lnTo>
                  <a:lnTo>
                    <a:pt x="7916" y="4674"/>
                  </a:lnTo>
                  <a:lnTo>
                    <a:pt x="7621" y="4168"/>
                  </a:lnTo>
                  <a:lnTo>
                    <a:pt x="7327" y="3663"/>
                  </a:lnTo>
                  <a:lnTo>
                    <a:pt x="6990" y="3242"/>
                  </a:lnTo>
                  <a:lnTo>
                    <a:pt x="6611" y="2821"/>
                  </a:lnTo>
                  <a:lnTo>
                    <a:pt x="6232" y="2442"/>
                  </a:lnTo>
                  <a:lnTo>
                    <a:pt x="5811" y="2105"/>
                  </a:lnTo>
                  <a:lnTo>
                    <a:pt x="5348" y="1811"/>
                  </a:lnTo>
                  <a:lnTo>
                    <a:pt x="4885" y="1516"/>
                  </a:lnTo>
                  <a:lnTo>
                    <a:pt x="4422" y="1263"/>
                  </a:lnTo>
                  <a:lnTo>
                    <a:pt x="3916" y="1011"/>
                  </a:lnTo>
                  <a:lnTo>
                    <a:pt x="2906" y="632"/>
                  </a:lnTo>
                  <a:lnTo>
                    <a:pt x="1811" y="295"/>
                  </a:lnTo>
                  <a:lnTo>
                    <a:pt x="717" y="42"/>
                  </a:lnTo>
                  <a:lnTo>
                    <a:pt x="42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54" name="Google Shape;4554;p50">
            <a:extLst>
              <a:ext uri="{FF2B5EF4-FFF2-40B4-BE49-F238E27FC236}">
                <a16:creationId xmlns:a16="http://schemas.microsoft.com/office/drawing/2014/main" id="{F4FA6C88-1262-9131-5DE8-82BC57CEE7D5}"/>
              </a:ext>
            </a:extLst>
          </p:cNvPr>
          <p:cNvGrpSpPr/>
          <p:nvPr/>
        </p:nvGrpSpPr>
        <p:grpSpPr>
          <a:xfrm>
            <a:off x="4859182" y="134043"/>
            <a:ext cx="535383" cy="1557745"/>
            <a:chOff x="238125" y="2522225"/>
            <a:chExt cx="452564" cy="1316775"/>
          </a:xfrm>
        </p:grpSpPr>
        <p:sp>
          <p:nvSpPr>
            <p:cNvPr id="4555" name="Google Shape;4555;p50">
              <a:extLst>
                <a:ext uri="{FF2B5EF4-FFF2-40B4-BE49-F238E27FC236}">
                  <a16:creationId xmlns:a16="http://schemas.microsoft.com/office/drawing/2014/main" id="{5523A9E8-BC26-4DE0-E54F-D0E017492EF2}"/>
                </a:ext>
              </a:extLst>
            </p:cNvPr>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6" name="Google Shape;4556;p50">
              <a:extLst>
                <a:ext uri="{FF2B5EF4-FFF2-40B4-BE49-F238E27FC236}">
                  <a16:creationId xmlns:a16="http://schemas.microsoft.com/office/drawing/2014/main" id="{721BFC64-52E4-E3BE-C1C0-861A87B5874F}"/>
                </a:ext>
              </a:extLst>
            </p:cNvPr>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7" name="Google Shape;4557;p50">
              <a:extLst>
                <a:ext uri="{FF2B5EF4-FFF2-40B4-BE49-F238E27FC236}">
                  <a16:creationId xmlns:a16="http://schemas.microsoft.com/office/drawing/2014/main" id="{E6E4D489-491E-643B-D13E-6A3D5D6779A8}"/>
                </a:ext>
              </a:extLst>
            </p:cNvPr>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8" name="Google Shape;4558;p50">
              <a:extLst>
                <a:ext uri="{FF2B5EF4-FFF2-40B4-BE49-F238E27FC236}">
                  <a16:creationId xmlns:a16="http://schemas.microsoft.com/office/drawing/2014/main" id="{F6F76323-67B0-0CA8-34AB-BF9AD0797B13}"/>
                </a:ext>
              </a:extLst>
            </p:cNvPr>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9" name="Google Shape;4559;p50">
              <a:extLst>
                <a:ext uri="{FF2B5EF4-FFF2-40B4-BE49-F238E27FC236}">
                  <a16:creationId xmlns:a16="http://schemas.microsoft.com/office/drawing/2014/main" id="{3A8A53BC-72E9-ECC2-B866-133664B85C17}"/>
                </a:ext>
              </a:extLst>
            </p:cNvPr>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60" name="Google Shape;4560;p50">
            <a:extLst>
              <a:ext uri="{FF2B5EF4-FFF2-40B4-BE49-F238E27FC236}">
                <a16:creationId xmlns:a16="http://schemas.microsoft.com/office/drawing/2014/main" id="{81A82478-D176-520D-5A48-08AB247736B7}"/>
              </a:ext>
            </a:extLst>
          </p:cNvPr>
          <p:cNvGrpSpPr/>
          <p:nvPr/>
        </p:nvGrpSpPr>
        <p:grpSpPr>
          <a:xfrm flipH="1">
            <a:off x="666505" y="2443926"/>
            <a:ext cx="301050" cy="472625"/>
            <a:chOff x="7080825" y="1615975"/>
            <a:chExt cx="301050" cy="472625"/>
          </a:xfrm>
        </p:grpSpPr>
        <p:sp>
          <p:nvSpPr>
            <p:cNvPr id="4561" name="Google Shape;4561;p50">
              <a:extLst>
                <a:ext uri="{FF2B5EF4-FFF2-40B4-BE49-F238E27FC236}">
                  <a16:creationId xmlns:a16="http://schemas.microsoft.com/office/drawing/2014/main" id="{D4DC3DE0-521D-7C46-DC47-499DEFA6ADC6}"/>
                </a:ext>
              </a:extLst>
            </p:cNvPr>
            <p:cNvSpPr/>
            <p:nvPr/>
          </p:nvSpPr>
          <p:spPr>
            <a:xfrm>
              <a:off x="7272400" y="1615975"/>
              <a:ext cx="109475" cy="197925"/>
            </a:xfrm>
            <a:custGeom>
              <a:avLst/>
              <a:gdLst/>
              <a:ahLst/>
              <a:cxnLst/>
              <a:rect l="l" t="t" r="r" b="b"/>
              <a:pathLst>
                <a:path w="4379" h="7917" extrusionOk="0">
                  <a:moveTo>
                    <a:pt x="1263" y="1"/>
                  </a:moveTo>
                  <a:lnTo>
                    <a:pt x="0" y="2316"/>
                  </a:lnTo>
                  <a:lnTo>
                    <a:pt x="463" y="2864"/>
                  </a:lnTo>
                  <a:lnTo>
                    <a:pt x="842" y="3453"/>
                  </a:lnTo>
                  <a:lnTo>
                    <a:pt x="1179" y="4001"/>
                  </a:lnTo>
                  <a:lnTo>
                    <a:pt x="1474" y="4506"/>
                  </a:lnTo>
                  <a:lnTo>
                    <a:pt x="1727" y="5011"/>
                  </a:lnTo>
                  <a:lnTo>
                    <a:pt x="1895" y="5474"/>
                  </a:lnTo>
                  <a:lnTo>
                    <a:pt x="2190" y="6274"/>
                  </a:lnTo>
                  <a:lnTo>
                    <a:pt x="2358" y="6990"/>
                  </a:lnTo>
                  <a:lnTo>
                    <a:pt x="2442" y="7495"/>
                  </a:lnTo>
                  <a:lnTo>
                    <a:pt x="2442" y="7916"/>
                  </a:lnTo>
                  <a:lnTo>
                    <a:pt x="2863" y="7579"/>
                  </a:lnTo>
                  <a:lnTo>
                    <a:pt x="3242" y="7242"/>
                  </a:lnTo>
                  <a:lnTo>
                    <a:pt x="3579" y="6906"/>
                  </a:lnTo>
                  <a:lnTo>
                    <a:pt x="3832" y="6569"/>
                  </a:lnTo>
                  <a:lnTo>
                    <a:pt x="4000" y="6232"/>
                  </a:lnTo>
                  <a:lnTo>
                    <a:pt x="4169" y="5895"/>
                  </a:lnTo>
                  <a:lnTo>
                    <a:pt x="4295" y="5558"/>
                  </a:lnTo>
                  <a:lnTo>
                    <a:pt x="4337" y="5221"/>
                  </a:lnTo>
                  <a:lnTo>
                    <a:pt x="4379" y="4843"/>
                  </a:lnTo>
                  <a:lnTo>
                    <a:pt x="4379" y="4548"/>
                  </a:lnTo>
                  <a:lnTo>
                    <a:pt x="4337" y="4211"/>
                  </a:lnTo>
                  <a:lnTo>
                    <a:pt x="4253" y="3874"/>
                  </a:lnTo>
                  <a:lnTo>
                    <a:pt x="4169" y="3537"/>
                  </a:lnTo>
                  <a:lnTo>
                    <a:pt x="4042" y="3243"/>
                  </a:lnTo>
                  <a:lnTo>
                    <a:pt x="3705" y="2653"/>
                  </a:lnTo>
                  <a:lnTo>
                    <a:pt x="3369" y="2106"/>
                  </a:lnTo>
                  <a:lnTo>
                    <a:pt x="2948" y="1601"/>
                  </a:lnTo>
                  <a:lnTo>
                    <a:pt x="2527" y="1138"/>
                  </a:lnTo>
                  <a:lnTo>
                    <a:pt x="2148" y="759"/>
                  </a:lnTo>
                  <a:lnTo>
                    <a:pt x="1516" y="211"/>
                  </a:lnTo>
                  <a:lnTo>
                    <a:pt x="126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2" name="Google Shape;4562;p50">
              <a:extLst>
                <a:ext uri="{FF2B5EF4-FFF2-40B4-BE49-F238E27FC236}">
                  <a16:creationId xmlns:a16="http://schemas.microsoft.com/office/drawing/2014/main" id="{CAEE5E51-A8EA-C696-8DDC-CCFEA6415525}"/>
                </a:ext>
              </a:extLst>
            </p:cNvPr>
            <p:cNvSpPr/>
            <p:nvPr/>
          </p:nvSpPr>
          <p:spPr>
            <a:xfrm>
              <a:off x="7141875" y="1745450"/>
              <a:ext cx="231600" cy="101075"/>
            </a:xfrm>
            <a:custGeom>
              <a:avLst/>
              <a:gdLst/>
              <a:ahLst/>
              <a:cxnLst/>
              <a:rect l="l" t="t" r="r" b="b"/>
              <a:pathLst>
                <a:path w="9264" h="4043" extrusionOk="0">
                  <a:moveTo>
                    <a:pt x="1558" y="0"/>
                  </a:moveTo>
                  <a:lnTo>
                    <a:pt x="1" y="1895"/>
                  </a:lnTo>
                  <a:lnTo>
                    <a:pt x="674" y="2358"/>
                  </a:lnTo>
                  <a:lnTo>
                    <a:pt x="1306" y="2737"/>
                  </a:lnTo>
                  <a:lnTo>
                    <a:pt x="1895" y="3074"/>
                  </a:lnTo>
                  <a:lnTo>
                    <a:pt x="2485" y="3369"/>
                  </a:lnTo>
                  <a:lnTo>
                    <a:pt x="3032" y="3621"/>
                  </a:lnTo>
                  <a:lnTo>
                    <a:pt x="3579" y="3790"/>
                  </a:lnTo>
                  <a:lnTo>
                    <a:pt x="4042" y="3916"/>
                  </a:lnTo>
                  <a:lnTo>
                    <a:pt x="4548" y="4000"/>
                  </a:lnTo>
                  <a:lnTo>
                    <a:pt x="4969" y="4042"/>
                  </a:lnTo>
                  <a:lnTo>
                    <a:pt x="5390" y="4042"/>
                  </a:lnTo>
                  <a:lnTo>
                    <a:pt x="5769" y="4000"/>
                  </a:lnTo>
                  <a:lnTo>
                    <a:pt x="6148" y="3958"/>
                  </a:lnTo>
                  <a:lnTo>
                    <a:pt x="6484" y="3874"/>
                  </a:lnTo>
                  <a:lnTo>
                    <a:pt x="6821" y="3747"/>
                  </a:lnTo>
                  <a:lnTo>
                    <a:pt x="7116" y="3621"/>
                  </a:lnTo>
                  <a:lnTo>
                    <a:pt x="7369" y="3453"/>
                  </a:lnTo>
                  <a:lnTo>
                    <a:pt x="7832" y="3116"/>
                  </a:lnTo>
                  <a:lnTo>
                    <a:pt x="8253" y="2695"/>
                  </a:lnTo>
                  <a:lnTo>
                    <a:pt x="8590" y="2316"/>
                  </a:lnTo>
                  <a:lnTo>
                    <a:pt x="8842" y="1895"/>
                  </a:lnTo>
                  <a:lnTo>
                    <a:pt x="9011" y="1558"/>
                  </a:lnTo>
                  <a:lnTo>
                    <a:pt x="9137" y="1263"/>
                  </a:lnTo>
                  <a:lnTo>
                    <a:pt x="9263" y="1011"/>
                  </a:lnTo>
                  <a:lnTo>
                    <a:pt x="9011" y="1348"/>
                  </a:lnTo>
                  <a:lnTo>
                    <a:pt x="8758" y="1642"/>
                  </a:lnTo>
                  <a:lnTo>
                    <a:pt x="8463" y="1895"/>
                  </a:lnTo>
                  <a:lnTo>
                    <a:pt x="8169" y="2063"/>
                  </a:lnTo>
                  <a:lnTo>
                    <a:pt x="7874" y="2232"/>
                  </a:lnTo>
                  <a:lnTo>
                    <a:pt x="7579" y="2358"/>
                  </a:lnTo>
                  <a:lnTo>
                    <a:pt x="7284" y="2400"/>
                  </a:lnTo>
                  <a:lnTo>
                    <a:pt x="6948" y="2484"/>
                  </a:lnTo>
                  <a:lnTo>
                    <a:pt x="6316" y="2484"/>
                  </a:lnTo>
                  <a:lnTo>
                    <a:pt x="5684" y="2358"/>
                  </a:lnTo>
                  <a:lnTo>
                    <a:pt x="5053" y="2190"/>
                  </a:lnTo>
                  <a:lnTo>
                    <a:pt x="4421" y="1937"/>
                  </a:lnTo>
                  <a:lnTo>
                    <a:pt x="3874" y="1642"/>
                  </a:lnTo>
                  <a:lnTo>
                    <a:pt x="3327" y="1348"/>
                  </a:lnTo>
                  <a:lnTo>
                    <a:pt x="2822" y="1011"/>
                  </a:lnTo>
                  <a:lnTo>
                    <a:pt x="2400" y="716"/>
                  </a:lnTo>
                  <a:lnTo>
                    <a:pt x="1811" y="211"/>
                  </a:lnTo>
                  <a:lnTo>
                    <a:pt x="1558"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3" name="Google Shape;4563;p50">
              <a:extLst>
                <a:ext uri="{FF2B5EF4-FFF2-40B4-BE49-F238E27FC236}">
                  <a16:creationId xmlns:a16="http://schemas.microsoft.com/office/drawing/2014/main" id="{AAA4A69E-B0AD-71EC-D709-D91EFB80939F}"/>
                </a:ext>
              </a:extLst>
            </p:cNvPr>
            <p:cNvSpPr/>
            <p:nvPr/>
          </p:nvSpPr>
          <p:spPr>
            <a:xfrm>
              <a:off x="7141875" y="1745450"/>
              <a:ext cx="103175" cy="207375"/>
            </a:xfrm>
            <a:custGeom>
              <a:avLst/>
              <a:gdLst/>
              <a:ahLst/>
              <a:cxnLst/>
              <a:rect l="l" t="t" r="r" b="b"/>
              <a:pathLst>
                <a:path w="4127" h="8295" extrusionOk="0">
                  <a:moveTo>
                    <a:pt x="1558" y="0"/>
                  </a:moveTo>
                  <a:lnTo>
                    <a:pt x="1" y="1895"/>
                  </a:lnTo>
                  <a:lnTo>
                    <a:pt x="422" y="2484"/>
                  </a:lnTo>
                  <a:lnTo>
                    <a:pt x="885" y="3200"/>
                  </a:lnTo>
                  <a:lnTo>
                    <a:pt x="1390" y="4084"/>
                  </a:lnTo>
                  <a:lnTo>
                    <a:pt x="1853" y="5095"/>
                  </a:lnTo>
                  <a:lnTo>
                    <a:pt x="2064" y="5642"/>
                  </a:lnTo>
                  <a:lnTo>
                    <a:pt x="2232" y="6189"/>
                  </a:lnTo>
                  <a:lnTo>
                    <a:pt x="2400" y="6737"/>
                  </a:lnTo>
                  <a:lnTo>
                    <a:pt x="2485" y="7284"/>
                  </a:lnTo>
                  <a:lnTo>
                    <a:pt x="2485" y="7789"/>
                  </a:lnTo>
                  <a:lnTo>
                    <a:pt x="2485" y="8295"/>
                  </a:lnTo>
                  <a:lnTo>
                    <a:pt x="2569" y="8252"/>
                  </a:lnTo>
                  <a:lnTo>
                    <a:pt x="2864" y="8084"/>
                  </a:lnTo>
                  <a:lnTo>
                    <a:pt x="3285" y="7789"/>
                  </a:lnTo>
                  <a:lnTo>
                    <a:pt x="3495" y="7621"/>
                  </a:lnTo>
                  <a:lnTo>
                    <a:pt x="3664" y="7368"/>
                  </a:lnTo>
                  <a:lnTo>
                    <a:pt x="3832" y="7074"/>
                  </a:lnTo>
                  <a:lnTo>
                    <a:pt x="4000" y="6737"/>
                  </a:lnTo>
                  <a:lnTo>
                    <a:pt x="4085" y="6400"/>
                  </a:lnTo>
                  <a:lnTo>
                    <a:pt x="4127" y="5979"/>
                  </a:lnTo>
                  <a:lnTo>
                    <a:pt x="4127" y="5516"/>
                  </a:lnTo>
                  <a:lnTo>
                    <a:pt x="4042" y="4968"/>
                  </a:lnTo>
                  <a:lnTo>
                    <a:pt x="3874" y="4421"/>
                  </a:lnTo>
                  <a:lnTo>
                    <a:pt x="3579" y="3790"/>
                  </a:lnTo>
                  <a:lnTo>
                    <a:pt x="2569" y="1727"/>
                  </a:lnTo>
                  <a:lnTo>
                    <a:pt x="1937" y="590"/>
                  </a:lnTo>
                  <a:lnTo>
                    <a:pt x="1643" y="127"/>
                  </a:lnTo>
                  <a:lnTo>
                    <a:pt x="155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4" name="Google Shape;4564;p50">
              <a:extLst>
                <a:ext uri="{FF2B5EF4-FFF2-40B4-BE49-F238E27FC236}">
                  <a16:creationId xmlns:a16="http://schemas.microsoft.com/office/drawing/2014/main" id="{7EBCDBA5-9ED0-DEBC-F6A0-3F50A1F80F7D}"/>
                </a:ext>
              </a:extLst>
            </p:cNvPr>
            <p:cNvSpPr/>
            <p:nvPr/>
          </p:nvSpPr>
          <p:spPr>
            <a:xfrm>
              <a:off x="7080825" y="1855975"/>
              <a:ext cx="167375" cy="232625"/>
            </a:xfrm>
            <a:custGeom>
              <a:avLst/>
              <a:gdLst/>
              <a:ahLst/>
              <a:cxnLst/>
              <a:rect l="l" t="t" r="r" b="b"/>
              <a:pathLst>
                <a:path w="6695" h="9305" extrusionOk="0">
                  <a:moveTo>
                    <a:pt x="6316" y="0"/>
                  </a:moveTo>
                  <a:lnTo>
                    <a:pt x="6274" y="463"/>
                  </a:lnTo>
                  <a:lnTo>
                    <a:pt x="6232" y="674"/>
                  </a:lnTo>
                  <a:lnTo>
                    <a:pt x="6190" y="926"/>
                  </a:lnTo>
                  <a:lnTo>
                    <a:pt x="6063" y="1179"/>
                  </a:lnTo>
                  <a:lnTo>
                    <a:pt x="5937" y="1390"/>
                  </a:lnTo>
                  <a:lnTo>
                    <a:pt x="5769" y="1642"/>
                  </a:lnTo>
                  <a:lnTo>
                    <a:pt x="5600" y="1853"/>
                  </a:lnTo>
                  <a:lnTo>
                    <a:pt x="5348" y="2063"/>
                  </a:lnTo>
                  <a:lnTo>
                    <a:pt x="5095" y="2316"/>
                  </a:lnTo>
                  <a:lnTo>
                    <a:pt x="4800" y="2484"/>
                  </a:lnTo>
                  <a:lnTo>
                    <a:pt x="4464" y="2695"/>
                  </a:lnTo>
                  <a:lnTo>
                    <a:pt x="4085" y="2863"/>
                  </a:lnTo>
                  <a:lnTo>
                    <a:pt x="3664" y="3031"/>
                  </a:lnTo>
                  <a:lnTo>
                    <a:pt x="3200" y="3200"/>
                  </a:lnTo>
                  <a:lnTo>
                    <a:pt x="2695" y="3326"/>
                  </a:lnTo>
                  <a:lnTo>
                    <a:pt x="2190" y="3453"/>
                  </a:lnTo>
                  <a:lnTo>
                    <a:pt x="1769" y="3663"/>
                  </a:lnTo>
                  <a:lnTo>
                    <a:pt x="1390" y="3958"/>
                  </a:lnTo>
                  <a:lnTo>
                    <a:pt x="1095" y="4252"/>
                  </a:lnTo>
                  <a:lnTo>
                    <a:pt x="843" y="4589"/>
                  </a:lnTo>
                  <a:lnTo>
                    <a:pt x="590" y="4926"/>
                  </a:lnTo>
                  <a:lnTo>
                    <a:pt x="422" y="5305"/>
                  </a:lnTo>
                  <a:lnTo>
                    <a:pt x="295" y="5684"/>
                  </a:lnTo>
                  <a:lnTo>
                    <a:pt x="169" y="6063"/>
                  </a:lnTo>
                  <a:lnTo>
                    <a:pt x="85" y="6400"/>
                  </a:lnTo>
                  <a:lnTo>
                    <a:pt x="1" y="7031"/>
                  </a:lnTo>
                  <a:lnTo>
                    <a:pt x="1" y="7452"/>
                  </a:lnTo>
                  <a:lnTo>
                    <a:pt x="1" y="7579"/>
                  </a:lnTo>
                  <a:lnTo>
                    <a:pt x="2022" y="9305"/>
                  </a:lnTo>
                  <a:lnTo>
                    <a:pt x="1980" y="9136"/>
                  </a:lnTo>
                  <a:lnTo>
                    <a:pt x="1895" y="8673"/>
                  </a:lnTo>
                  <a:lnTo>
                    <a:pt x="1811" y="8000"/>
                  </a:lnTo>
                  <a:lnTo>
                    <a:pt x="1769" y="7579"/>
                  </a:lnTo>
                  <a:lnTo>
                    <a:pt x="1811" y="7158"/>
                  </a:lnTo>
                  <a:lnTo>
                    <a:pt x="1853" y="6737"/>
                  </a:lnTo>
                  <a:lnTo>
                    <a:pt x="1937" y="6315"/>
                  </a:lnTo>
                  <a:lnTo>
                    <a:pt x="2064" y="5894"/>
                  </a:lnTo>
                  <a:lnTo>
                    <a:pt x="2274" y="5516"/>
                  </a:lnTo>
                  <a:lnTo>
                    <a:pt x="2527" y="5137"/>
                  </a:lnTo>
                  <a:lnTo>
                    <a:pt x="2864" y="4800"/>
                  </a:lnTo>
                  <a:lnTo>
                    <a:pt x="3285" y="4547"/>
                  </a:lnTo>
                  <a:lnTo>
                    <a:pt x="3537" y="4421"/>
                  </a:lnTo>
                  <a:lnTo>
                    <a:pt x="3790" y="4337"/>
                  </a:lnTo>
                  <a:lnTo>
                    <a:pt x="4548" y="4084"/>
                  </a:lnTo>
                  <a:lnTo>
                    <a:pt x="5137" y="3789"/>
                  </a:lnTo>
                  <a:lnTo>
                    <a:pt x="5642" y="3453"/>
                  </a:lnTo>
                  <a:lnTo>
                    <a:pt x="6021" y="3116"/>
                  </a:lnTo>
                  <a:lnTo>
                    <a:pt x="6274" y="2779"/>
                  </a:lnTo>
                  <a:lnTo>
                    <a:pt x="6484" y="2400"/>
                  </a:lnTo>
                  <a:lnTo>
                    <a:pt x="6611" y="2063"/>
                  </a:lnTo>
                  <a:lnTo>
                    <a:pt x="6653" y="1684"/>
                  </a:lnTo>
                  <a:lnTo>
                    <a:pt x="6695" y="1347"/>
                  </a:lnTo>
                  <a:lnTo>
                    <a:pt x="6653" y="1053"/>
                  </a:lnTo>
                  <a:lnTo>
                    <a:pt x="6611" y="758"/>
                  </a:lnTo>
                  <a:lnTo>
                    <a:pt x="6527" y="505"/>
                  </a:lnTo>
                  <a:lnTo>
                    <a:pt x="6358" y="126"/>
                  </a:lnTo>
                  <a:lnTo>
                    <a:pt x="6316"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65" name="Google Shape;4565;p50">
            <a:extLst>
              <a:ext uri="{FF2B5EF4-FFF2-40B4-BE49-F238E27FC236}">
                <a16:creationId xmlns:a16="http://schemas.microsoft.com/office/drawing/2014/main" id="{A473D763-CFDE-F06A-31A6-623E6013D22F}"/>
              </a:ext>
            </a:extLst>
          </p:cNvPr>
          <p:cNvGrpSpPr/>
          <p:nvPr/>
        </p:nvGrpSpPr>
        <p:grpSpPr>
          <a:xfrm flipH="1">
            <a:off x="5553352" y="1172550"/>
            <a:ext cx="301050" cy="472625"/>
            <a:chOff x="6150375" y="1077075"/>
            <a:chExt cx="301050" cy="472625"/>
          </a:xfrm>
        </p:grpSpPr>
        <p:sp>
          <p:nvSpPr>
            <p:cNvPr id="4566" name="Google Shape;4566;p50">
              <a:extLst>
                <a:ext uri="{FF2B5EF4-FFF2-40B4-BE49-F238E27FC236}">
                  <a16:creationId xmlns:a16="http://schemas.microsoft.com/office/drawing/2014/main" id="{2E0B08C7-9EF4-6068-9345-AC997D112D99}"/>
                </a:ext>
              </a:extLst>
            </p:cNvPr>
            <p:cNvSpPr/>
            <p:nvPr/>
          </p:nvSpPr>
          <p:spPr>
            <a:xfrm>
              <a:off x="6150375" y="1077075"/>
              <a:ext cx="108425" cy="197900"/>
            </a:xfrm>
            <a:custGeom>
              <a:avLst/>
              <a:gdLst/>
              <a:ahLst/>
              <a:cxnLst/>
              <a:rect l="l" t="t" r="r" b="b"/>
              <a:pathLst>
                <a:path w="4337" h="7916" extrusionOk="0">
                  <a:moveTo>
                    <a:pt x="3074" y="0"/>
                  </a:moveTo>
                  <a:lnTo>
                    <a:pt x="2821" y="211"/>
                  </a:lnTo>
                  <a:lnTo>
                    <a:pt x="2231" y="758"/>
                  </a:lnTo>
                  <a:lnTo>
                    <a:pt x="1810" y="1137"/>
                  </a:lnTo>
                  <a:lnTo>
                    <a:pt x="1432" y="1600"/>
                  </a:lnTo>
                  <a:lnTo>
                    <a:pt x="1010" y="2106"/>
                  </a:lnTo>
                  <a:lnTo>
                    <a:pt x="632" y="2653"/>
                  </a:lnTo>
                  <a:lnTo>
                    <a:pt x="337" y="3242"/>
                  </a:lnTo>
                  <a:lnTo>
                    <a:pt x="211" y="3537"/>
                  </a:lnTo>
                  <a:lnTo>
                    <a:pt x="126" y="3874"/>
                  </a:lnTo>
                  <a:lnTo>
                    <a:pt x="42" y="4211"/>
                  </a:lnTo>
                  <a:lnTo>
                    <a:pt x="0" y="4547"/>
                  </a:lnTo>
                  <a:lnTo>
                    <a:pt x="0" y="4842"/>
                  </a:lnTo>
                  <a:lnTo>
                    <a:pt x="0" y="5221"/>
                  </a:lnTo>
                  <a:lnTo>
                    <a:pt x="84" y="5558"/>
                  </a:lnTo>
                  <a:lnTo>
                    <a:pt x="211" y="5895"/>
                  </a:lnTo>
                  <a:lnTo>
                    <a:pt x="337" y="6232"/>
                  </a:lnTo>
                  <a:lnTo>
                    <a:pt x="547" y="6568"/>
                  </a:lnTo>
                  <a:lnTo>
                    <a:pt x="800" y="6905"/>
                  </a:lnTo>
                  <a:lnTo>
                    <a:pt x="1137" y="7242"/>
                  </a:lnTo>
                  <a:lnTo>
                    <a:pt x="1474" y="7579"/>
                  </a:lnTo>
                  <a:lnTo>
                    <a:pt x="1937" y="7916"/>
                  </a:lnTo>
                  <a:lnTo>
                    <a:pt x="1937" y="7495"/>
                  </a:lnTo>
                  <a:lnTo>
                    <a:pt x="2021" y="6989"/>
                  </a:lnTo>
                  <a:lnTo>
                    <a:pt x="2189" y="6274"/>
                  </a:lnTo>
                  <a:lnTo>
                    <a:pt x="2442" y="5474"/>
                  </a:lnTo>
                  <a:lnTo>
                    <a:pt x="2652" y="5011"/>
                  </a:lnTo>
                  <a:lnTo>
                    <a:pt x="2905" y="4505"/>
                  </a:lnTo>
                  <a:lnTo>
                    <a:pt x="3158" y="4000"/>
                  </a:lnTo>
                  <a:lnTo>
                    <a:pt x="3495" y="3453"/>
                  </a:lnTo>
                  <a:lnTo>
                    <a:pt x="3916" y="2863"/>
                  </a:lnTo>
                  <a:lnTo>
                    <a:pt x="4337" y="2316"/>
                  </a:lnTo>
                  <a:lnTo>
                    <a:pt x="3074"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7" name="Google Shape;4567;p50">
              <a:extLst>
                <a:ext uri="{FF2B5EF4-FFF2-40B4-BE49-F238E27FC236}">
                  <a16:creationId xmlns:a16="http://schemas.microsoft.com/office/drawing/2014/main" id="{B0C43504-681C-5B9C-BB05-FE39957247B6}"/>
                </a:ext>
              </a:extLst>
            </p:cNvPr>
            <p:cNvSpPr/>
            <p:nvPr/>
          </p:nvSpPr>
          <p:spPr>
            <a:xfrm>
              <a:off x="6158775" y="1206525"/>
              <a:ext cx="231600" cy="101075"/>
            </a:xfrm>
            <a:custGeom>
              <a:avLst/>
              <a:gdLst/>
              <a:ahLst/>
              <a:cxnLst/>
              <a:rect l="l" t="t" r="r" b="b"/>
              <a:pathLst>
                <a:path w="9264" h="4043" extrusionOk="0">
                  <a:moveTo>
                    <a:pt x="7664" y="1"/>
                  </a:moveTo>
                  <a:lnTo>
                    <a:pt x="7453" y="211"/>
                  </a:lnTo>
                  <a:lnTo>
                    <a:pt x="6864" y="717"/>
                  </a:lnTo>
                  <a:lnTo>
                    <a:pt x="6400" y="1011"/>
                  </a:lnTo>
                  <a:lnTo>
                    <a:pt x="5937" y="1348"/>
                  </a:lnTo>
                  <a:lnTo>
                    <a:pt x="5390" y="1643"/>
                  </a:lnTo>
                  <a:lnTo>
                    <a:pt x="4801" y="1938"/>
                  </a:lnTo>
                  <a:lnTo>
                    <a:pt x="4211" y="2190"/>
                  </a:lnTo>
                  <a:lnTo>
                    <a:pt x="3580" y="2359"/>
                  </a:lnTo>
                  <a:lnTo>
                    <a:pt x="2948" y="2485"/>
                  </a:lnTo>
                  <a:lnTo>
                    <a:pt x="2316" y="2485"/>
                  </a:lnTo>
                  <a:lnTo>
                    <a:pt x="1980" y="2401"/>
                  </a:lnTo>
                  <a:lnTo>
                    <a:pt x="1685" y="2359"/>
                  </a:lnTo>
                  <a:lnTo>
                    <a:pt x="1390" y="2232"/>
                  </a:lnTo>
                  <a:lnTo>
                    <a:pt x="1096" y="2064"/>
                  </a:lnTo>
                  <a:lnTo>
                    <a:pt x="801" y="1896"/>
                  </a:lnTo>
                  <a:lnTo>
                    <a:pt x="506" y="1643"/>
                  </a:lnTo>
                  <a:lnTo>
                    <a:pt x="253" y="1348"/>
                  </a:lnTo>
                  <a:lnTo>
                    <a:pt x="1" y="1011"/>
                  </a:lnTo>
                  <a:lnTo>
                    <a:pt x="85" y="1264"/>
                  </a:lnTo>
                  <a:lnTo>
                    <a:pt x="211" y="1559"/>
                  </a:lnTo>
                  <a:lnTo>
                    <a:pt x="422" y="1896"/>
                  </a:lnTo>
                  <a:lnTo>
                    <a:pt x="674" y="2317"/>
                  </a:lnTo>
                  <a:lnTo>
                    <a:pt x="1011" y="2696"/>
                  </a:lnTo>
                  <a:lnTo>
                    <a:pt x="1390" y="3117"/>
                  </a:lnTo>
                  <a:lnTo>
                    <a:pt x="1895" y="3453"/>
                  </a:lnTo>
                  <a:lnTo>
                    <a:pt x="2148" y="3622"/>
                  </a:lnTo>
                  <a:lnTo>
                    <a:pt x="2443" y="3748"/>
                  </a:lnTo>
                  <a:lnTo>
                    <a:pt x="2780" y="3874"/>
                  </a:lnTo>
                  <a:lnTo>
                    <a:pt x="3116" y="3959"/>
                  </a:lnTo>
                  <a:lnTo>
                    <a:pt x="3495" y="4001"/>
                  </a:lnTo>
                  <a:lnTo>
                    <a:pt x="3874" y="4043"/>
                  </a:lnTo>
                  <a:lnTo>
                    <a:pt x="4295" y="4043"/>
                  </a:lnTo>
                  <a:lnTo>
                    <a:pt x="4716" y="4001"/>
                  </a:lnTo>
                  <a:lnTo>
                    <a:pt x="5179" y="3916"/>
                  </a:lnTo>
                  <a:lnTo>
                    <a:pt x="5685" y="3790"/>
                  </a:lnTo>
                  <a:lnTo>
                    <a:pt x="6190" y="3622"/>
                  </a:lnTo>
                  <a:lnTo>
                    <a:pt x="6737" y="3369"/>
                  </a:lnTo>
                  <a:lnTo>
                    <a:pt x="7327" y="3074"/>
                  </a:lnTo>
                  <a:lnTo>
                    <a:pt x="7958" y="2738"/>
                  </a:lnTo>
                  <a:lnTo>
                    <a:pt x="8590" y="2359"/>
                  </a:lnTo>
                  <a:lnTo>
                    <a:pt x="9263" y="1896"/>
                  </a:lnTo>
                  <a:lnTo>
                    <a:pt x="7664"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8" name="Google Shape;4568;p50">
              <a:extLst>
                <a:ext uri="{FF2B5EF4-FFF2-40B4-BE49-F238E27FC236}">
                  <a16:creationId xmlns:a16="http://schemas.microsoft.com/office/drawing/2014/main" id="{EF9823CA-C2BA-5941-6E4F-D94EA338591D}"/>
                </a:ext>
              </a:extLst>
            </p:cNvPr>
            <p:cNvSpPr/>
            <p:nvPr/>
          </p:nvSpPr>
          <p:spPr>
            <a:xfrm>
              <a:off x="6286150" y="1206525"/>
              <a:ext cx="104225" cy="207400"/>
            </a:xfrm>
            <a:custGeom>
              <a:avLst/>
              <a:gdLst/>
              <a:ahLst/>
              <a:cxnLst/>
              <a:rect l="l" t="t" r="r" b="b"/>
              <a:pathLst>
                <a:path w="4169" h="8296" extrusionOk="0">
                  <a:moveTo>
                    <a:pt x="2569" y="1"/>
                  </a:moveTo>
                  <a:lnTo>
                    <a:pt x="2526" y="127"/>
                  </a:lnTo>
                  <a:lnTo>
                    <a:pt x="2232" y="590"/>
                  </a:lnTo>
                  <a:lnTo>
                    <a:pt x="1600" y="1727"/>
                  </a:lnTo>
                  <a:lnTo>
                    <a:pt x="548" y="3790"/>
                  </a:lnTo>
                  <a:lnTo>
                    <a:pt x="295" y="4422"/>
                  </a:lnTo>
                  <a:lnTo>
                    <a:pt x="127" y="4969"/>
                  </a:lnTo>
                  <a:lnTo>
                    <a:pt x="42" y="5516"/>
                  </a:lnTo>
                  <a:lnTo>
                    <a:pt x="0" y="5980"/>
                  </a:lnTo>
                  <a:lnTo>
                    <a:pt x="84" y="6401"/>
                  </a:lnTo>
                  <a:lnTo>
                    <a:pt x="169" y="6737"/>
                  </a:lnTo>
                  <a:lnTo>
                    <a:pt x="295" y="7074"/>
                  </a:lnTo>
                  <a:lnTo>
                    <a:pt x="463" y="7369"/>
                  </a:lnTo>
                  <a:lnTo>
                    <a:pt x="674" y="7622"/>
                  </a:lnTo>
                  <a:lnTo>
                    <a:pt x="884" y="7790"/>
                  </a:lnTo>
                  <a:lnTo>
                    <a:pt x="1263" y="8085"/>
                  </a:lnTo>
                  <a:lnTo>
                    <a:pt x="1558" y="8253"/>
                  </a:lnTo>
                  <a:lnTo>
                    <a:pt x="1684" y="8295"/>
                  </a:lnTo>
                  <a:lnTo>
                    <a:pt x="1642" y="7790"/>
                  </a:lnTo>
                  <a:lnTo>
                    <a:pt x="1684" y="7285"/>
                  </a:lnTo>
                  <a:lnTo>
                    <a:pt x="1769" y="6737"/>
                  </a:lnTo>
                  <a:lnTo>
                    <a:pt x="1895" y="6190"/>
                  </a:lnTo>
                  <a:lnTo>
                    <a:pt x="2105" y="5643"/>
                  </a:lnTo>
                  <a:lnTo>
                    <a:pt x="2316" y="5095"/>
                  </a:lnTo>
                  <a:lnTo>
                    <a:pt x="2779" y="4085"/>
                  </a:lnTo>
                  <a:lnTo>
                    <a:pt x="3284" y="3201"/>
                  </a:lnTo>
                  <a:lnTo>
                    <a:pt x="3705" y="2485"/>
                  </a:lnTo>
                  <a:lnTo>
                    <a:pt x="4168" y="1896"/>
                  </a:lnTo>
                  <a:lnTo>
                    <a:pt x="256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9" name="Google Shape;4569;p50">
              <a:extLst>
                <a:ext uri="{FF2B5EF4-FFF2-40B4-BE49-F238E27FC236}">
                  <a16:creationId xmlns:a16="http://schemas.microsoft.com/office/drawing/2014/main" id="{28ABF8F0-840A-8C99-10AF-18FC536EA981}"/>
                </a:ext>
              </a:extLst>
            </p:cNvPr>
            <p:cNvSpPr/>
            <p:nvPr/>
          </p:nvSpPr>
          <p:spPr>
            <a:xfrm>
              <a:off x="6284050" y="1317050"/>
              <a:ext cx="167375" cy="232650"/>
            </a:xfrm>
            <a:custGeom>
              <a:avLst/>
              <a:gdLst/>
              <a:ahLst/>
              <a:cxnLst/>
              <a:rect l="l" t="t" r="r" b="b"/>
              <a:pathLst>
                <a:path w="6695" h="9306" extrusionOk="0">
                  <a:moveTo>
                    <a:pt x="379" y="1"/>
                  </a:moveTo>
                  <a:lnTo>
                    <a:pt x="295" y="127"/>
                  </a:lnTo>
                  <a:lnTo>
                    <a:pt x="168" y="506"/>
                  </a:lnTo>
                  <a:lnTo>
                    <a:pt x="84" y="759"/>
                  </a:lnTo>
                  <a:lnTo>
                    <a:pt x="42" y="1053"/>
                  </a:lnTo>
                  <a:lnTo>
                    <a:pt x="0" y="1348"/>
                  </a:lnTo>
                  <a:lnTo>
                    <a:pt x="0" y="1685"/>
                  </a:lnTo>
                  <a:lnTo>
                    <a:pt x="84" y="2064"/>
                  </a:lnTo>
                  <a:lnTo>
                    <a:pt x="211" y="2401"/>
                  </a:lnTo>
                  <a:lnTo>
                    <a:pt x="379" y="2779"/>
                  </a:lnTo>
                  <a:lnTo>
                    <a:pt x="674" y="3116"/>
                  </a:lnTo>
                  <a:lnTo>
                    <a:pt x="1053" y="3453"/>
                  </a:lnTo>
                  <a:lnTo>
                    <a:pt x="1516" y="3790"/>
                  </a:lnTo>
                  <a:lnTo>
                    <a:pt x="2147" y="4085"/>
                  </a:lnTo>
                  <a:lnTo>
                    <a:pt x="2863" y="4337"/>
                  </a:lnTo>
                  <a:lnTo>
                    <a:pt x="3158" y="4421"/>
                  </a:lnTo>
                  <a:lnTo>
                    <a:pt x="3368" y="4548"/>
                  </a:lnTo>
                  <a:lnTo>
                    <a:pt x="3789" y="4800"/>
                  </a:lnTo>
                  <a:lnTo>
                    <a:pt x="4126" y="5137"/>
                  </a:lnTo>
                  <a:lnTo>
                    <a:pt x="4421" y="5516"/>
                  </a:lnTo>
                  <a:lnTo>
                    <a:pt x="4589" y="5895"/>
                  </a:lnTo>
                  <a:lnTo>
                    <a:pt x="4758" y="6316"/>
                  </a:lnTo>
                  <a:lnTo>
                    <a:pt x="4842" y="6737"/>
                  </a:lnTo>
                  <a:lnTo>
                    <a:pt x="4884" y="7158"/>
                  </a:lnTo>
                  <a:lnTo>
                    <a:pt x="4884" y="7579"/>
                  </a:lnTo>
                  <a:lnTo>
                    <a:pt x="4884" y="8000"/>
                  </a:lnTo>
                  <a:lnTo>
                    <a:pt x="4800" y="8674"/>
                  </a:lnTo>
                  <a:lnTo>
                    <a:pt x="4716" y="9137"/>
                  </a:lnTo>
                  <a:lnTo>
                    <a:pt x="4673" y="9305"/>
                  </a:lnTo>
                  <a:lnTo>
                    <a:pt x="4673" y="9305"/>
                  </a:lnTo>
                  <a:lnTo>
                    <a:pt x="6694" y="7579"/>
                  </a:lnTo>
                  <a:lnTo>
                    <a:pt x="6694" y="7453"/>
                  </a:lnTo>
                  <a:lnTo>
                    <a:pt x="6652" y="7032"/>
                  </a:lnTo>
                  <a:lnTo>
                    <a:pt x="6568" y="6400"/>
                  </a:lnTo>
                  <a:lnTo>
                    <a:pt x="6484" y="6063"/>
                  </a:lnTo>
                  <a:lnTo>
                    <a:pt x="6400" y="5685"/>
                  </a:lnTo>
                  <a:lnTo>
                    <a:pt x="6231" y="5306"/>
                  </a:lnTo>
                  <a:lnTo>
                    <a:pt x="6063" y="4927"/>
                  </a:lnTo>
                  <a:lnTo>
                    <a:pt x="5852" y="4590"/>
                  </a:lnTo>
                  <a:lnTo>
                    <a:pt x="5600" y="4253"/>
                  </a:lnTo>
                  <a:lnTo>
                    <a:pt x="5263" y="3958"/>
                  </a:lnTo>
                  <a:lnTo>
                    <a:pt x="4884" y="3664"/>
                  </a:lnTo>
                  <a:lnTo>
                    <a:pt x="4463" y="3453"/>
                  </a:lnTo>
                  <a:lnTo>
                    <a:pt x="4000" y="3327"/>
                  </a:lnTo>
                  <a:lnTo>
                    <a:pt x="3495" y="3201"/>
                  </a:lnTo>
                  <a:lnTo>
                    <a:pt x="3031" y="3032"/>
                  </a:lnTo>
                  <a:lnTo>
                    <a:pt x="2610" y="2864"/>
                  </a:lnTo>
                  <a:lnTo>
                    <a:pt x="2231" y="2695"/>
                  </a:lnTo>
                  <a:lnTo>
                    <a:pt x="1895" y="2485"/>
                  </a:lnTo>
                  <a:lnTo>
                    <a:pt x="1600" y="2316"/>
                  </a:lnTo>
                  <a:lnTo>
                    <a:pt x="1305" y="2064"/>
                  </a:lnTo>
                  <a:lnTo>
                    <a:pt x="1095" y="1853"/>
                  </a:lnTo>
                  <a:lnTo>
                    <a:pt x="884" y="1643"/>
                  </a:lnTo>
                  <a:lnTo>
                    <a:pt x="758" y="1390"/>
                  </a:lnTo>
                  <a:lnTo>
                    <a:pt x="589" y="1180"/>
                  </a:lnTo>
                  <a:lnTo>
                    <a:pt x="505" y="927"/>
                  </a:lnTo>
                  <a:lnTo>
                    <a:pt x="421" y="674"/>
                  </a:lnTo>
                  <a:lnTo>
                    <a:pt x="379" y="464"/>
                  </a:lnTo>
                  <a:lnTo>
                    <a:pt x="379"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6" name="Picture 5">
            <a:extLst>
              <a:ext uri="{FF2B5EF4-FFF2-40B4-BE49-F238E27FC236}">
                <a16:creationId xmlns:a16="http://schemas.microsoft.com/office/drawing/2014/main" id="{7B5F9A5C-538C-1120-7039-8D107164BE80}"/>
              </a:ext>
            </a:extLst>
          </p:cNvPr>
          <p:cNvPicPr>
            <a:picLocks noChangeAspect="1"/>
          </p:cNvPicPr>
          <p:nvPr/>
        </p:nvPicPr>
        <p:blipFill>
          <a:blip r:embed="rId3"/>
          <a:stretch>
            <a:fillRect/>
          </a:stretch>
        </p:blipFill>
        <p:spPr>
          <a:xfrm>
            <a:off x="4017216" y="1321961"/>
            <a:ext cx="1109568" cy="1079086"/>
          </a:xfrm>
          <a:prstGeom prst="rect">
            <a:avLst/>
          </a:prstGeom>
        </p:spPr>
      </p:pic>
      <p:sp>
        <p:nvSpPr>
          <p:cNvPr id="10" name="Google Shape;3391;p38">
            <a:extLst>
              <a:ext uri="{FF2B5EF4-FFF2-40B4-BE49-F238E27FC236}">
                <a16:creationId xmlns:a16="http://schemas.microsoft.com/office/drawing/2014/main" id="{A43A10E9-4E13-8F40-286C-BD191897A9C0}"/>
              </a:ext>
            </a:extLst>
          </p:cNvPr>
          <p:cNvSpPr txBox="1">
            <a:spLocks noGrp="1"/>
          </p:cNvSpPr>
          <p:nvPr>
            <p:ph type="title"/>
          </p:nvPr>
        </p:nvSpPr>
        <p:spPr>
          <a:xfrm>
            <a:off x="1729951" y="2619372"/>
            <a:ext cx="5684097" cy="476423"/>
          </a:xfrm>
          <a:prstGeom prst="rect">
            <a:avLst/>
          </a:prstGeom>
        </p:spPr>
        <p:txBody>
          <a:bodyPr spcFirstLastPara="1" wrap="square" lIns="91425" tIns="91425" rIns="91425" bIns="91425" anchor="ctr" anchorCtr="0">
            <a:noAutofit/>
          </a:bodyPr>
          <a:lstStyle/>
          <a:p>
            <a:r>
              <a:rPr lang="en" sz="2000" dirty="0"/>
              <a:t>Legislative Intent – Limits on Aid -</a:t>
            </a:r>
            <a:r>
              <a:rPr lang="en" sz="2000">
                <a:solidFill>
                  <a:srgbClr val="FFFF00"/>
                </a:solidFill>
              </a:rPr>
              <a:t> tentative</a:t>
            </a:r>
            <a:br>
              <a:rPr lang="en" sz="2000" dirty="0"/>
            </a:br>
            <a:endParaRPr sz="2000" dirty="0"/>
          </a:p>
        </p:txBody>
      </p:sp>
      <p:sp>
        <p:nvSpPr>
          <p:cNvPr id="11" name="Google Shape;3392;p38">
            <a:extLst>
              <a:ext uri="{FF2B5EF4-FFF2-40B4-BE49-F238E27FC236}">
                <a16:creationId xmlns:a16="http://schemas.microsoft.com/office/drawing/2014/main" id="{C4B4C62D-C176-DB94-2B1D-C69962C55A4A}"/>
              </a:ext>
            </a:extLst>
          </p:cNvPr>
          <p:cNvSpPr txBox="1">
            <a:spLocks noGrp="1"/>
          </p:cNvSpPr>
          <p:nvPr>
            <p:ph type="subTitle" idx="1"/>
          </p:nvPr>
        </p:nvSpPr>
        <p:spPr>
          <a:xfrm>
            <a:off x="1924938" y="2016709"/>
            <a:ext cx="5589806" cy="2574625"/>
          </a:xfrm>
          <a:prstGeom prst="rect">
            <a:avLst/>
          </a:prstGeom>
        </p:spPr>
        <p:txBody>
          <a:bodyPr spcFirstLastPara="1" wrap="square" lIns="91425" tIns="91425" rIns="91425" bIns="91425" anchor="ctr" anchorCtr="0">
            <a:noAutofit/>
          </a:bodyPr>
          <a:lstStyle/>
          <a:p>
            <a:pPr marL="285750" lvl="0" indent="-285750" rtl="0">
              <a:spcBef>
                <a:spcPts val="0"/>
              </a:spcBef>
              <a:spcAft>
                <a:spcPts val="0"/>
              </a:spcAft>
              <a:buFont typeface="Arial" panose="020B0604020202020204" pitchFamily="34" charset="0"/>
              <a:buChar char="•"/>
            </a:pPr>
            <a:r>
              <a:rPr lang="en" sz="1600" dirty="0"/>
              <a:t>State scholarships &amp; grants MAY be awarded in excess of total COA!</a:t>
            </a:r>
            <a:endParaRPr lang="en" dirty="0"/>
          </a:p>
          <a:p>
            <a:pPr marL="742950" lvl="1" indent="-285750" algn="l">
              <a:buFont typeface="Arial" panose="020B0604020202020204" pitchFamily="34" charset="0"/>
              <a:buChar char="•"/>
            </a:pPr>
            <a:endParaRPr dirty="0"/>
          </a:p>
        </p:txBody>
      </p:sp>
    </p:spTree>
    <p:extLst>
      <p:ext uri="{BB962C8B-B14F-4D97-AF65-F5344CB8AC3E}">
        <p14:creationId xmlns:p14="http://schemas.microsoft.com/office/powerpoint/2010/main" val="868610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389">
          <a:extLst>
            <a:ext uri="{FF2B5EF4-FFF2-40B4-BE49-F238E27FC236}">
              <a16:creationId xmlns:a16="http://schemas.microsoft.com/office/drawing/2014/main" id="{860F5A18-EAE2-7A71-CE7C-345E3E43E7F8}"/>
            </a:ext>
          </a:extLst>
        </p:cNvPr>
        <p:cNvGrpSpPr/>
        <p:nvPr/>
      </p:nvGrpSpPr>
      <p:grpSpPr>
        <a:xfrm>
          <a:off x="0" y="0"/>
          <a:ext cx="0" cy="0"/>
          <a:chOff x="0" y="0"/>
          <a:chExt cx="0" cy="0"/>
        </a:xfrm>
      </p:grpSpPr>
      <p:sp>
        <p:nvSpPr>
          <p:cNvPr id="3390" name="Google Shape;3390;p38">
            <a:extLst>
              <a:ext uri="{FF2B5EF4-FFF2-40B4-BE49-F238E27FC236}">
                <a16:creationId xmlns:a16="http://schemas.microsoft.com/office/drawing/2014/main" id="{051426E6-CBC3-BCBC-0564-180A68903ABA}"/>
              </a:ext>
            </a:extLst>
          </p:cNvPr>
          <p:cNvSpPr txBox="1">
            <a:spLocks noGrp="1"/>
          </p:cNvSpPr>
          <p:nvPr>
            <p:ph type="title" idx="15"/>
          </p:nvPr>
        </p:nvSpPr>
        <p:spPr>
          <a:xfrm>
            <a:off x="720000" y="5212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2025 Legislative Update</a:t>
            </a:r>
            <a:endParaRPr dirty="0"/>
          </a:p>
        </p:txBody>
      </p:sp>
      <p:sp>
        <p:nvSpPr>
          <p:cNvPr id="3391" name="Google Shape;3391;p38">
            <a:extLst>
              <a:ext uri="{FF2B5EF4-FFF2-40B4-BE49-F238E27FC236}">
                <a16:creationId xmlns:a16="http://schemas.microsoft.com/office/drawing/2014/main" id="{6198BB5B-607F-2882-A599-63B76D315F1C}"/>
              </a:ext>
            </a:extLst>
          </p:cNvPr>
          <p:cNvSpPr txBox="1">
            <a:spLocks noGrp="1"/>
          </p:cNvSpPr>
          <p:nvPr>
            <p:ph type="title"/>
          </p:nvPr>
        </p:nvSpPr>
        <p:spPr>
          <a:xfrm>
            <a:off x="2222698" y="1687922"/>
            <a:ext cx="5684097" cy="476423"/>
          </a:xfrm>
          <a:prstGeom prst="rect">
            <a:avLst/>
          </a:prstGeom>
        </p:spPr>
        <p:txBody>
          <a:bodyPr spcFirstLastPara="1" wrap="square" lIns="91425" tIns="91425" rIns="91425" bIns="91425" anchor="ctr" anchorCtr="0">
            <a:noAutofit/>
          </a:bodyPr>
          <a:lstStyle/>
          <a:p>
            <a:r>
              <a:rPr lang="en" sz="3000" b="1">
                <a:solidFill>
                  <a:schemeClr val="accent3">
                    <a:lumMod val="75000"/>
                  </a:schemeClr>
                </a:solidFill>
                <a:latin typeface="Curlz MT"/>
              </a:rPr>
              <a:t>NEW </a:t>
            </a:r>
            <a:r>
              <a:rPr lang="en" dirty="0"/>
              <a:t>– Supplemental State Grant - </a:t>
            </a:r>
            <a:r>
              <a:rPr lang="en">
                <a:solidFill>
                  <a:srgbClr val="FFFF00"/>
                </a:solidFill>
              </a:rPr>
              <a:t>tentative</a:t>
            </a:r>
            <a:br>
              <a:rPr lang="en">
                <a:solidFill>
                  <a:srgbClr val="FFFF00"/>
                </a:solidFill>
              </a:rPr>
            </a:br>
            <a:endParaRPr dirty="0"/>
          </a:p>
        </p:txBody>
      </p:sp>
      <p:sp>
        <p:nvSpPr>
          <p:cNvPr id="3400" name="Google Shape;3400;p38">
            <a:extLst>
              <a:ext uri="{FF2B5EF4-FFF2-40B4-BE49-F238E27FC236}">
                <a16:creationId xmlns:a16="http://schemas.microsoft.com/office/drawing/2014/main" id="{09963323-25B5-CF69-7DE4-5805C75CC0A2}"/>
              </a:ext>
            </a:extLst>
          </p:cNvPr>
          <p:cNvSpPr txBox="1">
            <a:spLocks noGrp="1"/>
          </p:cNvSpPr>
          <p:nvPr>
            <p:ph type="title" idx="8"/>
          </p:nvPr>
        </p:nvSpPr>
        <p:spPr>
          <a:xfrm rot="20847411">
            <a:off x="1273816" y="2286760"/>
            <a:ext cx="1048200" cy="1048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900" dirty="0"/>
              <a:t>SB2147</a:t>
            </a:r>
            <a:endParaRPr sz="1900" dirty="0"/>
          </a:p>
        </p:txBody>
      </p:sp>
      <p:sp>
        <p:nvSpPr>
          <p:cNvPr id="3" name="TextBox 2">
            <a:extLst>
              <a:ext uri="{FF2B5EF4-FFF2-40B4-BE49-F238E27FC236}">
                <a16:creationId xmlns:a16="http://schemas.microsoft.com/office/drawing/2014/main" id="{93E3919A-980B-81A5-9413-3287529D8B0F}"/>
              </a:ext>
            </a:extLst>
          </p:cNvPr>
          <p:cNvSpPr txBox="1"/>
          <p:nvPr/>
        </p:nvSpPr>
        <p:spPr>
          <a:xfrm>
            <a:off x="2133600" y="2071214"/>
            <a:ext cx="5684097" cy="1938992"/>
          </a:xfrm>
          <a:prstGeom prst="rect">
            <a:avLst/>
          </a:prstGeom>
          <a:noFill/>
        </p:spPr>
        <p:txBody>
          <a:bodyPr wrap="square" rtlCol="0">
            <a:spAutoFit/>
          </a:bodyPr>
          <a:lstStyle/>
          <a:p>
            <a:pPr marL="742950" lvl="1" indent="-285750" algn="l">
              <a:buFont typeface="Arial" panose="020B0604020202020204" pitchFamily="34" charset="0"/>
              <a:buChar char="•"/>
            </a:pPr>
            <a:r>
              <a:rPr lang="en" sz="1500" dirty="0"/>
              <a:t>$2 million appropriated.</a:t>
            </a:r>
          </a:p>
          <a:p>
            <a:pPr marL="742950" lvl="1" indent="-285750" algn="l">
              <a:buFont typeface="Arial" panose="020B0604020202020204" pitchFamily="34" charset="0"/>
              <a:buChar char="•"/>
            </a:pPr>
            <a:r>
              <a:rPr lang="en" sz="1500" dirty="0"/>
              <a:t>Fills the tuition “gap” after base State Grant and Pell Grant.</a:t>
            </a:r>
          </a:p>
          <a:p>
            <a:pPr marL="742950" lvl="1" indent="-285750" algn="l">
              <a:buFont typeface="Arial" panose="020B0604020202020204" pitchFamily="34" charset="0"/>
              <a:buChar char="•"/>
            </a:pPr>
            <a:r>
              <a:rPr lang="en" sz="1500" dirty="0"/>
              <a:t>Student must first be awarded the base State Grant.</a:t>
            </a:r>
          </a:p>
          <a:p>
            <a:pPr marL="742950" lvl="1" indent="-285750" algn="l">
              <a:buFont typeface="Arial" panose="020B0604020202020204" pitchFamily="34" charset="0"/>
              <a:buChar char="•"/>
            </a:pPr>
            <a:r>
              <a:rPr lang="en-US" sz="1500" dirty="0"/>
              <a:t>T</a:t>
            </a:r>
            <a:r>
              <a:rPr lang="en" sz="1500" dirty="0"/>
              <a:t>otal family income &lt;=$80,000.</a:t>
            </a:r>
          </a:p>
          <a:p>
            <a:pPr marL="742950" lvl="1" indent="-285750" algn="l">
              <a:buFont typeface="Arial" panose="020B0604020202020204" pitchFamily="34" charset="0"/>
              <a:buChar char="•"/>
            </a:pPr>
            <a:r>
              <a:rPr lang="en" sz="1500" dirty="0"/>
              <a:t>Deadlines &amp; maximum tuition levels will be set.</a:t>
            </a:r>
            <a:endParaRPr lang="en-US" sz="1500" dirty="0"/>
          </a:p>
          <a:p>
            <a:pPr marL="742950" lvl="1" indent="-285750" algn="l">
              <a:buFont typeface="Arial" panose="020B0604020202020204" pitchFamily="34" charset="0"/>
              <a:buChar char="•"/>
            </a:pPr>
            <a:r>
              <a:rPr lang="en-US" sz="1500" dirty="0"/>
              <a:t>Amount will be pro-rated if # of applicants greater than funding.</a:t>
            </a:r>
          </a:p>
        </p:txBody>
      </p:sp>
    </p:spTree>
    <p:extLst>
      <p:ext uri="{BB962C8B-B14F-4D97-AF65-F5344CB8AC3E}">
        <p14:creationId xmlns:p14="http://schemas.microsoft.com/office/powerpoint/2010/main" val="1088333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89">
          <a:extLst>
            <a:ext uri="{FF2B5EF4-FFF2-40B4-BE49-F238E27FC236}">
              <a16:creationId xmlns:a16="http://schemas.microsoft.com/office/drawing/2014/main" id="{6812AD5B-30C6-9D4B-8B00-235B7033AC75}"/>
            </a:ext>
          </a:extLst>
        </p:cNvPr>
        <p:cNvGrpSpPr/>
        <p:nvPr/>
      </p:nvGrpSpPr>
      <p:grpSpPr>
        <a:xfrm>
          <a:off x="0" y="0"/>
          <a:ext cx="0" cy="0"/>
          <a:chOff x="0" y="0"/>
          <a:chExt cx="0" cy="0"/>
        </a:xfrm>
      </p:grpSpPr>
      <p:sp>
        <p:nvSpPr>
          <p:cNvPr id="3390" name="Google Shape;3390;p38">
            <a:extLst>
              <a:ext uri="{FF2B5EF4-FFF2-40B4-BE49-F238E27FC236}">
                <a16:creationId xmlns:a16="http://schemas.microsoft.com/office/drawing/2014/main" id="{9E41B437-5F53-1FE7-5B9B-E315661811C2}"/>
              </a:ext>
            </a:extLst>
          </p:cNvPr>
          <p:cNvSpPr txBox="1">
            <a:spLocks noGrp="1"/>
          </p:cNvSpPr>
          <p:nvPr>
            <p:ph type="title" idx="15"/>
          </p:nvPr>
        </p:nvSpPr>
        <p:spPr>
          <a:xfrm>
            <a:off x="720000" y="5212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2025 Legislative Update</a:t>
            </a:r>
            <a:endParaRPr dirty="0"/>
          </a:p>
        </p:txBody>
      </p:sp>
      <p:sp>
        <p:nvSpPr>
          <p:cNvPr id="3395" name="Google Shape;3395;p38">
            <a:extLst>
              <a:ext uri="{FF2B5EF4-FFF2-40B4-BE49-F238E27FC236}">
                <a16:creationId xmlns:a16="http://schemas.microsoft.com/office/drawing/2014/main" id="{9255030A-2471-5700-4EF5-3116E5520747}"/>
              </a:ext>
            </a:extLst>
          </p:cNvPr>
          <p:cNvSpPr txBox="1">
            <a:spLocks noGrp="1"/>
          </p:cNvSpPr>
          <p:nvPr>
            <p:ph type="title" idx="4"/>
          </p:nvPr>
        </p:nvSpPr>
        <p:spPr>
          <a:xfrm>
            <a:off x="1980141" y="1283293"/>
            <a:ext cx="5852540" cy="527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Primary Funding Bill - </a:t>
            </a:r>
            <a:r>
              <a:rPr lang="en" sz="1800">
                <a:solidFill>
                  <a:srgbClr val="FFFF00"/>
                </a:solidFill>
              </a:rPr>
              <a:t>tentative</a:t>
            </a:r>
            <a:endParaRPr lang="en-US" sz="1800">
              <a:solidFill>
                <a:srgbClr val="FFFF00"/>
              </a:solidFill>
            </a:endParaRPr>
          </a:p>
        </p:txBody>
      </p:sp>
      <p:sp>
        <p:nvSpPr>
          <p:cNvPr id="3399" name="Google Shape;3399;p38">
            <a:extLst>
              <a:ext uri="{FF2B5EF4-FFF2-40B4-BE49-F238E27FC236}">
                <a16:creationId xmlns:a16="http://schemas.microsoft.com/office/drawing/2014/main" id="{FD37145B-7FB5-C0A9-9270-4990BEE21962}"/>
              </a:ext>
            </a:extLst>
          </p:cNvPr>
          <p:cNvSpPr txBox="1">
            <a:spLocks noGrp="1"/>
          </p:cNvSpPr>
          <p:nvPr>
            <p:ph type="title" idx="9"/>
          </p:nvPr>
        </p:nvSpPr>
        <p:spPr>
          <a:xfrm>
            <a:off x="792553" y="2047650"/>
            <a:ext cx="1048200" cy="1048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t>SB2003</a:t>
            </a:r>
            <a:endParaRPr sz="1800" dirty="0"/>
          </a:p>
        </p:txBody>
      </p:sp>
      <p:sp>
        <p:nvSpPr>
          <p:cNvPr id="2" name="Google Shape;3392;p38">
            <a:extLst>
              <a:ext uri="{FF2B5EF4-FFF2-40B4-BE49-F238E27FC236}">
                <a16:creationId xmlns:a16="http://schemas.microsoft.com/office/drawing/2014/main" id="{6F33BE49-FFEC-E974-959E-E1AD0D358F60}"/>
              </a:ext>
            </a:extLst>
          </p:cNvPr>
          <p:cNvSpPr txBox="1">
            <a:spLocks noGrp="1"/>
          </p:cNvSpPr>
          <p:nvPr>
            <p:ph type="subTitle" idx="1"/>
          </p:nvPr>
        </p:nvSpPr>
        <p:spPr>
          <a:xfrm>
            <a:off x="1980140" y="1858282"/>
            <a:ext cx="6217375" cy="2763993"/>
          </a:xfrm>
          <a:prstGeom prst="rect">
            <a:avLst/>
          </a:prstGeom>
        </p:spPr>
        <p:txBody>
          <a:bodyPr spcFirstLastPara="1" wrap="square" lIns="91425" tIns="91425" rIns="91425" bIns="91425" anchor="ctr" anchorCtr="0">
            <a:noAutofit/>
          </a:bodyPr>
          <a:lstStyle/>
          <a:p>
            <a:pPr marL="285750" indent="-285750">
              <a:buFont typeface="Arial" panose="020B0604020202020204" pitchFamily="34" charset="0"/>
              <a:buChar char="•"/>
            </a:pPr>
            <a:r>
              <a:rPr lang="en" sz="1500" dirty="0"/>
              <a:t>Funds all existing state grants and scholarships.</a:t>
            </a:r>
          </a:p>
          <a:p>
            <a:pPr marL="285750" indent="-285750">
              <a:buFont typeface="Arial" panose="020B0604020202020204" pitchFamily="34" charset="0"/>
              <a:buChar char="•"/>
            </a:pPr>
            <a:r>
              <a:rPr lang="en" sz="1500" dirty="0"/>
              <a:t>Adds State Grant eligibility for “ND residents” who are not graduates of a ND high school, homeschool, or ND GED, with a $1M appropriation to cover costs. </a:t>
            </a:r>
          </a:p>
          <a:p>
            <a:pPr marL="285750" indent="-285750">
              <a:buFont typeface="Arial" panose="020B0604020202020204" pitchFamily="34" charset="0"/>
              <a:buChar char="•"/>
            </a:pPr>
            <a:r>
              <a:rPr lang="en" sz="1500" dirty="0"/>
              <a:t>Additional $1M to cover anticpated shortfall in State Grant due to increased award amount in 2023 session. </a:t>
            </a:r>
          </a:p>
          <a:p>
            <a:pPr marL="285750" indent="-285750">
              <a:buFont typeface="Arial" panose="020B0604020202020204" pitchFamily="34" charset="0"/>
              <a:buChar char="•"/>
            </a:pPr>
            <a:r>
              <a:rPr lang="en" sz="1500" dirty="0"/>
              <a:t>Amends ND Scholars due to ACT changes.  There will no longer be “four” scale scores to rank students as science is now optional.  </a:t>
            </a:r>
          </a:p>
          <a:p>
            <a:pPr marL="285750" indent="-285750">
              <a:buFont typeface="Arial" panose="020B0604020202020204" pitchFamily="34" charset="0"/>
              <a:buChar char="•"/>
            </a:pPr>
            <a:r>
              <a:rPr lang="en" sz="1500" dirty="0"/>
              <a:t>$1.5M increase to Professional Student Exchange Program (PSEP) due to anticipated shortfall (impacts professional dentistry, optometry, veterinary medicine).</a:t>
            </a:r>
          </a:p>
          <a:p>
            <a:pPr marL="285750" indent="-285750">
              <a:buFont typeface="Arial" panose="020B0604020202020204" pitchFamily="34" charset="0"/>
              <a:buChar char="•"/>
            </a:pPr>
            <a:endParaRPr lang="en" dirty="0"/>
          </a:p>
          <a:p>
            <a:pPr marL="742950" lvl="1" indent="-285750" algn="l">
              <a:buFont typeface="Arial" panose="020B0604020202020204" pitchFamily="34" charset="0"/>
              <a:buChar char="•"/>
            </a:pPr>
            <a:endParaRPr dirty="0"/>
          </a:p>
        </p:txBody>
      </p:sp>
    </p:spTree>
    <p:extLst>
      <p:ext uri="{BB962C8B-B14F-4D97-AF65-F5344CB8AC3E}">
        <p14:creationId xmlns:p14="http://schemas.microsoft.com/office/powerpoint/2010/main" val="4222850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389">
          <a:extLst>
            <a:ext uri="{FF2B5EF4-FFF2-40B4-BE49-F238E27FC236}">
              <a16:creationId xmlns:a16="http://schemas.microsoft.com/office/drawing/2014/main" id="{8CE90827-0A99-FECB-2918-E075EDBFC59E}"/>
            </a:ext>
          </a:extLst>
        </p:cNvPr>
        <p:cNvGrpSpPr/>
        <p:nvPr/>
      </p:nvGrpSpPr>
      <p:grpSpPr>
        <a:xfrm>
          <a:off x="0" y="0"/>
          <a:ext cx="0" cy="0"/>
          <a:chOff x="0" y="0"/>
          <a:chExt cx="0" cy="0"/>
        </a:xfrm>
      </p:grpSpPr>
      <p:sp>
        <p:nvSpPr>
          <p:cNvPr id="3390" name="Google Shape;3390;p38">
            <a:extLst>
              <a:ext uri="{FF2B5EF4-FFF2-40B4-BE49-F238E27FC236}">
                <a16:creationId xmlns:a16="http://schemas.microsoft.com/office/drawing/2014/main" id="{3282C9B5-774D-7D52-4024-E5DA875008E5}"/>
              </a:ext>
            </a:extLst>
          </p:cNvPr>
          <p:cNvSpPr txBox="1">
            <a:spLocks noGrp="1"/>
          </p:cNvSpPr>
          <p:nvPr>
            <p:ph type="title" idx="15"/>
          </p:nvPr>
        </p:nvSpPr>
        <p:spPr>
          <a:xfrm>
            <a:off x="720000" y="5212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2025 Legislative Update</a:t>
            </a:r>
            <a:endParaRPr/>
          </a:p>
        </p:txBody>
      </p:sp>
      <p:sp>
        <p:nvSpPr>
          <p:cNvPr id="3395" name="Google Shape;3395;p38">
            <a:extLst>
              <a:ext uri="{FF2B5EF4-FFF2-40B4-BE49-F238E27FC236}">
                <a16:creationId xmlns:a16="http://schemas.microsoft.com/office/drawing/2014/main" id="{7E4A8A5D-13AF-7756-A6CE-6929F2B7F91A}"/>
              </a:ext>
            </a:extLst>
          </p:cNvPr>
          <p:cNvSpPr txBox="1">
            <a:spLocks noGrp="1"/>
          </p:cNvSpPr>
          <p:nvPr>
            <p:ph type="title" idx="4"/>
          </p:nvPr>
        </p:nvSpPr>
        <p:spPr>
          <a:xfrm>
            <a:off x="1913214" y="1474359"/>
            <a:ext cx="6447993" cy="527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1800" u="sng" dirty="0"/>
              <a:t>SB2221</a:t>
            </a:r>
            <a:r>
              <a:rPr lang="en-US" sz="1800" dirty="0"/>
              <a:t> – </a:t>
            </a:r>
            <a:r>
              <a:rPr lang="en-US" sz="1800" dirty="0">
                <a:solidFill>
                  <a:srgbClr val="00B050"/>
                </a:solidFill>
              </a:rPr>
              <a:t>PASSED </a:t>
            </a:r>
            <a:br>
              <a:rPr lang="en-US" dirty="0">
                <a:solidFill>
                  <a:srgbClr val="00B050"/>
                </a:solidFill>
              </a:rPr>
            </a:br>
            <a:r>
              <a:rPr lang="en-US" sz="1500" dirty="0"/>
              <a:t>Adds eligibility for Master of Science in Nursing to qualify for NDCB.</a:t>
            </a:r>
          </a:p>
        </p:txBody>
      </p:sp>
      <p:sp>
        <p:nvSpPr>
          <p:cNvPr id="3399" name="Google Shape;3399;p38">
            <a:extLst>
              <a:ext uri="{FF2B5EF4-FFF2-40B4-BE49-F238E27FC236}">
                <a16:creationId xmlns:a16="http://schemas.microsoft.com/office/drawing/2014/main" id="{BE781BA5-83C4-7CE1-F0E2-97FF5284E8C6}"/>
              </a:ext>
            </a:extLst>
          </p:cNvPr>
          <p:cNvSpPr txBox="1">
            <a:spLocks noGrp="1"/>
          </p:cNvSpPr>
          <p:nvPr>
            <p:ph type="title" idx="9"/>
          </p:nvPr>
        </p:nvSpPr>
        <p:spPr>
          <a:xfrm>
            <a:off x="800574" y="2000361"/>
            <a:ext cx="1048200" cy="1048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900" dirty="0"/>
              <a:t>Other Bills</a:t>
            </a:r>
            <a:endParaRPr sz="1900"/>
          </a:p>
        </p:txBody>
      </p:sp>
      <p:sp>
        <p:nvSpPr>
          <p:cNvPr id="23" name="Google Shape;3395;p38">
            <a:extLst>
              <a:ext uri="{FF2B5EF4-FFF2-40B4-BE49-F238E27FC236}">
                <a16:creationId xmlns:a16="http://schemas.microsoft.com/office/drawing/2014/main" id="{65321E1E-8B02-5B32-66FA-00BB9DCD4CAD}"/>
              </a:ext>
            </a:extLst>
          </p:cNvPr>
          <p:cNvSpPr txBox="1">
            <a:spLocks/>
          </p:cNvSpPr>
          <p:nvPr/>
        </p:nvSpPr>
        <p:spPr>
          <a:xfrm>
            <a:off x="1976006" y="2520835"/>
            <a:ext cx="6447993" cy="527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400"/>
              <a:buFont typeface="Abril Fatface"/>
              <a:buNone/>
              <a:defRPr sz="2000" b="0" i="0" u="none" strike="noStrike" cap="none">
                <a:solidFill>
                  <a:schemeClr val="lt1"/>
                </a:solidFill>
                <a:latin typeface="Abril Fatface"/>
                <a:ea typeface="Abril Fatface"/>
                <a:cs typeface="Abril Fatface"/>
                <a:sym typeface="Abril Fatface"/>
              </a:defRPr>
            </a:lvl1pPr>
            <a:lvl2pPr marR="0" lvl="1" algn="ctr" rtl="0">
              <a:lnSpc>
                <a:spcPct val="100000"/>
              </a:lnSpc>
              <a:spcBef>
                <a:spcPts val="0"/>
              </a:spcBef>
              <a:spcAft>
                <a:spcPts val="0"/>
              </a:spcAft>
              <a:buClr>
                <a:schemeClr val="lt1"/>
              </a:buClr>
              <a:buSzPts val="2400"/>
              <a:buFont typeface="Abril Fatface"/>
              <a:buNone/>
              <a:defRPr sz="2400" b="0" i="0" u="none" strike="noStrike" cap="none">
                <a:solidFill>
                  <a:schemeClr val="lt1"/>
                </a:solidFill>
                <a:latin typeface="Abril Fatface"/>
                <a:ea typeface="Abril Fatface"/>
                <a:cs typeface="Abril Fatface"/>
                <a:sym typeface="Abril Fatface"/>
              </a:defRPr>
            </a:lvl2pPr>
            <a:lvl3pPr marR="0" lvl="2" algn="ctr" rtl="0">
              <a:lnSpc>
                <a:spcPct val="100000"/>
              </a:lnSpc>
              <a:spcBef>
                <a:spcPts val="0"/>
              </a:spcBef>
              <a:spcAft>
                <a:spcPts val="0"/>
              </a:spcAft>
              <a:buClr>
                <a:schemeClr val="lt1"/>
              </a:buClr>
              <a:buSzPts val="2400"/>
              <a:buFont typeface="Abril Fatface"/>
              <a:buNone/>
              <a:defRPr sz="2400" b="0" i="0" u="none" strike="noStrike" cap="none">
                <a:solidFill>
                  <a:schemeClr val="lt1"/>
                </a:solidFill>
                <a:latin typeface="Abril Fatface"/>
                <a:ea typeface="Abril Fatface"/>
                <a:cs typeface="Abril Fatface"/>
                <a:sym typeface="Abril Fatface"/>
              </a:defRPr>
            </a:lvl3pPr>
            <a:lvl4pPr marR="0" lvl="3" algn="ctr" rtl="0">
              <a:lnSpc>
                <a:spcPct val="100000"/>
              </a:lnSpc>
              <a:spcBef>
                <a:spcPts val="0"/>
              </a:spcBef>
              <a:spcAft>
                <a:spcPts val="0"/>
              </a:spcAft>
              <a:buClr>
                <a:schemeClr val="lt1"/>
              </a:buClr>
              <a:buSzPts val="2400"/>
              <a:buFont typeface="Abril Fatface"/>
              <a:buNone/>
              <a:defRPr sz="2400" b="0" i="0" u="none" strike="noStrike" cap="none">
                <a:solidFill>
                  <a:schemeClr val="lt1"/>
                </a:solidFill>
                <a:latin typeface="Abril Fatface"/>
                <a:ea typeface="Abril Fatface"/>
                <a:cs typeface="Abril Fatface"/>
                <a:sym typeface="Abril Fatface"/>
              </a:defRPr>
            </a:lvl4pPr>
            <a:lvl5pPr marR="0" lvl="4" algn="ctr" rtl="0">
              <a:lnSpc>
                <a:spcPct val="100000"/>
              </a:lnSpc>
              <a:spcBef>
                <a:spcPts val="0"/>
              </a:spcBef>
              <a:spcAft>
                <a:spcPts val="0"/>
              </a:spcAft>
              <a:buClr>
                <a:schemeClr val="lt1"/>
              </a:buClr>
              <a:buSzPts val="2400"/>
              <a:buFont typeface="Abril Fatface"/>
              <a:buNone/>
              <a:defRPr sz="2400" b="0" i="0" u="none" strike="noStrike" cap="none">
                <a:solidFill>
                  <a:schemeClr val="lt1"/>
                </a:solidFill>
                <a:latin typeface="Abril Fatface"/>
                <a:ea typeface="Abril Fatface"/>
                <a:cs typeface="Abril Fatface"/>
                <a:sym typeface="Abril Fatface"/>
              </a:defRPr>
            </a:lvl5pPr>
            <a:lvl6pPr marR="0" lvl="5" algn="ctr" rtl="0">
              <a:lnSpc>
                <a:spcPct val="100000"/>
              </a:lnSpc>
              <a:spcBef>
                <a:spcPts val="0"/>
              </a:spcBef>
              <a:spcAft>
                <a:spcPts val="0"/>
              </a:spcAft>
              <a:buClr>
                <a:schemeClr val="lt1"/>
              </a:buClr>
              <a:buSzPts val="2400"/>
              <a:buFont typeface="Abril Fatface"/>
              <a:buNone/>
              <a:defRPr sz="2400" b="0" i="0" u="none" strike="noStrike" cap="none">
                <a:solidFill>
                  <a:schemeClr val="lt1"/>
                </a:solidFill>
                <a:latin typeface="Abril Fatface"/>
                <a:ea typeface="Abril Fatface"/>
                <a:cs typeface="Abril Fatface"/>
                <a:sym typeface="Abril Fatface"/>
              </a:defRPr>
            </a:lvl6pPr>
            <a:lvl7pPr marR="0" lvl="6" algn="ctr" rtl="0">
              <a:lnSpc>
                <a:spcPct val="100000"/>
              </a:lnSpc>
              <a:spcBef>
                <a:spcPts val="0"/>
              </a:spcBef>
              <a:spcAft>
                <a:spcPts val="0"/>
              </a:spcAft>
              <a:buClr>
                <a:schemeClr val="lt1"/>
              </a:buClr>
              <a:buSzPts val="2400"/>
              <a:buFont typeface="Abril Fatface"/>
              <a:buNone/>
              <a:defRPr sz="2400" b="0" i="0" u="none" strike="noStrike" cap="none">
                <a:solidFill>
                  <a:schemeClr val="lt1"/>
                </a:solidFill>
                <a:latin typeface="Abril Fatface"/>
                <a:ea typeface="Abril Fatface"/>
                <a:cs typeface="Abril Fatface"/>
                <a:sym typeface="Abril Fatface"/>
              </a:defRPr>
            </a:lvl7pPr>
            <a:lvl8pPr marR="0" lvl="7" algn="ctr" rtl="0">
              <a:lnSpc>
                <a:spcPct val="100000"/>
              </a:lnSpc>
              <a:spcBef>
                <a:spcPts val="0"/>
              </a:spcBef>
              <a:spcAft>
                <a:spcPts val="0"/>
              </a:spcAft>
              <a:buClr>
                <a:schemeClr val="lt1"/>
              </a:buClr>
              <a:buSzPts val="2400"/>
              <a:buFont typeface="Abril Fatface"/>
              <a:buNone/>
              <a:defRPr sz="2400" b="0" i="0" u="none" strike="noStrike" cap="none">
                <a:solidFill>
                  <a:schemeClr val="lt1"/>
                </a:solidFill>
                <a:latin typeface="Abril Fatface"/>
                <a:ea typeface="Abril Fatface"/>
                <a:cs typeface="Abril Fatface"/>
                <a:sym typeface="Abril Fatface"/>
              </a:defRPr>
            </a:lvl8pPr>
            <a:lvl9pPr marR="0" lvl="8" algn="ctr" rtl="0">
              <a:lnSpc>
                <a:spcPct val="100000"/>
              </a:lnSpc>
              <a:spcBef>
                <a:spcPts val="0"/>
              </a:spcBef>
              <a:spcAft>
                <a:spcPts val="0"/>
              </a:spcAft>
              <a:buClr>
                <a:schemeClr val="lt1"/>
              </a:buClr>
              <a:buSzPts val="2400"/>
              <a:buFont typeface="Abril Fatface"/>
              <a:buNone/>
              <a:defRPr sz="2400" b="0" i="0" u="none" strike="noStrike" cap="none">
                <a:solidFill>
                  <a:schemeClr val="lt1"/>
                </a:solidFill>
                <a:latin typeface="Abril Fatface"/>
                <a:ea typeface="Abril Fatface"/>
                <a:cs typeface="Abril Fatface"/>
                <a:sym typeface="Abril Fatface"/>
              </a:defRPr>
            </a:lvl9pPr>
          </a:lstStyle>
          <a:p>
            <a:r>
              <a:rPr lang="en-US" sz="1800" u="sng" dirty="0"/>
              <a:t>HB1404 </a:t>
            </a:r>
            <a:r>
              <a:rPr lang="en-US" sz="1800" dirty="0"/>
              <a:t>- </a:t>
            </a:r>
            <a:r>
              <a:rPr lang="en-US" sz="1800">
                <a:solidFill>
                  <a:srgbClr val="FFFF00"/>
                </a:solidFill>
              </a:rPr>
              <a:t>tentative </a:t>
            </a:r>
            <a:r>
              <a:rPr lang="en-US" sz="1800" dirty="0"/>
              <a:t>&amp; </a:t>
            </a:r>
            <a:r>
              <a:rPr lang="en-US" sz="1800" u="sng" dirty="0"/>
              <a:t>HB1098</a:t>
            </a:r>
            <a:r>
              <a:rPr lang="en-US" sz="1800" dirty="0"/>
              <a:t> - </a:t>
            </a:r>
            <a:r>
              <a:rPr lang="en-US" sz="1800" dirty="0">
                <a:solidFill>
                  <a:srgbClr val="00B050"/>
                </a:solidFill>
              </a:rPr>
              <a:t>PASSED </a:t>
            </a:r>
          </a:p>
          <a:p>
            <a:r>
              <a:rPr lang="en-US" sz="1500" dirty="0"/>
              <a:t>Amended ND Scholarship criteria to earn scholarship.  Not expected to generate additional recipients, but just a new pathway.  Dept. of Public Instruction (DPI) impact. </a:t>
            </a:r>
          </a:p>
        </p:txBody>
      </p:sp>
      <p:sp>
        <p:nvSpPr>
          <p:cNvPr id="24" name="Google Shape;3395;p38">
            <a:extLst>
              <a:ext uri="{FF2B5EF4-FFF2-40B4-BE49-F238E27FC236}">
                <a16:creationId xmlns:a16="http://schemas.microsoft.com/office/drawing/2014/main" id="{72FDCDD2-4AB4-C04C-D11B-25A45D4FEAC2}"/>
              </a:ext>
            </a:extLst>
          </p:cNvPr>
          <p:cNvSpPr txBox="1">
            <a:spLocks/>
          </p:cNvSpPr>
          <p:nvPr/>
        </p:nvSpPr>
        <p:spPr>
          <a:xfrm>
            <a:off x="1976007" y="3635914"/>
            <a:ext cx="6197446" cy="527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400"/>
              <a:buFont typeface="Abril Fatface"/>
              <a:buNone/>
              <a:defRPr sz="2000" b="0" i="0" u="none" strike="noStrike" cap="none">
                <a:solidFill>
                  <a:schemeClr val="lt1"/>
                </a:solidFill>
                <a:latin typeface="Abril Fatface"/>
                <a:ea typeface="Abril Fatface"/>
                <a:cs typeface="Abril Fatface"/>
                <a:sym typeface="Abril Fatface"/>
              </a:defRPr>
            </a:lvl1pPr>
            <a:lvl2pPr marR="0" lvl="1" algn="ctr" rtl="0">
              <a:lnSpc>
                <a:spcPct val="100000"/>
              </a:lnSpc>
              <a:spcBef>
                <a:spcPts val="0"/>
              </a:spcBef>
              <a:spcAft>
                <a:spcPts val="0"/>
              </a:spcAft>
              <a:buClr>
                <a:schemeClr val="lt1"/>
              </a:buClr>
              <a:buSzPts val="2400"/>
              <a:buFont typeface="Abril Fatface"/>
              <a:buNone/>
              <a:defRPr sz="2400" b="0" i="0" u="none" strike="noStrike" cap="none">
                <a:solidFill>
                  <a:schemeClr val="lt1"/>
                </a:solidFill>
                <a:latin typeface="Abril Fatface"/>
                <a:ea typeface="Abril Fatface"/>
                <a:cs typeface="Abril Fatface"/>
                <a:sym typeface="Abril Fatface"/>
              </a:defRPr>
            </a:lvl2pPr>
            <a:lvl3pPr marR="0" lvl="2" algn="ctr" rtl="0">
              <a:lnSpc>
                <a:spcPct val="100000"/>
              </a:lnSpc>
              <a:spcBef>
                <a:spcPts val="0"/>
              </a:spcBef>
              <a:spcAft>
                <a:spcPts val="0"/>
              </a:spcAft>
              <a:buClr>
                <a:schemeClr val="lt1"/>
              </a:buClr>
              <a:buSzPts val="2400"/>
              <a:buFont typeface="Abril Fatface"/>
              <a:buNone/>
              <a:defRPr sz="2400" b="0" i="0" u="none" strike="noStrike" cap="none">
                <a:solidFill>
                  <a:schemeClr val="lt1"/>
                </a:solidFill>
                <a:latin typeface="Abril Fatface"/>
                <a:ea typeface="Abril Fatface"/>
                <a:cs typeface="Abril Fatface"/>
                <a:sym typeface="Abril Fatface"/>
              </a:defRPr>
            </a:lvl3pPr>
            <a:lvl4pPr marR="0" lvl="3" algn="ctr" rtl="0">
              <a:lnSpc>
                <a:spcPct val="100000"/>
              </a:lnSpc>
              <a:spcBef>
                <a:spcPts val="0"/>
              </a:spcBef>
              <a:spcAft>
                <a:spcPts val="0"/>
              </a:spcAft>
              <a:buClr>
                <a:schemeClr val="lt1"/>
              </a:buClr>
              <a:buSzPts val="2400"/>
              <a:buFont typeface="Abril Fatface"/>
              <a:buNone/>
              <a:defRPr sz="2400" b="0" i="0" u="none" strike="noStrike" cap="none">
                <a:solidFill>
                  <a:schemeClr val="lt1"/>
                </a:solidFill>
                <a:latin typeface="Abril Fatface"/>
                <a:ea typeface="Abril Fatface"/>
                <a:cs typeface="Abril Fatface"/>
                <a:sym typeface="Abril Fatface"/>
              </a:defRPr>
            </a:lvl4pPr>
            <a:lvl5pPr marR="0" lvl="4" algn="ctr" rtl="0">
              <a:lnSpc>
                <a:spcPct val="100000"/>
              </a:lnSpc>
              <a:spcBef>
                <a:spcPts val="0"/>
              </a:spcBef>
              <a:spcAft>
                <a:spcPts val="0"/>
              </a:spcAft>
              <a:buClr>
                <a:schemeClr val="lt1"/>
              </a:buClr>
              <a:buSzPts val="2400"/>
              <a:buFont typeface="Abril Fatface"/>
              <a:buNone/>
              <a:defRPr sz="2400" b="0" i="0" u="none" strike="noStrike" cap="none">
                <a:solidFill>
                  <a:schemeClr val="lt1"/>
                </a:solidFill>
                <a:latin typeface="Abril Fatface"/>
                <a:ea typeface="Abril Fatface"/>
                <a:cs typeface="Abril Fatface"/>
                <a:sym typeface="Abril Fatface"/>
              </a:defRPr>
            </a:lvl5pPr>
            <a:lvl6pPr marR="0" lvl="5" algn="ctr" rtl="0">
              <a:lnSpc>
                <a:spcPct val="100000"/>
              </a:lnSpc>
              <a:spcBef>
                <a:spcPts val="0"/>
              </a:spcBef>
              <a:spcAft>
                <a:spcPts val="0"/>
              </a:spcAft>
              <a:buClr>
                <a:schemeClr val="lt1"/>
              </a:buClr>
              <a:buSzPts val="2400"/>
              <a:buFont typeface="Abril Fatface"/>
              <a:buNone/>
              <a:defRPr sz="2400" b="0" i="0" u="none" strike="noStrike" cap="none">
                <a:solidFill>
                  <a:schemeClr val="lt1"/>
                </a:solidFill>
                <a:latin typeface="Abril Fatface"/>
                <a:ea typeface="Abril Fatface"/>
                <a:cs typeface="Abril Fatface"/>
                <a:sym typeface="Abril Fatface"/>
              </a:defRPr>
            </a:lvl6pPr>
            <a:lvl7pPr marR="0" lvl="6" algn="ctr" rtl="0">
              <a:lnSpc>
                <a:spcPct val="100000"/>
              </a:lnSpc>
              <a:spcBef>
                <a:spcPts val="0"/>
              </a:spcBef>
              <a:spcAft>
                <a:spcPts val="0"/>
              </a:spcAft>
              <a:buClr>
                <a:schemeClr val="lt1"/>
              </a:buClr>
              <a:buSzPts val="2400"/>
              <a:buFont typeface="Abril Fatface"/>
              <a:buNone/>
              <a:defRPr sz="2400" b="0" i="0" u="none" strike="noStrike" cap="none">
                <a:solidFill>
                  <a:schemeClr val="lt1"/>
                </a:solidFill>
                <a:latin typeface="Abril Fatface"/>
                <a:ea typeface="Abril Fatface"/>
                <a:cs typeface="Abril Fatface"/>
                <a:sym typeface="Abril Fatface"/>
              </a:defRPr>
            </a:lvl7pPr>
            <a:lvl8pPr marR="0" lvl="7" algn="ctr" rtl="0">
              <a:lnSpc>
                <a:spcPct val="100000"/>
              </a:lnSpc>
              <a:spcBef>
                <a:spcPts val="0"/>
              </a:spcBef>
              <a:spcAft>
                <a:spcPts val="0"/>
              </a:spcAft>
              <a:buClr>
                <a:schemeClr val="lt1"/>
              </a:buClr>
              <a:buSzPts val="2400"/>
              <a:buFont typeface="Abril Fatface"/>
              <a:buNone/>
              <a:defRPr sz="2400" b="0" i="0" u="none" strike="noStrike" cap="none">
                <a:solidFill>
                  <a:schemeClr val="lt1"/>
                </a:solidFill>
                <a:latin typeface="Abril Fatface"/>
                <a:ea typeface="Abril Fatface"/>
                <a:cs typeface="Abril Fatface"/>
                <a:sym typeface="Abril Fatface"/>
              </a:defRPr>
            </a:lvl8pPr>
            <a:lvl9pPr marR="0" lvl="8" algn="ctr" rtl="0">
              <a:lnSpc>
                <a:spcPct val="100000"/>
              </a:lnSpc>
              <a:spcBef>
                <a:spcPts val="0"/>
              </a:spcBef>
              <a:spcAft>
                <a:spcPts val="0"/>
              </a:spcAft>
              <a:buClr>
                <a:schemeClr val="lt1"/>
              </a:buClr>
              <a:buSzPts val="2400"/>
              <a:buFont typeface="Abril Fatface"/>
              <a:buNone/>
              <a:defRPr sz="2400" b="0" i="0" u="none" strike="noStrike" cap="none">
                <a:solidFill>
                  <a:schemeClr val="lt1"/>
                </a:solidFill>
                <a:latin typeface="Abril Fatface"/>
                <a:ea typeface="Abril Fatface"/>
                <a:cs typeface="Abril Fatface"/>
                <a:sym typeface="Abril Fatface"/>
              </a:defRPr>
            </a:lvl9pPr>
          </a:lstStyle>
          <a:p>
            <a:r>
              <a:rPr lang="en-US" sz="1800" u="sng" dirty="0">
                <a:solidFill>
                  <a:srgbClr val="0070C0"/>
                </a:solidFill>
              </a:rPr>
              <a:t>HB1529 </a:t>
            </a:r>
            <a:r>
              <a:rPr lang="en-US" sz="1800" dirty="0">
                <a:solidFill>
                  <a:srgbClr val="0070C0"/>
                </a:solidFill>
              </a:rPr>
              <a:t>- </a:t>
            </a:r>
            <a:r>
              <a:rPr lang="en-US" sz="1800" dirty="0">
                <a:solidFill>
                  <a:srgbClr val="00B050"/>
                </a:solidFill>
              </a:rPr>
              <a:t>PASSED </a:t>
            </a:r>
          </a:p>
          <a:p>
            <a:r>
              <a:rPr lang="en-US" sz="1500" dirty="0">
                <a:solidFill>
                  <a:srgbClr val="0070C0"/>
                </a:solidFill>
              </a:rPr>
              <a:t>NDUS institutions:  Requires in-state residency for tuition for Peace Corp. volunteers who have completed service</a:t>
            </a:r>
            <a:r>
              <a:rPr lang="en-US" sz="1600" dirty="0">
                <a:solidFill>
                  <a:srgbClr val="0070C0"/>
                </a:solidFill>
              </a:rPr>
              <a:t>. </a:t>
            </a:r>
          </a:p>
        </p:txBody>
      </p:sp>
    </p:spTree>
    <p:extLst>
      <p:ext uri="{BB962C8B-B14F-4D97-AF65-F5344CB8AC3E}">
        <p14:creationId xmlns:p14="http://schemas.microsoft.com/office/powerpoint/2010/main" val="14371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87CCD-F457-9C15-80C8-19A7D6B525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3694B6-51B4-623B-41AF-638480D65673}"/>
              </a:ext>
            </a:extLst>
          </p:cNvPr>
          <p:cNvSpPr>
            <a:spLocks noGrp="1"/>
          </p:cNvSpPr>
          <p:nvPr>
            <p:ph type="title"/>
          </p:nvPr>
        </p:nvSpPr>
        <p:spPr/>
        <p:txBody>
          <a:bodyPr/>
          <a:lstStyle/>
          <a:p>
            <a:r>
              <a:rPr lang="en-US" dirty="0"/>
              <a:t>Post-Session </a:t>
            </a:r>
            <a:br>
              <a:rPr lang="en-US" dirty="0"/>
            </a:br>
            <a:r>
              <a:rPr lang="en-US" dirty="0"/>
              <a:t>Implementation &amp; Updates</a:t>
            </a:r>
          </a:p>
        </p:txBody>
      </p:sp>
      <p:pic>
        <p:nvPicPr>
          <p:cNvPr id="9" name="Picture 8" descr="A red sign with white text&#10;&#10;AI-generated content may be incorrect.">
            <a:extLst>
              <a:ext uri="{FF2B5EF4-FFF2-40B4-BE49-F238E27FC236}">
                <a16:creationId xmlns:a16="http://schemas.microsoft.com/office/drawing/2014/main" id="{55666702-9FFE-1846-4B96-C98553B142F3}"/>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837473B0-CC2E-450A-ABE3-18F120FF3D39}">
                <a1611:picAttrSrcUrl xmlns:a1611="http://schemas.microsoft.com/office/drawing/2016/11/main" r:id="rId5"/>
              </a:ext>
            </a:extLst>
          </a:blip>
          <a:stretch>
            <a:fillRect/>
          </a:stretch>
        </p:blipFill>
        <p:spPr>
          <a:xfrm rot="21329348">
            <a:off x="2617796" y="1556084"/>
            <a:ext cx="4056801" cy="2700448"/>
          </a:xfrm>
          <a:prstGeom prst="rect">
            <a:avLst/>
          </a:prstGeom>
        </p:spPr>
      </p:pic>
    </p:spTree>
    <p:extLst>
      <p:ext uri="{BB962C8B-B14F-4D97-AF65-F5344CB8AC3E}">
        <p14:creationId xmlns:p14="http://schemas.microsoft.com/office/powerpoint/2010/main" val="220006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895"/>
        <p:cNvGrpSpPr/>
        <p:nvPr/>
      </p:nvGrpSpPr>
      <p:grpSpPr>
        <a:xfrm>
          <a:off x="0" y="0"/>
          <a:ext cx="0" cy="0"/>
          <a:chOff x="0" y="0"/>
          <a:chExt cx="0" cy="0"/>
        </a:xfrm>
      </p:grpSpPr>
      <p:grpSp>
        <p:nvGrpSpPr>
          <p:cNvPr id="3898" name="Google Shape;3898;p47"/>
          <p:cNvGrpSpPr/>
          <p:nvPr/>
        </p:nvGrpSpPr>
        <p:grpSpPr>
          <a:xfrm flipH="1">
            <a:off x="830890" y="1771625"/>
            <a:ext cx="301050" cy="472625"/>
            <a:chOff x="7080825" y="1615975"/>
            <a:chExt cx="301050" cy="472625"/>
          </a:xfrm>
        </p:grpSpPr>
        <p:sp>
          <p:nvSpPr>
            <p:cNvPr id="3899" name="Google Shape;3899;p47"/>
            <p:cNvSpPr/>
            <p:nvPr/>
          </p:nvSpPr>
          <p:spPr>
            <a:xfrm>
              <a:off x="7272400" y="1615975"/>
              <a:ext cx="109475" cy="197925"/>
            </a:xfrm>
            <a:custGeom>
              <a:avLst/>
              <a:gdLst/>
              <a:ahLst/>
              <a:cxnLst/>
              <a:rect l="l" t="t" r="r" b="b"/>
              <a:pathLst>
                <a:path w="4379" h="7917" extrusionOk="0">
                  <a:moveTo>
                    <a:pt x="1263" y="1"/>
                  </a:moveTo>
                  <a:lnTo>
                    <a:pt x="0" y="2316"/>
                  </a:lnTo>
                  <a:lnTo>
                    <a:pt x="463" y="2864"/>
                  </a:lnTo>
                  <a:lnTo>
                    <a:pt x="842" y="3453"/>
                  </a:lnTo>
                  <a:lnTo>
                    <a:pt x="1179" y="4001"/>
                  </a:lnTo>
                  <a:lnTo>
                    <a:pt x="1474" y="4506"/>
                  </a:lnTo>
                  <a:lnTo>
                    <a:pt x="1727" y="5011"/>
                  </a:lnTo>
                  <a:lnTo>
                    <a:pt x="1895" y="5474"/>
                  </a:lnTo>
                  <a:lnTo>
                    <a:pt x="2190" y="6274"/>
                  </a:lnTo>
                  <a:lnTo>
                    <a:pt x="2358" y="6990"/>
                  </a:lnTo>
                  <a:lnTo>
                    <a:pt x="2442" y="7495"/>
                  </a:lnTo>
                  <a:lnTo>
                    <a:pt x="2442" y="7916"/>
                  </a:lnTo>
                  <a:lnTo>
                    <a:pt x="2863" y="7579"/>
                  </a:lnTo>
                  <a:lnTo>
                    <a:pt x="3242" y="7242"/>
                  </a:lnTo>
                  <a:lnTo>
                    <a:pt x="3579" y="6906"/>
                  </a:lnTo>
                  <a:lnTo>
                    <a:pt x="3832" y="6569"/>
                  </a:lnTo>
                  <a:lnTo>
                    <a:pt x="4000" y="6232"/>
                  </a:lnTo>
                  <a:lnTo>
                    <a:pt x="4169" y="5895"/>
                  </a:lnTo>
                  <a:lnTo>
                    <a:pt x="4295" y="5558"/>
                  </a:lnTo>
                  <a:lnTo>
                    <a:pt x="4337" y="5221"/>
                  </a:lnTo>
                  <a:lnTo>
                    <a:pt x="4379" y="4843"/>
                  </a:lnTo>
                  <a:lnTo>
                    <a:pt x="4379" y="4548"/>
                  </a:lnTo>
                  <a:lnTo>
                    <a:pt x="4337" y="4211"/>
                  </a:lnTo>
                  <a:lnTo>
                    <a:pt x="4253" y="3874"/>
                  </a:lnTo>
                  <a:lnTo>
                    <a:pt x="4169" y="3537"/>
                  </a:lnTo>
                  <a:lnTo>
                    <a:pt x="4042" y="3243"/>
                  </a:lnTo>
                  <a:lnTo>
                    <a:pt x="3705" y="2653"/>
                  </a:lnTo>
                  <a:lnTo>
                    <a:pt x="3369" y="2106"/>
                  </a:lnTo>
                  <a:lnTo>
                    <a:pt x="2948" y="1601"/>
                  </a:lnTo>
                  <a:lnTo>
                    <a:pt x="2527" y="1138"/>
                  </a:lnTo>
                  <a:lnTo>
                    <a:pt x="2148" y="759"/>
                  </a:lnTo>
                  <a:lnTo>
                    <a:pt x="1516" y="211"/>
                  </a:lnTo>
                  <a:lnTo>
                    <a:pt x="126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0" name="Google Shape;3900;p47"/>
            <p:cNvSpPr/>
            <p:nvPr/>
          </p:nvSpPr>
          <p:spPr>
            <a:xfrm>
              <a:off x="7141875" y="1745450"/>
              <a:ext cx="231600" cy="101075"/>
            </a:xfrm>
            <a:custGeom>
              <a:avLst/>
              <a:gdLst/>
              <a:ahLst/>
              <a:cxnLst/>
              <a:rect l="l" t="t" r="r" b="b"/>
              <a:pathLst>
                <a:path w="9264" h="4043" extrusionOk="0">
                  <a:moveTo>
                    <a:pt x="1558" y="0"/>
                  </a:moveTo>
                  <a:lnTo>
                    <a:pt x="1" y="1895"/>
                  </a:lnTo>
                  <a:lnTo>
                    <a:pt x="674" y="2358"/>
                  </a:lnTo>
                  <a:lnTo>
                    <a:pt x="1306" y="2737"/>
                  </a:lnTo>
                  <a:lnTo>
                    <a:pt x="1895" y="3074"/>
                  </a:lnTo>
                  <a:lnTo>
                    <a:pt x="2485" y="3369"/>
                  </a:lnTo>
                  <a:lnTo>
                    <a:pt x="3032" y="3621"/>
                  </a:lnTo>
                  <a:lnTo>
                    <a:pt x="3579" y="3790"/>
                  </a:lnTo>
                  <a:lnTo>
                    <a:pt x="4042" y="3916"/>
                  </a:lnTo>
                  <a:lnTo>
                    <a:pt x="4548" y="4000"/>
                  </a:lnTo>
                  <a:lnTo>
                    <a:pt x="4969" y="4042"/>
                  </a:lnTo>
                  <a:lnTo>
                    <a:pt x="5390" y="4042"/>
                  </a:lnTo>
                  <a:lnTo>
                    <a:pt x="5769" y="4000"/>
                  </a:lnTo>
                  <a:lnTo>
                    <a:pt x="6148" y="3958"/>
                  </a:lnTo>
                  <a:lnTo>
                    <a:pt x="6484" y="3874"/>
                  </a:lnTo>
                  <a:lnTo>
                    <a:pt x="6821" y="3747"/>
                  </a:lnTo>
                  <a:lnTo>
                    <a:pt x="7116" y="3621"/>
                  </a:lnTo>
                  <a:lnTo>
                    <a:pt x="7369" y="3453"/>
                  </a:lnTo>
                  <a:lnTo>
                    <a:pt x="7832" y="3116"/>
                  </a:lnTo>
                  <a:lnTo>
                    <a:pt x="8253" y="2695"/>
                  </a:lnTo>
                  <a:lnTo>
                    <a:pt x="8590" y="2316"/>
                  </a:lnTo>
                  <a:lnTo>
                    <a:pt x="8842" y="1895"/>
                  </a:lnTo>
                  <a:lnTo>
                    <a:pt x="9011" y="1558"/>
                  </a:lnTo>
                  <a:lnTo>
                    <a:pt x="9137" y="1263"/>
                  </a:lnTo>
                  <a:lnTo>
                    <a:pt x="9263" y="1011"/>
                  </a:lnTo>
                  <a:lnTo>
                    <a:pt x="9011" y="1348"/>
                  </a:lnTo>
                  <a:lnTo>
                    <a:pt x="8758" y="1642"/>
                  </a:lnTo>
                  <a:lnTo>
                    <a:pt x="8463" y="1895"/>
                  </a:lnTo>
                  <a:lnTo>
                    <a:pt x="8169" y="2063"/>
                  </a:lnTo>
                  <a:lnTo>
                    <a:pt x="7874" y="2232"/>
                  </a:lnTo>
                  <a:lnTo>
                    <a:pt x="7579" y="2358"/>
                  </a:lnTo>
                  <a:lnTo>
                    <a:pt x="7284" y="2400"/>
                  </a:lnTo>
                  <a:lnTo>
                    <a:pt x="6948" y="2484"/>
                  </a:lnTo>
                  <a:lnTo>
                    <a:pt x="6316" y="2484"/>
                  </a:lnTo>
                  <a:lnTo>
                    <a:pt x="5684" y="2358"/>
                  </a:lnTo>
                  <a:lnTo>
                    <a:pt x="5053" y="2190"/>
                  </a:lnTo>
                  <a:lnTo>
                    <a:pt x="4421" y="1937"/>
                  </a:lnTo>
                  <a:lnTo>
                    <a:pt x="3874" y="1642"/>
                  </a:lnTo>
                  <a:lnTo>
                    <a:pt x="3327" y="1348"/>
                  </a:lnTo>
                  <a:lnTo>
                    <a:pt x="2822" y="1011"/>
                  </a:lnTo>
                  <a:lnTo>
                    <a:pt x="2400" y="716"/>
                  </a:lnTo>
                  <a:lnTo>
                    <a:pt x="1811" y="211"/>
                  </a:lnTo>
                  <a:lnTo>
                    <a:pt x="1558"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1" name="Google Shape;3901;p47"/>
            <p:cNvSpPr/>
            <p:nvPr/>
          </p:nvSpPr>
          <p:spPr>
            <a:xfrm>
              <a:off x="7141875" y="1745450"/>
              <a:ext cx="103175" cy="207375"/>
            </a:xfrm>
            <a:custGeom>
              <a:avLst/>
              <a:gdLst/>
              <a:ahLst/>
              <a:cxnLst/>
              <a:rect l="l" t="t" r="r" b="b"/>
              <a:pathLst>
                <a:path w="4127" h="8295" extrusionOk="0">
                  <a:moveTo>
                    <a:pt x="1558" y="0"/>
                  </a:moveTo>
                  <a:lnTo>
                    <a:pt x="1" y="1895"/>
                  </a:lnTo>
                  <a:lnTo>
                    <a:pt x="422" y="2484"/>
                  </a:lnTo>
                  <a:lnTo>
                    <a:pt x="885" y="3200"/>
                  </a:lnTo>
                  <a:lnTo>
                    <a:pt x="1390" y="4084"/>
                  </a:lnTo>
                  <a:lnTo>
                    <a:pt x="1853" y="5095"/>
                  </a:lnTo>
                  <a:lnTo>
                    <a:pt x="2064" y="5642"/>
                  </a:lnTo>
                  <a:lnTo>
                    <a:pt x="2232" y="6189"/>
                  </a:lnTo>
                  <a:lnTo>
                    <a:pt x="2400" y="6737"/>
                  </a:lnTo>
                  <a:lnTo>
                    <a:pt x="2485" y="7284"/>
                  </a:lnTo>
                  <a:lnTo>
                    <a:pt x="2485" y="7789"/>
                  </a:lnTo>
                  <a:lnTo>
                    <a:pt x="2485" y="8295"/>
                  </a:lnTo>
                  <a:lnTo>
                    <a:pt x="2569" y="8252"/>
                  </a:lnTo>
                  <a:lnTo>
                    <a:pt x="2864" y="8084"/>
                  </a:lnTo>
                  <a:lnTo>
                    <a:pt x="3285" y="7789"/>
                  </a:lnTo>
                  <a:lnTo>
                    <a:pt x="3495" y="7621"/>
                  </a:lnTo>
                  <a:lnTo>
                    <a:pt x="3664" y="7368"/>
                  </a:lnTo>
                  <a:lnTo>
                    <a:pt x="3832" y="7074"/>
                  </a:lnTo>
                  <a:lnTo>
                    <a:pt x="4000" y="6737"/>
                  </a:lnTo>
                  <a:lnTo>
                    <a:pt x="4085" y="6400"/>
                  </a:lnTo>
                  <a:lnTo>
                    <a:pt x="4127" y="5979"/>
                  </a:lnTo>
                  <a:lnTo>
                    <a:pt x="4127" y="5516"/>
                  </a:lnTo>
                  <a:lnTo>
                    <a:pt x="4042" y="4968"/>
                  </a:lnTo>
                  <a:lnTo>
                    <a:pt x="3874" y="4421"/>
                  </a:lnTo>
                  <a:lnTo>
                    <a:pt x="3579" y="3790"/>
                  </a:lnTo>
                  <a:lnTo>
                    <a:pt x="2569" y="1727"/>
                  </a:lnTo>
                  <a:lnTo>
                    <a:pt x="1937" y="590"/>
                  </a:lnTo>
                  <a:lnTo>
                    <a:pt x="1643" y="127"/>
                  </a:lnTo>
                  <a:lnTo>
                    <a:pt x="155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2" name="Google Shape;3902;p47"/>
            <p:cNvSpPr/>
            <p:nvPr/>
          </p:nvSpPr>
          <p:spPr>
            <a:xfrm>
              <a:off x="7080825" y="1855975"/>
              <a:ext cx="167375" cy="232625"/>
            </a:xfrm>
            <a:custGeom>
              <a:avLst/>
              <a:gdLst/>
              <a:ahLst/>
              <a:cxnLst/>
              <a:rect l="l" t="t" r="r" b="b"/>
              <a:pathLst>
                <a:path w="6695" h="9305" extrusionOk="0">
                  <a:moveTo>
                    <a:pt x="6316" y="0"/>
                  </a:moveTo>
                  <a:lnTo>
                    <a:pt x="6274" y="463"/>
                  </a:lnTo>
                  <a:lnTo>
                    <a:pt x="6232" y="674"/>
                  </a:lnTo>
                  <a:lnTo>
                    <a:pt x="6190" y="926"/>
                  </a:lnTo>
                  <a:lnTo>
                    <a:pt x="6063" y="1179"/>
                  </a:lnTo>
                  <a:lnTo>
                    <a:pt x="5937" y="1390"/>
                  </a:lnTo>
                  <a:lnTo>
                    <a:pt x="5769" y="1642"/>
                  </a:lnTo>
                  <a:lnTo>
                    <a:pt x="5600" y="1853"/>
                  </a:lnTo>
                  <a:lnTo>
                    <a:pt x="5348" y="2063"/>
                  </a:lnTo>
                  <a:lnTo>
                    <a:pt x="5095" y="2316"/>
                  </a:lnTo>
                  <a:lnTo>
                    <a:pt x="4800" y="2484"/>
                  </a:lnTo>
                  <a:lnTo>
                    <a:pt x="4464" y="2695"/>
                  </a:lnTo>
                  <a:lnTo>
                    <a:pt x="4085" y="2863"/>
                  </a:lnTo>
                  <a:lnTo>
                    <a:pt x="3664" y="3031"/>
                  </a:lnTo>
                  <a:lnTo>
                    <a:pt x="3200" y="3200"/>
                  </a:lnTo>
                  <a:lnTo>
                    <a:pt x="2695" y="3326"/>
                  </a:lnTo>
                  <a:lnTo>
                    <a:pt x="2190" y="3453"/>
                  </a:lnTo>
                  <a:lnTo>
                    <a:pt x="1769" y="3663"/>
                  </a:lnTo>
                  <a:lnTo>
                    <a:pt x="1390" y="3958"/>
                  </a:lnTo>
                  <a:lnTo>
                    <a:pt x="1095" y="4252"/>
                  </a:lnTo>
                  <a:lnTo>
                    <a:pt x="843" y="4589"/>
                  </a:lnTo>
                  <a:lnTo>
                    <a:pt x="590" y="4926"/>
                  </a:lnTo>
                  <a:lnTo>
                    <a:pt x="422" y="5305"/>
                  </a:lnTo>
                  <a:lnTo>
                    <a:pt x="295" y="5684"/>
                  </a:lnTo>
                  <a:lnTo>
                    <a:pt x="169" y="6063"/>
                  </a:lnTo>
                  <a:lnTo>
                    <a:pt x="85" y="6400"/>
                  </a:lnTo>
                  <a:lnTo>
                    <a:pt x="1" y="7031"/>
                  </a:lnTo>
                  <a:lnTo>
                    <a:pt x="1" y="7452"/>
                  </a:lnTo>
                  <a:lnTo>
                    <a:pt x="1" y="7579"/>
                  </a:lnTo>
                  <a:lnTo>
                    <a:pt x="2022" y="9305"/>
                  </a:lnTo>
                  <a:lnTo>
                    <a:pt x="1980" y="9136"/>
                  </a:lnTo>
                  <a:lnTo>
                    <a:pt x="1895" y="8673"/>
                  </a:lnTo>
                  <a:lnTo>
                    <a:pt x="1811" y="8000"/>
                  </a:lnTo>
                  <a:lnTo>
                    <a:pt x="1769" y="7579"/>
                  </a:lnTo>
                  <a:lnTo>
                    <a:pt x="1811" y="7158"/>
                  </a:lnTo>
                  <a:lnTo>
                    <a:pt x="1853" y="6737"/>
                  </a:lnTo>
                  <a:lnTo>
                    <a:pt x="1937" y="6315"/>
                  </a:lnTo>
                  <a:lnTo>
                    <a:pt x="2064" y="5894"/>
                  </a:lnTo>
                  <a:lnTo>
                    <a:pt x="2274" y="5516"/>
                  </a:lnTo>
                  <a:lnTo>
                    <a:pt x="2527" y="5137"/>
                  </a:lnTo>
                  <a:lnTo>
                    <a:pt x="2864" y="4800"/>
                  </a:lnTo>
                  <a:lnTo>
                    <a:pt x="3285" y="4547"/>
                  </a:lnTo>
                  <a:lnTo>
                    <a:pt x="3537" y="4421"/>
                  </a:lnTo>
                  <a:lnTo>
                    <a:pt x="3790" y="4337"/>
                  </a:lnTo>
                  <a:lnTo>
                    <a:pt x="4548" y="4084"/>
                  </a:lnTo>
                  <a:lnTo>
                    <a:pt x="5137" y="3789"/>
                  </a:lnTo>
                  <a:lnTo>
                    <a:pt x="5642" y="3453"/>
                  </a:lnTo>
                  <a:lnTo>
                    <a:pt x="6021" y="3116"/>
                  </a:lnTo>
                  <a:lnTo>
                    <a:pt x="6274" y="2779"/>
                  </a:lnTo>
                  <a:lnTo>
                    <a:pt x="6484" y="2400"/>
                  </a:lnTo>
                  <a:lnTo>
                    <a:pt x="6611" y="2063"/>
                  </a:lnTo>
                  <a:lnTo>
                    <a:pt x="6653" y="1684"/>
                  </a:lnTo>
                  <a:lnTo>
                    <a:pt x="6695" y="1347"/>
                  </a:lnTo>
                  <a:lnTo>
                    <a:pt x="6653" y="1053"/>
                  </a:lnTo>
                  <a:lnTo>
                    <a:pt x="6611" y="758"/>
                  </a:lnTo>
                  <a:lnTo>
                    <a:pt x="6527" y="505"/>
                  </a:lnTo>
                  <a:lnTo>
                    <a:pt x="6358" y="126"/>
                  </a:lnTo>
                  <a:lnTo>
                    <a:pt x="6316"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03" name="Google Shape;3903;p47"/>
          <p:cNvGrpSpPr/>
          <p:nvPr/>
        </p:nvGrpSpPr>
        <p:grpSpPr>
          <a:xfrm flipH="1">
            <a:off x="7214140" y="2715950"/>
            <a:ext cx="301050" cy="472625"/>
            <a:chOff x="6150375" y="1077075"/>
            <a:chExt cx="301050" cy="472625"/>
          </a:xfrm>
        </p:grpSpPr>
        <p:sp>
          <p:nvSpPr>
            <p:cNvPr id="3904" name="Google Shape;3904;p47"/>
            <p:cNvSpPr/>
            <p:nvPr/>
          </p:nvSpPr>
          <p:spPr>
            <a:xfrm>
              <a:off x="6150375" y="1077075"/>
              <a:ext cx="108425" cy="197900"/>
            </a:xfrm>
            <a:custGeom>
              <a:avLst/>
              <a:gdLst/>
              <a:ahLst/>
              <a:cxnLst/>
              <a:rect l="l" t="t" r="r" b="b"/>
              <a:pathLst>
                <a:path w="4337" h="7916" extrusionOk="0">
                  <a:moveTo>
                    <a:pt x="3074" y="0"/>
                  </a:moveTo>
                  <a:lnTo>
                    <a:pt x="2821" y="211"/>
                  </a:lnTo>
                  <a:lnTo>
                    <a:pt x="2231" y="758"/>
                  </a:lnTo>
                  <a:lnTo>
                    <a:pt x="1810" y="1137"/>
                  </a:lnTo>
                  <a:lnTo>
                    <a:pt x="1432" y="1600"/>
                  </a:lnTo>
                  <a:lnTo>
                    <a:pt x="1010" y="2106"/>
                  </a:lnTo>
                  <a:lnTo>
                    <a:pt x="632" y="2653"/>
                  </a:lnTo>
                  <a:lnTo>
                    <a:pt x="337" y="3242"/>
                  </a:lnTo>
                  <a:lnTo>
                    <a:pt x="211" y="3537"/>
                  </a:lnTo>
                  <a:lnTo>
                    <a:pt x="126" y="3874"/>
                  </a:lnTo>
                  <a:lnTo>
                    <a:pt x="42" y="4211"/>
                  </a:lnTo>
                  <a:lnTo>
                    <a:pt x="0" y="4547"/>
                  </a:lnTo>
                  <a:lnTo>
                    <a:pt x="0" y="4842"/>
                  </a:lnTo>
                  <a:lnTo>
                    <a:pt x="0" y="5221"/>
                  </a:lnTo>
                  <a:lnTo>
                    <a:pt x="84" y="5558"/>
                  </a:lnTo>
                  <a:lnTo>
                    <a:pt x="211" y="5895"/>
                  </a:lnTo>
                  <a:lnTo>
                    <a:pt x="337" y="6232"/>
                  </a:lnTo>
                  <a:lnTo>
                    <a:pt x="547" y="6568"/>
                  </a:lnTo>
                  <a:lnTo>
                    <a:pt x="800" y="6905"/>
                  </a:lnTo>
                  <a:lnTo>
                    <a:pt x="1137" y="7242"/>
                  </a:lnTo>
                  <a:lnTo>
                    <a:pt x="1474" y="7579"/>
                  </a:lnTo>
                  <a:lnTo>
                    <a:pt x="1937" y="7916"/>
                  </a:lnTo>
                  <a:lnTo>
                    <a:pt x="1937" y="7495"/>
                  </a:lnTo>
                  <a:lnTo>
                    <a:pt x="2021" y="6989"/>
                  </a:lnTo>
                  <a:lnTo>
                    <a:pt x="2189" y="6274"/>
                  </a:lnTo>
                  <a:lnTo>
                    <a:pt x="2442" y="5474"/>
                  </a:lnTo>
                  <a:lnTo>
                    <a:pt x="2652" y="5011"/>
                  </a:lnTo>
                  <a:lnTo>
                    <a:pt x="2905" y="4505"/>
                  </a:lnTo>
                  <a:lnTo>
                    <a:pt x="3158" y="4000"/>
                  </a:lnTo>
                  <a:lnTo>
                    <a:pt x="3495" y="3453"/>
                  </a:lnTo>
                  <a:lnTo>
                    <a:pt x="3916" y="2863"/>
                  </a:lnTo>
                  <a:lnTo>
                    <a:pt x="4337" y="2316"/>
                  </a:lnTo>
                  <a:lnTo>
                    <a:pt x="3074"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5" name="Google Shape;3905;p47"/>
            <p:cNvSpPr/>
            <p:nvPr/>
          </p:nvSpPr>
          <p:spPr>
            <a:xfrm>
              <a:off x="6158775" y="1206525"/>
              <a:ext cx="231600" cy="101075"/>
            </a:xfrm>
            <a:custGeom>
              <a:avLst/>
              <a:gdLst/>
              <a:ahLst/>
              <a:cxnLst/>
              <a:rect l="l" t="t" r="r" b="b"/>
              <a:pathLst>
                <a:path w="9264" h="4043" extrusionOk="0">
                  <a:moveTo>
                    <a:pt x="7664" y="1"/>
                  </a:moveTo>
                  <a:lnTo>
                    <a:pt x="7453" y="211"/>
                  </a:lnTo>
                  <a:lnTo>
                    <a:pt x="6864" y="717"/>
                  </a:lnTo>
                  <a:lnTo>
                    <a:pt x="6400" y="1011"/>
                  </a:lnTo>
                  <a:lnTo>
                    <a:pt x="5937" y="1348"/>
                  </a:lnTo>
                  <a:lnTo>
                    <a:pt x="5390" y="1643"/>
                  </a:lnTo>
                  <a:lnTo>
                    <a:pt x="4801" y="1938"/>
                  </a:lnTo>
                  <a:lnTo>
                    <a:pt x="4211" y="2190"/>
                  </a:lnTo>
                  <a:lnTo>
                    <a:pt x="3580" y="2359"/>
                  </a:lnTo>
                  <a:lnTo>
                    <a:pt x="2948" y="2485"/>
                  </a:lnTo>
                  <a:lnTo>
                    <a:pt x="2316" y="2485"/>
                  </a:lnTo>
                  <a:lnTo>
                    <a:pt x="1980" y="2401"/>
                  </a:lnTo>
                  <a:lnTo>
                    <a:pt x="1685" y="2359"/>
                  </a:lnTo>
                  <a:lnTo>
                    <a:pt x="1390" y="2232"/>
                  </a:lnTo>
                  <a:lnTo>
                    <a:pt x="1096" y="2064"/>
                  </a:lnTo>
                  <a:lnTo>
                    <a:pt x="801" y="1896"/>
                  </a:lnTo>
                  <a:lnTo>
                    <a:pt x="506" y="1643"/>
                  </a:lnTo>
                  <a:lnTo>
                    <a:pt x="253" y="1348"/>
                  </a:lnTo>
                  <a:lnTo>
                    <a:pt x="1" y="1011"/>
                  </a:lnTo>
                  <a:lnTo>
                    <a:pt x="85" y="1264"/>
                  </a:lnTo>
                  <a:lnTo>
                    <a:pt x="211" y="1559"/>
                  </a:lnTo>
                  <a:lnTo>
                    <a:pt x="422" y="1896"/>
                  </a:lnTo>
                  <a:lnTo>
                    <a:pt x="674" y="2317"/>
                  </a:lnTo>
                  <a:lnTo>
                    <a:pt x="1011" y="2696"/>
                  </a:lnTo>
                  <a:lnTo>
                    <a:pt x="1390" y="3117"/>
                  </a:lnTo>
                  <a:lnTo>
                    <a:pt x="1895" y="3453"/>
                  </a:lnTo>
                  <a:lnTo>
                    <a:pt x="2148" y="3622"/>
                  </a:lnTo>
                  <a:lnTo>
                    <a:pt x="2443" y="3748"/>
                  </a:lnTo>
                  <a:lnTo>
                    <a:pt x="2780" y="3874"/>
                  </a:lnTo>
                  <a:lnTo>
                    <a:pt x="3116" y="3959"/>
                  </a:lnTo>
                  <a:lnTo>
                    <a:pt x="3495" y="4001"/>
                  </a:lnTo>
                  <a:lnTo>
                    <a:pt x="3874" y="4043"/>
                  </a:lnTo>
                  <a:lnTo>
                    <a:pt x="4295" y="4043"/>
                  </a:lnTo>
                  <a:lnTo>
                    <a:pt x="4716" y="4001"/>
                  </a:lnTo>
                  <a:lnTo>
                    <a:pt x="5179" y="3916"/>
                  </a:lnTo>
                  <a:lnTo>
                    <a:pt x="5685" y="3790"/>
                  </a:lnTo>
                  <a:lnTo>
                    <a:pt x="6190" y="3622"/>
                  </a:lnTo>
                  <a:lnTo>
                    <a:pt x="6737" y="3369"/>
                  </a:lnTo>
                  <a:lnTo>
                    <a:pt x="7327" y="3074"/>
                  </a:lnTo>
                  <a:lnTo>
                    <a:pt x="7958" y="2738"/>
                  </a:lnTo>
                  <a:lnTo>
                    <a:pt x="8590" y="2359"/>
                  </a:lnTo>
                  <a:lnTo>
                    <a:pt x="9263" y="1896"/>
                  </a:lnTo>
                  <a:lnTo>
                    <a:pt x="7664"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6" name="Google Shape;3906;p47"/>
            <p:cNvSpPr/>
            <p:nvPr/>
          </p:nvSpPr>
          <p:spPr>
            <a:xfrm>
              <a:off x="6286150" y="1206525"/>
              <a:ext cx="104225" cy="207400"/>
            </a:xfrm>
            <a:custGeom>
              <a:avLst/>
              <a:gdLst/>
              <a:ahLst/>
              <a:cxnLst/>
              <a:rect l="l" t="t" r="r" b="b"/>
              <a:pathLst>
                <a:path w="4169" h="8296" extrusionOk="0">
                  <a:moveTo>
                    <a:pt x="2569" y="1"/>
                  </a:moveTo>
                  <a:lnTo>
                    <a:pt x="2526" y="127"/>
                  </a:lnTo>
                  <a:lnTo>
                    <a:pt x="2232" y="590"/>
                  </a:lnTo>
                  <a:lnTo>
                    <a:pt x="1600" y="1727"/>
                  </a:lnTo>
                  <a:lnTo>
                    <a:pt x="548" y="3790"/>
                  </a:lnTo>
                  <a:lnTo>
                    <a:pt x="295" y="4422"/>
                  </a:lnTo>
                  <a:lnTo>
                    <a:pt x="127" y="4969"/>
                  </a:lnTo>
                  <a:lnTo>
                    <a:pt x="42" y="5516"/>
                  </a:lnTo>
                  <a:lnTo>
                    <a:pt x="0" y="5980"/>
                  </a:lnTo>
                  <a:lnTo>
                    <a:pt x="84" y="6401"/>
                  </a:lnTo>
                  <a:lnTo>
                    <a:pt x="169" y="6737"/>
                  </a:lnTo>
                  <a:lnTo>
                    <a:pt x="295" y="7074"/>
                  </a:lnTo>
                  <a:lnTo>
                    <a:pt x="463" y="7369"/>
                  </a:lnTo>
                  <a:lnTo>
                    <a:pt x="674" y="7622"/>
                  </a:lnTo>
                  <a:lnTo>
                    <a:pt x="884" y="7790"/>
                  </a:lnTo>
                  <a:lnTo>
                    <a:pt x="1263" y="8085"/>
                  </a:lnTo>
                  <a:lnTo>
                    <a:pt x="1558" y="8253"/>
                  </a:lnTo>
                  <a:lnTo>
                    <a:pt x="1684" y="8295"/>
                  </a:lnTo>
                  <a:lnTo>
                    <a:pt x="1642" y="7790"/>
                  </a:lnTo>
                  <a:lnTo>
                    <a:pt x="1684" y="7285"/>
                  </a:lnTo>
                  <a:lnTo>
                    <a:pt x="1769" y="6737"/>
                  </a:lnTo>
                  <a:lnTo>
                    <a:pt x="1895" y="6190"/>
                  </a:lnTo>
                  <a:lnTo>
                    <a:pt x="2105" y="5643"/>
                  </a:lnTo>
                  <a:lnTo>
                    <a:pt x="2316" y="5095"/>
                  </a:lnTo>
                  <a:lnTo>
                    <a:pt x="2779" y="4085"/>
                  </a:lnTo>
                  <a:lnTo>
                    <a:pt x="3284" y="3201"/>
                  </a:lnTo>
                  <a:lnTo>
                    <a:pt x="3705" y="2485"/>
                  </a:lnTo>
                  <a:lnTo>
                    <a:pt x="4168" y="1896"/>
                  </a:lnTo>
                  <a:lnTo>
                    <a:pt x="256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7" name="Google Shape;3907;p47"/>
            <p:cNvSpPr/>
            <p:nvPr/>
          </p:nvSpPr>
          <p:spPr>
            <a:xfrm>
              <a:off x="6284050" y="1317050"/>
              <a:ext cx="167375" cy="232650"/>
            </a:xfrm>
            <a:custGeom>
              <a:avLst/>
              <a:gdLst/>
              <a:ahLst/>
              <a:cxnLst/>
              <a:rect l="l" t="t" r="r" b="b"/>
              <a:pathLst>
                <a:path w="6695" h="9306" extrusionOk="0">
                  <a:moveTo>
                    <a:pt x="379" y="1"/>
                  </a:moveTo>
                  <a:lnTo>
                    <a:pt x="295" y="127"/>
                  </a:lnTo>
                  <a:lnTo>
                    <a:pt x="168" y="506"/>
                  </a:lnTo>
                  <a:lnTo>
                    <a:pt x="84" y="759"/>
                  </a:lnTo>
                  <a:lnTo>
                    <a:pt x="42" y="1053"/>
                  </a:lnTo>
                  <a:lnTo>
                    <a:pt x="0" y="1348"/>
                  </a:lnTo>
                  <a:lnTo>
                    <a:pt x="0" y="1685"/>
                  </a:lnTo>
                  <a:lnTo>
                    <a:pt x="84" y="2064"/>
                  </a:lnTo>
                  <a:lnTo>
                    <a:pt x="211" y="2401"/>
                  </a:lnTo>
                  <a:lnTo>
                    <a:pt x="379" y="2779"/>
                  </a:lnTo>
                  <a:lnTo>
                    <a:pt x="674" y="3116"/>
                  </a:lnTo>
                  <a:lnTo>
                    <a:pt x="1053" y="3453"/>
                  </a:lnTo>
                  <a:lnTo>
                    <a:pt x="1516" y="3790"/>
                  </a:lnTo>
                  <a:lnTo>
                    <a:pt x="2147" y="4085"/>
                  </a:lnTo>
                  <a:lnTo>
                    <a:pt x="2863" y="4337"/>
                  </a:lnTo>
                  <a:lnTo>
                    <a:pt x="3158" y="4421"/>
                  </a:lnTo>
                  <a:lnTo>
                    <a:pt x="3368" y="4548"/>
                  </a:lnTo>
                  <a:lnTo>
                    <a:pt x="3789" y="4800"/>
                  </a:lnTo>
                  <a:lnTo>
                    <a:pt x="4126" y="5137"/>
                  </a:lnTo>
                  <a:lnTo>
                    <a:pt x="4421" y="5516"/>
                  </a:lnTo>
                  <a:lnTo>
                    <a:pt x="4589" y="5895"/>
                  </a:lnTo>
                  <a:lnTo>
                    <a:pt x="4758" y="6316"/>
                  </a:lnTo>
                  <a:lnTo>
                    <a:pt x="4842" y="6737"/>
                  </a:lnTo>
                  <a:lnTo>
                    <a:pt x="4884" y="7158"/>
                  </a:lnTo>
                  <a:lnTo>
                    <a:pt x="4884" y="7579"/>
                  </a:lnTo>
                  <a:lnTo>
                    <a:pt x="4884" y="8000"/>
                  </a:lnTo>
                  <a:lnTo>
                    <a:pt x="4800" y="8674"/>
                  </a:lnTo>
                  <a:lnTo>
                    <a:pt x="4716" y="9137"/>
                  </a:lnTo>
                  <a:lnTo>
                    <a:pt x="4673" y="9305"/>
                  </a:lnTo>
                  <a:lnTo>
                    <a:pt x="4673" y="9305"/>
                  </a:lnTo>
                  <a:lnTo>
                    <a:pt x="6694" y="7579"/>
                  </a:lnTo>
                  <a:lnTo>
                    <a:pt x="6694" y="7453"/>
                  </a:lnTo>
                  <a:lnTo>
                    <a:pt x="6652" y="7032"/>
                  </a:lnTo>
                  <a:lnTo>
                    <a:pt x="6568" y="6400"/>
                  </a:lnTo>
                  <a:lnTo>
                    <a:pt x="6484" y="6063"/>
                  </a:lnTo>
                  <a:lnTo>
                    <a:pt x="6400" y="5685"/>
                  </a:lnTo>
                  <a:lnTo>
                    <a:pt x="6231" y="5306"/>
                  </a:lnTo>
                  <a:lnTo>
                    <a:pt x="6063" y="4927"/>
                  </a:lnTo>
                  <a:lnTo>
                    <a:pt x="5852" y="4590"/>
                  </a:lnTo>
                  <a:lnTo>
                    <a:pt x="5600" y="4253"/>
                  </a:lnTo>
                  <a:lnTo>
                    <a:pt x="5263" y="3958"/>
                  </a:lnTo>
                  <a:lnTo>
                    <a:pt x="4884" y="3664"/>
                  </a:lnTo>
                  <a:lnTo>
                    <a:pt x="4463" y="3453"/>
                  </a:lnTo>
                  <a:lnTo>
                    <a:pt x="4000" y="3327"/>
                  </a:lnTo>
                  <a:lnTo>
                    <a:pt x="3495" y="3201"/>
                  </a:lnTo>
                  <a:lnTo>
                    <a:pt x="3031" y="3032"/>
                  </a:lnTo>
                  <a:lnTo>
                    <a:pt x="2610" y="2864"/>
                  </a:lnTo>
                  <a:lnTo>
                    <a:pt x="2231" y="2695"/>
                  </a:lnTo>
                  <a:lnTo>
                    <a:pt x="1895" y="2485"/>
                  </a:lnTo>
                  <a:lnTo>
                    <a:pt x="1600" y="2316"/>
                  </a:lnTo>
                  <a:lnTo>
                    <a:pt x="1305" y="2064"/>
                  </a:lnTo>
                  <a:lnTo>
                    <a:pt x="1095" y="1853"/>
                  </a:lnTo>
                  <a:lnTo>
                    <a:pt x="884" y="1643"/>
                  </a:lnTo>
                  <a:lnTo>
                    <a:pt x="758" y="1390"/>
                  </a:lnTo>
                  <a:lnTo>
                    <a:pt x="589" y="1180"/>
                  </a:lnTo>
                  <a:lnTo>
                    <a:pt x="505" y="927"/>
                  </a:lnTo>
                  <a:lnTo>
                    <a:pt x="421" y="674"/>
                  </a:lnTo>
                  <a:lnTo>
                    <a:pt x="379" y="464"/>
                  </a:lnTo>
                  <a:lnTo>
                    <a:pt x="379"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08" name="Google Shape;3908;p47"/>
          <p:cNvGrpSpPr/>
          <p:nvPr/>
        </p:nvGrpSpPr>
        <p:grpSpPr>
          <a:xfrm>
            <a:off x="4916601" y="2715952"/>
            <a:ext cx="6371009" cy="2965546"/>
            <a:chOff x="421250" y="3155875"/>
            <a:chExt cx="3369300" cy="1568325"/>
          </a:xfrm>
        </p:grpSpPr>
        <p:sp>
          <p:nvSpPr>
            <p:cNvPr id="3909" name="Google Shape;3909;p47"/>
            <p:cNvSpPr/>
            <p:nvPr/>
          </p:nvSpPr>
          <p:spPr>
            <a:xfrm>
              <a:off x="2089575" y="3180075"/>
              <a:ext cx="177900" cy="106350"/>
            </a:xfrm>
            <a:custGeom>
              <a:avLst/>
              <a:gdLst/>
              <a:ahLst/>
              <a:cxnLst/>
              <a:rect l="l" t="t" r="r" b="b"/>
              <a:pathLst>
                <a:path w="7116" h="4254" extrusionOk="0">
                  <a:moveTo>
                    <a:pt x="42" y="1"/>
                  </a:moveTo>
                  <a:lnTo>
                    <a:pt x="0" y="4253"/>
                  </a:lnTo>
                  <a:lnTo>
                    <a:pt x="1179" y="4001"/>
                  </a:lnTo>
                  <a:lnTo>
                    <a:pt x="2400" y="3664"/>
                  </a:lnTo>
                  <a:lnTo>
                    <a:pt x="3579" y="3243"/>
                  </a:lnTo>
                  <a:lnTo>
                    <a:pt x="4674" y="2864"/>
                  </a:lnTo>
                  <a:lnTo>
                    <a:pt x="6442" y="2148"/>
                  </a:lnTo>
                  <a:lnTo>
                    <a:pt x="7116" y="1853"/>
                  </a:lnTo>
                  <a:lnTo>
                    <a:pt x="5642" y="1390"/>
                  </a:lnTo>
                  <a:lnTo>
                    <a:pt x="4295" y="1011"/>
                  </a:lnTo>
                  <a:lnTo>
                    <a:pt x="2063" y="422"/>
                  </a:lnTo>
                  <a:lnTo>
                    <a:pt x="590" y="85"/>
                  </a:lnTo>
                  <a:lnTo>
                    <a:pt x="42"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10" name="Google Shape;3910;p47"/>
            <p:cNvGrpSpPr/>
            <p:nvPr/>
          </p:nvGrpSpPr>
          <p:grpSpPr>
            <a:xfrm>
              <a:off x="421250" y="3155875"/>
              <a:ext cx="3369300" cy="1568325"/>
              <a:chOff x="421250" y="3155875"/>
              <a:chExt cx="3369300" cy="1568325"/>
            </a:xfrm>
          </p:grpSpPr>
          <p:sp>
            <p:nvSpPr>
              <p:cNvPr id="3911" name="Google Shape;3911;p47"/>
              <p:cNvSpPr/>
              <p:nvPr/>
            </p:nvSpPr>
            <p:spPr>
              <a:xfrm>
                <a:off x="421250" y="4547350"/>
                <a:ext cx="3369300" cy="176850"/>
              </a:xfrm>
              <a:custGeom>
                <a:avLst/>
                <a:gdLst/>
                <a:ahLst/>
                <a:cxnLst/>
                <a:rect l="l" t="t" r="r" b="b"/>
                <a:pathLst>
                  <a:path w="134772" h="7074" extrusionOk="0">
                    <a:moveTo>
                      <a:pt x="66565" y="1"/>
                    </a:moveTo>
                    <a:lnTo>
                      <a:pt x="9348" y="2232"/>
                    </a:lnTo>
                    <a:lnTo>
                      <a:pt x="1" y="3369"/>
                    </a:lnTo>
                    <a:lnTo>
                      <a:pt x="20842" y="4379"/>
                    </a:lnTo>
                    <a:lnTo>
                      <a:pt x="16042" y="5558"/>
                    </a:lnTo>
                    <a:lnTo>
                      <a:pt x="63239" y="7074"/>
                    </a:lnTo>
                    <a:lnTo>
                      <a:pt x="59744" y="5811"/>
                    </a:lnTo>
                    <a:lnTo>
                      <a:pt x="70944" y="5390"/>
                    </a:lnTo>
                    <a:lnTo>
                      <a:pt x="66860" y="6779"/>
                    </a:lnTo>
                    <a:lnTo>
                      <a:pt x="121677" y="5727"/>
                    </a:lnTo>
                    <a:lnTo>
                      <a:pt x="115193" y="4674"/>
                    </a:lnTo>
                    <a:lnTo>
                      <a:pt x="134771" y="3285"/>
                    </a:lnTo>
                    <a:lnTo>
                      <a:pt x="123572" y="2232"/>
                    </a:lnTo>
                    <a:lnTo>
                      <a:pt x="66565"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2" name="Google Shape;3912;p47"/>
              <p:cNvSpPr/>
              <p:nvPr/>
            </p:nvSpPr>
            <p:spPr>
              <a:xfrm>
                <a:off x="2202200" y="4195800"/>
                <a:ext cx="224225" cy="407375"/>
              </a:xfrm>
              <a:custGeom>
                <a:avLst/>
                <a:gdLst/>
                <a:ahLst/>
                <a:cxnLst/>
                <a:rect l="l" t="t" r="r" b="b"/>
                <a:pathLst>
                  <a:path w="8969" h="16295" extrusionOk="0">
                    <a:moveTo>
                      <a:pt x="4337" y="1"/>
                    </a:moveTo>
                    <a:lnTo>
                      <a:pt x="4126" y="1558"/>
                    </a:lnTo>
                    <a:lnTo>
                      <a:pt x="3874" y="3327"/>
                    </a:lnTo>
                    <a:lnTo>
                      <a:pt x="3453" y="5558"/>
                    </a:lnTo>
                    <a:lnTo>
                      <a:pt x="3200" y="6821"/>
                    </a:lnTo>
                    <a:lnTo>
                      <a:pt x="2905" y="8126"/>
                    </a:lnTo>
                    <a:lnTo>
                      <a:pt x="2527" y="9474"/>
                    </a:lnTo>
                    <a:lnTo>
                      <a:pt x="2148" y="10863"/>
                    </a:lnTo>
                    <a:lnTo>
                      <a:pt x="1684" y="12252"/>
                    </a:lnTo>
                    <a:lnTo>
                      <a:pt x="1179" y="13642"/>
                    </a:lnTo>
                    <a:lnTo>
                      <a:pt x="632" y="14989"/>
                    </a:lnTo>
                    <a:lnTo>
                      <a:pt x="0" y="16294"/>
                    </a:lnTo>
                    <a:lnTo>
                      <a:pt x="5474" y="16294"/>
                    </a:lnTo>
                    <a:lnTo>
                      <a:pt x="5895" y="15073"/>
                    </a:lnTo>
                    <a:lnTo>
                      <a:pt x="6274" y="13810"/>
                    </a:lnTo>
                    <a:lnTo>
                      <a:pt x="6653" y="12547"/>
                    </a:lnTo>
                    <a:lnTo>
                      <a:pt x="6989" y="11326"/>
                    </a:lnTo>
                    <a:lnTo>
                      <a:pt x="7621" y="8884"/>
                    </a:lnTo>
                    <a:lnTo>
                      <a:pt x="8084" y="6611"/>
                    </a:lnTo>
                    <a:lnTo>
                      <a:pt x="8463" y="4632"/>
                    </a:lnTo>
                    <a:lnTo>
                      <a:pt x="8716" y="2990"/>
                    </a:lnTo>
                    <a:lnTo>
                      <a:pt x="8968" y="1222"/>
                    </a:lnTo>
                    <a:lnTo>
                      <a:pt x="6989" y="758"/>
                    </a:lnTo>
                    <a:lnTo>
                      <a:pt x="5516" y="380"/>
                    </a:lnTo>
                    <a:lnTo>
                      <a:pt x="4337"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3" name="Google Shape;3913;p47"/>
              <p:cNvSpPr/>
              <p:nvPr/>
            </p:nvSpPr>
            <p:spPr>
              <a:xfrm>
                <a:off x="2310600" y="3632675"/>
                <a:ext cx="544200" cy="593675"/>
              </a:xfrm>
              <a:custGeom>
                <a:avLst/>
                <a:gdLst/>
                <a:ahLst/>
                <a:cxnLst/>
                <a:rect l="l" t="t" r="r" b="b"/>
                <a:pathLst>
                  <a:path w="21768" h="23747" extrusionOk="0">
                    <a:moveTo>
                      <a:pt x="21768" y="1"/>
                    </a:moveTo>
                    <a:lnTo>
                      <a:pt x="21431" y="759"/>
                    </a:lnTo>
                    <a:lnTo>
                      <a:pt x="20757" y="2148"/>
                    </a:lnTo>
                    <a:lnTo>
                      <a:pt x="19789" y="4001"/>
                    </a:lnTo>
                    <a:lnTo>
                      <a:pt x="18568" y="6148"/>
                    </a:lnTo>
                    <a:lnTo>
                      <a:pt x="17852" y="7285"/>
                    </a:lnTo>
                    <a:lnTo>
                      <a:pt x="17137" y="8506"/>
                    </a:lnTo>
                    <a:lnTo>
                      <a:pt x="16337" y="9684"/>
                    </a:lnTo>
                    <a:lnTo>
                      <a:pt x="15495" y="10905"/>
                    </a:lnTo>
                    <a:lnTo>
                      <a:pt x="14611" y="12084"/>
                    </a:lnTo>
                    <a:lnTo>
                      <a:pt x="13684" y="13221"/>
                    </a:lnTo>
                    <a:lnTo>
                      <a:pt x="12716" y="14316"/>
                    </a:lnTo>
                    <a:lnTo>
                      <a:pt x="11748" y="15326"/>
                    </a:lnTo>
                    <a:lnTo>
                      <a:pt x="10653" y="16294"/>
                    </a:lnTo>
                    <a:lnTo>
                      <a:pt x="9600" y="17221"/>
                    </a:lnTo>
                    <a:lnTo>
                      <a:pt x="8548" y="18021"/>
                    </a:lnTo>
                    <a:lnTo>
                      <a:pt x="7495" y="18779"/>
                    </a:lnTo>
                    <a:lnTo>
                      <a:pt x="6485" y="19410"/>
                    </a:lnTo>
                    <a:lnTo>
                      <a:pt x="5516" y="19999"/>
                    </a:lnTo>
                    <a:lnTo>
                      <a:pt x="4590" y="20547"/>
                    </a:lnTo>
                    <a:lnTo>
                      <a:pt x="3748" y="20968"/>
                    </a:lnTo>
                    <a:lnTo>
                      <a:pt x="2948" y="21347"/>
                    </a:lnTo>
                    <a:lnTo>
                      <a:pt x="2190" y="21684"/>
                    </a:lnTo>
                    <a:lnTo>
                      <a:pt x="1011" y="22147"/>
                    </a:lnTo>
                    <a:lnTo>
                      <a:pt x="254" y="22441"/>
                    </a:lnTo>
                    <a:lnTo>
                      <a:pt x="1" y="22526"/>
                    </a:lnTo>
                    <a:lnTo>
                      <a:pt x="1180" y="22905"/>
                    </a:lnTo>
                    <a:lnTo>
                      <a:pt x="2653" y="23283"/>
                    </a:lnTo>
                    <a:lnTo>
                      <a:pt x="4632" y="23747"/>
                    </a:lnTo>
                    <a:lnTo>
                      <a:pt x="4632" y="23704"/>
                    </a:lnTo>
                    <a:lnTo>
                      <a:pt x="4885" y="23578"/>
                    </a:lnTo>
                    <a:lnTo>
                      <a:pt x="5601" y="23241"/>
                    </a:lnTo>
                    <a:lnTo>
                      <a:pt x="6695" y="22610"/>
                    </a:lnTo>
                    <a:lnTo>
                      <a:pt x="7369" y="22189"/>
                    </a:lnTo>
                    <a:lnTo>
                      <a:pt x="8085" y="21684"/>
                    </a:lnTo>
                    <a:lnTo>
                      <a:pt x="8885" y="21136"/>
                    </a:lnTo>
                    <a:lnTo>
                      <a:pt x="9685" y="20505"/>
                    </a:lnTo>
                    <a:lnTo>
                      <a:pt x="10527" y="19789"/>
                    </a:lnTo>
                    <a:lnTo>
                      <a:pt x="11369" y="19031"/>
                    </a:lnTo>
                    <a:lnTo>
                      <a:pt x="12253" y="18147"/>
                    </a:lnTo>
                    <a:lnTo>
                      <a:pt x="13137" y="17179"/>
                    </a:lnTo>
                    <a:lnTo>
                      <a:pt x="13979" y="16168"/>
                    </a:lnTo>
                    <a:lnTo>
                      <a:pt x="14821" y="15031"/>
                    </a:lnTo>
                    <a:lnTo>
                      <a:pt x="15537" y="13979"/>
                    </a:lnTo>
                    <a:lnTo>
                      <a:pt x="16253" y="12842"/>
                    </a:lnTo>
                    <a:lnTo>
                      <a:pt x="16884" y="11705"/>
                    </a:lnTo>
                    <a:lnTo>
                      <a:pt x="17516" y="10569"/>
                    </a:lnTo>
                    <a:lnTo>
                      <a:pt x="18063" y="9432"/>
                    </a:lnTo>
                    <a:lnTo>
                      <a:pt x="18610" y="8295"/>
                    </a:lnTo>
                    <a:lnTo>
                      <a:pt x="19579" y="6064"/>
                    </a:lnTo>
                    <a:lnTo>
                      <a:pt x="20379" y="4085"/>
                    </a:lnTo>
                    <a:lnTo>
                      <a:pt x="21010" y="2359"/>
                    </a:lnTo>
                    <a:lnTo>
                      <a:pt x="21473" y="1011"/>
                    </a:lnTo>
                    <a:lnTo>
                      <a:pt x="21768" y="169"/>
                    </a:lnTo>
                    <a:lnTo>
                      <a:pt x="21768" y="1"/>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4" name="Google Shape;3914;p47"/>
              <p:cNvSpPr/>
              <p:nvPr/>
            </p:nvSpPr>
            <p:spPr>
              <a:xfrm>
                <a:off x="2855850" y="3762150"/>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5" name="Google Shape;3915;p47"/>
              <p:cNvSpPr/>
              <p:nvPr/>
            </p:nvSpPr>
            <p:spPr>
              <a:xfrm>
                <a:off x="2855850" y="3762150"/>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6" name="Google Shape;3916;p47"/>
              <p:cNvSpPr/>
              <p:nvPr/>
            </p:nvSpPr>
            <p:spPr>
              <a:xfrm>
                <a:off x="2639000" y="4264225"/>
                <a:ext cx="146350" cy="338950"/>
              </a:xfrm>
              <a:custGeom>
                <a:avLst/>
                <a:gdLst/>
                <a:ahLst/>
                <a:cxnLst/>
                <a:rect l="l" t="t" r="r" b="b"/>
                <a:pathLst>
                  <a:path w="5854" h="13558" extrusionOk="0">
                    <a:moveTo>
                      <a:pt x="1475" y="0"/>
                    </a:moveTo>
                    <a:lnTo>
                      <a:pt x="1306" y="253"/>
                    </a:lnTo>
                    <a:lnTo>
                      <a:pt x="1222" y="1432"/>
                    </a:lnTo>
                    <a:lnTo>
                      <a:pt x="1011" y="4505"/>
                    </a:lnTo>
                    <a:lnTo>
                      <a:pt x="843" y="6526"/>
                    </a:lnTo>
                    <a:lnTo>
                      <a:pt x="590" y="8800"/>
                    </a:lnTo>
                    <a:lnTo>
                      <a:pt x="296" y="11157"/>
                    </a:lnTo>
                    <a:lnTo>
                      <a:pt x="1" y="13557"/>
                    </a:lnTo>
                    <a:lnTo>
                      <a:pt x="5222" y="13557"/>
                    </a:lnTo>
                    <a:lnTo>
                      <a:pt x="5516" y="8968"/>
                    </a:lnTo>
                    <a:lnTo>
                      <a:pt x="5685" y="4800"/>
                    </a:lnTo>
                    <a:lnTo>
                      <a:pt x="5853" y="295"/>
                    </a:lnTo>
                    <a:lnTo>
                      <a:pt x="3580" y="169"/>
                    </a:lnTo>
                    <a:lnTo>
                      <a:pt x="1475"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7" name="Google Shape;3917;p47"/>
              <p:cNvSpPr/>
              <p:nvPr/>
            </p:nvSpPr>
            <p:spPr>
              <a:xfrm>
                <a:off x="2855850" y="3740050"/>
                <a:ext cx="25" cy="11600"/>
              </a:xfrm>
              <a:custGeom>
                <a:avLst/>
                <a:gdLst/>
                <a:ahLst/>
                <a:cxnLst/>
                <a:rect l="l" t="t" r="r" b="b"/>
                <a:pathLst>
                  <a:path w="1" h="464" extrusionOk="0">
                    <a:moveTo>
                      <a:pt x="0" y="0"/>
                    </a:moveTo>
                    <a:lnTo>
                      <a:pt x="0" y="0"/>
                    </a:lnTo>
                    <a:lnTo>
                      <a:pt x="0" y="463"/>
                    </a:lnTo>
                    <a:lnTo>
                      <a:pt x="0" y="463"/>
                    </a:lnTo>
                    <a:lnTo>
                      <a:pt x="0" y="0"/>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8" name="Google Shape;3918;p47"/>
              <p:cNvSpPr/>
              <p:nvPr/>
            </p:nvSpPr>
            <p:spPr>
              <a:xfrm>
                <a:off x="2675850" y="3630575"/>
                <a:ext cx="180025" cy="641025"/>
              </a:xfrm>
              <a:custGeom>
                <a:avLst/>
                <a:gdLst/>
                <a:ahLst/>
                <a:cxnLst/>
                <a:rect l="l" t="t" r="r" b="b"/>
                <a:pathLst>
                  <a:path w="7201" h="25641" extrusionOk="0">
                    <a:moveTo>
                      <a:pt x="7200" y="1"/>
                    </a:moveTo>
                    <a:lnTo>
                      <a:pt x="7074" y="1474"/>
                    </a:lnTo>
                    <a:lnTo>
                      <a:pt x="6905" y="3158"/>
                    </a:lnTo>
                    <a:lnTo>
                      <a:pt x="6611" y="5221"/>
                    </a:lnTo>
                    <a:lnTo>
                      <a:pt x="6274" y="7579"/>
                    </a:lnTo>
                    <a:lnTo>
                      <a:pt x="5811" y="10147"/>
                    </a:lnTo>
                    <a:lnTo>
                      <a:pt x="5516" y="11410"/>
                    </a:lnTo>
                    <a:lnTo>
                      <a:pt x="5221" y="12673"/>
                    </a:lnTo>
                    <a:lnTo>
                      <a:pt x="4884" y="13937"/>
                    </a:lnTo>
                    <a:lnTo>
                      <a:pt x="4505" y="15115"/>
                    </a:lnTo>
                    <a:lnTo>
                      <a:pt x="3832" y="17052"/>
                    </a:lnTo>
                    <a:lnTo>
                      <a:pt x="3158" y="18863"/>
                    </a:lnTo>
                    <a:lnTo>
                      <a:pt x="2485" y="20462"/>
                    </a:lnTo>
                    <a:lnTo>
                      <a:pt x="1811" y="21894"/>
                    </a:lnTo>
                    <a:lnTo>
                      <a:pt x="1221" y="23115"/>
                    </a:lnTo>
                    <a:lnTo>
                      <a:pt x="674" y="24125"/>
                    </a:lnTo>
                    <a:lnTo>
                      <a:pt x="1" y="25346"/>
                    </a:lnTo>
                    <a:lnTo>
                      <a:pt x="2106" y="25515"/>
                    </a:lnTo>
                    <a:lnTo>
                      <a:pt x="4379" y="25641"/>
                    </a:lnTo>
                    <a:lnTo>
                      <a:pt x="4379" y="25599"/>
                    </a:lnTo>
                    <a:lnTo>
                      <a:pt x="4590" y="24841"/>
                    </a:lnTo>
                    <a:lnTo>
                      <a:pt x="5095" y="22694"/>
                    </a:lnTo>
                    <a:lnTo>
                      <a:pt x="5432" y="21178"/>
                    </a:lnTo>
                    <a:lnTo>
                      <a:pt x="5769" y="19368"/>
                    </a:lnTo>
                    <a:lnTo>
                      <a:pt x="6147" y="17347"/>
                    </a:lnTo>
                    <a:lnTo>
                      <a:pt x="6526" y="15115"/>
                    </a:lnTo>
                    <a:lnTo>
                      <a:pt x="6611" y="14526"/>
                    </a:lnTo>
                    <a:lnTo>
                      <a:pt x="6611" y="14315"/>
                    </a:lnTo>
                    <a:lnTo>
                      <a:pt x="6653" y="13894"/>
                    </a:lnTo>
                    <a:lnTo>
                      <a:pt x="6695" y="13684"/>
                    </a:lnTo>
                    <a:lnTo>
                      <a:pt x="6737" y="13263"/>
                    </a:lnTo>
                    <a:lnTo>
                      <a:pt x="6779" y="13010"/>
                    </a:lnTo>
                    <a:lnTo>
                      <a:pt x="6821" y="12589"/>
                    </a:lnTo>
                    <a:lnTo>
                      <a:pt x="6821" y="12379"/>
                    </a:lnTo>
                    <a:lnTo>
                      <a:pt x="6863" y="11831"/>
                    </a:lnTo>
                    <a:lnTo>
                      <a:pt x="6905" y="11663"/>
                    </a:lnTo>
                    <a:lnTo>
                      <a:pt x="6947" y="11116"/>
                    </a:lnTo>
                    <a:lnTo>
                      <a:pt x="6947" y="10821"/>
                    </a:lnTo>
                    <a:lnTo>
                      <a:pt x="6990" y="10442"/>
                    </a:lnTo>
                    <a:lnTo>
                      <a:pt x="6990" y="10147"/>
                    </a:lnTo>
                    <a:lnTo>
                      <a:pt x="7032" y="9811"/>
                    </a:lnTo>
                    <a:lnTo>
                      <a:pt x="7032" y="9474"/>
                    </a:lnTo>
                    <a:lnTo>
                      <a:pt x="7074" y="9221"/>
                    </a:lnTo>
                    <a:lnTo>
                      <a:pt x="7074" y="8842"/>
                    </a:lnTo>
                    <a:lnTo>
                      <a:pt x="7074" y="8674"/>
                    </a:lnTo>
                    <a:lnTo>
                      <a:pt x="7158" y="7158"/>
                    </a:lnTo>
                    <a:lnTo>
                      <a:pt x="7158" y="7074"/>
                    </a:lnTo>
                    <a:lnTo>
                      <a:pt x="7158" y="6569"/>
                    </a:lnTo>
                    <a:lnTo>
                      <a:pt x="7200" y="6484"/>
                    </a:lnTo>
                    <a:lnTo>
                      <a:pt x="7200" y="5979"/>
                    </a:lnTo>
                    <a:lnTo>
                      <a:pt x="7200" y="4379"/>
                    </a:lnTo>
                    <a:lnTo>
                      <a:pt x="720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9" name="Google Shape;3919;p47"/>
              <p:cNvSpPr/>
              <p:nvPr/>
            </p:nvSpPr>
            <p:spPr>
              <a:xfrm>
                <a:off x="2426400" y="3636900"/>
                <a:ext cx="428400" cy="613650"/>
              </a:xfrm>
              <a:custGeom>
                <a:avLst/>
                <a:gdLst/>
                <a:ahLst/>
                <a:cxnLst/>
                <a:rect l="l" t="t" r="r" b="b"/>
                <a:pathLst>
                  <a:path w="17136" h="24546" extrusionOk="0">
                    <a:moveTo>
                      <a:pt x="17136" y="0"/>
                    </a:moveTo>
                    <a:lnTo>
                      <a:pt x="16841" y="842"/>
                    </a:lnTo>
                    <a:lnTo>
                      <a:pt x="16378" y="2190"/>
                    </a:lnTo>
                    <a:lnTo>
                      <a:pt x="15747" y="3916"/>
                    </a:lnTo>
                    <a:lnTo>
                      <a:pt x="14947" y="5895"/>
                    </a:lnTo>
                    <a:lnTo>
                      <a:pt x="13978" y="8126"/>
                    </a:lnTo>
                    <a:lnTo>
                      <a:pt x="13431" y="9263"/>
                    </a:lnTo>
                    <a:lnTo>
                      <a:pt x="12884" y="10400"/>
                    </a:lnTo>
                    <a:lnTo>
                      <a:pt x="12252" y="11536"/>
                    </a:lnTo>
                    <a:lnTo>
                      <a:pt x="11621" y="12673"/>
                    </a:lnTo>
                    <a:lnTo>
                      <a:pt x="10905" y="13810"/>
                    </a:lnTo>
                    <a:lnTo>
                      <a:pt x="10189" y="14862"/>
                    </a:lnTo>
                    <a:lnTo>
                      <a:pt x="9347" y="15999"/>
                    </a:lnTo>
                    <a:lnTo>
                      <a:pt x="8505" y="17010"/>
                    </a:lnTo>
                    <a:lnTo>
                      <a:pt x="7621" y="17978"/>
                    </a:lnTo>
                    <a:lnTo>
                      <a:pt x="6737" y="18862"/>
                    </a:lnTo>
                    <a:lnTo>
                      <a:pt x="5895" y="19620"/>
                    </a:lnTo>
                    <a:lnTo>
                      <a:pt x="5053" y="20336"/>
                    </a:lnTo>
                    <a:lnTo>
                      <a:pt x="4253" y="20967"/>
                    </a:lnTo>
                    <a:lnTo>
                      <a:pt x="3453" y="21515"/>
                    </a:lnTo>
                    <a:lnTo>
                      <a:pt x="2737" y="22020"/>
                    </a:lnTo>
                    <a:lnTo>
                      <a:pt x="2063" y="22441"/>
                    </a:lnTo>
                    <a:lnTo>
                      <a:pt x="969" y="23072"/>
                    </a:lnTo>
                    <a:lnTo>
                      <a:pt x="253" y="23409"/>
                    </a:lnTo>
                    <a:lnTo>
                      <a:pt x="0" y="23535"/>
                    </a:lnTo>
                    <a:lnTo>
                      <a:pt x="0" y="23578"/>
                    </a:lnTo>
                    <a:lnTo>
                      <a:pt x="2358" y="24083"/>
                    </a:lnTo>
                    <a:lnTo>
                      <a:pt x="3705" y="24293"/>
                    </a:lnTo>
                    <a:lnTo>
                      <a:pt x="5137" y="24546"/>
                    </a:lnTo>
                    <a:lnTo>
                      <a:pt x="5137" y="24462"/>
                    </a:lnTo>
                    <a:lnTo>
                      <a:pt x="5852" y="23830"/>
                    </a:lnTo>
                    <a:lnTo>
                      <a:pt x="6610" y="23072"/>
                    </a:lnTo>
                    <a:lnTo>
                      <a:pt x="7621" y="21978"/>
                    </a:lnTo>
                    <a:lnTo>
                      <a:pt x="8168" y="21346"/>
                    </a:lnTo>
                    <a:lnTo>
                      <a:pt x="8758" y="20630"/>
                    </a:lnTo>
                    <a:lnTo>
                      <a:pt x="9347" y="19830"/>
                    </a:lnTo>
                    <a:lnTo>
                      <a:pt x="9979" y="18988"/>
                    </a:lnTo>
                    <a:lnTo>
                      <a:pt x="10610" y="18062"/>
                    </a:lnTo>
                    <a:lnTo>
                      <a:pt x="11242" y="17052"/>
                    </a:lnTo>
                    <a:lnTo>
                      <a:pt x="11831" y="15999"/>
                    </a:lnTo>
                    <a:lnTo>
                      <a:pt x="12463" y="14862"/>
                    </a:lnTo>
                    <a:lnTo>
                      <a:pt x="12968" y="13810"/>
                    </a:lnTo>
                    <a:lnTo>
                      <a:pt x="13431" y="12715"/>
                    </a:lnTo>
                    <a:lnTo>
                      <a:pt x="13894" y="11578"/>
                    </a:lnTo>
                    <a:lnTo>
                      <a:pt x="14315" y="10442"/>
                    </a:lnTo>
                    <a:lnTo>
                      <a:pt x="14694" y="9305"/>
                    </a:lnTo>
                    <a:lnTo>
                      <a:pt x="15073" y="8168"/>
                    </a:lnTo>
                    <a:lnTo>
                      <a:pt x="15704" y="5979"/>
                    </a:lnTo>
                    <a:lnTo>
                      <a:pt x="16252" y="3958"/>
                    </a:lnTo>
                    <a:lnTo>
                      <a:pt x="16631" y="2232"/>
                    </a:lnTo>
                    <a:lnTo>
                      <a:pt x="17136"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0" name="Google Shape;3920;p47"/>
              <p:cNvSpPr/>
              <p:nvPr/>
            </p:nvSpPr>
            <p:spPr>
              <a:xfrm>
                <a:off x="2339025" y="4226325"/>
                <a:ext cx="215800" cy="376850"/>
              </a:xfrm>
              <a:custGeom>
                <a:avLst/>
                <a:gdLst/>
                <a:ahLst/>
                <a:cxnLst/>
                <a:rect l="l" t="t" r="r" b="b"/>
                <a:pathLst>
                  <a:path w="8632" h="15074" extrusionOk="0">
                    <a:moveTo>
                      <a:pt x="3495" y="1"/>
                    </a:moveTo>
                    <a:lnTo>
                      <a:pt x="3243" y="1769"/>
                    </a:lnTo>
                    <a:lnTo>
                      <a:pt x="2990" y="3411"/>
                    </a:lnTo>
                    <a:lnTo>
                      <a:pt x="2611" y="5390"/>
                    </a:lnTo>
                    <a:lnTo>
                      <a:pt x="2148" y="7663"/>
                    </a:lnTo>
                    <a:lnTo>
                      <a:pt x="1516" y="10105"/>
                    </a:lnTo>
                    <a:lnTo>
                      <a:pt x="1180" y="11326"/>
                    </a:lnTo>
                    <a:lnTo>
                      <a:pt x="801" y="12589"/>
                    </a:lnTo>
                    <a:lnTo>
                      <a:pt x="422" y="13852"/>
                    </a:lnTo>
                    <a:lnTo>
                      <a:pt x="1" y="15073"/>
                    </a:lnTo>
                    <a:lnTo>
                      <a:pt x="6358" y="15073"/>
                    </a:lnTo>
                    <a:lnTo>
                      <a:pt x="6906" y="12716"/>
                    </a:lnTo>
                    <a:lnTo>
                      <a:pt x="7327" y="10358"/>
                    </a:lnTo>
                    <a:lnTo>
                      <a:pt x="7748" y="8126"/>
                    </a:lnTo>
                    <a:lnTo>
                      <a:pt x="8042" y="6021"/>
                    </a:lnTo>
                    <a:lnTo>
                      <a:pt x="8295" y="4169"/>
                    </a:lnTo>
                    <a:lnTo>
                      <a:pt x="8463" y="2653"/>
                    </a:lnTo>
                    <a:lnTo>
                      <a:pt x="8632" y="969"/>
                    </a:lnTo>
                    <a:lnTo>
                      <a:pt x="7200" y="716"/>
                    </a:lnTo>
                    <a:lnTo>
                      <a:pt x="5853" y="506"/>
                    </a:lnTo>
                    <a:lnTo>
                      <a:pt x="3495" y="1"/>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1" name="Google Shape;3921;p47"/>
              <p:cNvSpPr/>
              <p:nvPr/>
            </p:nvSpPr>
            <p:spPr>
              <a:xfrm>
                <a:off x="2497975" y="4250525"/>
                <a:ext cx="177900" cy="352650"/>
              </a:xfrm>
              <a:custGeom>
                <a:avLst/>
                <a:gdLst/>
                <a:ahLst/>
                <a:cxnLst/>
                <a:rect l="l" t="t" r="r" b="b"/>
                <a:pathLst>
                  <a:path w="7116" h="14106" extrusionOk="0">
                    <a:moveTo>
                      <a:pt x="2274" y="1"/>
                    </a:moveTo>
                    <a:lnTo>
                      <a:pt x="2105" y="1685"/>
                    </a:lnTo>
                    <a:lnTo>
                      <a:pt x="1937" y="3201"/>
                    </a:lnTo>
                    <a:lnTo>
                      <a:pt x="1684" y="5053"/>
                    </a:lnTo>
                    <a:lnTo>
                      <a:pt x="1390" y="7158"/>
                    </a:lnTo>
                    <a:lnTo>
                      <a:pt x="969" y="9390"/>
                    </a:lnTo>
                    <a:lnTo>
                      <a:pt x="548" y="11748"/>
                    </a:lnTo>
                    <a:lnTo>
                      <a:pt x="0" y="14105"/>
                    </a:lnTo>
                    <a:lnTo>
                      <a:pt x="5642" y="14105"/>
                    </a:lnTo>
                    <a:lnTo>
                      <a:pt x="5937" y="11705"/>
                    </a:lnTo>
                    <a:lnTo>
                      <a:pt x="6231" y="9348"/>
                    </a:lnTo>
                    <a:lnTo>
                      <a:pt x="6484" y="7074"/>
                    </a:lnTo>
                    <a:lnTo>
                      <a:pt x="6652" y="5053"/>
                    </a:lnTo>
                    <a:lnTo>
                      <a:pt x="6863" y="1980"/>
                    </a:lnTo>
                    <a:lnTo>
                      <a:pt x="6947" y="801"/>
                    </a:lnTo>
                    <a:lnTo>
                      <a:pt x="7116" y="548"/>
                    </a:lnTo>
                    <a:lnTo>
                      <a:pt x="4589" y="296"/>
                    </a:lnTo>
                    <a:lnTo>
                      <a:pt x="2274"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2" name="Google Shape;3922;p47"/>
              <p:cNvSpPr/>
              <p:nvPr/>
            </p:nvSpPr>
            <p:spPr>
              <a:xfrm>
                <a:off x="2554800" y="3630575"/>
                <a:ext cx="301075" cy="633675"/>
              </a:xfrm>
              <a:custGeom>
                <a:avLst/>
                <a:gdLst/>
                <a:ahLst/>
                <a:cxnLst/>
                <a:rect l="l" t="t" r="r" b="b"/>
                <a:pathLst>
                  <a:path w="12043" h="25347" extrusionOk="0">
                    <a:moveTo>
                      <a:pt x="12042" y="1"/>
                    </a:moveTo>
                    <a:lnTo>
                      <a:pt x="12000" y="253"/>
                    </a:lnTo>
                    <a:lnTo>
                      <a:pt x="11495" y="2485"/>
                    </a:lnTo>
                    <a:lnTo>
                      <a:pt x="11116" y="4211"/>
                    </a:lnTo>
                    <a:lnTo>
                      <a:pt x="10568" y="6232"/>
                    </a:lnTo>
                    <a:lnTo>
                      <a:pt x="9937" y="8421"/>
                    </a:lnTo>
                    <a:lnTo>
                      <a:pt x="9558" y="9558"/>
                    </a:lnTo>
                    <a:lnTo>
                      <a:pt x="9179" y="10695"/>
                    </a:lnTo>
                    <a:lnTo>
                      <a:pt x="8758" y="11831"/>
                    </a:lnTo>
                    <a:lnTo>
                      <a:pt x="8295" y="12968"/>
                    </a:lnTo>
                    <a:lnTo>
                      <a:pt x="7832" y="14063"/>
                    </a:lnTo>
                    <a:lnTo>
                      <a:pt x="7327" y="15115"/>
                    </a:lnTo>
                    <a:lnTo>
                      <a:pt x="6695" y="16252"/>
                    </a:lnTo>
                    <a:lnTo>
                      <a:pt x="6106" y="17305"/>
                    </a:lnTo>
                    <a:lnTo>
                      <a:pt x="5474" y="18315"/>
                    </a:lnTo>
                    <a:lnTo>
                      <a:pt x="4843" y="19241"/>
                    </a:lnTo>
                    <a:lnTo>
                      <a:pt x="4211" y="20083"/>
                    </a:lnTo>
                    <a:lnTo>
                      <a:pt x="3622" y="20883"/>
                    </a:lnTo>
                    <a:lnTo>
                      <a:pt x="3032" y="21599"/>
                    </a:lnTo>
                    <a:lnTo>
                      <a:pt x="2485" y="22231"/>
                    </a:lnTo>
                    <a:lnTo>
                      <a:pt x="1474" y="23325"/>
                    </a:lnTo>
                    <a:lnTo>
                      <a:pt x="716" y="24083"/>
                    </a:lnTo>
                    <a:lnTo>
                      <a:pt x="1" y="24715"/>
                    </a:lnTo>
                    <a:lnTo>
                      <a:pt x="1" y="24799"/>
                    </a:lnTo>
                    <a:lnTo>
                      <a:pt x="2316" y="25094"/>
                    </a:lnTo>
                    <a:lnTo>
                      <a:pt x="4843" y="25346"/>
                    </a:lnTo>
                    <a:lnTo>
                      <a:pt x="5516" y="24125"/>
                    </a:lnTo>
                    <a:lnTo>
                      <a:pt x="6063" y="23115"/>
                    </a:lnTo>
                    <a:lnTo>
                      <a:pt x="6653" y="21894"/>
                    </a:lnTo>
                    <a:lnTo>
                      <a:pt x="7327" y="20462"/>
                    </a:lnTo>
                    <a:lnTo>
                      <a:pt x="8000" y="18863"/>
                    </a:lnTo>
                    <a:lnTo>
                      <a:pt x="8674" y="17052"/>
                    </a:lnTo>
                    <a:lnTo>
                      <a:pt x="9347" y="15115"/>
                    </a:lnTo>
                    <a:lnTo>
                      <a:pt x="9726" y="13937"/>
                    </a:lnTo>
                    <a:lnTo>
                      <a:pt x="10063" y="12673"/>
                    </a:lnTo>
                    <a:lnTo>
                      <a:pt x="10358" y="11410"/>
                    </a:lnTo>
                    <a:lnTo>
                      <a:pt x="10653" y="10147"/>
                    </a:lnTo>
                    <a:lnTo>
                      <a:pt x="11116" y="7579"/>
                    </a:lnTo>
                    <a:lnTo>
                      <a:pt x="11453" y="5221"/>
                    </a:lnTo>
                    <a:lnTo>
                      <a:pt x="11747" y="3158"/>
                    </a:lnTo>
                    <a:lnTo>
                      <a:pt x="11916" y="1474"/>
                    </a:lnTo>
                    <a:lnTo>
                      <a:pt x="12042"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3" name="Google Shape;3923;p47"/>
              <p:cNvSpPr/>
              <p:nvPr/>
            </p:nvSpPr>
            <p:spPr>
              <a:xfrm>
                <a:off x="2855850" y="3630575"/>
                <a:ext cx="546300" cy="596825"/>
              </a:xfrm>
              <a:custGeom>
                <a:avLst/>
                <a:gdLst/>
                <a:ahLst/>
                <a:cxnLst/>
                <a:rect l="l" t="t" r="r" b="b"/>
                <a:pathLst>
                  <a:path w="21852" h="23873" extrusionOk="0">
                    <a:moveTo>
                      <a:pt x="0" y="1"/>
                    </a:moveTo>
                    <a:lnTo>
                      <a:pt x="84" y="253"/>
                    </a:lnTo>
                    <a:lnTo>
                      <a:pt x="337" y="1095"/>
                    </a:lnTo>
                    <a:lnTo>
                      <a:pt x="800" y="2443"/>
                    </a:lnTo>
                    <a:lnTo>
                      <a:pt x="1432" y="4169"/>
                    </a:lnTo>
                    <a:lnTo>
                      <a:pt x="2231" y="6148"/>
                    </a:lnTo>
                    <a:lnTo>
                      <a:pt x="3200" y="8379"/>
                    </a:lnTo>
                    <a:lnTo>
                      <a:pt x="3747" y="9516"/>
                    </a:lnTo>
                    <a:lnTo>
                      <a:pt x="4337" y="10653"/>
                    </a:lnTo>
                    <a:lnTo>
                      <a:pt x="4968" y="11789"/>
                    </a:lnTo>
                    <a:lnTo>
                      <a:pt x="5600" y="12926"/>
                    </a:lnTo>
                    <a:lnTo>
                      <a:pt x="6273" y="14063"/>
                    </a:lnTo>
                    <a:lnTo>
                      <a:pt x="6989" y="15115"/>
                    </a:lnTo>
                    <a:lnTo>
                      <a:pt x="7831" y="16252"/>
                    </a:lnTo>
                    <a:lnTo>
                      <a:pt x="8715" y="17263"/>
                    </a:lnTo>
                    <a:lnTo>
                      <a:pt x="9557" y="18231"/>
                    </a:lnTo>
                    <a:lnTo>
                      <a:pt x="10441" y="19115"/>
                    </a:lnTo>
                    <a:lnTo>
                      <a:pt x="11326" y="19873"/>
                    </a:lnTo>
                    <a:lnTo>
                      <a:pt x="12168" y="20589"/>
                    </a:lnTo>
                    <a:lnTo>
                      <a:pt x="12968" y="21220"/>
                    </a:lnTo>
                    <a:lnTo>
                      <a:pt x="13725" y="21768"/>
                    </a:lnTo>
                    <a:lnTo>
                      <a:pt x="14483" y="22273"/>
                    </a:lnTo>
                    <a:lnTo>
                      <a:pt x="15115" y="22694"/>
                    </a:lnTo>
                    <a:lnTo>
                      <a:pt x="16210" y="23325"/>
                    </a:lnTo>
                    <a:lnTo>
                      <a:pt x="16925" y="23662"/>
                    </a:lnTo>
                    <a:lnTo>
                      <a:pt x="17178" y="23788"/>
                    </a:lnTo>
                    <a:lnTo>
                      <a:pt x="17178" y="23873"/>
                    </a:lnTo>
                    <a:lnTo>
                      <a:pt x="19199" y="23367"/>
                    </a:lnTo>
                    <a:lnTo>
                      <a:pt x="20630" y="22989"/>
                    </a:lnTo>
                    <a:lnTo>
                      <a:pt x="21851" y="22610"/>
                    </a:lnTo>
                    <a:lnTo>
                      <a:pt x="21557" y="22525"/>
                    </a:lnTo>
                    <a:lnTo>
                      <a:pt x="20799" y="22231"/>
                    </a:lnTo>
                    <a:lnTo>
                      <a:pt x="19620" y="21768"/>
                    </a:lnTo>
                    <a:lnTo>
                      <a:pt x="18904" y="21431"/>
                    </a:lnTo>
                    <a:lnTo>
                      <a:pt x="18104" y="21052"/>
                    </a:lnTo>
                    <a:lnTo>
                      <a:pt x="17220" y="20631"/>
                    </a:lnTo>
                    <a:lnTo>
                      <a:pt x="16294" y="20083"/>
                    </a:lnTo>
                    <a:lnTo>
                      <a:pt x="15325" y="19494"/>
                    </a:lnTo>
                    <a:lnTo>
                      <a:pt x="14315" y="18863"/>
                    </a:lnTo>
                    <a:lnTo>
                      <a:pt x="13304" y="18105"/>
                    </a:lnTo>
                    <a:lnTo>
                      <a:pt x="12252" y="17305"/>
                    </a:lnTo>
                    <a:lnTo>
                      <a:pt x="11157" y="16378"/>
                    </a:lnTo>
                    <a:lnTo>
                      <a:pt x="10105" y="15410"/>
                    </a:lnTo>
                    <a:lnTo>
                      <a:pt x="9094" y="14400"/>
                    </a:lnTo>
                    <a:lnTo>
                      <a:pt x="8168" y="13305"/>
                    </a:lnTo>
                    <a:lnTo>
                      <a:pt x="7242" y="12168"/>
                    </a:lnTo>
                    <a:lnTo>
                      <a:pt x="6358" y="10989"/>
                    </a:lnTo>
                    <a:lnTo>
                      <a:pt x="5515" y="9768"/>
                    </a:lnTo>
                    <a:lnTo>
                      <a:pt x="4716" y="8590"/>
                    </a:lnTo>
                    <a:lnTo>
                      <a:pt x="3958" y="7369"/>
                    </a:lnTo>
                    <a:lnTo>
                      <a:pt x="3284" y="6232"/>
                    </a:lnTo>
                    <a:lnTo>
                      <a:pt x="2063" y="4085"/>
                    </a:lnTo>
                    <a:lnTo>
                      <a:pt x="1095" y="2232"/>
                    </a:lnTo>
                    <a:lnTo>
                      <a:pt x="421" y="843"/>
                    </a:lnTo>
                    <a:lnTo>
                      <a:pt x="42" y="85"/>
                    </a:lnTo>
                    <a:lnTo>
                      <a:pt x="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4" name="Google Shape;3924;p47"/>
              <p:cNvSpPr/>
              <p:nvPr/>
            </p:nvSpPr>
            <p:spPr>
              <a:xfrm>
                <a:off x="3285275" y="4195800"/>
                <a:ext cx="225275" cy="407375"/>
              </a:xfrm>
              <a:custGeom>
                <a:avLst/>
                <a:gdLst/>
                <a:ahLst/>
                <a:cxnLst/>
                <a:rect l="l" t="t" r="r" b="b"/>
                <a:pathLst>
                  <a:path w="9011" h="16295" extrusionOk="0">
                    <a:moveTo>
                      <a:pt x="4674" y="1"/>
                    </a:moveTo>
                    <a:lnTo>
                      <a:pt x="3453" y="380"/>
                    </a:lnTo>
                    <a:lnTo>
                      <a:pt x="2022" y="758"/>
                    </a:lnTo>
                    <a:lnTo>
                      <a:pt x="1" y="1264"/>
                    </a:lnTo>
                    <a:lnTo>
                      <a:pt x="296" y="3032"/>
                    </a:lnTo>
                    <a:lnTo>
                      <a:pt x="548" y="4674"/>
                    </a:lnTo>
                    <a:lnTo>
                      <a:pt x="927" y="6653"/>
                    </a:lnTo>
                    <a:lnTo>
                      <a:pt x="1390" y="8926"/>
                    </a:lnTo>
                    <a:lnTo>
                      <a:pt x="1980" y="11326"/>
                    </a:lnTo>
                    <a:lnTo>
                      <a:pt x="2317" y="12589"/>
                    </a:lnTo>
                    <a:lnTo>
                      <a:pt x="2695" y="13810"/>
                    </a:lnTo>
                    <a:lnTo>
                      <a:pt x="3116" y="15073"/>
                    </a:lnTo>
                    <a:lnTo>
                      <a:pt x="3538" y="16294"/>
                    </a:lnTo>
                    <a:lnTo>
                      <a:pt x="9011" y="16294"/>
                    </a:lnTo>
                    <a:lnTo>
                      <a:pt x="8379" y="14989"/>
                    </a:lnTo>
                    <a:lnTo>
                      <a:pt x="7832" y="13642"/>
                    </a:lnTo>
                    <a:lnTo>
                      <a:pt x="7327" y="12252"/>
                    </a:lnTo>
                    <a:lnTo>
                      <a:pt x="6864" y="10863"/>
                    </a:lnTo>
                    <a:lnTo>
                      <a:pt x="6443" y="9474"/>
                    </a:lnTo>
                    <a:lnTo>
                      <a:pt x="6106" y="8126"/>
                    </a:lnTo>
                    <a:lnTo>
                      <a:pt x="5811" y="6821"/>
                    </a:lnTo>
                    <a:lnTo>
                      <a:pt x="5516" y="5558"/>
                    </a:lnTo>
                    <a:lnTo>
                      <a:pt x="5137" y="3327"/>
                    </a:lnTo>
                    <a:lnTo>
                      <a:pt x="4843" y="1558"/>
                    </a:lnTo>
                    <a:lnTo>
                      <a:pt x="4674" y="1"/>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5" name="Google Shape;3925;p47"/>
              <p:cNvSpPr/>
              <p:nvPr/>
            </p:nvSpPr>
            <p:spPr>
              <a:xfrm>
                <a:off x="2855850" y="3630575"/>
                <a:ext cx="181050" cy="641025"/>
              </a:xfrm>
              <a:custGeom>
                <a:avLst/>
                <a:gdLst/>
                <a:ahLst/>
                <a:cxnLst/>
                <a:rect l="l" t="t" r="r" b="b"/>
                <a:pathLst>
                  <a:path w="7242" h="25641" extrusionOk="0">
                    <a:moveTo>
                      <a:pt x="0" y="1"/>
                    </a:moveTo>
                    <a:lnTo>
                      <a:pt x="42" y="4379"/>
                    </a:lnTo>
                    <a:lnTo>
                      <a:pt x="42" y="5979"/>
                    </a:lnTo>
                    <a:lnTo>
                      <a:pt x="42" y="6484"/>
                    </a:lnTo>
                    <a:lnTo>
                      <a:pt x="42" y="6569"/>
                    </a:lnTo>
                    <a:lnTo>
                      <a:pt x="84" y="7074"/>
                    </a:lnTo>
                    <a:lnTo>
                      <a:pt x="84" y="7158"/>
                    </a:lnTo>
                    <a:lnTo>
                      <a:pt x="126" y="8674"/>
                    </a:lnTo>
                    <a:lnTo>
                      <a:pt x="126" y="8842"/>
                    </a:lnTo>
                    <a:lnTo>
                      <a:pt x="168" y="9221"/>
                    </a:lnTo>
                    <a:lnTo>
                      <a:pt x="168" y="9474"/>
                    </a:lnTo>
                    <a:lnTo>
                      <a:pt x="211" y="9811"/>
                    </a:lnTo>
                    <a:lnTo>
                      <a:pt x="211" y="10147"/>
                    </a:lnTo>
                    <a:lnTo>
                      <a:pt x="253" y="10442"/>
                    </a:lnTo>
                    <a:lnTo>
                      <a:pt x="253" y="10821"/>
                    </a:lnTo>
                    <a:lnTo>
                      <a:pt x="295" y="11116"/>
                    </a:lnTo>
                    <a:lnTo>
                      <a:pt x="337" y="11663"/>
                    </a:lnTo>
                    <a:lnTo>
                      <a:pt x="337" y="11831"/>
                    </a:lnTo>
                    <a:lnTo>
                      <a:pt x="379" y="12379"/>
                    </a:lnTo>
                    <a:lnTo>
                      <a:pt x="421" y="12589"/>
                    </a:lnTo>
                    <a:lnTo>
                      <a:pt x="463" y="13010"/>
                    </a:lnTo>
                    <a:lnTo>
                      <a:pt x="463" y="13263"/>
                    </a:lnTo>
                    <a:lnTo>
                      <a:pt x="547" y="13684"/>
                    </a:lnTo>
                    <a:lnTo>
                      <a:pt x="547" y="13894"/>
                    </a:lnTo>
                    <a:lnTo>
                      <a:pt x="589" y="14315"/>
                    </a:lnTo>
                    <a:lnTo>
                      <a:pt x="632" y="14526"/>
                    </a:lnTo>
                    <a:lnTo>
                      <a:pt x="716" y="15115"/>
                    </a:lnTo>
                    <a:lnTo>
                      <a:pt x="1053" y="17347"/>
                    </a:lnTo>
                    <a:lnTo>
                      <a:pt x="1432" y="19368"/>
                    </a:lnTo>
                    <a:lnTo>
                      <a:pt x="1810" y="21178"/>
                    </a:lnTo>
                    <a:lnTo>
                      <a:pt x="2147" y="22694"/>
                    </a:lnTo>
                    <a:lnTo>
                      <a:pt x="2653" y="24841"/>
                    </a:lnTo>
                    <a:lnTo>
                      <a:pt x="2863" y="25599"/>
                    </a:lnTo>
                    <a:lnTo>
                      <a:pt x="2863" y="25641"/>
                    </a:lnTo>
                    <a:lnTo>
                      <a:pt x="5094" y="25515"/>
                    </a:lnTo>
                    <a:lnTo>
                      <a:pt x="7242" y="25388"/>
                    </a:lnTo>
                    <a:lnTo>
                      <a:pt x="6526" y="24125"/>
                    </a:lnTo>
                    <a:lnTo>
                      <a:pt x="6021" y="23115"/>
                    </a:lnTo>
                    <a:lnTo>
                      <a:pt x="5431" y="21894"/>
                    </a:lnTo>
                    <a:lnTo>
                      <a:pt x="4758" y="20462"/>
                    </a:lnTo>
                    <a:lnTo>
                      <a:pt x="4084" y="18863"/>
                    </a:lnTo>
                    <a:lnTo>
                      <a:pt x="3368" y="17052"/>
                    </a:lnTo>
                    <a:lnTo>
                      <a:pt x="2695" y="15115"/>
                    </a:lnTo>
                    <a:lnTo>
                      <a:pt x="2358" y="13937"/>
                    </a:lnTo>
                    <a:lnTo>
                      <a:pt x="2021" y="12673"/>
                    </a:lnTo>
                    <a:lnTo>
                      <a:pt x="1726" y="11410"/>
                    </a:lnTo>
                    <a:lnTo>
                      <a:pt x="1432" y="10147"/>
                    </a:lnTo>
                    <a:lnTo>
                      <a:pt x="968" y="7579"/>
                    </a:lnTo>
                    <a:lnTo>
                      <a:pt x="589" y="5221"/>
                    </a:lnTo>
                    <a:lnTo>
                      <a:pt x="337" y="3158"/>
                    </a:lnTo>
                    <a:lnTo>
                      <a:pt x="168" y="1474"/>
                    </a:lnTo>
                    <a:lnTo>
                      <a:pt x="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6" name="Google Shape;3926;p47"/>
              <p:cNvSpPr/>
              <p:nvPr/>
            </p:nvSpPr>
            <p:spPr>
              <a:xfrm>
                <a:off x="2855850" y="3762150"/>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7" name="Google Shape;3927;p47"/>
              <p:cNvSpPr/>
              <p:nvPr/>
            </p:nvSpPr>
            <p:spPr>
              <a:xfrm>
                <a:off x="2855850" y="3762150"/>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8" name="Google Shape;3928;p47"/>
              <p:cNvSpPr/>
              <p:nvPr/>
            </p:nvSpPr>
            <p:spPr>
              <a:xfrm>
                <a:off x="2927425" y="4265275"/>
                <a:ext cx="146325" cy="337900"/>
              </a:xfrm>
              <a:custGeom>
                <a:avLst/>
                <a:gdLst/>
                <a:ahLst/>
                <a:cxnLst/>
                <a:rect l="l" t="t" r="r" b="b"/>
                <a:pathLst>
                  <a:path w="5853" h="13516" extrusionOk="0">
                    <a:moveTo>
                      <a:pt x="4379" y="0"/>
                    </a:moveTo>
                    <a:lnTo>
                      <a:pt x="2231" y="127"/>
                    </a:lnTo>
                    <a:lnTo>
                      <a:pt x="0" y="253"/>
                    </a:lnTo>
                    <a:lnTo>
                      <a:pt x="126" y="4800"/>
                    </a:lnTo>
                    <a:lnTo>
                      <a:pt x="337" y="8926"/>
                    </a:lnTo>
                    <a:lnTo>
                      <a:pt x="589" y="13515"/>
                    </a:lnTo>
                    <a:lnTo>
                      <a:pt x="5852" y="13515"/>
                    </a:lnTo>
                    <a:lnTo>
                      <a:pt x="5515" y="11115"/>
                    </a:lnTo>
                    <a:lnTo>
                      <a:pt x="5263" y="8758"/>
                    </a:lnTo>
                    <a:lnTo>
                      <a:pt x="5010" y="6484"/>
                    </a:lnTo>
                    <a:lnTo>
                      <a:pt x="4842" y="4463"/>
                    </a:lnTo>
                    <a:lnTo>
                      <a:pt x="4589" y="1390"/>
                    </a:lnTo>
                    <a:lnTo>
                      <a:pt x="4505" y="211"/>
                    </a:lnTo>
                    <a:lnTo>
                      <a:pt x="4379"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9" name="Google Shape;3929;p47"/>
              <p:cNvSpPr/>
              <p:nvPr/>
            </p:nvSpPr>
            <p:spPr>
              <a:xfrm>
                <a:off x="2856900" y="3740050"/>
                <a:ext cx="25" cy="11600"/>
              </a:xfrm>
              <a:custGeom>
                <a:avLst/>
                <a:gdLst/>
                <a:ahLst/>
                <a:cxnLst/>
                <a:rect l="l" t="t" r="r" b="b"/>
                <a:pathLst>
                  <a:path w="1" h="464" extrusionOk="0">
                    <a:moveTo>
                      <a:pt x="0" y="463"/>
                    </a:moveTo>
                    <a:lnTo>
                      <a:pt x="0" y="463"/>
                    </a:lnTo>
                    <a:lnTo>
                      <a:pt x="0" y="0"/>
                    </a:lnTo>
                    <a:lnTo>
                      <a:pt x="0" y="0"/>
                    </a:lnTo>
                    <a:lnTo>
                      <a:pt x="0" y="463"/>
                    </a:lnTo>
                    <a:lnTo>
                      <a:pt x="0" y="463"/>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0" name="Google Shape;3930;p47"/>
              <p:cNvSpPr/>
              <p:nvPr/>
            </p:nvSpPr>
            <p:spPr>
              <a:xfrm>
                <a:off x="2855850" y="3630575"/>
                <a:ext cx="1075" cy="131600"/>
              </a:xfrm>
              <a:custGeom>
                <a:avLst/>
                <a:gdLst/>
                <a:ahLst/>
                <a:cxnLst/>
                <a:rect l="l" t="t" r="r" b="b"/>
                <a:pathLst>
                  <a:path w="43" h="5264" extrusionOk="0">
                    <a:moveTo>
                      <a:pt x="0" y="1"/>
                    </a:moveTo>
                    <a:lnTo>
                      <a:pt x="0" y="4379"/>
                    </a:lnTo>
                    <a:lnTo>
                      <a:pt x="0" y="4842"/>
                    </a:lnTo>
                    <a:lnTo>
                      <a:pt x="0" y="5263"/>
                    </a:lnTo>
                    <a:lnTo>
                      <a:pt x="42" y="4842"/>
                    </a:lnTo>
                    <a:lnTo>
                      <a:pt x="42" y="4379"/>
                    </a:lnTo>
                    <a:lnTo>
                      <a:pt x="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1" name="Google Shape;3931;p47"/>
              <p:cNvSpPr/>
              <p:nvPr/>
            </p:nvSpPr>
            <p:spPr>
              <a:xfrm>
                <a:off x="2857950" y="3636900"/>
                <a:ext cx="427350" cy="613650"/>
              </a:xfrm>
              <a:custGeom>
                <a:avLst/>
                <a:gdLst/>
                <a:ahLst/>
                <a:cxnLst/>
                <a:rect l="l" t="t" r="r" b="b"/>
                <a:pathLst>
                  <a:path w="17094" h="24546" extrusionOk="0">
                    <a:moveTo>
                      <a:pt x="0" y="0"/>
                    </a:moveTo>
                    <a:lnTo>
                      <a:pt x="463" y="2232"/>
                    </a:lnTo>
                    <a:lnTo>
                      <a:pt x="884" y="3958"/>
                    </a:lnTo>
                    <a:lnTo>
                      <a:pt x="1390" y="5979"/>
                    </a:lnTo>
                    <a:lnTo>
                      <a:pt x="2063" y="8168"/>
                    </a:lnTo>
                    <a:lnTo>
                      <a:pt x="2400" y="9305"/>
                    </a:lnTo>
                    <a:lnTo>
                      <a:pt x="2821" y="10442"/>
                    </a:lnTo>
                    <a:lnTo>
                      <a:pt x="3242" y="11578"/>
                    </a:lnTo>
                    <a:lnTo>
                      <a:pt x="3705" y="12715"/>
                    </a:lnTo>
                    <a:lnTo>
                      <a:pt x="4168" y="13810"/>
                    </a:lnTo>
                    <a:lnTo>
                      <a:pt x="4674" y="14862"/>
                    </a:lnTo>
                    <a:lnTo>
                      <a:pt x="5263" y="15999"/>
                    </a:lnTo>
                    <a:lnTo>
                      <a:pt x="5895" y="17052"/>
                    </a:lnTo>
                    <a:lnTo>
                      <a:pt x="6526" y="18062"/>
                    </a:lnTo>
                    <a:lnTo>
                      <a:pt x="7158" y="18988"/>
                    </a:lnTo>
                    <a:lnTo>
                      <a:pt x="7747" y="19830"/>
                    </a:lnTo>
                    <a:lnTo>
                      <a:pt x="8379" y="20630"/>
                    </a:lnTo>
                    <a:lnTo>
                      <a:pt x="8968" y="21346"/>
                    </a:lnTo>
                    <a:lnTo>
                      <a:pt x="9515" y="21978"/>
                    </a:lnTo>
                    <a:lnTo>
                      <a:pt x="10484" y="23072"/>
                    </a:lnTo>
                    <a:lnTo>
                      <a:pt x="11284" y="23830"/>
                    </a:lnTo>
                    <a:lnTo>
                      <a:pt x="11957" y="24462"/>
                    </a:lnTo>
                    <a:lnTo>
                      <a:pt x="11999" y="24546"/>
                    </a:lnTo>
                    <a:lnTo>
                      <a:pt x="13431" y="24335"/>
                    </a:lnTo>
                    <a:lnTo>
                      <a:pt x="14778" y="24083"/>
                    </a:lnTo>
                    <a:lnTo>
                      <a:pt x="17094" y="23620"/>
                    </a:lnTo>
                    <a:lnTo>
                      <a:pt x="17094" y="23535"/>
                    </a:lnTo>
                    <a:lnTo>
                      <a:pt x="16841" y="23409"/>
                    </a:lnTo>
                    <a:lnTo>
                      <a:pt x="16126" y="23072"/>
                    </a:lnTo>
                    <a:lnTo>
                      <a:pt x="15031" y="22441"/>
                    </a:lnTo>
                    <a:lnTo>
                      <a:pt x="14399" y="22020"/>
                    </a:lnTo>
                    <a:lnTo>
                      <a:pt x="13641" y="21515"/>
                    </a:lnTo>
                    <a:lnTo>
                      <a:pt x="12884" y="20967"/>
                    </a:lnTo>
                    <a:lnTo>
                      <a:pt x="12084" y="20336"/>
                    </a:lnTo>
                    <a:lnTo>
                      <a:pt x="11242" y="19620"/>
                    </a:lnTo>
                    <a:lnTo>
                      <a:pt x="10357" y="18862"/>
                    </a:lnTo>
                    <a:lnTo>
                      <a:pt x="9473" y="17978"/>
                    </a:lnTo>
                    <a:lnTo>
                      <a:pt x="8631" y="17010"/>
                    </a:lnTo>
                    <a:lnTo>
                      <a:pt x="7747" y="15999"/>
                    </a:lnTo>
                    <a:lnTo>
                      <a:pt x="6905" y="14862"/>
                    </a:lnTo>
                    <a:lnTo>
                      <a:pt x="6189" y="13810"/>
                    </a:lnTo>
                    <a:lnTo>
                      <a:pt x="5516" y="12673"/>
                    </a:lnTo>
                    <a:lnTo>
                      <a:pt x="4884" y="11536"/>
                    </a:lnTo>
                    <a:lnTo>
                      <a:pt x="4253" y="10400"/>
                    </a:lnTo>
                    <a:lnTo>
                      <a:pt x="3663" y="9263"/>
                    </a:lnTo>
                    <a:lnTo>
                      <a:pt x="3116" y="8126"/>
                    </a:lnTo>
                    <a:lnTo>
                      <a:pt x="2147" y="5895"/>
                    </a:lnTo>
                    <a:lnTo>
                      <a:pt x="1348" y="3916"/>
                    </a:lnTo>
                    <a:lnTo>
                      <a:pt x="716" y="2190"/>
                    </a:lnTo>
                    <a:lnTo>
                      <a:pt x="253" y="842"/>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2" name="Google Shape;3932;p47"/>
              <p:cNvSpPr/>
              <p:nvPr/>
            </p:nvSpPr>
            <p:spPr>
              <a:xfrm>
                <a:off x="3157925" y="4227375"/>
                <a:ext cx="215800" cy="375800"/>
              </a:xfrm>
              <a:custGeom>
                <a:avLst/>
                <a:gdLst/>
                <a:ahLst/>
                <a:cxnLst/>
                <a:rect l="l" t="t" r="r" b="b"/>
                <a:pathLst>
                  <a:path w="8632" h="15032" extrusionOk="0">
                    <a:moveTo>
                      <a:pt x="5095" y="1"/>
                    </a:moveTo>
                    <a:lnTo>
                      <a:pt x="2779" y="464"/>
                    </a:lnTo>
                    <a:lnTo>
                      <a:pt x="1432" y="716"/>
                    </a:lnTo>
                    <a:lnTo>
                      <a:pt x="0" y="927"/>
                    </a:lnTo>
                    <a:lnTo>
                      <a:pt x="169" y="2653"/>
                    </a:lnTo>
                    <a:lnTo>
                      <a:pt x="337" y="4169"/>
                    </a:lnTo>
                    <a:lnTo>
                      <a:pt x="590" y="6021"/>
                    </a:lnTo>
                    <a:lnTo>
                      <a:pt x="885" y="8084"/>
                    </a:lnTo>
                    <a:lnTo>
                      <a:pt x="1264" y="10358"/>
                    </a:lnTo>
                    <a:lnTo>
                      <a:pt x="1727" y="12674"/>
                    </a:lnTo>
                    <a:lnTo>
                      <a:pt x="2274" y="15031"/>
                    </a:lnTo>
                    <a:lnTo>
                      <a:pt x="8632" y="15031"/>
                    </a:lnTo>
                    <a:lnTo>
                      <a:pt x="8210" y="13810"/>
                    </a:lnTo>
                    <a:lnTo>
                      <a:pt x="7789" y="12547"/>
                    </a:lnTo>
                    <a:lnTo>
                      <a:pt x="7411" y="11326"/>
                    </a:lnTo>
                    <a:lnTo>
                      <a:pt x="7074" y="10063"/>
                    </a:lnTo>
                    <a:lnTo>
                      <a:pt x="6484" y="7663"/>
                    </a:lnTo>
                    <a:lnTo>
                      <a:pt x="6021" y="5390"/>
                    </a:lnTo>
                    <a:lnTo>
                      <a:pt x="5642" y="3411"/>
                    </a:lnTo>
                    <a:lnTo>
                      <a:pt x="5390" y="1769"/>
                    </a:lnTo>
                    <a:lnTo>
                      <a:pt x="5095" y="1"/>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3" name="Google Shape;3933;p47"/>
              <p:cNvSpPr/>
              <p:nvPr/>
            </p:nvSpPr>
            <p:spPr>
              <a:xfrm>
                <a:off x="2769525" y="4271600"/>
                <a:ext cx="172650" cy="331575"/>
              </a:xfrm>
              <a:custGeom>
                <a:avLst/>
                <a:gdLst/>
                <a:ahLst/>
                <a:cxnLst/>
                <a:rect l="l" t="t" r="r" b="b"/>
                <a:pathLst>
                  <a:path w="6906" h="13263" extrusionOk="0">
                    <a:moveTo>
                      <a:pt x="632" y="0"/>
                    </a:moveTo>
                    <a:lnTo>
                      <a:pt x="464" y="4505"/>
                    </a:lnTo>
                    <a:lnTo>
                      <a:pt x="295" y="8673"/>
                    </a:lnTo>
                    <a:lnTo>
                      <a:pt x="1" y="13262"/>
                    </a:lnTo>
                    <a:lnTo>
                      <a:pt x="6905" y="13262"/>
                    </a:lnTo>
                    <a:lnTo>
                      <a:pt x="6653" y="8673"/>
                    </a:lnTo>
                    <a:lnTo>
                      <a:pt x="6442" y="4547"/>
                    </a:lnTo>
                    <a:lnTo>
                      <a:pt x="6316" y="0"/>
                    </a:lnTo>
                    <a:lnTo>
                      <a:pt x="3537" y="42"/>
                    </a:lnTo>
                    <a:lnTo>
                      <a:pt x="2064" y="42"/>
                    </a:lnTo>
                    <a:lnTo>
                      <a:pt x="632"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4" name="Google Shape;3934;p47"/>
              <p:cNvSpPr/>
              <p:nvPr/>
            </p:nvSpPr>
            <p:spPr>
              <a:xfrm>
                <a:off x="2785325" y="3762150"/>
                <a:ext cx="142125" cy="510525"/>
              </a:xfrm>
              <a:custGeom>
                <a:avLst/>
                <a:gdLst/>
                <a:ahLst/>
                <a:cxnLst/>
                <a:rect l="l" t="t" r="r" b="b"/>
                <a:pathLst>
                  <a:path w="5685" h="20421" extrusionOk="0">
                    <a:moveTo>
                      <a:pt x="2821" y="0"/>
                    </a:moveTo>
                    <a:lnTo>
                      <a:pt x="2821" y="1221"/>
                    </a:lnTo>
                    <a:lnTo>
                      <a:pt x="2779" y="1306"/>
                    </a:lnTo>
                    <a:lnTo>
                      <a:pt x="2779" y="1811"/>
                    </a:lnTo>
                    <a:lnTo>
                      <a:pt x="2779" y="1895"/>
                    </a:lnTo>
                    <a:lnTo>
                      <a:pt x="2695" y="3411"/>
                    </a:lnTo>
                    <a:lnTo>
                      <a:pt x="2695" y="3579"/>
                    </a:lnTo>
                    <a:lnTo>
                      <a:pt x="2695" y="3958"/>
                    </a:lnTo>
                    <a:lnTo>
                      <a:pt x="2653" y="4211"/>
                    </a:lnTo>
                    <a:lnTo>
                      <a:pt x="2653" y="4548"/>
                    </a:lnTo>
                    <a:lnTo>
                      <a:pt x="2611" y="4884"/>
                    </a:lnTo>
                    <a:lnTo>
                      <a:pt x="2611" y="5179"/>
                    </a:lnTo>
                    <a:lnTo>
                      <a:pt x="2568" y="5558"/>
                    </a:lnTo>
                    <a:lnTo>
                      <a:pt x="2568" y="5853"/>
                    </a:lnTo>
                    <a:lnTo>
                      <a:pt x="2526" y="6400"/>
                    </a:lnTo>
                    <a:lnTo>
                      <a:pt x="2484" y="6568"/>
                    </a:lnTo>
                    <a:lnTo>
                      <a:pt x="2442" y="7116"/>
                    </a:lnTo>
                    <a:lnTo>
                      <a:pt x="2442" y="7326"/>
                    </a:lnTo>
                    <a:lnTo>
                      <a:pt x="2400" y="7747"/>
                    </a:lnTo>
                    <a:lnTo>
                      <a:pt x="2358" y="8000"/>
                    </a:lnTo>
                    <a:lnTo>
                      <a:pt x="2316" y="8421"/>
                    </a:lnTo>
                    <a:lnTo>
                      <a:pt x="2274" y="8631"/>
                    </a:lnTo>
                    <a:lnTo>
                      <a:pt x="2232" y="9052"/>
                    </a:lnTo>
                    <a:lnTo>
                      <a:pt x="2232" y="9263"/>
                    </a:lnTo>
                    <a:lnTo>
                      <a:pt x="2147" y="9852"/>
                    </a:lnTo>
                    <a:lnTo>
                      <a:pt x="1768" y="12084"/>
                    </a:lnTo>
                    <a:lnTo>
                      <a:pt x="1390" y="14105"/>
                    </a:lnTo>
                    <a:lnTo>
                      <a:pt x="1053" y="15915"/>
                    </a:lnTo>
                    <a:lnTo>
                      <a:pt x="716" y="17431"/>
                    </a:lnTo>
                    <a:lnTo>
                      <a:pt x="211" y="19578"/>
                    </a:lnTo>
                    <a:lnTo>
                      <a:pt x="0" y="20336"/>
                    </a:lnTo>
                    <a:lnTo>
                      <a:pt x="0" y="20378"/>
                    </a:lnTo>
                    <a:lnTo>
                      <a:pt x="1432" y="20420"/>
                    </a:lnTo>
                    <a:lnTo>
                      <a:pt x="2905" y="20420"/>
                    </a:lnTo>
                    <a:lnTo>
                      <a:pt x="5684" y="20378"/>
                    </a:lnTo>
                    <a:lnTo>
                      <a:pt x="5684" y="20336"/>
                    </a:lnTo>
                    <a:lnTo>
                      <a:pt x="5474" y="19578"/>
                    </a:lnTo>
                    <a:lnTo>
                      <a:pt x="4968" y="17431"/>
                    </a:lnTo>
                    <a:lnTo>
                      <a:pt x="4631" y="15915"/>
                    </a:lnTo>
                    <a:lnTo>
                      <a:pt x="4253" y="14105"/>
                    </a:lnTo>
                    <a:lnTo>
                      <a:pt x="3874" y="12084"/>
                    </a:lnTo>
                    <a:lnTo>
                      <a:pt x="3537" y="9852"/>
                    </a:lnTo>
                    <a:lnTo>
                      <a:pt x="3453" y="9263"/>
                    </a:lnTo>
                    <a:lnTo>
                      <a:pt x="3410" y="9052"/>
                    </a:lnTo>
                    <a:lnTo>
                      <a:pt x="3368" y="8631"/>
                    </a:lnTo>
                    <a:lnTo>
                      <a:pt x="3368" y="8421"/>
                    </a:lnTo>
                    <a:lnTo>
                      <a:pt x="3284" y="8000"/>
                    </a:lnTo>
                    <a:lnTo>
                      <a:pt x="3284" y="7747"/>
                    </a:lnTo>
                    <a:lnTo>
                      <a:pt x="3242" y="7326"/>
                    </a:lnTo>
                    <a:lnTo>
                      <a:pt x="3200" y="7116"/>
                    </a:lnTo>
                    <a:lnTo>
                      <a:pt x="3158" y="6568"/>
                    </a:lnTo>
                    <a:lnTo>
                      <a:pt x="3158" y="6400"/>
                    </a:lnTo>
                    <a:lnTo>
                      <a:pt x="3116" y="5853"/>
                    </a:lnTo>
                    <a:lnTo>
                      <a:pt x="3074" y="5558"/>
                    </a:lnTo>
                    <a:lnTo>
                      <a:pt x="3074" y="5179"/>
                    </a:lnTo>
                    <a:lnTo>
                      <a:pt x="3032" y="4884"/>
                    </a:lnTo>
                    <a:lnTo>
                      <a:pt x="3032" y="4548"/>
                    </a:lnTo>
                    <a:lnTo>
                      <a:pt x="2989" y="4211"/>
                    </a:lnTo>
                    <a:lnTo>
                      <a:pt x="2989" y="3958"/>
                    </a:lnTo>
                    <a:lnTo>
                      <a:pt x="2947" y="3579"/>
                    </a:lnTo>
                    <a:lnTo>
                      <a:pt x="2947" y="3411"/>
                    </a:lnTo>
                    <a:lnTo>
                      <a:pt x="2905" y="1895"/>
                    </a:lnTo>
                    <a:lnTo>
                      <a:pt x="2905" y="1811"/>
                    </a:lnTo>
                    <a:lnTo>
                      <a:pt x="2863" y="1306"/>
                    </a:lnTo>
                    <a:lnTo>
                      <a:pt x="2863" y="1221"/>
                    </a:lnTo>
                    <a:lnTo>
                      <a:pt x="282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5" name="Google Shape;3935;p47"/>
              <p:cNvSpPr/>
              <p:nvPr/>
            </p:nvSpPr>
            <p:spPr>
              <a:xfrm>
                <a:off x="2841100" y="3988450"/>
                <a:ext cx="25" cy="5275"/>
              </a:xfrm>
              <a:custGeom>
                <a:avLst/>
                <a:gdLst/>
                <a:ahLst/>
                <a:cxnLst/>
                <a:rect l="l" t="t" r="r" b="b"/>
                <a:pathLst>
                  <a:path w="1" h="211" extrusionOk="0">
                    <a:moveTo>
                      <a:pt x="1" y="211"/>
                    </a:moveTo>
                    <a:lnTo>
                      <a:pt x="1" y="211"/>
                    </a:lnTo>
                    <a:lnTo>
                      <a:pt x="1" y="0"/>
                    </a:lnTo>
                    <a:lnTo>
                      <a:pt x="1" y="0"/>
                    </a:lnTo>
                    <a:lnTo>
                      <a:pt x="1" y="211"/>
                    </a:lnTo>
                    <a:lnTo>
                      <a:pt x="1"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6" name="Google Shape;3936;p47"/>
              <p:cNvSpPr/>
              <p:nvPr/>
            </p:nvSpPr>
            <p:spPr>
              <a:xfrm>
                <a:off x="2852675" y="3851625"/>
                <a:ext cx="25" cy="9500"/>
              </a:xfrm>
              <a:custGeom>
                <a:avLst/>
                <a:gdLst/>
                <a:ahLst/>
                <a:cxnLst/>
                <a:rect l="l" t="t" r="r" b="b"/>
                <a:pathLst>
                  <a:path w="1" h="380" extrusionOk="0">
                    <a:moveTo>
                      <a:pt x="1" y="379"/>
                    </a:moveTo>
                    <a:lnTo>
                      <a:pt x="1" y="379"/>
                    </a:lnTo>
                    <a:lnTo>
                      <a:pt x="1" y="0"/>
                    </a:lnTo>
                    <a:lnTo>
                      <a:pt x="1" y="0"/>
                    </a:lnTo>
                    <a:lnTo>
                      <a:pt x="1" y="379"/>
                    </a:lnTo>
                    <a:lnTo>
                      <a:pt x="1" y="379"/>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7" name="Google Shape;3937;p47"/>
              <p:cNvSpPr/>
              <p:nvPr/>
            </p:nvSpPr>
            <p:spPr>
              <a:xfrm>
                <a:off x="2842150" y="3972650"/>
                <a:ext cx="1075" cy="5300"/>
              </a:xfrm>
              <a:custGeom>
                <a:avLst/>
                <a:gdLst/>
                <a:ahLst/>
                <a:cxnLst/>
                <a:rect l="l" t="t" r="r" b="b"/>
                <a:pathLst>
                  <a:path w="43" h="212" extrusionOk="0">
                    <a:moveTo>
                      <a:pt x="1" y="211"/>
                    </a:moveTo>
                    <a:lnTo>
                      <a:pt x="1" y="211"/>
                    </a:lnTo>
                    <a:lnTo>
                      <a:pt x="43" y="1"/>
                    </a:lnTo>
                    <a:lnTo>
                      <a:pt x="43" y="1"/>
                    </a:lnTo>
                    <a:lnTo>
                      <a:pt x="1" y="211"/>
                    </a:lnTo>
                    <a:lnTo>
                      <a:pt x="1"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8" name="Google Shape;3938;p47"/>
              <p:cNvSpPr/>
              <p:nvPr/>
            </p:nvSpPr>
            <p:spPr>
              <a:xfrm>
                <a:off x="2847425" y="3922150"/>
                <a:ext cx="1075" cy="4225"/>
              </a:xfrm>
              <a:custGeom>
                <a:avLst/>
                <a:gdLst/>
                <a:ahLst/>
                <a:cxnLst/>
                <a:rect l="l" t="t" r="r" b="b"/>
                <a:pathLst>
                  <a:path w="43" h="169" extrusionOk="0">
                    <a:moveTo>
                      <a:pt x="0" y="168"/>
                    </a:moveTo>
                    <a:lnTo>
                      <a:pt x="0" y="168"/>
                    </a:lnTo>
                    <a:lnTo>
                      <a:pt x="42" y="0"/>
                    </a:lnTo>
                    <a:lnTo>
                      <a:pt x="42" y="0"/>
                    </a:lnTo>
                    <a:lnTo>
                      <a:pt x="0" y="168"/>
                    </a:lnTo>
                    <a:lnTo>
                      <a:pt x="0" y="16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9" name="Google Shape;3939;p47"/>
              <p:cNvSpPr/>
              <p:nvPr/>
            </p:nvSpPr>
            <p:spPr>
              <a:xfrm>
                <a:off x="2850575" y="3884250"/>
                <a:ext cx="25" cy="7400"/>
              </a:xfrm>
              <a:custGeom>
                <a:avLst/>
                <a:gdLst/>
                <a:ahLst/>
                <a:cxnLst/>
                <a:rect l="l" t="t" r="r" b="b"/>
                <a:pathLst>
                  <a:path w="1" h="296" extrusionOk="0">
                    <a:moveTo>
                      <a:pt x="1" y="295"/>
                    </a:moveTo>
                    <a:lnTo>
                      <a:pt x="1" y="295"/>
                    </a:lnTo>
                    <a:lnTo>
                      <a:pt x="1" y="0"/>
                    </a:lnTo>
                    <a:lnTo>
                      <a:pt x="1" y="0"/>
                    </a:lnTo>
                    <a:lnTo>
                      <a:pt x="1" y="295"/>
                    </a:lnTo>
                    <a:lnTo>
                      <a:pt x="1" y="295"/>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0" name="Google Shape;3940;p47"/>
              <p:cNvSpPr/>
              <p:nvPr/>
            </p:nvSpPr>
            <p:spPr>
              <a:xfrm>
                <a:off x="2849525" y="3901075"/>
                <a:ext cx="25" cy="7400"/>
              </a:xfrm>
              <a:custGeom>
                <a:avLst/>
                <a:gdLst/>
                <a:ahLst/>
                <a:cxnLst/>
                <a:rect l="l" t="t" r="r" b="b"/>
                <a:pathLst>
                  <a:path w="1" h="296" extrusionOk="0">
                    <a:moveTo>
                      <a:pt x="0" y="296"/>
                    </a:moveTo>
                    <a:lnTo>
                      <a:pt x="0" y="296"/>
                    </a:lnTo>
                    <a:lnTo>
                      <a:pt x="0" y="1"/>
                    </a:lnTo>
                    <a:lnTo>
                      <a:pt x="0" y="1"/>
                    </a:lnTo>
                    <a:lnTo>
                      <a:pt x="0" y="296"/>
                    </a:lnTo>
                    <a:lnTo>
                      <a:pt x="0" y="29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1" name="Google Shape;3941;p47"/>
              <p:cNvSpPr/>
              <p:nvPr/>
            </p:nvSpPr>
            <p:spPr>
              <a:xfrm>
                <a:off x="2851625" y="3867400"/>
                <a:ext cx="25" cy="8450"/>
              </a:xfrm>
              <a:custGeom>
                <a:avLst/>
                <a:gdLst/>
                <a:ahLst/>
                <a:cxnLst/>
                <a:rect l="l" t="t" r="r" b="b"/>
                <a:pathLst>
                  <a:path w="1" h="338" extrusionOk="0">
                    <a:moveTo>
                      <a:pt x="1" y="338"/>
                    </a:moveTo>
                    <a:lnTo>
                      <a:pt x="1" y="338"/>
                    </a:lnTo>
                    <a:lnTo>
                      <a:pt x="1" y="1"/>
                    </a:lnTo>
                    <a:lnTo>
                      <a:pt x="1"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2" name="Google Shape;3942;p47"/>
              <p:cNvSpPr/>
              <p:nvPr/>
            </p:nvSpPr>
            <p:spPr>
              <a:xfrm>
                <a:off x="2846375" y="3940025"/>
                <a:ext cx="25" cy="5300"/>
              </a:xfrm>
              <a:custGeom>
                <a:avLst/>
                <a:gdLst/>
                <a:ahLst/>
                <a:cxnLst/>
                <a:rect l="l" t="t" r="r" b="b"/>
                <a:pathLst>
                  <a:path w="1" h="212" extrusionOk="0">
                    <a:moveTo>
                      <a:pt x="0" y="211"/>
                    </a:moveTo>
                    <a:lnTo>
                      <a:pt x="0" y="211"/>
                    </a:lnTo>
                    <a:lnTo>
                      <a:pt x="0" y="1"/>
                    </a:lnTo>
                    <a:lnTo>
                      <a:pt x="0" y="1"/>
                    </a:lnTo>
                    <a:lnTo>
                      <a:pt x="0" y="211"/>
                    </a:lnTo>
                    <a:lnTo>
                      <a:pt x="0"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3" name="Google Shape;3943;p47"/>
              <p:cNvSpPr/>
              <p:nvPr/>
            </p:nvSpPr>
            <p:spPr>
              <a:xfrm>
                <a:off x="2844250" y="3955825"/>
                <a:ext cx="1100" cy="6325"/>
              </a:xfrm>
              <a:custGeom>
                <a:avLst/>
                <a:gdLst/>
                <a:ahLst/>
                <a:cxnLst/>
                <a:rect l="l" t="t" r="r" b="b"/>
                <a:pathLst>
                  <a:path w="44" h="253" extrusionOk="0">
                    <a:moveTo>
                      <a:pt x="1" y="253"/>
                    </a:moveTo>
                    <a:lnTo>
                      <a:pt x="1" y="253"/>
                    </a:lnTo>
                    <a:lnTo>
                      <a:pt x="43" y="0"/>
                    </a:lnTo>
                    <a:lnTo>
                      <a:pt x="43" y="0"/>
                    </a:lnTo>
                    <a:lnTo>
                      <a:pt x="1" y="253"/>
                    </a:lnTo>
                    <a:lnTo>
                      <a:pt x="1" y="253"/>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4" name="Google Shape;3944;p47"/>
              <p:cNvSpPr/>
              <p:nvPr/>
            </p:nvSpPr>
            <p:spPr>
              <a:xfrm>
                <a:off x="2852675" y="3809525"/>
                <a:ext cx="2125" cy="37900"/>
              </a:xfrm>
              <a:custGeom>
                <a:avLst/>
                <a:gdLst/>
                <a:ahLst/>
                <a:cxnLst/>
                <a:rect l="l" t="t" r="r" b="b"/>
                <a:pathLst>
                  <a:path w="85" h="1516" extrusionOk="0">
                    <a:moveTo>
                      <a:pt x="1" y="1516"/>
                    </a:moveTo>
                    <a:lnTo>
                      <a:pt x="1" y="1516"/>
                    </a:lnTo>
                    <a:lnTo>
                      <a:pt x="85" y="0"/>
                    </a:lnTo>
                    <a:lnTo>
                      <a:pt x="85" y="0"/>
                    </a:lnTo>
                    <a:lnTo>
                      <a:pt x="1" y="1516"/>
                    </a:lnTo>
                    <a:lnTo>
                      <a:pt x="1" y="151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5" name="Google Shape;3945;p47"/>
              <p:cNvSpPr/>
              <p:nvPr/>
            </p:nvSpPr>
            <p:spPr>
              <a:xfrm>
                <a:off x="2855850" y="3740050"/>
                <a:ext cx="25" cy="52650"/>
              </a:xfrm>
              <a:custGeom>
                <a:avLst/>
                <a:gdLst/>
                <a:ahLst/>
                <a:cxnLst/>
                <a:rect l="l" t="t" r="r" b="b"/>
                <a:pathLst>
                  <a:path w="1" h="2106" extrusionOk="0">
                    <a:moveTo>
                      <a:pt x="0" y="884"/>
                    </a:moveTo>
                    <a:lnTo>
                      <a:pt x="0" y="884"/>
                    </a:lnTo>
                    <a:lnTo>
                      <a:pt x="0" y="463"/>
                    </a:lnTo>
                    <a:lnTo>
                      <a:pt x="0" y="463"/>
                    </a:lnTo>
                    <a:lnTo>
                      <a:pt x="0" y="0"/>
                    </a:lnTo>
                    <a:lnTo>
                      <a:pt x="0" y="1600"/>
                    </a:lnTo>
                    <a:lnTo>
                      <a:pt x="0" y="1600"/>
                    </a:lnTo>
                    <a:lnTo>
                      <a:pt x="0" y="2105"/>
                    </a:lnTo>
                    <a:lnTo>
                      <a:pt x="0" y="2105"/>
                    </a:lnTo>
                    <a:lnTo>
                      <a:pt x="0" y="884"/>
                    </a:lnTo>
                    <a:lnTo>
                      <a:pt x="0" y="88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6" name="Google Shape;3946;p47"/>
              <p:cNvSpPr/>
              <p:nvPr/>
            </p:nvSpPr>
            <p:spPr>
              <a:xfrm>
                <a:off x="2854775" y="3794775"/>
                <a:ext cx="25" cy="12650"/>
              </a:xfrm>
              <a:custGeom>
                <a:avLst/>
                <a:gdLst/>
                <a:ahLst/>
                <a:cxnLst/>
                <a:rect l="l" t="t" r="r" b="b"/>
                <a:pathLst>
                  <a:path w="1" h="506" extrusionOk="0">
                    <a:moveTo>
                      <a:pt x="1" y="506"/>
                    </a:moveTo>
                    <a:lnTo>
                      <a:pt x="1" y="506"/>
                    </a:lnTo>
                    <a:lnTo>
                      <a:pt x="1" y="1"/>
                    </a:lnTo>
                    <a:lnTo>
                      <a:pt x="1" y="1"/>
                    </a:lnTo>
                    <a:lnTo>
                      <a:pt x="1" y="506"/>
                    </a:lnTo>
                    <a:lnTo>
                      <a:pt x="1" y="50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7" name="Google Shape;3947;p47"/>
              <p:cNvSpPr/>
              <p:nvPr/>
            </p:nvSpPr>
            <p:spPr>
              <a:xfrm>
                <a:off x="2862150" y="3901075"/>
                <a:ext cx="1075" cy="7400"/>
              </a:xfrm>
              <a:custGeom>
                <a:avLst/>
                <a:gdLst/>
                <a:ahLst/>
                <a:cxnLst/>
                <a:rect l="l" t="t" r="r" b="b"/>
                <a:pathLst>
                  <a:path w="43" h="296" extrusionOk="0">
                    <a:moveTo>
                      <a:pt x="1" y="1"/>
                    </a:moveTo>
                    <a:lnTo>
                      <a:pt x="1" y="1"/>
                    </a:lnTo>
                    <a:lnTo>
                      <a:pt x="43" y="296"/>
                    </a:lnTo>
                    <a:lnTo>
                      <a:pt x="43" y="296"/>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8" name="Google Shape;3948;p47"/>
              <p:cNvSpPr/>
              <p:nvPr/>
            </p:nvSpPr>
            <p:spPr>
              <a:xfrm>
                <a:off x="2864250" y="3922150"/>
                <a:ext cx="25" cy="4225"/>
              </a:xfrm>
              <a:custGeom>
                <a:avLst/>
                <a:gdLst/>
                <a:ahLst/>
                <a:cxnLst/>
                <a:rect l="l" t="t" r="r" b="b"/>
                <a:pathLst>
                  <a:path w="1" h="169" extrusionOk="0">
                    <a:moveTo>
                      <a:pt x="1" y="0"/>
                    </a:moveTo>
                    <a:lnTo>
                      <a:pt x="1" y="0"/>
                    </a:lnTo>
                    <a:lnTo>
                      <a:pt x="1" y="168"/>
                    </a:lnTo>
                    <a:lnTo>
                      <a:pt x="1" y="168"/>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9" name="Google Shape;3949;p47"/>
              <p:cNvSpPr/>
              <p:nvPr/>
            </p:nvSpPr>
            <p:spPr>
              <a:xfrm>
                <a:off x="2855850" y="3751625"/>
                <a:ext cx="1075" cy="41075"/>
              </a:xfrm>
              <a:custGeom>
                <a:avLst/>
                <a:gdLst/>
                <a:ahLst/>
                <a:cxnLst/>
                <a:rect l="l" t="t" r="r" b="b"/>
                <a:pathLst>
                  <a:path w="43" h="1643" extrusionOk="0">
                    <a:moveTo>
                      <a:pt x="42" y="0"/>
                    </a:moveTo>
                    <a:lnTo>
                      <a:pt x="0" y="421"/>
                    </a:lnTo>
                    <a:lnTo>
                      <a:pt x="42" y="1642"/>
                    </a:lnTo>
                    <a:lnTo>
                      <a:pt x="42" y="1137"/>
                    </a:lnTo>
                    <a:lnTo>
                      <a:pt x="4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0" name="Google Shape;3950;p47"/>
              <p:cNvSpPr/>
              <p:nvPr/>
            </p:nvSpPr>
            <p:spPr>
              <a:xfrm>
                <a:off x="2867425" y="3955825"/>
                <a:ext cx="25" cy="6325"/>
              </a:xfrm>
              <a:custGeom>
                <a:avLst/>
                <a:gdLst/>
                <a:ahLst/>
                <a:cxnLst/>
                <a:rect l="l" t="t" r="r" b="b"/>
                <a:pathLst>
                  <a:path w="1" h="253" extrusionOk="0">
                    <a:moveTo>
                      <a:pt x="0" y="0"/>
                    </a:moveTo>
                    <a:lnTo>
                      <a:pt x="0" y="0"/>
                    </a:lnTo>
                    <a:lnTo>
                      <a:pt x="0" y="253"/>
                    </a:lnTo>
                    <a:lnTo>
                      <a:pt x="0" y="253"/>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1" name="Google Shape;3951;p47"/>
              <p:cNvSpPr/>
              <p:nvPr/>
            </p:nvSpPr>
            <p:spPr>
              <a:xfrm>
                <a:off x="2870575" y="3988450"/>
                <a:ext cx="1075" cy="5275"/>
              </a:xfrm>
              <a:custGeom>
                <a:avLst/>
                <a:gdLst/>
                <a:ahLst/>
                <a:cxnLst/>
                <a:rect l="l" t="t" r="r" b="b"/>
                <a:pathLst>
                  <a:path w="43" h="211" extrusionOk="0">
                    <a:moveTo>
                      <a:pt x="0" y="0"/>
                    </a:moveTo>
                    <a:lnTo>
                      <a:pt x="0" y="0"/>
                    </a:lnTo>
                    <a:lnTo>
                      <a:pt x="43" y="211"/>
                    </a:lnTo>
                    <a:lnTo>
                      <a:pt x="43" y="211"/>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2" name="Google Shape;3952;p47"/>
              <p:cNvSpPr/>
              <p:nvPr/>
            </p:nvSpPr>
            <p:spPr>
              <a:xfrm>
                <a:off x="2865300" y="3940025"/>
                <a:ext cx="1100" cy="5300"/>
              </a:xfrm>
              <a:custGeom>
                <a:avLst/>
                <a:gdLst/>
                <a:ahLst/>
                <a:cxnLst/>
                <a:rect l="l" t="t" r="r" b="b"/>
                <a:pathLst>
                  <a:path w="44" h="212" extrusionOk="0">
                    <a:moveTo>
                      <a:pt x="1" y="1"/>
                    </a:moveTo>
                    <a:lnTo>
                      <a:pt x="1" y="1"/>
                    </a:lnTo>
                    <a:lnTo>
                      <a:pt x="43" y="211"/>
                    </a:lnTo>
                    <a:lnTo>
                      <a:pt x="43" y="211"/>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3" name="Google Shape;3953;p47"/>
              <p:cNvSpPr/>
              <p:nvPr/>
            </p:nvSpPr>
            <p:spPr>
              <a:xfrm>
                <a:off x="2861100" y="3884250"/>
                <a:ext cx="1075" cy="7400"/>
              </a:xfrm>
              <a:custGeom>
                <a:avLst/>
                <a:gdLst/>
                <a:ahLst/>
                <a:cxnLst/>
                <a:rect l="l" t="t" r="r" b="b"/>
                <a:pathLst>
                  <a:path w="43" h="296" extrusionOk="0">
                    <a:moveTo>
                      <a:pt x="1" y="0"/>
                    </a:moveTo>
                    <a:lnTo>
                      <a:pt x="1" y="0"/>
                    </a:lnTo>
                    <a:lnTo>
                      <a:pt x="43" y="295"/>
                    </a:lnTo>
                    <a:lnTo>
                      <a:pt x="43" y="295"/>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4" name="Google Shape;3954;p47"/>
              <p:cNvSpPr/>
              <p:nvPr/>
            </p:nvSpPr>
            <p:spPr>
              <a:xfrm>
                <a:off x="2860050" y="3867400"/>
                <a:ext cx="1075" cy="8450"/>
              </a:xfrm>
              <a:custGeom>
                <a:avLst/>
                <a:gdLst/>
                <a:ahLst/>
                <a:cxnLst/>
                <a:rect l="l" t="t" r="r" b="b"/>
                <a:pathLst>
                  <a:path w="43" h="338" extrusionOk="0">
                    <a:moveTo>
                      <a:pt x="0" y="1"/>
                    </a:moveTo>
                    <a:lnTo>
                      <a:pt x="0" y="1"/>
                    </a:lnTo>
                    <a:lnTo>
                      <a:pt x="43" y="338"/>
                    </a:lnTo>
                    <a:lnTo>
                      <a:pt x="43" y="338"/>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5" name="Google Shape;3955;p47"/>
              <p:cNvSpPr/>
              <p:nvPr/>
            </p:nvSpPr>
            <p:spPr>
              <a:xfrm>
                <a:off x="2856900" y="3794775"/>
                <a:ext cx="1075" cy="12650"/>
              </a:xfrm>
              <a:custGeom>
                <a:avLst/>
                <a:gdLst/>
                <a:ahLst/>
                <a:cxnLst/>
                <a:rect l="l" t="t" r="r" b="b"/>
                <a:pathLst>
                  <a:path w="43" h="506" extrusionOk="0">
                    <a:moveTo>
                      <a:pt x="0" y="1"/>
                    </a:moveTo>
                    <a:lnTo>
                      <a:pt x="0" y="1"/>
                    </a:lnTo>
                    <a:lnTo>
                      <a:pt x="42" y="506"/>
                    </a:lnTo>
                    <a:lnTo>
                      <a:pt x="42" y="506"/>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6" name="Google Shape;3956;p47"/>
              <p:cNvSpPr/>
              <p:nvPr/>
            </p:nvSpPr>
            <p:spPr>
              <a:xfrm>
                <a:off x="2857950" y="3809525"/>
                <a:ext cx="1075" cy="37900"/>
              </a:xfrm>
              <a:custGeom>
                <a:avLst/>
                <a:gdLst/>
                <a:ahLst/>
                <a:cxnLst/>
                <a:rect l="l" t="t" r="r" b="b"/>
                <a:pathLst>
                  <a:path w="43" h="1516" extrusionOk="0">
                    <a:moveTo>
                      <a:pt x="0" y="0"/>
                    </a:moveTo>
                    <a:lnTo>
                      <a:pt x="0" y="0"/>
                    </a:lnTo>
                    <a:lnTo>
                      <a:pt x="42" y="1516"/>
                    </a:lnTo>
                    <a:lnTo>
                      <a:pt x="42" y="1516"/>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7" name="Google Shape;3957;p47"/>
              <p:cNvSpPr/>
              <p:nvPr/>
            </p:nvSpPr>
            <p:spPr>
              <a:xfrm>
                <a:off x="2859000" y="3851625"/>
                <a:ext cx="1075" cy="9500"/>
              </a:xfrm>
              <a:custGeom>
                <a:avLst/>
                <a:gdLst/>
                <a:ahLst/>
                <a:cxnLst/>
                <a:rect l="l" t="t" r="r" b="b"/>
                <a:pathLst>
                  <a:path w="43" h="380" extrusionOk="0">
                    <a:moveTo>
                      <a:pt x="0" y="0"/>
                    </a:moveTo>
                    <a:lnTo>
                      <a:pt x="0" y="0"/>
                    </a:lnTo>
                    <a:lnTo>
                      <a:pt x="42" y="379"/>
                    </a:lnTo>
                    <a:lnTo>
                      <a:pt x="42" y="379"/>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8" name="Google Shape;3958;p47"/>
              <p:cNvSpPr/>
              <p:nvPr/>
            </p:nvSpPr>
            <p:spPr>
              <a:xfrm>
                <a:off x="2869525" y="3972650"/>
                <a:ext cx="25" cy="5300"/>
              </a:xfrm>
              <a:custGeom>
                <a:avLst/>
                <a:gdLst/>
                <a:ahLst/>
                <a:cxnLst/>
                <a:rect l="l" t="t" r="r" b="b"/>
                <a:pathLst>
                  <a:path w="1" h="212" extrusionOk="0">
                    <a:moveTo>
                      <a:pt x="0" y="1"/>
                    </a:moveTo>
                    <a:lnTo>
                      <a:pt x="0" y="1"/>
                    </a:lnTo>
                    <a:lnTo>
                      <a:pt x="0" y="211"/>
                    </a:lnTo>
                    <a:lnTo>
                      <a:pt x="0" y="211"/>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9" name="Google Shape;3959;p47"/>
              <p:cNvSpPr/>
              <p:nvPr/>
            </p:nvSpPr>
            <p:spPr>
              <a:xfrm>
                <a:off x="2855850" y="3751625"/>
                <a:ext cx="1075" cy="10550"/>
              </a:xfrm>
              <a:custGeom>
                <a:avLst/>
                <a:gdLst/>
                <a:ahLst/>
                <a:cxnLst/>
                <a:rect l="l" t="t" r="r" b="b"/>
                <a:pathLst>
                  <a:path w="43" h="422" extrusionOk="0">
                    <a:moveTo>
                      <a:pt x="0" y="421"/>
                    </a:moveTo>
                    <a:lnTo>
                      <a:pt x="0" y="421"/>
                    </a:lnTo>
                    <a:lnTo>
                      <a:pt x="42" y="0"/>
                    </a:lnTo>
                    <a:lnTo>
                      <a:pt x="42" y="0"/>
                    </a:lnTo>
                    <a:lnTo>
                      <a:pt x="0" y="421"/>
                    </a:lnTo>
                    <a:lnTo>
                      <a:pt x="0" y="42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0" name="Google Shape;3960;p47"/>
              <p:cNvSpPr/>
              <p:nvPr/>
            </p:nvSpPr>
            <p:spPr>
              <a:xfrm>
                <a:off x="2855850" y="3751625"/>
                <a:ext cx="25" cy="10550"/>
              </a:xfrm>
              <a:custGeom>
                <a:avLst/>
                <a:gdLst/>
                <a:ahLst/>
                <a:cxnLst/>
                <a:rect l="l" t="t" r="r" b="b"/>
                <a:pathLst>
                  <a:path w="1" h="422" extrusionOk="0">
                    <a:moveTo>
                      <a:pt x="0" y="0"/>
                    </a:moveTo>
                    <a:lnTo>
                      <a:pt x="0" y="0"/>
                    </a:lnTo>
                    <a:lnTo>
                      <a:pt x="0" y="421"/>
                    </a:lnTo>
                    <a:lnTo>
                      <a:pt x="0" y="421"/>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1" name="Google Shape;3961;p47"/>
              <p:cNvSpPr/>
              <p:nvPr/>
            </p:nvSpPr>
            <p:spPr>
              <a:xfrm>
                <a:off x="3036875" y="4250525"/>
                <a:ext cx="177925" cy="352650"/>
              </a:xfrm>
              <a:custGeom>
                <a:avLst/>
                <a:gdLst/>
                <a:ahLst/>
                <a:cxnLst/>
                <a:rect l="l" t="t" r="r" b="b"/>
                <a:pathLst>
                  <a:path w="7117" h="14106" extrusionOk="0">
                    <a:moveTo>
                      <a:pt x="4842" y="1"/>
                    </a:moveTo>
                    <a:lnTo>
                      <a:pt x="2527" y="296"/>
                    </a:lnTo>
                    <a:lnTo>
                      <a:pt x="1" y="590"/>
                    </a:lnTo>
                    <a:lnTo>
                      <a:pt x="127" y="801"/>
                    </a:lnTo>
                    <a:lnTo>
                      <a:pt x="211" y="1980"/>
                    </a:lnTo>
                    <a:lnTo>
                      <a:pt x="464" y="5053"/>
                    </a:lnTo>
                    <a:lnTo>
                      <a:pt x="632" y="7074"/>
                    </a:lnTo>
                    <a:lnTo>
                      <a:pt x="885" y="9348"/>
                    </a:lnTo>
                    <a:lnTo>
                      <a:pt x="1137" y="11705"/>
                    </a:lnTo>
                    <a:lnTo>
                      <a:pt x="1474" y="14105"/>
                    </a:lnTo>
                    <a:lnTo>
                      <a:pt x="7116" y="14105"/>
                    </a:lnTo>
                    <a:lnTo>
                      <a:pt x="6569" y="11748"/>
                    </a:lnTo>
                    <a:lnTo>
                      <a:pt x="6106" y="9432"/>
                    </a:lnTo>
                    <a:lnTo>
                      <a:pt x="5727" y="7158"/>
                    </a:lnTo>
                    <a:lnTo>
                      <a:pt x="5432" y="5095"/>
                    </a:lnTo>
                    <a:lnTo>
                      <a:pt x="5179" y="3243"/>
                    </a:lnTo>
                    <a:lnTo>
                      <a:pt x="5011" y="1727"/>
                    </a:lnTo>
                    <a:lnTo>
                      <a:pt x="4842"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2" name="Google Shape;3962;p47"/>
              <p:cNvSpPr/>
              <p:nvPr/>
            </p:nvSpPr>
            <p:spPr>
              <a:xfrm>
                <a:off x="2855850" y="3630575"/>
                <a:ext cx="302100" cy="634725"/>
              </a:xfrm>
              <a:custGeom>
                <a:avLst/>
                <a:gdLst/>
                <a:ahLst/>
                <a:cxnLst/>
                <a:rect l="l" t="t" r="r" b="b"/>
                <a:pathLst>
                  <a:path w="12084" h="25389" extrusionOk="0">
                    <a:moveTo>
                      <a:pt x="0" y="1"/>
                    </a:moveTo>
                    <a:lnTo>
                      <a:pt x="168" y="1474"/>
                    </a:lnTo>
                    <a:lnTo>
                      <a:pt x="337" y="3158"/>
                    </a:lnTo>
                    <a:lnTo>
                      <a:pt x="589" y="5221"/>
                    </a:lnTo>
                    <a:lnTo>
                      <a:pt x="968" y="7579"/>
                    </a:lnTo>
                    <a:lnTo>
                      <a:pt x="1432" y="10147"/>
                    </a:lnTo>
                    <a:lnTo>
                      <a:pt x="1726" y="11410"/>
                    </a:lnTo>
                    <a:lnTo>
                      <a:pt x="2021" y="12673"/>
                    </a:lnTo>
                    <a:lnTo>
                      <a:pt x="2358" y="13937"/>
                    </a:lnTo>
                    <a:lnTo>
                      <a:pt x="2695" y="15115"/>
                    </a:lnTo>
                    <a:lnTo>
                      <a:pt x="3368" y="17052"/>
                    </a:lnTo>
                    <a:lnTo>
                      <a:pt x="4084" y="18863"/>
                    </a:lnTo>
                    <a:lnTo>
                      <a:pt x="4758" y="20462"/>
                    </a:lnTo>
                    <a:lnTo>
                      <a:pt x="5431" y="21894"/>
                    </a:lnTo>
                    <a:lnTo>
                      <a:pt x="6021" y="23115"/>
                    </a:lnTo>
                    <a:lnTo>
                      <a:pt x="6526" y="24125"/>
                    </a:lnTo>
                    <a:lnTo>
                      <a:pt x="7242" y="25388"/>
                    </a:lnTo>
                    <a:lnTo>
                      <a:pt x="9768" y="25094"/>
                    </a:lnTo>
                    <a:lnTo>
                      <a:pt x="12083" y="24799"/>
                    </a:lnTo>
                    <a:lnTo>
                      <a:pt x="12041" y="24715"/>
                    </a:lnTo>
                    <a:lnTo>
                      <a:pt x="11368" y="24083"/>
                    </a:lnTo>
                    <a:lnTo>
                      <a:pt x="10568" y="23325"/>
                    </a:lnTo>
                    <a:lnTo>
                      <a:pt x="9599" y="22231"/>
                    </a:lnTo>
                    <a:lnTo>
                      <a:pt x="9052" y="21599"/>
                    </a:lnTo>
                    <a:lnTo>
                      <a:pt x="8463" y="20883"/>
                    </a:lnTo>
                    <a:lnTo>
                      <a:pt x="7831" y="20083"/>
                    </a:lnTo>
                    <a:lnTo>
                      <a:pt x="7242" y="19241"/>
                    </a:lnTo>
                    <a:lnTo>
                      <a:pt x="6610" y="18315"/>
                    </a:lnTo>
                    <a:lnTo>
                      <a:pt x="5979" y="17305"/>
                    </a:lnTo>
                    <a:lnTo>
                      <a:pt x="5347" y="16252"/>
                    </a:lnTo>
                    <a:lnTo>
                      <a:pt x="4758" y="15115"/>
                    </a:lnTo>
                    <a:lnTo>
                      <a:pt x="4252" y="14063"/>
                    </a:lnTo>
                    <a:lnTo>
                      <a:pt x="3789" y="12968"/>
                    </a:lnTo>
                    <a:lnTo>
                      <a:pt x="3326" y="11831"/>
                    </a:lnTo>
                    <a:lnTo>
                      <a:pt x="2905" y="10695"/>
                    </a:lnTo>
                    <a:lnTo>
                      <a:pt x="2484" y="9558"/>
                    </a:lnTo>
                    <a:lnTo>
                      <a:pt x="2147" y="8421"/>
                    </a:lnTo>
                    <a:lnTo>
                      <a:pt x="1474" y="6232"/>
                    </a:lnTo>
                    <a:lnTo>
                      <a:pt x="968" y="4211"/>
                    </a:lnTo>
                    <a:lnTo>
                      <a:pt x="547" y="2485"/>
                    </a:lnTo>
                    <a:lnTo>
                      <a:pt x="84" y="253"/>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3" name="Google Shape;3963;p47"/>
              <p:cNvSpPr/>
              <p:nvPr/>
            </p:nvSpPr>
            <p:spPr>
              <a:xfrm>
                <a:off x="2371650" y="4272650"/>
                <a:ext cx="486325" cy="330525"/>
              </a:xfrm>
              <a:custGeom>
                <a:avLst/>
                <a:gdLst/>
                <a:ahLst/>
                <a:cxnLst/>
                <a:rect l="l" t="t" r="r" b="b"/>
                <a:pathLst>
                  <a:path w="19453" h="13221" extrusionOk="0">
                    <a:moveTo>
                      <a:pt x="19452" y="0"/>
                    </a:moveTo>
                    <a:lnTo>
                      <a:pt x="19242" y="421"/>
                    </a:lnTo>
                    <a:lnTo>
                      <a:pt x="18989" y="968"/>
                    </a:lnTo>
                    <a:lnTo>
                      <a:pt x="18568" y="1642"/>
                    </a:lnTo>
                    <a:lnTo>
                      <a:pt x="18063" y="2442"/>
                    </a:lnTo>
                    <a:lnTo>
                      <a:pt x="17347" y="3368"/>
                    </a:lnTo>
                    <a:lnTo>
                      <a:pt x="16505" y="4379"/>
                    </a:lnTo>
                    <a:lnTo>
                      <a:pt x="15495" y="5473"/>
                    </a:lnTo>
                    <a:lnTo>
                      <a:pt x="14947" y="6021"/>
                    </a:lnTo>
                    <a:lnTo>
                      <a:pt x="14316" y="6568"/>
                    </a:lnTo>
                    <a:lnTo>
                      <a:pt x="13642" y="7115"/>
                    </a:lnTo>
                    <a:lnTo>
                      <a:pt x="12926" y="7663"/>
                    </a:lnTo>
                    <a:lnTo>
                      <a:pt x="12169" y="8252"/>
                    </a:lnTo>
                    <a:lnTo>
                      <a:pt x="11326" y="8799"/>
                    </a:lnTo>
                    <a:lnTo>
                      <a:pt x="10484" y="9347"/>
                    </a:lnTo>
                    <a:lnTo>
                      <a:pt x="9558" y="9852"/>
                    </a:lnTo>
                    <a:lnTo>
                      <a:pt x="8548" y="10357"/>
                    </a:lnTo>
                    <a:lnTo>
                      <a:pt x="7537" y="10863"/>
                    </a:lnTo>
                    <a:lnTo>
                      <a:pt x="6443" y="11326"/>
                    </a:lnTo>
                    <a:lnTo>
                      <a:pt x="5264" y="11747"/>
                    </a:lnTo>
                    <a:lnTo>
                      <a:pt x="4043" y="12168"/>
                    </a:lnTo>
                    <a:lnTo>
                      <a:pt x="2780" y="12547"/>
                    </a:lnTo>
                    <a:lnTo>
                      <a:pt x="1432" y="12883"/>
                    </a:lnTo>
                    <a:lnTo>
                      <a:pt x="1" y="13220"/>
                    </a:lnTo>
                    <a:lnTo>
                      <a:pt x="19410" y="13220"/>
                    </a:lnTo>
                    <a:lnTo>
                      <a:pt x="19452" y="0"/>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4" name="Google Shape;3964;p47"/>
              <p:cNvSpPr/>
              <p:nvPr/>
            </p:nvSpPr>
            <p:spPr>
              <a:xfrm>
                <a:off x="2855850" y="3528475"/>
                <a:ext cx="135800" cy="81075"/>
              </a:xfrm>
              <a:custGeom>
                <a:avLst/>
                <a:gdLst/>
                <a:ahLst/>
                <a:cxnLst/>
                <a:rect l="l" t="t" r="r" b="b"/>
                <a:pathLst>
                  <a:path w="5432" h="3243" extrusionOk="0">
                    <a:moveTo>
                      <a:pt x="42" y="1"/>
                    </a:moveTo>
                    <a:lnTo>
                      <a:pt x="0" y="3243"/>
                    </a:lnTo>
                    <a:lnTo>
                      <a:pt x="884" y="3032"/>
                    </a:lnTo>
                    <a:lnTo>
                      <a:pt x="1810" y="2780"/>
                    </a:lnTo>
                    <a:lnTo>
                      <a:pt x="2737" y="2485"/>
                    </a:lnTo>
                    <a:lnTo>
                      <a:pt x="3579" y="2148"/>
                    </a:lnTo>
                    <a:lnTo>
                      <a:pt x="4884" y="1643"/>
                    </a:lnTo>
                    <a:lnTo>
                      <a:pt x="5431" y="1432"/>
                    </a:lnTo>
                    <a:lnTo>
                      <a:pt x="4295" y="1053"/>
                    </a:lnTo>
                    <a:lnTo>
                      <a:pt x="3284" y="759"/>
                    </a:lnTo>
                    <a:lnTo>
                      <a:pt x="1558" y="338"/>
                    </a:lnTo>
                    <a:lnTo>
                      <a:pt x="421" y="85"/>
                    </a:lnTo>
                    <a:lnTo>
                      <a:pt x="42"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5" name="Google Shape;3965;p47"/>
              <p:cNvSpPr/>
              <p:nvPr/>
            </p:nvSpPr>
            <p:spPr>
              <a:xfrm>
                <a:off x="2850575" y="3509525"/>
                <a:ext cx="10550" cy="133700"/>
              </a:xfrm>
              <a:custGeom>
                <a:avLst/>
                <a:gdLst/>
                <a:ahLst/>
                <a:cxnLst/>
                <a:rect l="l" t="t" r="r" b="b"/>
                <a:pathLst>
                  <a:path w="422" h="5348" extrusionOk="0">
                    <a:moveTo>
                      <a:pt x="127" y="1"/>
                    </a:moveTo>
                    <a:lnTo>
                      <a:pt x="1" y="5264"/>
                    </a:lnTo>
                    <a:lnTo>
                      <a:pt x="169" y="5348"/>
                    </a:lnTo>
                    <a:lnTo>
                      <a:pt x="295" y="5348"/>
                    </a:lnTo>
                    <a:lnTo>
                      <a:pt x="422" y="5264"/>
                    </a:lnTo>
                    <a:lnTo>
                      <a:pt x="337"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6" name="Google Shape;3966;p47"/>
              <p:cNvSpPr/>
              <p:nvPr/>
            </p:nvSpPr>
            <p:spPr>
              <a:xfrm>
                <a:off x="2846375" y="3488475"/>
                <a:ext cx="20025" cy="20025"/>
              </a:xfrm>
              <a:custGeom>
                <a:avLst/>
                <a:gdLst/>
                <a:ahLst/>
                <a:cxnLst/>
                <a:rect l="l" t="t" r="r" b="b"/>
                <a:pathLst>
                  <a:path w="801" h="801" extrusionOk="0">
                    <a:moveTo>
                      <a:pt x="421" y="1"/>
                    </a:moveTo>
                    <a:lnTo>
                      <a:pt x="253" y="43"/>
                    </a:lnTo>
                    <a:lnTo>
                      <a:pt x="126" y="127"/>
                    </a:lnTo>
                    <a:lnTo>
                      <a:pt x="42" y="253"/>
                    </a:lnTo>
                    <a:lnTo>
                      <a:pt x="0" y="422"/>
                    </a:lnTo>
                    <a:lnTo>
                      <a:pt x="42" y="590"/>
                    </a:lnTo>
                    <a:lnTo>
                      <a:pt x="126" y="717"/>
                    </a:lnTo>
                    <a:lnTo>
                      <a:pt x="253" y="801"/>
                    </a:lnTo>
                    <a:lnTo>
                      <a:pt x="547" y="801"/>
                    </a:lnTo>
                    <a:lnTo>
                      <a:pt x="716" y="717"/>
                    </a:lnTo>
                    <a:lnTo>
                      <a:pt x="800" y="590"/>
                    </a:lnTo>
                    <a:lnTo>
                      <a:pt x="800" y="422"/>
                    </a:lnTo>
                    <a:lnTo>
                      <a:pt x="800" y="253"/>
                    </a:lnTo>
                    <a:lnTo>
                      <a:pt x="716" y="127"/>
                    </a:lnTo>
                    <a:lnTo>
                      <a:pt x="547" y="43"/>
                    </a:lnTo>
                    <a:lnTo>
                      <a:pt x="421"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7" name="Google Shape;3967;p47"/>
              <p:cNvSpPr/>
              <p:nvPr/>
            </p:nvSpPr>
            <p:spPr>
              <a:xfrm>
                <a:off x="654925" y="4195800"/>
                <a:ext cx="225275" cy="407375"/>
              </a:xfrm>
              <a:custGeom>
                <a:avLst/>
                <a:gdLst/>
                <a:ahLst/>
                <a:cxnLst/>
                <a:rect l="l" t="t" r="r" b="b"/>
                <a:pathLst>
                  <a:path w="9011" h="16295" extrusionOk="0">
                    <a:moveTo>
                      <a:pt x="4337" y="1"/>
                    </a:moveTo>
                    <a:lnTo>
                      <a:pt x="4169" y="1558"/>
                    </a:lnTo>
                    <a:lnTo>
                      <a:pt x="3874" y="3327"/>
                    </a:lnTo>
                    <a:lnTo>
                      <a:pt x="3495" y="5558"/>
                    </a:lnTo>
                    <a:lnTo>
                      <a:pt x="3200" y="6821"/>
                    </a:lnTo>
                    <a:lnTo>
                      <a:pt x="2906" y="8126"/>
                    </a:lnTo>
                    <a:lnTo>
                      <a:pt x="2569" y="9474"/>
                    </a:lnTo>
                    <a:lnTo>
                      <a:pt x="2148" y="10863"/>
                    </a:lnTo>
                    <a:lnTo>
                      <a:pt x="1685" y="12252"/>
                    </a:lnTo>
                    <a:lnTo>
                      <a:pt x="1179" y="13642"/>
                    </a:lnTo>
                    <a:lnTo>
                      <a:pt x="632" y="14989"/>
                    </a:lnTo>
                    <a:lnTo>
                      <a:pt x="1" y="16294"/>
                    </a:lnTo>
                    <a:lnTo>
                      <a:pt x="5474" y="16294"/>
                    </a:lnTo>
                    <a:lnTo>
                      <a:pt x="5895" y="15073"/>
                    </a:lnTo>
                    <a:lnTo>
                      <a:pt x="6316" y="13810"/>
                    </a:lnTo>
                    <a:lnTo>
                      <a:pt x="6695" y="12547"/>
                    </a:lnTo>
                    <a:lnTo>
                      <a:pt x="7032" y="11326"/>
                    </a:lnTo>
                    <a:lnTo>
                      <a:pt x="7621" y="8884"/>
                    </a:lnTo>
                    <a:lnTo>
                      <a:pt x="8126" y="6611"/>
                    </a:lnTo>
                    <a:lnTo>
                      <a:pt x="8463" y="4632"/>
                    </a:lnTo>
                    <a:lnTo>
                      <a:pt x="8758" y="2990"/>
                    </a:lnTo>
                    <a:lnTo>
                      <a:pt x="9011" y="1222"/>
                    </a:lnTo>
                    <a:lnTo>
                      <a:pt x="7032" y="758"/>
                    </a:lnTo>
                    <a:lnTo>
                      <a:pt x="5558" y="380"/>
                    </a:lnTo>
                    <a:lnTo>
                      <a:pt x="4337"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8" name="Google Shape;3968;p47"/>
              <p:cNvSpPr/>
              <p:nvPr/>
            </p:nvSpPr>
            <p:spPr>
              <a:xfrm>
                <a:off x="763350" y="3632675"/>
                <a:ext cx="545250" cy="593675"/>
              </a:xfrm>
              <a:custGeom>
                <a:avLst/>
                <a:gdLst/>
                <a:ahLst/>
                <a:cxnLst/>
                <a:rect l="l" t="t" r="r" b="b"/>
                <a:pathLst>
                  <a:path w="21810" h="23747" extrusionOk="0">
                    <a:moveTo>
                      <a:pt x="21809" y="1"/>
                    </a:moveTo>
                    <a:lnTo>
                      <a:pt x="21430" y="759"/>
                    </a:lnTo>
                    <a:lnTo>
                      <a:pt x="20757" y="2148"/>
                    </a:lnTo>
                    <a:lnTo>
                      <a:pt x="19788" y="4001"/>
                    </a:lnTo>
                    <a:lnTo>
                      <a:pt x="18567" y="6148"/>
                    </a:lnTo>
                    <a:lnTo>
                      <a:pt x="17894" y="7285"/>
                    </a:lnTo>
                    <a:lnTo>
                      <a:pt x="17136" y="8506"/>
                    </a:lnTo>
                    <a:lnTo>
                      <a:pt x="16336" y="9684"/>
                    </a:lnTo>
                    <a:lnTo>
                      <a:pt x="15494" y="10905"/>
                    </a:lnTo>
                    <a:lnTo>
                      <a:pt x="14610" y="12084"/>
                    </a:lnTo>
                    <a:lnTo>
                      <a:pt x="13684" y="13221"/>
                    </a:lnTo>
                    <a:lnTo>
                      <a:pt x="12757" y="14316"/>
                    </a:lnTo>
                    <a:lnTo>
                      <a:pt x="11747" y="15326"/>
                    </a:lnTo>
                    <a:lnTo>
                      <a:pt x="10694" y="16294"/>
                    </a:lnTo>
                    <a:lnTo>
                      <a:pt x="9642" y="17221"/>
                    </a:lnTo>
                    <a:lnTo>
                      <a:pt x="8589" y="18021"/>
                    </a:lnTo>
                    <a:lnTo>
                      <a:pt x="7537" y="18779"/>
                    </a:lnTo>
                    <a:lnTo>
                      <a:pt x="6526" y="19410"/>
                    </a:lnTo>
                    <a:lnTo>
                      <a:pt x="5558" y="19999"/>
                    </a:lnTo>
                    <a:lnTo>
                      <a:pt x="4631" y="20547"/>
                    </a:lnTo>
                    <a:lnTo>
                      <a:pt x="3747" y="20968"/>
                    </a:lnTo>
                    <a:lnTo>
                      <a:pt x="2947" y="21347"/>
                    </a:lnTo>
                    <a:lnTo>
                      <a:pt x="2232" y="21684"/>
                    </a:lnTo>
                    <a:lnTo>
                      <a:pt x="1053" y="22147"/>
                    </a:lnTo>
                    <a:lnTo>
                      <a:pt x="295" y="22441"/>
                    </a:lnTo>
                    <a:lnTo>
                      <a:pt x="0" y="22526"/>
                    </a:lnTo>
                    <a:lnTo>
                      <a:pt x="1221" y="22905"/>
                    </a:lnTo>
                    <a:lnTo>
                      <a:pt x="2695" y="23283"/>
                    </a:lnTo>
                    <a:lnTo>
                      <a:pt x="4674" y="23747"/>
                    </a:lnTo>
                    <a:lnTo>
                      <a:pt x="4674" y="23704"/>
                    </a:lnTo>
                    <a:lnTo>
                      <a:pt x="4926" y="23578"/>
                    </a:lnTo>
                    <a:lnTo>
                      <a:pt x="5642" y="23241"/>
                    </a:lnTo>
                    <a:lnTo>
                      <a:pt x="6737" y="22610"/>
                    </a:lnTo>
                    <a:lnTo>
                      <a:pt x="7410" y="22189"/>
                    </a:lnTo>
                    <a:lnTo>
                      <a:pt x="8126" y="21684"/>
                    </a:lnTo>
                    <a:lnTo>
                      <a:pt x="8884" y="21136"/>
                    </a:lnTo>
                    <a:lnTo>
                      <a:pt x="9684" y="20505"/>
                    </a:lnTo>
                    <a:lnTo>
                      <a:pt x="10526" y="19789"/>
                    </a:lnTo>
                    <a:lnTo>
                      <a:pt x="11410" y="19031"/>
                    </a:lnTo>
                    <a:lnTo>
                      <a:pt x="12294" y="18147"/>
                    </a:lnTo>
                    <a:lnTo>
                      <a:pt x="13136" y="17179"/>
                    </a:lnTo>
                    <a:lnTo>
                      <a:pt x="14020" y="16168"/>
                    </a:lnTo>
                    <a:lnTo>
                      <a:pt x="14862" y="15031"/>
                    </a:lnTo>
                    <a:lnTo>
                      <a:pt x="15578" y="13979"/>
                    </a:lnTo>
                    <a:lnTo>
                      <a:pt x="16252" y="12842"/>
                    </a:lnTo>
                    <a:lnTo>
                      <a:pt x="16925" y="11705"/>
                    </a:lnTo>
                    <a:lnTo>
                      <a:pt x="17515" y="10569"/>
                    </a:lnTo>
                    <a:lnTo>
                      <a:pt x="18104" y="9432"/>
                    </a:lnTo>
                    <a:lnTo>
                      <a:pt x="18652" y="8295"/>
                    </a:lnTo>
                    <a:lnTo>
                      <a:pt x="19620" y="6064"/>
                    </a:lnTo>
                    <a:lnTo>
                      <a:pt x="20420" y="4085"/>
                    </a:lnTo>
                    <a:lnTo>
                      <a:pt x="21051" y="2359"/>
                    </a:lnTo>
                    <a:lnTo>
                      <a:pt x="21515" y="1011"/>
                    </a:lnTo>
                    <a:lnTo>
                      <a:pt x="21767" y="169"/>
                    </a:lnTo>
                    <a:lnTo>
                      <a:pt x="21809" y="1"/>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9" name="Google Shape;3969;p47"/>
              <p:cNvSpPr/>
              <p:nvPr/>
            </p:nvSpPr>
            <p:spPr>
              <a:xfrm>
                <a:off x="1309625" y="3762150"/>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0" name="Google Shape;3970;p47"/>
              <p:cNvSpPr/>
              <p:nvPr/>
            </p:nvSpPr>
            <p:spPr>
              <a:xfrm>
                <a:off x="1309625" y="3762150"/>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1" name="Google Shape;3971;p47"/>
              <p:cNvSpPr/>
              <p:nvPr/>
            </p:nvSpPr>
            <p:spPr>
              <a:xfrm>
                <a:off x="1091750" y="4264225"/>
                <a:ext cx="146325" cy="338950"/>
              </a:xfrm>
              <a:custGeom>
                <a:avLst/>
                <a:gdLst/>
                <a:ahLst/>
                <a:cxnLst/>
                <a:rect l="l" t="t" r="r" b="b"/>
                <a:pathLst>
                  <a:path w="5853" h="13558" extrusionOk="0">
                    <a:moveTo>
                      <a:pt x="1474" y="0"/>
                    </a:moveTo>
                    <a:lnTo>
                      <a:pt x="1347" y="253"/>
                    </a:lnTo>
                    <a:lnTo>
                      <a:pt x="1263" y="1432"/>
                    </a:lnTo>
                    <a:lnTo>
                      <a:pt x="1011" y="4505"/>
                    </a:lnTo>
                    <a:lnTo>
                      <a:pt x="842" y="6526"/>
                    </a:lnTo>
                    <a:lnTo>
                      <a:pt x="632" y="8800"/>
                    </a:lnTo>
                    <a:lnTo>
                      <a:pt x="337" y="11157"/>
                    </a:lnTo>
                    <a:lnTo>
                      <a:pt x="0" y="13557"/>
                    </a:lnTo>
                    <a:lnTo>
                      <a:pt x="5263" y="13557"/>
                    </a:lnTo>
                    <a:lnTo>
                      <a:pt x="5516" y="8968"/>
                    </a:lnTo>
                    <a:lnTo>
                      <a:pt x="5726" y="4800"/>
                    </a:lnTo>
                    <a:lnTo>
                      <a:pt x="5852" y="295"/>
                    </a:lnTo>
                    <a:lnTo>
                      <a:pt x="3621" y="169"/>
                    </a:lnTo>
                    <a:lnTo>
                      <a:pt x="1474"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2" name="Google Shape;3972;p47"/>
              <p:cNvSpPr/>
              <p:nvPr/>
            </p:nvSpPr>
            <p:spPr>
              <a:xfrm>
                <a:off x="1308575" y="3740050"/>
                <a:ext cx="1075" cy="11600"/>
              </a:xfrm>
              <a:custGeom>
                <a:avLst/>
                <a:gdLst/>
                <a:ahLst/>
                <a:cxnLst/>
                <a:rect l="l" t="t" r="r" b="b"/>
                <a:pathLst>
                  <a:path w="43" h="464" extrusionOk="0">
                    <a:moveTo>
                      <a:pt x="0" y="0"/>
                    </a:moveTo>
                    <a:lnTo>
                      <a:pt x="0" y="0"/>
                    </a:lnTo>
                    <a:lnTo>
                      <a:pt x="42" y="463"/>
                    </a:lnTo>
                    <a:lnTo>
                      <a:pt x="42" y="463"/>
                    </a:lnTo>
                    <a:lnTo>
                      <a:pt x="0" y="0"/>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3" name="Google Shape;3973;p47"/>
              <p:cNvSpPr/>
              <p:nvPr/>
            </p:nvSpPr>
            <p:spPr>
              <a:xfrm>
                <a:off x="1128575" y="3630575"/>
                <a:ext cx="181075" cy="641025"/>
              </a:xfrm>
              <a:custGeom>
                <a:avLst/>
                <a:gdLst/>
                <a:ahLst/>
                <a:cxnLst/>
                <a:rect l="l" t="t" r="r" b="b"/>
                <a:pathLst>
                  <a:path w="7243" h="25641" extrusionOk="0">
                    <a:moveTo>
                      <a:pt x="7242" y="1"/>
                    </a:moveTo>
                    <a:lnTo>
                      <a:pt x="7116" y="1474"/>
                    </a:lnTo>
                    <a:lnTo>
                      <a:pt x="6906" y="3158"/>
                    </a:lnTo>
                    <a:lnTo>
                      <a:pt x="6653" y="5221"/>
                    </a:lnTo>
                    <a:lnTo>
                      <a:pt x="6274" y="7579"/>
                    </a:lnTo>
                    <a:lnTo>
                      <a:pt x="5811" y="10147"/>
                    </a:lnTo>
                    <a:lnTo>
                      <a:pt x="5558" y="11410"/>
                    </a:lnTo>
                    <a:lnTo>
                      <a:pt x="5221" y="12673"/>
                    </a:lnTo>
                    <a:lnTo>
                      <a:pt x="4927" y="13937"/>
                    </a:lnTo>
                    <a:lnTo>
                      <a:pt x="4548" y="15115"/>
                    </a:lnTo>
                    <a:lnTo>
                      <a:pt x="3874" y="17052"/>
                    </a:lnTo>
                    <a:lnTo>
                      <a:pt x="3201" y="18863"/>
                    </a:lnTo>
                    <a:lnTo>
                      <a:pt x="2485" y="20462"/>
                    </a:lnTo>
                    <a:lnTo>
                      <a:pt x="1853" y="21894"/>
                    </a:lnTo>
                    <a:lnTo>
                      <a:pt x="1222" y="23115"/>
                    </a:lnTo>
                    <a:lnTo>
                      <a:pt x="717" y="24125"/>
                    </a:lnTo>
                    <a:lnTo>
                      <a:pt x="1" y="25346"/>
                    </a:lnTo>
                    <a:lnTo>
                      <a:pt x="2148" y="25515"/>
                    </a:lnTo>
                    <a:lnTo>
                      <a:pt x="4379" y="25641"/>
                    </a:lnTo>
                    <a:lnTo>
                      <a:pt x="4379" y="25599"/>
                    </a:lnTo>
                    <a:lnTo>
                      <a:pt x="4590" y="24841"/>
                    </a:lnTo>
                    <a:lnTo>
                      <a:pt x="5137" y="22694"/>
                    </a:lnTo>
                    <a:lnTo>
                      <a:pt x="5474" y="21178"/>
                    </a:lnTo>
                    <a:lnTo>
                      <a:pt x="5811" y="19368"/>
                    </a:lnTo>
                    <a:lnTo>
                      <a:pt x="6190" y="17347"/>
                    </a:lnTo>
                    <a:lnTo>
                      <a:pt x="6527" y="15115"/>
                    </a:lnTo>
                    <a:lnTo>
                      <a:pt x="6611" y="14526"/>
                    </a:lnTo>
                    <a:lnTo>
                      <a:pt x="6653" y="14315"/>
                    </a:lnTo>
                    <a:lnTo>
                      <a:pt x="6695" y="13894"/>
                    </a:lnTo>
                    <a:lnTo>
                      <a:pt x="6737" y="13684"/>
                    </a:lnTo>
                    <a:lnTo>
                      <a:pt x="6779" y="13263"/>
                    </a:lnTo>
                    <a:lnTo>
                      <a:pt x="6779" y="13010"/>
                    </a:lnTo>
                    <a:lnTo>
                      <a:pt x="6821" y="12589"/>
                    </a:lnTo>
                    <a:lnTo>
                      <a:pt x="6863" y="12379"/>
                    </a:lnTo>
                    <a:lnTo>
                      <a:pt x="6906" y="11831"/>
                    </a:lnTo>
                    <a:lnTo>
                      <a:pt x="6906" y="11663"/>
                    </a:lnTo>
                    <a:lnTo>
                      <a:pt x="6948" y="11116"/>
                    </a:lnTo>
                    <a:lnTo>
                      <a:pt x="6990" y="10821"/>
                    </a:lnTo>
                    <a:lnTo>
                      <a:pt x="7032" y="10442"/>
                    </a:lnTo>
                    <a:lnTo>
                      <a:pt x="7032" y="10147"/>
                    </a:lnTo>
                    <a:lnTo>
                      <a:pt x="7074" y="9811"/>
                    </a:lnTo>
                    <a:lnTo>
                      <a:pt x="7074" y="9474"/>
                    </a:lnTo>
                    <a:lnTo>
                      <a:pt x="7074" y="9221"/>
                    </a:lnTo>
                    <a:lnTo>
                      <a:pt x="7116" y="8842"/>
                    </a:lnTo>
                    <a:lnTo>
                      <a:pt x="7116" y="8674"/>
                    </a:lnTo>
                    <a:lnTo>
                      <a:pt x="7200" y="7158"/>
                    </a:lnTo>
                    <a:lnTo>
                      <a:pt x="7200" y="7074"/>
                    </a:lnTo>
                    <a:lnTo>
                      <a:pt x="7200" y="6569"/>
                    </a:lnTo>
                    <a:lnTo>
                      <a:pt x="7200" y="6484"/>
                    </a:lnTo>
                    <a:lnTo>
                      <a:pt x="7200" y="5979"/>
                    </a:lnTo>
                    <a:lnTo>
                      <a:pt x="7200" y="4379"/>
                    </a:lnTo>
                    <a:lnTo>
                      <a:pt x="7242"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4" name="Google Shape;3974;p47"/>
              <p:cNvSpPr/>
              <p:nvPr/>
            </p:nvSpPr>
            <p:spPr>
              <a:xfrm>
                <a:off x="880175" y="3636900"/>
                <a:ext cx="427375" cy="613650"/>
              </a:xfrm>
              <a:custGeom>
                <a:avLst/>
                <a:gdLst/>
                <a:ahLst/>
                <a:cxnLst/>
                <a:rect l="l" t="t" r="r" b="b"/>
                <a:pathLst>
                  <a:path w="17095" h="24546" extrusionOk="0">
                    <a:moveTo>
                      <a:pt x="17094" y="0"/>
                    </a:moveTo>
                    <a:lnTo>
                      <a:pt x="16842" y="842"/>
                    </a:lnTo>
                    <a:lnTo>
                      <a:pt x="16378" y="2190"/>
                    </a:lnTo>
                    <a:lnTo>
                      <a:pt x="15747" y="3916"/>
                    </a:lnTo>
                    <a:lnTo>
                      <a:pt x="14947" y="5895"/>
                    </a:lnTo>
                    <a:lnTo>
                      <a:pt x="13979" y="8126"/>
                    </a:lnTo>
                    <a:lnTo>
                      <a:pt x="13431" y="9263"/>
                    </a:lnTo>
                    <a:lnTo>
                      <a:pt x="12842" y="10400"/>
                    </a:lnTo>
                    <a:lnTo>
                      <a:pt x="12252" y="11536"/>
                    </a:lnTo>
                    <a:lnTo>
                      <a:pt x="11579" y="12673"/>
                    </a:lnTo>
                    <a:lnTo>
                      <a:pt x="10905" y="13810"/>
                    </a:lnTo>
                    <a:lnTo>
                      <a:pt x="10189" y="14862"/>
                    </a:lnTo>
                    <a:lnTo>
                      <a:pt x="9347" y="15999"/>
                    </a:lnTo>
                    <a:lnTo>
                      <a:pt x="8463" y="17010"/>
                    </a:lnTo>
                    <a:lnTo>
                      <a:pt x="7621" y="17978"/>
                    </a:lnTo>
                    <a:lnTo>
                      <a:pt x="6737" y="18862"/>
                    </a:lnTo>
                    <a:lnTo>
                      <a:pt x="5853" y="19620"/>
                    </a:lnTo>
                    <a:lnTo>
                      <a:pt x="5011" y="20336"/>
                    </a:lnTo>
                    <a:lnTo>
                      <a:pt x="4211" y="20967"/>
                    </a:lnTo>
                    <a:lnTo>
                      <a:pt x="3453" y="21515"/>
                    </a:lnTo>
                    <a:lnTo>
                      <a:pt x="2737" y="22020"/>
                    </a:lnTo>
                    <a:lnTo>
                      <a:pt x="2064" y="22441"/>
                    </a:lnTo>
                    <a:lnTo>
                      <a:pt x="969" y="23072"/>
                    </a:lnTo>
                    <a:lnTo>
                      <a:pt x="253" y="23409"/>
                    </a:lnTo>
                    <a:lnTo>
                      <a:pt x="1" y="23535"/>
                    </a:lnTo>
                    <a:lnTo>
                      <a:pt x="1" y="23578"/>
                    </a:lnTo>
                    <a:lnTo>
                      <a:pt x="2358" y="24083"/>
                    </a:lnTo>
                    <a:lnTo>
                      <a:pt x="3663" y="24293"/>
                    </a:lnTo>
                    <a:lnTo>
                      <a:pt x="5137" y="24546"/>
                    </a:lnTo>
                    <a:lnTo>
                      <a:pt x="5137" y="24462"/>
                    </a:lnTo>
                    <a:lnTo>
                      <a:pt x="5811" y="23830"/>
                    </a:lnTo>
                    <a:lnTo>
                      <a:pt x="6611" y="23072"/>
                    </a:lnTo>
                    <a:lnTo>
                      <a:pt x="7621" y="21978"/>
                    </a:lnTo>
                    <a:lnTo>
                      <a:pt x="8168" y="21346"/>
                    </a:lnTo>
                    <a:lnTo>
                      <a:pt x="8758" y="20630"/>
                    </a:lnTo>
                    <a:lnTo>
                      <a:pt x="9347" y="19830"/>
                    </a:lnTo>
                    <a:lnTo>
                      <a:pt x="9979" y="18988"/>
                    </a:lnTo>
                    <a:lnTo>
                      <a:pt x="10568" y="18062"/>
                    </a:lnTo>
                    <a:lnTo>
                      <a:pt x="11200" y="17052"/>
                    </a:lnTo>
                    <a:lnTo>
                      <a:pt x="11831" y="15999"/>
                    </a:lnTo>
                    <a:lnTo>
                      <a:pt x="12421" y="14862"/>
                    </a:lnTo>
                    <a:lnTo>
                      <a:pt x="12926" y="13810"/>
                    </a:lnTo>
                    <a:lnTo>
                      <a:pt x="13431" y="12715"/>
                    </a:lnTo>
                    <a:lnTo>
                      <a:pt x="13852" y="11578"/>
                    </a:lnTo>
                    <a:lnTo>
                      <a:pt x="14273" y="10442"/>
                    </a:lnTo>
                    <a:lnTo>
                      <a:pt x="14694" y="9305"/>
                    </a:lnTo>
                    <a:lnTo>
                      <a:pt x="15031" y="8168"/>
                    </a:lnTo>
                    <a:lnTo>
                      <a:pt x="15705" y="5979"/>
                    </a:lnTo>
                    <a:lnTo>
                      <a:pt x="16210" y="3958"/>
                    </a:lnTo>
                    <a:lnTo>
                      <a:pt x="16631" y="2232"/>
                    </a:lnTo>
                    <a:lnTo>
                      <a:pt x="17094"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5" name="Google Shape;3975;p47"/>
              <p:cNvSpPr/>
              <p:nvPr/>
            </p:nvSpPr>
            <p:spPr>
              <a:xfrm>
                <a:off x="791750" y="4226325"/>
                <a:ext cx="216875" cy="376850"/>
              </a:xfrm>
              <a:custGeom>
                <a:avLst/>
                <a:gdLst/>
                <a:ahLst/>
                <a:cxnLst/>
                <a:rect l="l" t="t" r="r" b="b"/>
                <a:pathLst>
                  <a:path w="8675" h="15074" extrusionOk="0">
                    <a:moveTo>
                      <a:pt x="3538" y="1"/>
                    </a:moveTo>
                    <a:lnTo>
                      <a:pt x="3285" y="1769"/>
                    </a:lnTo>
                    <a:lnTo>
                      <a:pt x="2990" y="3411"/>
                    </a:lnTo>
                    <a:lnTo>
                      <a:pt x="2653" y="5390"/>
                    </a:lnTo>
                    <a:lnTo>
                      <a:pt x="2148" y="7663"/>
                    </a:lnTo>
                    <a:lnTo>
                      <a:pt x="1559" y="10105"/>
                    </a:lnTo>
                    <a:lnTo>
                      <a:pt x="1222" y="11326"/>
                    </a:lnTo>
                    <a:lnTo>
                      <a:pt x="843" y="12589"/>
                    </a:lnTo>
                    <a:lnTo>
                      <a:pt x="422" y="13852"/>
                    </a:lnTo>
                    <a:lnTo>
                      <a:pt x="1" y="15073"/>
                    </a:lnTo>
                    <a:lnTo>
                      <a:pt x="6358" y="15073"/>
                    </a:lnTo>
                    <a:lnTo>
                      <a:pt x="6906" y="12716"/>
                    </a:lnTo>
                    <a:lnTo>
                      <a:pt x="7369" y="10358"/>
                    </a:lnTo>
                    <a:lnTo>
                      <a:pt x="7748" y="8126"/>
                    </a:lnTo>
                    <a:lnTo>
                      <a:pt x="8085" y="6021"/>
                    </a:lnTo>
                    <a:lnTo>
                      <a:pt x="8295" y="4169"/>
                    </a:lnTo>
                    <a:lnTo>
                      <a:pt x="8506" y="2653"/>
                    </a:lnTo>
                    <a:lnTo>
                      <a:pt x="8674" y="969"/>
                    </a:lnTo>
                    <a:lnTo>
                      <a:pt x="7200" y="716"/>
                    </a:lnTo>
                    <a:lnTo>
                      <a:pt x="5895" y="506"/>
                    </a:lnTo>
                    <a:lnTo>
                      <a:pt x="3538" y="1"/>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6" name="Google Shape;3976;p47"/>
              <p:cNvSpPr/>
              <p:nvPr/>
            </p:nvSpPr>
            <p:spPr>
              <a:xfrm>
                <a:off x="950700" y="4250525"/>
                <a:ext cx="177900" cy="352650"/>
              </a:xfrm>
              <a:custGeom>
                <a:avLst/>
                <a:gdLst/>
                <a:ahLst/>
                <a:cxnLst/>
                <a:rect l="l" t="t" r="r" b="b"/>
                <a:pathLst>
                  <a:path w="7116" h="14106" extrusionOk="0">
                    <a:moveTo>
                      <a:pt x="2316" y="1"/>
                    </a:moveTo>
                    <a:lnTo>
                      <a:pt x="2148" y="1685"/>
                    </a:lnTo>
                    <a:lnTo>
                      <a:pt x="1937" y="3201"/>
                    </a:lnTo>
                    <a:lnTo>
                      <a:pt x="1727" y="5053"/>
                    </a:lnTo>
                    <a:lnTo>
                      <a:pt x="1390" y="7158"/>
                    </a:lnTo>
                    <a:lnTo>
                      <a:pt x="1011" y="9390"/>
                    </a:lnTo>
                    <a:lnTo>
                      <a:pt x="548" y="11748"/>
                    </a:lnTo>
                    <a:lnTo>
                      <a:pt x="0" y="14105"/>
                    </a:lnTo>
                    <a:lnTo>
                      <a:pt x="5642" y="14105"/>
                    </a:lnTo>
                    <a:lnTo>
                      <a:pt x="5979" y="11705"/>
                    </a:lnTo>
                    <a:lnTo>
                      <a:pt x="6274" y="9348"/>
                    </a:lnTo>
                    <a:lnTo>
                      <a:pt x="6484" y="7074"/>
                    </a:lnTo>
                    <a:lnTo>
                      <a:pt x="6653" y="5053"/>
                    </a:lnTo>
                    <a:lnTo>
                      <a:pt x="6905" y="1980"/>
                    </a:lnTo>
                    <a:lnTo>
                      <a:pt x="6989" y="801"/>
                    </a:lnTo>
                    <a:lnTo>
                      <a:pt x="7116" y="548"/>
                    </a:lnTo>
                    <a:lnTo>
                      <a:pt x="4632" y="296"/>
                    </a:lnTo>
                    <a:lnTo>
                      <a:pt x="2316"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7" name="Google Shape;3977;p47"/>
              <p:cNvSpPr/>
              <p:nvPr/>
            </p:nvSpPr>
            <p:spPr>
              <a:xfrm>
                <a:off x="1008600" y="3630575"/>
                <a:ext cx="301050" cy="633675"/>
              </a:xfrm>
              <a:custGeom>
                <a:avLst/>
                <a:gdLst/>
                <a:ahLst/>
                <a:cxnLst/>
                <a:rect l="l" t="t" r="r" b="b"/>
                <a:pathLst>
                  <a:path w="12042" h="25347" extrusionOk="0">
                    <a:moveTo>
                      <a:pt x="12041" y="1"/>
                    </a:moveTo>
                    <a:lnTo>
                      <a:pt x="11957" y="253"/>
                    </a:lnTo>
                    <a:lnTo>
                      <a:pt x="11494" y="2485"/>
                    </a:lnTo>
                    <a:lnTo>
                      <a:pt x="11073" y="4211"/>
                    </a:lnTo>
                    <a:lnTo>
                      <a:pt x="10568" y="6232"/>
                    </a:lnTo>
                    <a:lnTo>
                      <a:pt x="9894" y="8421"/>
                    </a:lnTo>
                    <a:lnTo>
                      <a:pt x="9557" y="9558"/>
                    </a:lnTo>
                    <a:lnTo>
                      <a:pt x="9136" y="10695"/>
                    </a:lnTo>
                    <a:lnTo>
                      <a:pt x="8715" y="11831"/>
                    </a:lnTo>
                    <a:lnTo>
                      <a:pt x="8294" y="12968"/>
                    </a:lnTo>
                    <a:lnTo>
                      <a:pt x="7789" y="14063"/>
                    </a:lnTo>
                    <a:lnTo>
                      <a:pt x="7284" y="15115"/>
                    </a:lnTo>
                    <a:lnTo>
                      <a:pt x="6694" y="16252"/>
                    </a:lnTo>
                    <a:lnTo>
                      <a:pt x="6063" y="17305"/>
                    </a:lnTo>
                    <a:lnTo>
                      <a:pt x="5431" y="18315"/>
                    </a:lnTo>
                    <a:lnTo>
                      <a:pt x="4842" y="19241"/>
                    </a:lnTo>
                    <a:lnTo>
                      <a:pt x="4210" y="20083"/>
                    </a:lnTo>
                    <a:lnTo>
                      <a:pt x="3621" y="20883"/>
                    </a:lnTo>
                    <a:lnTo>
                      <a:pt x="3031" y="21599"/>
                    </a:lnTo>
                    <a:lnTo>
                      <a:pt x="2484" y="22231"/>
                    </a:lnTo>
                    <a:lnTo>
                      <a:pt x="1474" y="23325"/>
                    </a:lnTo>
                    <a:lnTo>
                      <a:pt x="674" y="24083"/>
                    </a:lnTo>
                    <a:lnTo>
                      <a:pt x="0" y="24715"/>
                    </a:lnTo>
                    <a:lnTo>
                      <a:pt x="0" y="24799"/>
                    </a:lnTo>
                    <a:lnTo>
                      <a:pt x="2316" y="25094"/>
                    </a:lnTo>
                    <a:lnTo>
                      <a:pt x="4800" y="25346"/>
                    </a:lnTo>
                    <a:lnTo>
                      <a:pt x="5516" y="24125"/>
                    </a:lnTo>
                    <a:lnTo>
                      <a:pt x="6021" y="23115"/>
                    </a:lnTo>
                    <a:lnTo>
                      <a:pt x="6652" y="21894"/>
                    </a:lnTo>
                    <a:lnTo>
                      <a:pt x="7284" y="20462"/>
                    </a:lnTo>
                    <a:lnTo>
                      <a:pt x="8000" y="18863"/>
                    </a:lnTo>
                    <a:lnTo>
                      <a:pt x="8673" y="17052"/>
                    </a:lnTo>
                    <a:lnTo>
                      <a:pt x="9347" y="15115"/>
                    </a:lnTo>
                    <a:lnTo>
                      <a:pt x="9726" y="13937"/>
                    </a:lnTo>
                    <a:lnTo>
                      <a:pt x="10020" y="12673"/>
                    </a:lnTo>
                    <a:lnTo>
                      <a:pt x="10357" y="11410"/>
                    </a:lnTo>
                    <a:lnTo>
                      <a:pt x="10610" y="10147"/>
                    </a:lnTo>
                    <a:lnTo>
                      <a:pt x="11073" y="7579"/>
                    </a:lnTo>
                    <a:lnTo>
                      <a:pt x="11452" y="5221"/>
                    </a:lnTo>
                    <a:lnTo>
                      <a:pt x="11705" y="3158"/>
                    </a:lnTo>
                    <a:lnTo>
                      <a:pt x="11915" y="1474"/>
                    </a:lnTo>
                    <a:lnTo>
                      <a:pt x="1204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8" name="Google Shape;3978;p47"/>
              <p:cNvSpPr/>
              <p:nvPr/>
            </p:nvSpPr>
            <p:spPr>
              <a:xfrm>
                <a:off x="1309625" y="3630575"/>
                <a:ext cx="545250" cy="596825"/>
              </a:xfrm>
              <a:custGeom>
                <a:avLst/>
                <a:gdLst/>
                <a:ahLst/>
                <a:cxnLst/>
                <a:rect l="l" t="t" r="r" b="b"/>
                <a:pathLst>
                  <a:path w="21810" h="23873" extrusionOk="0">
                    <a:moveTo>
                      <a:pt x="0" y="1"/>
                    </a:moveTo>
                    <a:lnTo>
                      <a:pt x="42" y="253"/>
                    </a:lnTo>
                    <a:lnTo>
                      <a:pt x="337" y="1095"/>
                    </a:lnTo>
                    <a:lnTo>
                      <a:pt x="800" y="2443"/>
                    </a:lnTo>
                    <a:lnTo>
                      <a:pt x="1432" y="4169"/>
                    </a:lnTo>
                    <a:lnTo>
                      <a:pt x="2232" y="6148"/>
                    </a:lnTo>
                    <a:lnTo>
                      <a:pt x="3200" y="8379"/>
                    </a:lnTo>
                    <a:lnTo>
                      <a:pt x="3748" y="9516"/>
                    </a:lnTo>
                    <a:lnTo>
                      <a:pt x="4337" y="10653"/>
                    </a:lnTo>
                    <a:lnTo>
                      <a:pt x="4926" y="11789"/>
                    </a:lnTo>
                    <a:lnTo>
                      <a:pt x="5600" y="12926"/>
                    </a:lnTo>
                    <a:lnTo>
                      <a:pt x="6274" y="14063"/>
                    </a:lnTo>
                    <a:lnTo>
                      <a:pt x="6989" y="15115"/>
                    </a:lnTo>
                    <a:lnTo>
                      <a:pt x="7831" y="16252"/>
                    </a:lnTo>
                    <a:lnTo>
                      <a:pt x="8674" y="17263"/>
                    </a:lnTo>
                    <a:lnTo>
                      <a:pt x="9558" y="18231"/>
                    </a:lnTo>
                    <a:lnTo>
                      <a:pt x="10442" y="19115"/>
                    </a:lnTo>
                    <a:lnTo>
                      <a:pt x="11284" y="19873"/>
                    </a:lnTo>
                    <a:lnTo>
                      <a:pt x="12126" y="20589"/>
                    </a:lnTo>
                    <a:lnTo>
                      <a:pt x="12968" y="21220"/>
                    </a:lnTo>
                    <a:lnTo>
                      <a:pt x="13726" y="21768"/>
                    </a:lnTo>
                    <a:lnTo>
                      <a:pt x="14442" y="22273"/>
                    </a:lnTo>
                    <a:lnTo>
                      <a:pt x="15115" y="22694"/>
                    </a:lnTo>
                    <a:lnTo>
                      <a:pt x="16210" y="23325"/>
                    </a:lnTo>
                    <a:lnTo>
                      <a:pt x="16926" y="23662"/>
                    </a:lnTo>
                    <a:lnTo>
                      <a:pt x="17178" y="23788"/>
                    </a:lnTo>
                    <a:lnTo>
                      <a:pt x="17178" y="23873"/>
                    </a:lnTo>
                    <a:lnTo>
                      <a:pt x="19157" y="23367"/>
                    </a:lnTo>
                    <a:lnTo>
                      <a:pt x="20631" y="22989"/>
                    </a:lnTo>
                    <a:lnTo>
                      <a:pt x="21810" y="22610"/>
                    </a:lnTo>
                    <a:lnTo>
                      <a:pt x="21557" y="22525"/>
                    </a:lnTo>
                    <a:lnTo>
                      <a:pt x="20799" y="22231"/>
                    </a:lnTo>
                    <a:lnTo>
                      <a:pt x="19620" y="21768"/>
                    </a:lnTo>
                    <a:lnTo>
                      <a:pt x="18904" y="21431"/>
                    </a:lnTo>
                    <a:lnTo>
                      <a:pt x="18104" y="21052"/>
                    </a:lnTo>
                    <a:lnTo>
                      <a:pt x="17220" y="20631"/>
                    </a:lnTo>
                    <a:lnTo>
                      <a:pt x="16294" y="20083"/>
                    </a:lnTo>
                    <a:lnTo>
                      <a:pt x="15326" y="19494"/>
                    </a:lnTo>
                    <a:lnTo>
                      <a:pt x="14315" y="18863"/>
                    </a:lnTo>
                    <a:lnTo>
                      <a:pt x="13263" y="18105"/>
                    </a:lnTo>
                    <a:lnTo>
                      <a:pt x="12210" y="17305"/>
                    </a:lnTo>
                    <a:lnTo>
                      <a:pt x="11158" y="16378"/>
                    </a:lnTo>
                    <a:lnTo>
                      <a:pt x="10063" y="15410"/>
                    </a:lnTo>
                    <a:lnTo>
                      <a:pt x="9095" y="14400"/>
                    </a:lnTo>
                    <a:lnTo>
                      <a:pt x="8126" y="13305"/>
                    </a:lnTo>
                    <a:lnTo>
                      <a:pt x="7200" y="12168"/>
                    </a:lnTo>
                    <a:lnTo>
                      <a:pt x="6358" y="10989"/>
                    </a:lnTo>
                    <a:lnTo>
                      <a:pt x="5516" y="9768"/>
                    </a:lnTo>
                    <a:lnTo>
                      <a:pt x="4716" y="8590"/>
                    </a:lnTo>
                    <a:lnTo>
                      <a:pt x="3958" y="7369"/>
                    </a:lnTo>
                    <a:lnTo>
                      <a:pt x="3242" y="6232"/>
                    </a:lnTo>
                    <a:lnTo>
                      <a:pt x="2021" y="4085"/>
                    </a:lnTo>
                    <a:lnTo>
                      <a:pt x="1095" y="2232"/>
                    </a:lnTo>
                    <a:lnTo>
                      <a:pt x="379" y="843"/>
                    </a:lnTo>
                    <a:lnTo>
                      <a:pt x="42" y="85"/>
                    </a:lnTo>
                    <a:lnTo>
                      <a:pt x="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9" name="Google Shape;3979;p47"/>
              <p:cNvSpPr/>
              <p:nvPr/>
            </p:nvSpPr>
            <p:spPr>
              <a:xfrm>
                <a:off x="1739075" y="4195800"/>
                <a:ext cx="224225" cy="407375"/>
              </a:xfrm>
              <a:custGeom>
                <a:avLst/>
                <a:gdLst/>
                <a:ahLst/>
                <a:cxnLst/>
                <a:rect l="l" t="t" r="r" b="b"/>
                <a:pathLst>
                  <a:path w="8969" h="16295" extrusionOk="0">
                    <a:moveTo>
                      <a:pt x="4632" y="1"/>
                    </a:moveTo>
                    <a:lnTo>
                      <a:pt x="3453" y="380"/>
                    </a:lnTo>
                    <a:lnTo>
                      <a:pt x="1979" y="758"/>
                    </a:lnTo>
                    <a:lnTo>
                      <a:pt x="0" y="1264"/>
                    </a:lnTo>
                    <a:lnTo>
                      <a:pt x="253" y="3032"/>
                    </a:lnTo>
                    <a:lnTo>
                      <a:pt x="548" y="4674"/>
                    </a:lnTo>
                    <a:lnTo>
                      <a:pt x="884" y="6653"/>
                    </a:lnTo>
                    <a:lnTo>
                      <a:pt x="1390" y="8926"/>
                    </a:lnTo>
                    <a:lnTo>
                      <a:pt x="1979" y="11326"/>
                    </a:lnTo>
                    <a:lnTo>
                      <a:pt x="2316" y="12589"/>
                    </a:lnTo>
                    <a:lnTo>
                      <a:pt x="2695" y="13810"/>
                    </a:lnTo>
                    <a:lnTo>
                      <a:pt x="3074" y="15073"/>
                    </a:lnTo>
                    <a:lnTo>
                      <a:pt x="3537" y="16294"/>
                    </a:lnTo>
                    <a:lnTo>
                      <a:pt x="8968" y="16294"/>
                    </a:lnTo>
                    <a:lnTo>
                      <a:pt x="8379" y="14989"/>
                    </a:lnTo>
                    <a:lnTo>
                      <a:pt x="7789" y="13642"/>
                    </a:lnTo>
                    <a:lnTo>
                      <a:pt x="7284" y="12252"/>
                    </a:lnTo>
                    <a:lnTo>
                      <a:pt x="6863" y="10863"/>
                    </a:lnTo>
                    <a:lnTo>
                      <a:pt x="6442" y="9474"/>
                    </a:lnTo>
                    <a:lnTo>
                      <a:pt x="6105" y="8126"/>
                    </a:lnTo>
                    <a:lnTo>
                      <a:pt x="5768" y="6821"/>
                    </a:lnTo>
                    <a:lnTo>
                      <a:pt x="5516" y="5558"/>
                    </a:lnTo>
                    <a:lnTo>
                      <a:pt x="5095" y="3327"/>
                    </a:lnTo>
                    <a:lnTo>
                      <a:pt x="4842" y="1558"/>
                    </a:lnTo>
                    <a:lnTo>
                      <a:pt x="4632" y="1"/>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0" name="Google Shape;3980;p47"/>
              <p:cNvSpPr/>
              <p:nvPr/>
            </p:nvSpPr>
            <p:spPr>
              <a:xfrm>
                <a:off x="1309625" y="3630575"/>
                <a:ext cx="181075" cy="641025"/>
              </a:xfrm>
              <a:custGeom>
                <a:avLst/>
                <a:gdLst/>
                <a:ahLst/>
                <a:cxnLst/>
                <a:rect l="l" t="t" r="r" b="b"/>
                <a:pathLst>
                  <a:path w="7243" h="25641" extrusionOk="0">
                    <a:moveTo>
                      <a:pt x="0" y="1"/>
                    </a:moveTo>
                    <a:lnTo>
                      <a:pt x="0" y="4379"/>
                    </a:lnTo>
                    <a:lnTo>
                      <a:pt x="0" y="5979"/>
                    </a:lnTo>
                    <a:lnTo>
                      <a:pt x="42" y="6484"/>
                    </a:lnTo>
                    <a:lnTo>
                      <a:pt x="42" y="6569"/>
                    </a:lnTo>
                    <a:lnTo>
                      <a:pt x="42" y="7074"/>
                    </a:lnTo>
                    <a:lnTo>
                      <a:pt x="42" y="7158"/>
                    </a:lnTo>
                    <a:lnTo>
                      <a:pt x="127" y="8674"/>
                    </a:lnTo>
                    <a:lnTo>
                      <a:pt x="127" y="8842"/>
                    </a:lnTo>
                    <a:lnTo>
                      <a:pt x="127" y="9221"/>
                    </a:lnTo>
                    <a:lnTo>
                      <a:pt x="169" y="9474"/>
                    </a:lnTo>
                    <a:lnTo>
                      <a:pt x="169" y="9811"/>
                    </a:lnTo>
                    <a:lnTo>
                      <a:pt x="211" y="10147"/>
                    </a:lnTo>
                    <a:lnTo>
                      <a:pt x="211" y="10442"/>
                    </a:lnTo>
                    <a:lnTo>
                      <a:pt x="253" y="10821"/>
                    </a:lnTo>
                    <a:lnTo>
                      <a:pt x="253" y="11116"/>
                    </a:lnTo>
                    <a:lnTo>
                      <a:pt x="295" y="11663"/>
                    </a:lnTo>
                    <a:lnTo>
                      <a:pt x="337" y="11831"/>
                    </a:lnTo>
                    <a:lnTo>
                      <a:pt x="379" y="12379"/>
                    </a:lnTo>
                    <a:lnTo>
                      <a:pt x="379" y="12589"/>
                    </a:lnTo>
                    <a:lnTo>
                      <a:pt x="421" y="13010"/>
                    </a:lnTo>
                    <a:lnTo>
                      <a:pt x="464" y="13263"/>
                    </a:lnTo>
                    <a:lnTo>
                      <a:pt x="506" y="13684"/>
                    </a:lnTo>
                    <a:lnTo>
                      <a:pt x="548" y="13894"/>
                    </a:lnTo>
                    <a:lnTo>
                      <a:pt x="590" y="14315"/>
                    </a:lnTo>
                    <a:lnTo>
                      <a:pt x="632" y="14526"/>
                    </a:lnTo>
                    <a:lnTo>
                      <a:pt x="716" y="15115"/>
                    </a:lnTo>
                    <a:lnTo>
                      <a:pt x="1053" y="17347"/>
                    </a:lnTo>
                    <a:lnTo>
                      <a:pt x="1432" y="19368"/>
                    </a:lnTo>
                    <a:lnTo>
                      <a:pt x="1769" y="21178"/>
                    </a:lnTo>
                    <a:lnTo>
                      <a:pt x="2106" y="22694"/>
                    </a:lnTo>
                    <a:lnTo>
                      <a:pt x="2611" y="24841"/>
                    </a:lnTo>
                    <a:lnTo>
                      <a:pt x="2821" y="25599"/>
                    </a:lnTo>
                    <a:lnTo>
                      <a:pt x="2821" y="25641"/>
                    </a:lnTo>
                    <a:lnTo>
                      <a:pt x="5095" y="25515"/>
                    </a:lnTo>
                    <a:lnTo>
                      <a:pt x="7242" y="25388"/>
                    </a:lnTo>
                    <a:lnTo>
                      <a:pt x="6526" y="24125"/>
                    </a:lnTo>
                    <a:lnTo>
                      <a:pt x="6021" y="23115"/>
                    </a:lnTo>
                    <a:lnTo>
                      <a:pt x="5390" y="21894"/>
                    </a:lnTo>
                    <a:lnTo>
                      <a:pt x="4758" y="20462"/>
                    </a:lnTo>
                    <a:lnTo>
                      <a:pt x="4042" y="18863"/>
                    </a:lnTo>
                    <a:lnTo>
                      <a:pt x="3369" y="17052"/>
                    </a:lnTo>
                    <a:lnTo>
                      <a:pt x="2695" y="15115"/>
                    </a:lnTo>
                    <a:lnTo>
                      <a:pt x="2316" y="13937"/>
                    </a:lnTo>
                    <a:lnTo>
                      <a:pt x="1979" y="12673"/>
                    </a:lnTo>
                    <a:lnTo>
                      <a:pt x="1684" y="11410"/>
                    </a:lnTo>
                    <a:lnTo>
                      <a:pt x="1432" y="10147"/>
                    </a:lnTo>
                    <a:lnTo>
                      <a:pt x="969" y="7579"/>
                    </a:lnTo>
                    <a:lnTo>
                      <a:pt x="590" y="5221"/>
                    </a:lnTo>
                    <a:lnTo>
                      <a:pt x="295" y="3158"/>
                    </a:lnTo>
                    <a:lnTo>
                      <a:pt x="127" y="1474"/>
                    </a:lnTo>
                    <a:lnTo>
                      <a:pt x="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1" name="Google Shape;3981;p47"/>
              <p:cNvSpPr/>
              <p:nvPr/>
            </p:nvSpPr>
            <p:spPr>
              <a:xfrm>
                <a:off x="1309625" y="3762150"/>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2" name="Google Shape;3982;p47"/>
              <p:cNvSpPr/>
              <p:nvPr/>
            </p:nvSpPr>
            <p:spPr>
              <a:xfrm>
                <a:off x="1309625" y="3762150"/>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3" name="Google Shape;3983;p47"/>
              <p:cNvSpPr/>
              <p:nvPr/>
            </p:nvSpPr>
            <p:spPr>
              <a:xfrm>
                <a:off x="1380150" y="4265275"/>
                <a:ext cx="147375" cy="337900"/>
              </a:xfrm>
              <a:custGeom>
                <a:avLst/>
                <a:gdLst/>
                <a:ahLst/>
                <a:cxnLst/>
                <a:rect l="l" t="t" r="r" b="b"/>
                <a:pathLst>
                  <a:path w="5895" h="13516" extrusionOk="0">
                    <a:moveTo>
                      <a:pt x="4421" y="0"/>
                    </a:moveTo>
                    <a:lnTo>
                      <a:pt x="2274" y="127"/>
                    </a:lnTo>
                    <a:lnTo>
                      <a:pt x="0" y="253"/>
                    </a:lnTo>
                    <a:lnTo>
                      <a:pt x="169" y="4800"/>
                    </a:lnTo>
                    <a:lnTo>
                      <a:pt x="337" y="8926"/>
                    </a:lnTo>
                    <a:lnTo>
                      <a:pt x="632" y="13515"/>
                    </a:lnTo>
                    <a:lnTo>
                      <a:pt x="5895" y="13515"/>
                    </a:lnTo>
                    <a:lnTo>
                      <a:pt x="5558" y="11115"/>
                    </a:lnTo>
                    <a:lnTo>
                      <a:pt x="5263" y="8758"/>
                    </a:lnTo>
                    <a:lnTo>
                      <a:pt x="5053" y="6484"/>
                    </a:lnTo>
                    <a:lnTo>
                      <a:pt x="4842" y="4463"/>
                    </a:lnTo>
                    <a:lnTo>
                      <a:pt x="4632" y="1390"/>
                    </a:lnTo>
                    <a:lnTo>
                      <a:pt x="4547" y="211"/>
                    </a:lnTo>
                    <a:lnTo>
                      <a:pt x="4421"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4" name="Google Shape;3984;p47"/>
              <p:cNvSpPr/>
              <p:nvPr/>
            </p:nvSpPr>
            <p:spPr>
              <a:xfrm>
                <a:off x="1309625" y="3740050"/>
                <a:ext cx="25" cy="11600"/>
              </a:xfrm>
              <a:custGeom>
                <a:avLst/>
                <a:gdLst/>
                <a:ahLst/>
                <a:cxnLst/>
                <a:rect l="l" t="t" r="r" b="b"/>
                <a:pathLst>
                  <a:path w="1" h="464" extrusionOk="0">
                    <a:moveTo>
                      <a:pt x="0" y="463"/>
                    </a:moveTo>
                    <a:lnTo>
                      <a:pt x="0" y="463"/>
                    </a:lnTo>
                    <a:lnTo>
                      <a:pt x="0" y="0"/>
                    </a:lnTo>
                    <a:lnTo>
                      <a:pt x="0" y="0"/>
                    </a:lnTo>
                    <a:lnTo>
                      <a:pt x="0" y="463"/>
                    </a:lnTo>
                    <a:lnTo>
                      <a:pt x="0" y="463"/>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5" name="Google Shape;3985;p47"/>
              <p:cNvSpPr/>
              <p:nvPr/>
            </p:nvSpPr>
            <p:spPr>
              <a:xfrm>
                <a:off x="1308575" y="3630575"/>
                <a:ext cx="1075" cy="121075"/>
              </a:xfrm>
              <a:custGeom>
                <a:avLst/>
                <a:gdLst/>
                <a:ahLst/>
                <a:cxnLst/>
                <a:rect l="l" t="t" r="r" b="b"/>
                <a:pathLst>
                  <a:path w="43" h="4843" extrusionOk="0">
                    <a:moveTo>
                      <a:pt x="42" y="1"/>
                    </a:moveTo>
                    <a:lnTo>
                      <a:pt x="0" y="4379"/>
                    </a:lnTo>
                    <a:lnTo>
                      <a:pt x="42" y="4842"/>
                    </a:lnTo>
                    <a:lnTo>
                      <a:pt x="42" y="4379"/>
                    </a:lnTo>
                    <a:lnTo>
                      <a:pt x="42"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6" name="Google Shape;3986;p47"/>
              <p:cNvSpPr/>
              <p:nvPr/>
            </p:nvSpPr>
            <p:spPr>
              <a:xfrm>
                <a:off x="1310675" y="3636900"/>
                <a:ext cx="428425" cy="613650"/>
              </a:xfrm>
              <a:custGeom>
                <a:avLst/>
                <a:gdLst/>
                <a:ahLst/>
                <a:cxnLst/>
                <a:rect l="l" t="t" r="r" b="b"/>
                <a:pathLst>
                  <a:path w="17137" h="24546" extrusionOk="0">
                    <a:moveTo>
                      <a:pt x="0" y="0"/>
                    </a:moveTo>
                    <a:lnTo>
                      <a:pt x="506" y="2232"/>
                    </a:lnTo>
                    <a:lnTo>
                      <a:pt x="885" y="3958"/>
                    </a:lnTo>
                    <a:lnTo>
                      <a:pt x="1432" y="5979"/>
                    </a:lnTo>
                    <a:lnTo>
                      <a:pt x="2064" y="8168"/>
                    </a:lnTo>
                    <a:lnTo>
                      <a:pt x="2442" y="9305"/>
                    </a:lnTo>
                    <a:lnTo>
                      <a:pt x="2821" y="10442"/>
                    </a:lnTo>
                    <a:lnTo>
                      <a:pt x="3242" y="11578"/>
                    </a:lnTo>
                    <a:lnTo>
                      <a:pt x="3706" y="12715"/>
                    </a:lnTo>
                    <a:lnTo>
                      <a:pt x="4169" y="13810"/>
                    </a:lnTo>
                    <a:lnTo>
                      <a:pt x="4716" y="14862"/>
                    </a:lnTo>
                    <a:lnTo>
                      <a:pt x="5305" y="15999"/>
                    </a:lnTo>
                    <a:lnTo>
                      <a:pt x="5895" y="17052"/>
                    </a:lnTo>
                    <a:lnTo>
                      <a:pt x="6526" y="18062"/>
                    </a:lnTo>
                    <a:lnTo>
                      <a:pt x="7158" y="18988"/>
                    </a:lnTo>
                    <a:lnTo>
                      <a:pt x="7789" y="19830"/>
                    </a:lnTo>
                    <a:lnTo>
                      <a:pt x="8379" y="20630"/>
                    </a:lnTo>
                    <a:lnTo>
                      <a:pt x="8968" y="21346"/>
                    </a:lnTo>
                    <a:lnTo>
                      <a:pt x="9516" y="21978"/>
                    </a:lnTo>
                    <a:lnTo>
                      <a:pt x="10526" y="23072"/>
                    </a:lnTo>
                    <a:lnTo>
                      <a:pt x="11284" y="23830"/>
                    </a:lnTo>
                    <a:lnTo>
                      <a:pt x="12000" y="24462"/>
                    </a:lnTo>
                    <a:lnTo>
                      <a:pt x="12000" y="24546"/>
                    </a:lnTo>
                    <a:lnTo>
                      <a:pt x="13431" y="24335"/>
                    </a:lnTo>
                    <a:lnTo>
                      <a:pt x="14778" y="24083"/>
                    </a:lnTo>
                    <a:lnTo>
                      <a:pt x="17136" y="23620"/>
                    </a:lnTo>
                    <a:lnTo>
                      <a:pt x="17136" y="23535"/>
                    </a:lnTo>
                    <a:lnTo>
                      <a:pt x="16884" y="23409"/>
                    </a:lnTo>
                    <a:lnTo>
                      <a:pt x="16168" y="23072"/>
                    </a:lnTo>
                    <a:lnTo>
                      <a:pt x="15073" y="22441"/>
                    </a:lnTo>
                    <a:lnTo>
                      <a:pt x="14400" y="22020"/>
                    </a:lnTo>
                    <a:lnTo>
                      <a:pt x="13684" y="21515"/>
                    </a:lnTo>
                    <a:lnTo>
                      <a:pt x="12926" y="20967"/>
                    </a:lnTo>
                    <a:lnTo>
                      <a:pt x="12084" y="20336"/>
                    </a:lnTo>
                    <a:lnTo>
                      <a:pt x="11242" y="19620"/>
                    </a:lnTo>
                    <a:lnTo>
                      <a:pt x="10400" y="18862"/>
                    </a:lnTo>
                    <a:lnTo>
                      <a:pt x="9516" y="17978"/>
                    </a:lnTo>
                    <a:lnTo>
                      <a:pt x="8632" y="17010"/>
                    </a:lnTo>
                    <a:lnTo>
                      <a:pt x="7789" y="15999"/>
                    </a:lnTo>
                    <a:lnTo>
                      <a:pt x="6947" y="14862"/>
                    </a:lnTo>
                    <a:lnTo>
                      <a:pt x="6232" y="13810"/>
                    </a:lnTo>
                    <a:lnTo>
                      <a:pt x="5558" y="12673"/>
                    </a:lnTo>
                    <a:lnTo>
                      <a:pt x="4884" y="11536"/>
                    </a:lnTo>
                    <a:lnTo>
                      <a:pt x="4295" y="10400"/>
                    </a:lnTo>
                    <a:lnTo>
                      <a:pt x="3706" y="9263"/>
                    </a:lnTo>
                    <a:lnTo>
                      <a:pt x="3158" y="8126"/>
                    </a:lnTo>
                    <a:lnTo>
                      <a:pt x="2190" y="5895"/>
                    </a:lnTo>
                    <a:lnTo>
                      <a:pt x="1390" y="3916"/>
                    </a:lnTo>
                    <a:lnTo>
                      <a:pt x="758" y="2190"/>
                    </a:lnTo>
                    <a:lnTo>
                      <a:pt x="295" y="842"/>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7" name="Google Shape;3987;p47"/>
              <p:cNvSpPr/>
              <p:nvPr/>
            </p:nvSpPr>
            <p:spPr>
              <a:xfrm>
                <a:off x="1610650" y="4227375"/>
                <a:ext cx="216850" cy="375800"/>
              </a:xfrm>
              <a:custGeom>
                <a:avLst/>
                <a:gdLst/>
                <a:ahLst/>
                <a:cxnLst/>
                <a:rect l="l" t="t" r="r" b="b"/>
                <a:pathLst>
                  <a:path w="8674" h="15032" extrusionOk="0">
                    <a:moveTo>
                      <a:pt x="5137" y="1"/>
                    </a:moveTo>
                    <a:lnTo>
                      <a:pt x="2779" y="464"/>
                    </a:lnTo>
                    <a:lnTo>
                      <a:pt x="1432" y="716"/>
                    </a:lnTo>
                    <a:lnTo>
                      <a:pt x="1" y="927"/>
                    </a:lnTo>
                    <a:lnTo>
                      <a:pt x="169" y="2653"/>
                    </a:lnTo>
                    <a:lnTo>
                      <a:pt x="380" y="4169"/>
                    </a:lnTo>
                    <a:lnTo>
                      <a:pt x="590" y="6021"/>
                    </a:lnTo>
                    <a:lnTo>
                      <a:pt x="927" y="8084"/>
                    </a:lnTo>
                    <a:lnTo>
                      <a:pt x="1306" y="10358"/>
                    </a:lnTo>
                    <a:lnTo>
                      <a:pt x="1769" y="12674"/>
                    </a:lnTo>
                    <a:lnTo>
                      <a:pt x="2274" y="15031"/>
                    </a:lnTo>
                    <a:lnTo>
                      <a:pt x="8674" y="15031"/>
                    </a:lnTo>
                    <a:lnTo>
                      <a:pt x="8211" y="13810"/>
                    </a:lnTo>
                    <a:lnTo>
                      <a:pt x="7832" y="12547"/>
                    </a:lnTo>
                    <a:lnTo>
                      <a:pt x="7453" y="11326"/>
                    </a:lnTo>
                    <a:lnTo>
                      <a:pt x="7116" y="10063"/>
                    </a:lnTo>
                    <a:lnTo>
                      <a:pt x="6527" y="7663"/>
                    </a:lnTo>
                    <a:lnTo>
                      <a:pt x="6021" y="5390"/>
                    </a:lnTo>
                    <a:lnTo>
                      <a:pt x="5685" y="3411"/>
                    </a:lnTo>
                    <a:lnTo>
                      <a:pt x="5390" y="1769"/>
                    </a:lnTo>
                    <a:lnTo>
                      <a:pt x="5137" y="1"/>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8" name="Google Shape;3988;p47"/>
              <p:cNvSpPr/>
              <p:nvPr/>
            </p:nvSpPr>
            <p:spPr>
              <a:xfrm>
                <a:off x="1223300" y="4271600"/>
                <a:ext cx="172650" cy="331575"/>
              </a:xfrm>
              <a:custGeom>
                <a:avLst/>
                <a:gdLst/>
                <a:ahLst/>
                <a:cxnLst/>
                <a:rect l="l" t="t" r="r" b="b"/>
                <a:pathLst>
                  <a:path w="6906" h="13263" extrusionOk="0">
                    <a:moveTo>
                      <a:pt x="590" y="0"/>
                    </a:moveTo>
                    <a:lnTo>
                      <a:pt x="464" y="4505"/>
                    </a:lnTo>
                    <a:lnTo>
                      <a:pt x="254" y="8673"/>
                    </a:lnTo>
                    <a:lnTo>
                      <a:pt x="1" y="13262"/>
                    </a:lnTo>
                    <a:lnTo>
                      <a:pt x="6906" y="13262"/>
                    </a:lnTo>
                    <a:lnTo>
                      <a:pt x="6611" y="8673"/>
                    </a:lnTo>
                    <a:lnTo>
                      <a:pt x="6443" y="4547"/>
                    </a:lnTo>
                    <a:lnTo>
                      <a:pt x="6274" y="0"/>
                    </a:lnTo>
                    <a:lnTo>
                      <a:pt x="3495" y="42"/>
                    </a:lnTo>
                    <a:lnTo>
                      <a:pt x="2064" y="42"/>
                    </a:lnTo>
                    <a:lnTo>
                      <a:pt x="590"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9" name="Google Shape;3989;p47"/>
              <p:cNvSpPr/>
              <p:nvPr/>
            </p:nvSpPr>
            <p:spPr>
              <a:xfrm>
                <a:off x="1238050" y="3762150"/>
                <a:ext cx="142125" cy="510525"/>
              </a:xfrm>
              <a:custGeom>
                <a:avLst/>
                <a:gdLst/>
                <a:ahLst/>
                <a:cxnLst/>
                <a:rect l="l" t="t" r="r" b="b"/>
                <a:pathLst>
                  <a:path w="5685" h="20421" extrusionOk="0">
                    <a:moveTo>
                      <a:pt x="2863" y="0"/>
                    </a:moveTo>
                    <a:lnTo>
                      <a:pt x="2821" y="1221"/>
                    </a:lnTo>
                    <a:lnTo>
                      <a:pt x="2821" y="1306"/>
                    </a:lnTo>
                    <a:lnTo>
                      <a:pt x="2821" y="1811"/>
                    </a:lnTo>
                    <a:lnTo>
                      <a:pt x="2821" y="1895"/>
                    </a:lnTo>
                    <a:lnTo>
                      <a:pt x="2737" y="3411"/>
                    </a:lnTo>
                    <a:lnTo>
                      <a:pt x="2737" y="3579"/>
                    </a:lnTo>
                    <a:lnTo>
                      <a:pt x="2695" y="3958"/>
                    </a:lnTo>
                    <a:lnTo>
                      <a:pt x="2695" y="4211"/>
                    </a:lnTo>
                    <a:lnTo>
                      <a:pt x="2695" y="4548"/>
                    </a:lnTo>
                    <a:lnTo>
                      <a:pt x="2653" y="4884"/>
                    </a:lnTo>
                    <a:lnTo>
                      <a:pt x="2653" y="5179"/>
                    </a:lnTo>
                    <a:lnTo>
                      <a:pt x="2611" y="5558"/>
                    </a:lnTo>
                    <a:lnTo>
                      <a:pt x="2569" y="5853"/>
                    </a:lnTo>
                    <a:lnTo>
                      <a:pt x="2527" y="6400"/>
                    </a:lnTo>
                    <a:lnTo>
                      <a:pt x="2527" y="6568"/>
                    </a:lnTo>
                    <a:lnTo>
                      <a:pt x="2484" y="7116"/>
                    </a:lnTo>
                    <a:lnTo>
                      <a:pt x="2442" y="7326"/>
                    </a:lnTo>
                    <a:lnTo>
                      <a:pt x="2400" y="7747"/>
                    </a:lnTo>
                    <a:lnTo>
                      <a:pt x="2400" y="8000"/>
                    </a:lnTo>
                    <a:lnTo>
                      <a:pt x="2358" y="8421"/>
                    </a:lnTo>
                    <a:lnTo>
                      <a:pt x="2316" y="8631"/>
                    </a:lnTo>
                    <a:lnTo>
                      <a:pt x="2274" y="9052"/>
                    </a:lnTo>
                    <a:lnTo>
                      <a:pt x="2232" y="9263"/>
                    </a:lnTo>
                    <a:lnTo>
                      <a:pt x="2148" y="9852"/>
                    </a:lnTo>
                    <a:lnTo>
                      <a:pt x="1811" y="12084"/>
                    </a:lnTo>
                    <a:lnTo>
                      <a:pt x="1432" y="14105"/>
                    </a:lnTo>
                    <a:lnTo>
                      <a:pt x="1095" y="15915"/>
                    </a:lnTo>
                    <a:lnTo>
                      <a:pt x="758" y="17431"/>
                    </a:lnTo>
                    <a:lnTo>
                      <a:pt x="211" y="19578"/>
                    </a:lnTo>
                    <a:lnTo>
                      <a:pt x="0" y="20336"/>
                    </a:lnTo>
                    <a:lnTo>
                      <a:pt x="0" y="20378"/>
                    </a:lnTo>
                    <a:lnTo>
                      <a:pt x="1474" y="20420"/>
                    </a:lnTo>
                    <a:lnTo>
                      <a:pt x="2905" y="20420"/>
                    </a:lnTo>
                    <a:lnTo>
                      <a:pt x="5684" y="20378"/>
                    </a:lnTo>
                    <a:lnTo>
                      <a:pt x="5684" y="20336"/>
                    </a:lnTo>
                    <a:lnTo>
                      <a:pt x="5474" y="19578"/>
                    </a:lnTo>
                    <a:lnTo>
                      <a:pt x="4969" y="17431"/>
                    </a:lnTo>
                    <a:lnTo>
                      <a:pt x="4632" y="15915"/>
                    </a:lnTo>
                    <a:lnTo>
                      <a:pt x="4295" y="14105"/>
                    </a:lnTo>
                    <a:lnTo>
                      <a:pt x="3916" y="12084"/>
                    </a:lnTo>
                    <a:lnTo>
                      <a:pt x="3579" y="9852"/>
                    </a:lnTo>
                    <a:lnTo>
                      <a:pt x="3495" y="9263"/>
                    </a:lnTo>
                    <a:lnTo>
                      <a:pt x="3453" y="9052"/>
                    </a:lnTo>
                    <a:lnTo>
                      <a:pt x="3411" y="8631"/>
                    </a:lnTo>
                    <a:lnTo>
                      <a:pt x="3369" y="8421"/>
                    </a:lnTo>
                    <a:lnTo>
                      <a:pt x="3327" y="8000"/>
                    </a:lnTo>
                    <a:lnTo>
                      <a:pt x="3284" y="7747"/>
                    </a:lnTo>
                    <a:lnTo>
                      <a:pt x="3242" y="7326"/>
                    </a:lnTo>
                    <a:lnTo>
                      <a:pt x="3242" y="7116"/>
                    </a:lnTo>
                    <a:lnTo>
                      <a:pt x="3200" y="6568"/>
                    </a:lnTo>
                    <a:lnTo>
                      <a:pt x="3158" y="6400"/>
                    </a:lnTo>
                    <a:lnTo>
                      <a:pt x="3116" y="5853"/>
                    </a:lnTo>
                    <a:lnTo>
                      <a:pt x="3116" y="5558"/>
                    </a:lnTo>
                    <a:lnTo>
                      <a:pt x="3074" y="5179"/>
                    </a:lnTo>
                    <a:lnTo>
                      <a:pt x="3074" y="4884"/>
                    </a:lnTo>
                    <a:lnTo>
                      <a:pt x="3032" y="4548"/>
                    </a:lnTo>
                    <a:lnTo>
                      <a:pt x="3032" y="4211"/>
                    </a:lnTo>
                    <a:lnTo>
                      <a:pt x="2990" y="3958"/>
                    </a:lnTo>
                    <a:lnTo>
                      <a:pt x="2990" y="3579"/>
                    </a:lnTo>
                    <a:lnTo>
                      <a:pt x="2990" y="3411"/>
                    </a:lnTo>
                    <a:lnTo>
                      <a:pt x="2905" y="1895"/>
                    </a:lnTo>
                    <a:lnTo>
                      <a:pt x="2905" y="1811"/>
                    </a:lnTo>
                    <a:lnTo>
                      <a:pt x="2905" y="1306"/>
                    </a:lnTo>
                    <a:lnTo>
                      <a:pt x="2905" y="1221"/>
                    </a:lnTo>
                    <a:lnTo>
                      <a:pt x="2863"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0" name="Google Shape;3990;p47"/>
              <p:cNvSpPr/>
              <p:nvPr/>
            </p:nvSpPr>
            <p:spPr>
              <a:xfrm>
                <a:off x="1293825" y="3988450"/>
                <a:ext cx="1075" cy="5275"/>
              </a:xfrm>
              <a:custGeom>
                <a:avLst/>
                <a:gdLst/>
                <a:ahLst/>
                <a:cxnLst/>
                <a:rect l="l" t="t" r="r" b="b"/>
                <a:pathLst>
                  <a:path w="43" h="211" extrusionOk="0">
                    <a:moveTo>
                      <a:pt x="1" y="211"/>
                    </a:moveTo>
                    <a:lnTo>
                      <a:pt x="1" y="211"/>
                    </a:lnTo>
                    <a:lnTo>
                      <a:pt x="43" y="0"/>
                    </a:lnTo>
                    <a:lnTo>
                      <a:pt x="43" y="0"/>
                    </a:lnTo>
                    <a:lnTo>
                      <a:pt x="1" y="211"/>
                    </a:lnTo>
                    <a:lnTo>
                      <a:pt x="1"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1" name="Google Shape;3991;p47"/>
              <p:cNvSpPr/>
              <p:nvPr/>
            </p:nvSpPr>
            <p:spPr>
              <a:xfrm>
                <a:off x="1305400" y="3851625"/>
                <a:ext cx="1100" cy="9500"/>
              </a:xfrm>
              <a:custGeom>
                <a:avLst/>
                <a:gdLst/>
                <a:ahLst/>
                <a:cxnLst/>
                <a:rect l="l" t="t" r="r" b="b"/>
                <a:pathLst>
                  <a:path w="44" h="380" extrusionOk="0">
                    <a:moveTo>
                      <a:pt x="1" y="379"/>
                    </a:moveTo>
                    <a:lnTo>
                      <a:pt x="1" y="379"/>
                    </a:lnTo>
                    <a:lnTo>
                      <a:pt x="43" y="0"/>
                    </a:lnTo>
                    <a:lnTo>
                      <a:pt x="43" y="0"/>
                    </a:lnTo>
                    <a:lnTo>
                      <a:pt x="1" y="379"/>
                    </a:lnTo>
                    <a:lnTo>
                      <a:pt x="1" y="379"/>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2" name="Google Shape;3992;p47"/>
              <p:cNvSpPr/>
              <p:nvPr/>
            </p:nvSpPr>
            <p:spPr>
              <a:xfrm>
                <a:off x="1295950" y="3972650"/>
                <a:ext cx="1075" cy="5300"/>
              </a:xfrm>
              <a:custGeom>
                <a:avLst/>
                <a:gdLst/>
                <a:ahLst/>
                <a:cxnLst/>
                <a:rect l="l" t="t" r="r" b="b"/>
                <a:pathLst>
                  <a:path w="43" h="212" extrusionOk="0">
                    <a:moveTo>
                      <a:pt x="0" y="211"/>
                    </a:moveTo>
                    <a:lnTo>
                      <a:pt x="0" y="211"/>
                    </a:lnTo>
                    <a:lnTo>
                      <a:pt x="42" y="1"/>
                    </a:lnTo>
                    <a:lnTo>
                      <a:pt x="42" y="1"/>
                    </a:lnTo>
                    <a:lnTo>
                      <a:pt x="0" y="211"/>
                    </a:lnTo>
                    <a:lnTo>
                      <a:pt x="0"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3" name="Google Shape;3993;p47"/>
              <p:cNvSpPr/>
              <p:nvPr/>
            </p:nvSpPr>
            <p:spPr>
              <a:xfrm>
                <a:off x="1301200" y="3922150"/>
                <a:ext cx="25" cy="4225"/>
              </a:xfrm>
              <a:custGeom>
                <a:avLst/>
                <a:gdLst/>
                <a:ahLst/>
                <a:cxnLst/>
                <a:rect l="l" t="t" r="r" b="b"/>
                <a:pathLst>
                  <a:path w="1" h="169" extrusionOk="0">
                    <a:moveTo>
                      <a:pt x="1" y="168"/>
                    </a:moveTo>
                    <a:lnTo>
                      <a:pt x="1" y="168"/>
                    </a:lnTo>
                    <a:lnTo>
                      <a:pt x="1" y="0"/>
                    </a:lnTo>
                    <a:lnTo>
                      <a:pt x="1" y="0"/>
                    </a:lnTo>
                    <a:lnTo>
                      <a:pt x="1" y="168"/>
                    </a:lnTo>
                    <a:lnTo>
                      <a:pt x="1" y="16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4" name="Google Shape;3994;p47"/>
              <p:cNvSpPr/>
              <p:nvPr/>
            </p:nvSpPr>
            <p:spPr>
              <a:xfrm>
                <a:off x="1304350" y="3884250"/>
                <a:ext cx="25" cy="7400"/>
              </a:xfrm>
              <a:custGeom>
                <a:avLst/>
                <a:gdLst/>
                <a:ahLst/>
                <a:cxnLst/>
                <a:rect l="l" t="t" r="r" b="b"/>
                <a:pathLst>
                  <a:path w="1" h="296" extrusionOk="0">
                    <a:moveTo>
                      <a:pt x="1" y="295"/>
                    </a:moveTo>
                    <a:lnTo>
                      <a:pt x="1" y="295"/>
                    </a:lnTo>
                    <a:lnTo>
                      <a:pt x="1" y="0"/>
                    </a:lnTo>
                    <a:lnTo>
                      <a:pt x="1" y="0"/>
                    </a:lnTo>
                    <a:lnTo>
                      <a:pt x="1" y="295"/>
                    </a:lnTo>
                    <a:lnTo>
                      <a:pt x="1" y="295"/>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5" name="Google Shape;3995;p47"/>
              <p:cNvSpPr/>
              <p:nvPr/>
            </p:nvSpPr>
            <p:spPr>
              <a:xfrm>
                <a:off x="1302250" y="3901075"/>
                <a:ext cx="1075" cy="7400"/>
              </a:xfrm>
              <a:custGeom>
                <a:avLst/>
                <a:gdLst/>
                <a:ahLst/>
                <a:cxnLst/>
                <a:rect l="l" t="t" r="r" b="b"/>
                <a:pathLst>
                  <a:path w="43" h="296" extrusionOk="0">
                    <a:moveTo>
                      <a:pt x="1" y="296"/>
                    </a:moveTo>
                    <a:lnTo>
                      <a:pt x="1" y="296"/>
                    </a:lnTo>
                    <a:lnTo>
                      <a:pt x="43" y="1"/>
                    </a:lnTo>
                    <a:lnTo>
                      <a:pt x="43" y="1"/>
                    </a:lnTo>
                    <a:lnTo>
                      <a:pt x="1" y="296"/>
                    </a:lnTo>
                    <a:lnTo>
                      <a:pt x="1" y="29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6" name="Google Shape;3996;p47"/>
              <p:cNvSpPr/>
              <p:nvPr/>
            </p:nvSpPr>
            <p:spPr>
              <a:xfrm>
                <a:off x="1305400" y="3867400"/>
                <a:ext cx="25" cy="8450"/>
              </a:xfrm>
              <a:custGeom>
                <a:avLst/>
                <a:gdLst/>
                <a:ahLst/>
                <a:cxnLst/>
                <a:rect l="l" t="t" r="r" b="b"/>
                <a:pathLst>
                  <a:path w="1" h="338" extrusionOk="0">
                    <a:moveTo>
                      <a:pt x="1" y="338"/>
                    </a:moveTo>
                    <a:lnTo>
                      <a:pt x="1" y="338"/>
                    </a:lnTo>
                    <a:lnTo>
                      <a:pt x="1" y="1"/>
                    </a:lnTo>
                    <a:lnTo>
                      <a:pt x="1"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7" name="Google Shape;3997;p47"/>
              <p:cNvSpPr/>
              <p:nvPr/>
            </p:nvSpPr>
            <p:spPr>
              <a:xfrm>
                <a:off x="1299100" y="3940025"/>
                <a:ext cx="1075" cy="5300"/>
              </a:xfrm>
              <a:custGeom>
                <a:avLst/>
                <a:gdLst/>
                <a:ahLst/>
                <a:cxnLst/>
                <a:rect l="l" t="t" r="r" b="b"/>
                <a:pathLst>
                  <a:path w="43" h="212" extrusionOk="0">
                    <a:moveTo>
                      <a:pt x="0" y="211"/>
                    </a:moveTo>
                    <a:lnTo>
                      <a:pt x="0" y="211"/>
                    </a:lnTo>
                    <a:lnTo>
                      <a:pt x="42" y="1"/>
                    </a:lnTo>
                    <a:lnTo>
                      <a:pt x="42" y="1"/>
                    </a:lnTo>
                    <a:lnTo>
                      <a:pt x="0" y="211"/>
                    </a:lnTo>
                    <a:lnTo>
                      <a:pt x="0" y="21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8" name="Google Shape;3998;p47"/>
              <p:cNvSpPr/>
              <p:nvPr/>
            </p:nvSpPr>
            <p:spPr>
              <a:xfrm>
                <a:off x="1298050" y="3955825"/>
                <a:ext cx="25" cy="6325"/>
              </a:xfrm>
              <a:custGeom>
                <a:avLst/>
                <a:gdLst/>
                <a:ahLst/>
                <a:cxnLst/>
                <a:rect l="l" t="t" r="r" b="b"/>
                <a:pathLst>
                  <a:path w="1" h="253" extrusionOk="0">
                    <a:moveTo>
                      <a:pt x="0" y="253"/>
                    </a:moveTo>
                    <a:lnTo>
                      <a:pt x="0" y="253"/>
                    </a:lnTo>
                    <a:lnTo>
                      <a:pt x="0" y="0"/>
                    </a:lnTo>
                    <a:lnTo>
                      <a:pt x="0" y="0"/>
                    </a:lnTo>
                    <a:lnTo>
                      <a:pt x="0" y="253"/>
                    </a:lnTo>
                    <a:lnTo>
                      <a:pt x="0" y="253"/>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9" name="Google Shape;3999;p47"/>
              <p:cNvSpPr/>
              <p:nvPr/>
            </p:nvSpPr>
            <p:spPr>
              <a:xfrm>
                <a:off x="1306475" y="3809525"/>
                <a:ext cx="2125" cy="37900"/>
              </a:xfrm>
              <a:custGeom>
                <a:avLst/>
                <a:gdLst/>
                <a:ahLst/>
                <a:cxnLst/>
                <a:rect l="l" t="t" r="r" b="b"/>
                <a:pathLst>
                  <a:path w="85" h="1516" extrusionOk="0">
                    <a:moveTo>
                      <a:pt x="0" y="1516"/>
                    </a:moveTo>
                    <a:lnTo>
                      <a:pt x="0" y="1516"/>
                    </a:lnTo>
                    <a:lnTo>
                      <a:pt x="84" y="0"/>
                    </a:lnTo>
                    <a:lnTo>
                      <a:pt x="84" y="0"/>
                    </a:lnTo>
                    <a:lnTo>
                      <a:pt x="0" y="1516"/>
                    </a:lnTo>
                    <a:lnTo>
                      <a:pt x="0" y="151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0" name="Google Shape;4000;p47"/>
              <p:cNvSpPr/>
              <p:nvPr/>
            </p:nvSpPr>
            <p:spPr>
              <a:xfrm>
                <a:off x="1308575" y="3740050"/>
                <a:ext cx="1075" cy="52650"/>
              </a:xfrm>
              <a:custGeom>
                <a:avLst/>
                <a:gdLst/>
                <a:ahLst/>
                <a:cxnLst/>
                <a:rect l="l" t="t" r="r" b="b"/>
                <a:pathLst>
                  <a:path w="43" h="2106" extrusionOk="0">
                    <a:moveTo>
                      <a:pt x="0" y="0"/>
                    </a:moveTo>
                    <a:lnTo>
                      <a:pt x="0" y="1600"/>
                    </a:lnTo>
                    <a:lnTo>
                      <a:pt x="0" y="2105"/>
                    </a:lnTo>
                    <a:lnTo>
                      <a:pt x="42" y="884"/>
                    </a:lnTo>
                    <a:lnTo>
                      <a:pt x="42" y="463"/>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1" name="Google Shape;4001;p47"/>
              <p:cNvSpPr/>
              <p:nvPr/>
            </p:nvSpPr>
            <p:spPr>
              <a:xfrm>
                <a:off x="1308575" y="3794775"/>
                <a:ext cx="25" cy="12650"/>
              </a:xfrm>
              <a:custGeom>
                <a:avLst/>
                <a:gdLst/>
                <a:ahLst/>
                <a:cxnLst/>
                <a:rect l="l" t="t" r="r" b="b"/>
                <a:pathLst>
                  <a:path w="1" h="506" extrusionOk="0">
                    <a:moveTo>
                      <a:pt x="0" y="506"/>
                    </a:moveTo>
                    <a:lnTo>
                      <a:pt x="0" y="506"/>
                    </a:lnTo>
                    <a:lnTo>
                      <a:pt x="0" y="1"/>
                    </a:lnTo>
                    <a:lnTo>
                      <a:pt x="0" y="1"/>
                    </a:lnTo>
                    <a:lnTo>
                      <a:pt x="0" y="506"/>
                    </a:lnTo>
                    <a:lnTo>
                      <a:pt x="0" y="506"/>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2" name="Google Shape;4002;p47"/>
              <p:cNvSpPr/>
              <p:nvPr/>
            </p:nvSpPr>
            <p:spPr>
              <a:xfrm>
                <a:off x="1315950" y="3901075"/>
                <a:ext cx="25" cy="7400"/>
              </a:xfrm>
              <a:custGeom>
                <a:avLst/>
                <a:gdLst/>
                <a:ahLst/>
                <a:cxnLst/>
                <a:rect l="l" t="t" r="r" b="b"/>
                <a:pathLst>
                  <a:path w="1" h="296" extrusionOk="0">
                    <a:moveTo>
                      <a:pt x="0" y="1"/>
                    </a:moveTo>
                    <a:lnTo>
                      <a:pt x="0" y="1"/>
                    </a:lnTo>
                    <a:lnTo>
                      <a:pt x="0" y="296"/>
                    </a:lnTo>
                    <a:lnTo>
                      <a:pt x="0" y="296"/>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3" name="Google Shape;4003;p47"/>
              <p:cNvSpPr/>
              <p:nvPr/>
            </p:nvSpPr>
            <p:spPr>
              <a:xfrm>
                <a:off x="1317000" y="3922150"/>
                <a:ext cx="1075" cy="4225"/>
              </a:xfrm>
              <a:custGeom>
                <a:avLst/>
                <a:gdLst/>
                <a:ahLst/>
                <a:cxnLst/>
                <a:rect l="l" t="t" r="r" b="b"/>
                <a:pathLst>
                  <a:path w="43" h="169" extrusionOk="0">
                    <a:moveTo>
                      <a:pt x="0" y="0"/>
                    </a:moveTo>
                    <a:lnTo>
                      <a:pt x="0" y="0"/>
                    </a:lnTo>
                    <a:lnTo>
                      <a:pt x="42" y="168"/>
                    </a:lnTo>
                    <a:lnTo>
                      <a:pt x="42" y="168"/>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4" name="Google Shape;4004;p47"/>
              <p:cNvSpPr/>
              <p:nvPr/>
            </p:nvSpPr>
            <p:spPr>
              <a:xfrm>
                <a:off x="1309625" y="3762150"/>
                <a:ext cx="1075" cy="30550"/>
              </a:xfrm>
              <a:custGeom>
                <a:avLst/>
                <a:gdLst/>
                <a:ahLst/>
                <a:cxnLst/>
                <a:rect l="l" t="t" r="r" b="b"/>
                <a:pathLst>
                  <a:path w="43" h="1222" extrusionOk="0">
                    <a:moveTo>
                      <a:pt x="0" y="0"/>
                    </a:moveTo>
                    <a:lnTo>
                      <a:pt x="0" y="716"/>
                    </a:lnTo>
                    <a:lnTo>
                      <a:pt x="42" y="1221"/>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5" name="Google Shape;4005;p47"/>
              <p:cNvSpPr/>
              <p:nvPr/>
            </p:nvSpPr>
            <p:spPr>
              <a:xfrm>
                <a:off x="1320150" y="3955825"/>
                <a:ext cx="1075" cy="6325"/>
              </a:xfrm>
              <a:custGeom>
                <a:avLst/>
                <a:gdLst/>
                <a:ahLst/>
                <a:cxnLst/>
                <a:rect l="l" t="t" r="r" b="b"/>
                <a:pathLst>
                  <a:path w="43" h="253" extrusionOk="0">
                    <a:moveTo>
                      <a:pt x="0" y="0"/>
                    </a:moveTo>
                    <a:lnTo>
                      <a:pt x="0" y="0"/>
                    </a:lnTo>
                    <a:lnTo>
                      <a:pt x="43" y="253"/>
                    </a:lnTo>
                    <a:lnTo>
                      <a:pt x="43" y="253"/>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6" name="Google Shape;4006;p47"/>
              <p:cNvSpPr/>
              <p:nvPr/>
            </p:nvSpPr>
            <p:spPr>
              <a:xfrm>
                <a:off x="1324350" y="3988450"/>
                <a:ext cx="1075" cy="5275"/>
              </a:xfrm>
              <a:custGeom>
                <a:avLst/>
                <a:gdLst/>
                <a:ahLst/>
                <a:cxnLst/>
                <a:rect l="l" t="t" r="r" b="b"/>
                <a:pathLst>
                  <a:path w="43" h="211" extrusionOk="0">
                    <a:moveTo>
                      <a:pt x="1" y="0"/>
                    </a:moveTo>
                    <a:lnTo>
                      <a:pt x="1" y="0"/>
                    </a:lnTo>
                    <a:lnTo>
                      <a:pt x="43" y="211"/>
                    </a:lnTo>
                    <a:lnTo>
                      <a:pt x="43" y="211"/>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7" name="Google Shape;4007;p47"/>
              <p:cNvSpPr/>
              <p:nvPr/>
            </p:nvSpPr>
            <p:spPr>
              <a:xfrm>
                <a:off x="1319100" y="3940025"/>
                <a:ext cx="25" cy="5300"/>
              </a:xfrm>
              <a:custGeom>
                <a:avLst/>
                <a:gdLst/>
                <a:ahLst/>
                <a:cxnLst/>
                <a:rect l="l" t="t" r="r" b="b"/>
                <a:pathLst>
                  <a:path w="1" h="212" extrusionOk="0">
                    <a:moveTo>
                      <a:pt x="0" y="1"/>
                    </a:moveTo>
                    <a:lnTo>
                      <a:pt x="0" y="1"/>
                    </a:lnTo>
                    <a:lnTo>
                      <a:pt x="0" y="211"/>
                    </a:lnTo>
                    <a:lnTo>
                      <a:pt x="0" y="211"/>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8" name="Google Shape;4008;p47"/>
              <p:cNvSpPr/>
              <p:nvPr/>
            </p:nvSpPr>
            <p:spPr>
              <a:xfrm>
                <a:off x="1314875" y="3884250"/>
                <a:ext cx="25" cy="7400"/>
              </a:xfrm>
              <a:custGeom>
                <a:avLst/>
                <a:gdLst/>
                <a:ahLst/>
                <a:cxnLst/>
                <a:rect l="l" t="t" r="r" b="b"/>
                <a:pathLst>
                  <a:path w="1" h="296" extrusionOk="0">
                    <a:moveTo>
                      <a:pt x="1" y="0"/>
                    </a:moveTo>
                    <a:lnTo>
                      <a:pt x="1" y="0"/>
                    </a:lnTo>
                    <a:lnTo>
                      <a:pt x="1" y="295"/>
                    </a:lnTo>
                    <a:lnTo>
                      <a:pt x="1" y="295"/>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9" name="Google Shape;4009;p47"/>
              <p:cNvSpPr/>
              <p:nvPr/>
            </p:nvSpPr>
            <p:spPr>
              <a:xfrm>
                <a:off x="1313825" y="3867400"/>
                <a:ext cx="25" cy="8450"/>
              </a:xfrm>
              <a:custGeom>
                <a:avLst/>
                <a:gdLst/>
                <a:ahLst/>
                <a:cxnLst/>
                <a:rect l="l" t="t" r="r" b="b"/>
                <a:pathLst>
                  <a:path w="1" h="338" extrusionOk="0">
                    <a:moveTo>
                      <a:pt x="1" y="1"/>
                    </a:moveTo>
                    <a:lnTo>
                      <a:pt x="1" y="1"/>
                    </a:lnTo>
                    <a:lnTo>
                      <a:pt x="1" y="338"/>
                    </a:lnTo>
                    <a:lnTo>
                      <a:pt x="1" y="338"/>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0" name="Google Shape;4010;p47"/>
              <p:cNvSpPr/>
              <p:nvPr/>
            </p:nvSpPr>
            <p:spPr>
              <a:xfrm>
                <a:off x="1310675" y="3794775"/>
                <a:ext cx="25" cy="12650"/>
              </a:xfrm>
              <a:custGeom>
                <a:avLst/>
                <a:gdLst/>
                <a:ahLst/>
                <a:cxnLst/>
                <a:rect l="l" t="t" r="r" b="b"/>
                <a:pathLst>
                  <a:path w="1" h="506" extrusionOk="0">
                    <a:moveTo>
                      <a:pt x="0" y="1"/>
                    </a:moveTo>
                    <a:lnTo>
                      <a:pt x="0" y="1"/>
                    </a:lnTo>
                    <a:lnTo>
                      <a:pt x="0" y="506"/>
                    </a:lnTo>
                    <a:lnTo>
                      <a:pt x="0" y="506"/>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1" name="Google Shape;4011;p47"/>
              <p:cNvSpPr/>
              <p:nvPr/>
            </p:nvSpPr>
            <p:spPr>
              <a:xfrm>
                <a:off x="1310675" y="3809525"/>
                <a:ext cx="2125" cy="37900"/>
              </a:xfrm>
              <a:custGeom>
                <a:avLst/>
                <a:gdLst/>
                <a:ahLst/>
                <a:cxnLst/>
                <a:rect l="l" t="t" r="r" b="b"/>
                <a:pathLst>
                  <a:path w="85" h="1516" extrusionOk="0">
                    <a:moveTo>
                      <a:pt x="0" y="0"/>
                    </a:moveTo>
                    <a:lnTo>
                      <a:pt x="0" y="0"/>
                    </a:lnTo>
                    <a:lnTo>
                      <a:pt x="85" y="1516"/>
                    </a:lnTo>
                    <a:lnTo>
                      <a:pt x="85" y="1516"/>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2" name="Google Shape;4012;p47"/>
              <p:cNvSpPr/>
              <p:nvPr/>
            </p:nvSpPr>
            <p:spPr>
              <a:xfrm>
                <a:off x="1312775" y="3851625"/>
                <a:ext cx="25" cy="9500"/>
              </a:xfrm>
              <a:custGeom>
                <a:avLst/>
                <a:gdLst/>
                <a:ahLst/>
                <a:cxnLst/>
                <a:rect l="l" t="t" r="r" b="b"/>
                <a:pathLst>
                  <a:path w="1" h="380" extrusionOk="0">
                    <a:moveTo>
                      <a:pt x="1" y="0"/>
                    </a:moveTo>
                    <a:lnTo>
                      <a:pt x="1" y="0"/>
                    </a:lnTo>
                    <a:lnTo>
                      <a:pt x="1" y="379"/>
                    </a:lnTo>
                    <a:lnTo>
                      <a:pt x="1" y="379"/>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3" name="Google Shape;4013;p47"/>
              <p:cNvSpPr/>
              <p:nvPr/>
            </p:nvSpPr>
            <p:spPr>
              <a:xfrm>
                <a:off x="1322250" y="3972650"/>
                <a:ext cx="1075" cy="5300"/>
              </a:xfrm>
              <a:custGeom>
                <a:avLst/>
                <a:gdLst/>
                <a:ahLst/>
                <a:cxnLst/>
                <a:rect l="l" t="t" r="r" b="b"/>
                <a:pathLst>
                  <a:path w="43" h="212" extrusionOk="0">
                    <a:moveTo>
                      <a:pt x="1" y="1"/>
                    </a:moveTo>
                    <a:lnTo>
                      <a:pt x="1" y="1"/>
                    </a:lnTo>
                    <a:lnTo>
                      <a:pt x="43" y="211"/>
                    </a:lnTo>
                    <a:lnTo>
                      <a:pt x="43" y="211"/>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4" name="Google Shape;4014;p47"/>
              <p:cNvSpPr/>
              <p:nvPr/>
            </p:nvSpPr>
            <p:spPr>
              <a:xfrm>
                <a:off x="1309625" y="3751625"/>
                <a:ext cx="25" cy="10550"/>
              </a:xfrm>
              <a:custGeom>
                <a:avLst/>
                <a:gdLst/>
                <a:ahLst/>
                <a:cxnLst/>
                <a:rect l="l" t="t" r="r" b="b"/>
                <a:pathLst>
                  <a:path w="1" h="422" extrusionOk="0">
                    <a:moveTo>
                      <a:pt x="0" y="421"/>
                    </a:moveTo>
                    <a:lnTo>
                      <a:pt x="0" y="421"/>
                    </a:lnTo>
                    <a:lnTo>
                      <a:pt x="0" y="0"/>
                    </a:lnTo>
                    <a:lnTo>
                      <a:pt x="0" y="0"/>
                    </a:lnTo>
                    <a:lnTo>
                      <a:pt x="0" y="421"/>
                    </a:lnTo>
                    <a:lnTo>
                      <a:pt x="0" y="42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5" name="Google Shape;4015;p47"/>
              <p:cNvSpPr/>
              <p:nvPr/>
            </p:nvSpPr>
            <p:spPr>
              <a:xfrm>
                <a:off x="1309625" y="3751625"/>
                <a:ext cx="25" cy="10550"/>
              </a:xfrm>
              <a:custGeom>
                <a:avLst/>
                <a:gdLst/>
                <a:ahLst/>
                <a:cxnLst/>
                <a:rect l="l" t="t" r="r" b="b"/>
                <a:pathLst>
                  <a:path w="1" h="422" extrusionOk="0">
                    <a:moveTo>
                      <a:pt x="0" y="0"/>
                    </a:moveTo>
                    <a:lnTo>
                      <a:pt x="0" y="0"/>
                    </a:lnTo>
                    <a:lnTo>
                      <a:pt x="0" y="421"/>
                    </a:lnTo>
                    <a:lnTo>
                      <a:pt x="0" y="421"/>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6" name="Google Shape;4016;p47"/>
              <p:cNvSpPr/>
              <p:nvPr/>
            </p:nvSpPr>
            <p:spPr>
              <a:xfrm>
                <a:off x="1490675" y="4250525"/>
                <a:ext cx="176850" cy="352650"/>
              </a:xfrm>
              <a:custGeom>
                <a:avLst/>
                <a:gdLst/>
                <a:ahLst/>
                <a:cxnLst/>
                <a:rect l="l" t="t" r="r" b="b"/>
                <a:pathLst>
                  <a:path w="7074" h="14106" extrusionOk="0">
                    <a:moveTo>
                      <a:pt x="4800" y="1"/>
                    </a:moveTo>
                    <a:lnTo>
                      <a:pt x="2484" y="296"/>
                    </a:lnTo>
                    <a:lnTo>
                      <a:pt x="0" y="590"/>
                    </a:lnTo>
                    <a:lnTo>
                      <a:pt x="126" y="801"/>
                    </a:lnTo>
                    <a:lnTo>
                      <a:pt x="211" y="1980"/>
                    </a:lnTo>
                    <a:lnTo>
                      <a:pt x="421" y="5053"/>
                    </a:lnTo>
                    <a:lnTo>
                      <a:pt x="632" y="7074"/>
                    </a:lnTo>
                    <a:lnTo>
                      <a:pt x="842" y="9348"/>
                    </a:lnTo>
                    <a:lnTo>
                      <a:pt x="1137" y="11705"/>
                    </a:lnTo>
                    <a:lnTo>
                      <a:pt x="1474" y="14105"/>
                    </a:lnTo>
                    <a:lnTo>
                      <a:pt x="7073" y="14105"/>
                    </a:lnTo>
                    <a:lnTo>
                      <a:pt x="6568" y="11748"/>
                    </a:lnTo>
                    <a:lnTo>
                      <a:pt x="6105" y="9432"/>
                    </a:lnTo>
                    <a:lnTo>
                      <a:pt x="5726" y="7158"/>
                    </a:lnTo>
                    <a:lnTo>
                      <a:pt x="5389" y="5095"/>
                    </a:lnTo>
                    <a:lnTo>
                      <a:pt x="5179" y="3243"/>
                    </a:lnTo>
                    <a:lnTo>
                      <a:pt x="4968" y="1727"/>
                    </a:lnTo>
                    <a:lnTo>
                      <a:pt x="480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7" name="Google Shape;4017;p47"/>
              <p:cNvSpPr/>
              <p:nvPr/>
            </p:nvSpPr>
            <p:spPr>
              <a:xfrm>
                <a:off x="1309625" y="3630575"/>
                <a:ext cx="301050" cy="634725"/>
              </a:xfrm>
              <a:custGeom>
                <a:avLst/>
                <a:gdLst/>
                <a:ahLst/>
                <a:cxnLst/>
                <a:rect l="l" t="t" r="r" b="b"/>
                <a:pathLst>
                  <a:path w="12042" h="25389" extrusionOk="0">
                    <a:moveTo>
                      <a:pt x="0" y="1"/>
                    </a:moveTo>
                    <a:lnTo>
                      <a:pt x="127" y="1474"/>
                    </a:lnTo>
                    <a:lnTo>
                      <a:pt x="295" y="3158"/>
                    </a:lnTo>
                    <a:lnTo>
                      <a:pt x="590" y="5221"/>
                    </a:lnTo>
                    <a:lnTo>
                      <a:pt x="969" y="7579"/>
                    </a:lnTo>
                    <a:lnTo>
                      <a:pt x="1432" y="10147"/>
                    </a:lnTo>
                    <a:lnTo>
                      <a:pt x="1684" y="11410"/>
                    </a:lnTo>
                    <a:lnTo>
                      <a:pt x="1979" y="12673"/>
                    </a:lnTo>
                    <a:lnTo>
                      <a:pt x="2316" y="13937"/>
                    </a:lnTo>
                    <a:lnTo>
                      <a:pt x="2695" y="15115"/>
                    </a:lnTo>
                    <a:lnTo>
                      <a:pt x="3369" y="17052"/>
                    </a:lnTo>
                    <a:lnTo>
                      <a:pt x="4042" y="18863"/>
                    </a:lnTo>
                    <a:lnTo>
                      <a:pt x="4758" y="20462"/>
                    </a:lnTo>
                    <a:lnTo>
                      <a:pt x="5390" y="21894"/>
                    </a:lnTo>
                    <a:lnTo>
                      <a:pt x="6021" y="23115"/>
                    </a:lnTo>
                    <a:lnTo>
                      <a:pt x="6526" y="24125"/>
                    </a:lnTo>
                    <a:lnTo>
                      <a:pt x="7242" y="25388"/>
                    </a:lnTo>
                    <a:lnTo>
                      <a:pt x="9726" y="25094"/>
                    </a:lnTo>
                    <a:lnTo>
                      <a:pt x="12042" y="24799"/>
                    </a:lnTo>
                    <a:lnTo>
                      <a:pt x="12042" y="24715"/>
                    </a:lnTo>
                    <a:lnTo>
                      <a:pt x="11326" y="24083"/>
                    </a:lnTo>
                    <a:lnTo>
                      <a:pt x="10568" y="23325"/>
                    </a:lnTo>
                    <a:lnTo>
                      <a:pt x="9558" y="22231"/>
                    </a:lnTo>
                    <a:lnTo>
                      <a:pt x="9010" y="21599"/>
                    </a:lnTo>
                    <a:lnTo>
                      <a:pt x="8421" y="20883"/>
                    </a:lnTo>
                    <a:lnTo>
                      <a:pt x="7831" y="20083"/>
                    </a:lnTo>
                    <a:lnTo>
                      <a:pt x="7200" y="19241"/>
                    </a:lnTo>
                    <a:lnTo>
                      <a:pt x="6568" y="18315"/>
                    </a:lnTo>
                    <a:lnTo>
                      <a:pt x="5937" y="17305"/>
                    </a:lnTo>
                    <a:lnTo>
                      <a:pt x="5347" y="16252"/>
                    </a:lnTo>
                    <a:lnTo>
                      <a:pt x="4758" y="15115"/>
                    </a:lnTo>
                    <a:lnTo>
                      <a:pt x="4211" y="14063"/>
                    </a:lnTo>
                    <a:lnTo>
                      <a:pt x="3748" y="12968"/>
                    </a:lnTo>
                    <a:lnTo>
                      <a:pt x="3284" y="11831"/>
                    </a:lnTo>
                    <a:lnTo>
                      <a:pt x="2863" y="10695"/>
                    </a:lnTo>
                    <a:lnTo>
                      <a:pt x="2484" y="9558"/>
                    </a:lnTo>
                    <a:lnTo>
                      <a:pt x="2106" y="8421"/>
                    </a:lnTo>
                    <a:lnTo>
                      <a:pt x="1474" y="6232"/>
                    </a:lnTo>
                    <a:lnTo>
                      <a:pt x="927" y="4211"/>
                    </a:lnTo>
                    <a:lnTo>
                      <a:pt x="548" y="2485"/>
                    </a:lnTo>
                    <a:lnTo>
                      <a:pt x="42" y="253"/>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8" name="Google Shape;4018;p47"/>
              <p:cNvSpPr/>
              <p:nvPr/>
            </p:nvSpPr>
            <p:spPr>
              <a:xfrm>
                <a:off x="1308575" y="3528475"/>
                <a:ext cx="135800" cy="81075"/>
              </a:xfrm>
              <a:custGeom>
                <a:avLst/>
                <a:gdLst/>
                <a:ahLst/>
                <a:cxnLst/>
                <a:rect l="l" t="t" r="r" b="b"/>
                <a:pathLst>
                  <a:path w="5432" h="3243" extrusionOk="0">
                    <a:moveTo>
                      <a:pt x="42" y="1"/>
                    </a:moveTo>
                    <a:lnTo>
                      <a:pt x="0" y="3243"/>
                    </a:lnTo>
                    <a:lnTo>
                      <a:pt x="0" y="3243"/>
                    </a:lnTo>
                    <a:lnTo>
                      <a:pt x="927" y="3032"/>
                    </a:lnTo>
                    <a:lnTo>
                      <a:pt x="1853" y="2780"/>
                    </a:lnTo>
                    <a:lnTo>
                      <a:pt x="2737" y="2485"/>
                    </a:lnTo>
                    <a:lnTo>
                      <a:pt x="3579" y="2148"/>
                    </a:lnTo>
                    <a:lnTo>
                      <a:pt x="4926" y="1643"/>
                    </a:lnTo>
                    <a:lnTo>
                      <a:pt x="5432" y="1432"/>
                    </a:lnTo>
                    <a:lnTo>
                      <a:pt x="4337" y="1053"/>
                    </a:lnTo>
                    <a:lnTo>
                      <a:pt x="3284" y="759"/>
                    </a:lnTo>
                    <a:lnTo>
                      <a:pt x="1600" y="338"/>
                    </a:lnTo>
                    <a:lnTo>
                      <a:pt x="463" y="85"/>
                    </a:lnTo>
                    <a:lnTo>
                      <a:pt x="42"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9" name="Google Shape;4019;p47"/>
              <p:cNvSpPr/>
              <p:nvPr/>
            </p:nvSpPr>
            <p:spPr>
              <a:xfrm>
                <a:off x="1304350" y="3509525"/>
                <a:ext cx="9500" cy="133700"/>
              </a:xfrm>
              <a:custGeom>
                <a:avLst/>
                <a:gdLst/>
                <a:ahLst/>
                <a:cxnLst/>
                <a:rect l="l" t="t" r="r" b="b"/>
                <a:pathLst>
                  <a:path w="380" h="5348" extrusionOk="0">
                    <a:moveTo>
                      <a:pt x="127" y="1"/>
                    </a:moveTo>
                    <a:lnTo>
                      <a:pt x="1" y="5264"/>
                    </a:lnTo>
                    <a:lnTo>
                      <a:pt x="169" y="5348"/>
                    </a:lnTo>
                    <a:lnTo>
                      <a:pt x="296" y="5348"/>
                    </a:lnTo>
                    <a:lnTo>
                      <a:pt x="380" y="5264"/>
                    </a:lnTo>
                    <a:lnTo>
                      <a:pt x="338"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0" name="Google Shape;4020;p47"/>
              <p:cNvSpPr/>
              <p:nvPr/>
            </p:nvSpPr>
            <p:spPr>
              <a:xfrm>
                <a:off x="1300150" y="3488475"/>
                <a:ext cx="20025" cy="20025"/>
              </a:xfrm>
              <a:custGeom>
                <a:avLst/>
                <a:gdLst/>
                <a:ahLst/>
                <a:cxnLst/>
                <a:rect l="l" t="t" r="r" b="b"/>
                <a:pathLst>
                  <a:path w="801" h="801" extrusionOk="0">
                    <a:moveTo>
                      <a:pt x="379" y="1"/>
                    </a:moveTo>
                    <a:lnTo>
                      <a:pt x="253" y="43"/>
                    </a:lnTo>
                    <a:lnTo>
                      <a:pt x="85" y="127"/>
                    </a:lnTo>
                    <a:lnTo>
                      <a:pt x="0" y="253"/>
                    </a:lnTo>
                    <a:lnTo>
                      <a:pt x="0" y="422"/>
                    </a:lnTo>
                    <a:lnTo>
                      <a:pt x="0" y="590"/>
                    </a:lnTo>
                    <a:lnTo>
                      <a:pt x="85" y="717"/>
                    </a:lnTo>
                    <a:lnTo>
                      <a:pt x="253" y="801"/>
                    </a:lnTo>
                    <a:lnTo>
                      <a:pt x="548" y="801"/>
                    </a:lnTo>
                    <a:lnTo>
                      <a:pt x="674" y="717"/>
                    </a:lnTo>
                    <a:lnTo>
                      <a:pt x="758" y="590"/>
                    </a:lnTo>
                    <a:lnTo>
                      <a:pt x="800" y="422"/>
                    </a:lnTo>
                    <a:lnTo>
                      <a:pt x="758" y="253"/>
                    </a:lnTo>
                    <a:lnTo>
                      <a:pt x="674" y="127"/>
                    </a:lnTo>
                    <a:lnTo>
                      <a:pt x="548" y="43"/>
                    </a:lnTo>
                    <a:lnTo>
                      <a:pt x="379"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1" name="Google Shape;4021;p47"/>
              <p:cNvSpPr/>
              <p:nvPr/>
            </p:nvSpPr>
            <p:spPr>
              <a:xfrm>
                <a:off x="1232775" y="4068450"/>
                <a:ext cx="294750" cy="534725"/>
              </a:xfrm>
              <a:custGeom>
                <a:avLst/>
                <a:gdLst/>
                <a:ahLst/>
                <a:cxnLst/>
                <a:rect l="l" t="t" r="r" b="b"/>
                <a:pathLst>
                  <a:path w="11790" h="21389" extrusionOk="0">
                    <a:moveTo>
                      <a:pt x="5685" y="0"/>
                    </a:moveTo>
                    <a:lnTo>
                      <a:pt x="5601" y="548"/>
                    </a:lnTo>
                    <a:lnTo>
                      <a:pt x="5432" y="2105"/>
                    </a:lnTo>
                    <a:lnTo>
                      <a:pt x="5095" y="4421"/>
                    </a:lnTo>
                    <a:lnTo>
                      <a:pt x="4843" y="5810"/>
                    </a:lnTo>
                    <a:lnTo>
                      <a:pt x="4548" y="7326"/>
                    </a:lnTo>
                    <a:lnTo>
                      <a:pt x="4211" y="8968"/>
                    </a:lnTo>
                    <a:lnTo>
                      <a:pt x="3790" y="10694"/>
                    </a:lnTo>
                    <a:lnTo>
                      <a:pt x="3327" y="12463"/>
                    </a:lnTo>
                    <a:lnTo>
                      <a:pt x="2822" y="14273"/>
                    </a:lnTo>
                    <a:lnTo>
                      <a:pt x="2190" y="16083"/>
                    </a:lnTo>
                    <a:lnTo>
                      <a:pt x="1559" y="17894"/>
                    </a:lnTo>
                    <a:lnTo>
                      <a:pt x="801" y="19662"/>
                    </a:lnTo>
                    <a:lnTo>
                      <a:pt x="422" y="20546"/>
                    </a:lnTo>
                    <a:lnTo>
                      <a:pt x="1" y="21388"/>
                    </a:lnTo>
                    <a:lnTo>
                      <a:pt x="7158" y="21388"/>
                    </a:lnTo>
                    <a:lnTo>
                      <a:pt x="7748" y="19788"/>
                    </a:lnTo>
                    <a:lnTo>
                      <a:pt x="8253" y="18146"/>
                    </a:lnTo>
                    <a:lnTo>
                      <a:pt x="8758" y="16504"/>
                    </a:lnTo>
                    <a:lnTo>
                      <a:pt x="9179" y="14862"/>
                    </a:lnTo>
                    <a:lnTo>
                      <a:pt x="9600" y="13262"/>
                    </a:lnTo>
                    <a:lnTo>
                      <a:pt x="9979" y="11705"/>
                    </a:lnTo>
                    <a:lnTo>
                      <a:pt x="10611" y="8715"/>
                    </a:lnTo>
                    <a:lnTo>
                      <a:pt x="11074" y="6105"/>
                    </a:lnTo>
                    <a:lnTo>
                      <a:pt x="11453" y="3958"/>
                    </a:lnTo>
                    <a:lnTo>
                      <a:pt x="11790" y="1642"/>
                    </a:lnTo>
                    <a:lnTo>
                      <a:pt x="9179" y="1011"/>
                    </a:lnTo>
                    <a:lnTo>
                      <a:pt x="7243" y="505"/>
                    </a:lnTo>
                    <a:lnTo>
                      <a:pt x="6064" y="127"/>
                    </a:lnTo>
                    <a:lnTo>
                      <a:pt x="5685"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2" name="Google Shape;4022;p47"/>
              <p:cNvSpPr/>
              <p:nvPr/>
            </p:nvSpPr>
            <p:spPr>
              <a:xfrm>
                <a:off x="1374875" y="3330600"/>
                <a:ext cx="714725" cy="778925"/>
              </a:xfrm>
              <a:custGeom>
                <a:avLst/>
                <a:gdLst/>
                <a:ahLst/>
                <a:cxnLst/>
                <a:rect l="l" t="t" r="r" b="b"/>
                <a:pathLst>
                  <a:path w="28589" h="31157" extrusionOk="0">
                    <a:moveTo>
                      <a:pt x="28588" y="1"/>
                    </a:moveTo>
                    <a:lnTo>
                      <a:pt x="28083" y="1011"/>
                    </a:lnTo>
                    <a:lnTo>
                      <a:pt x="27199" y="2821"/>
                    </a:lnTo>
                    <a:lnTo>
                      <a:pt x="25936" y="5221"/>
                    </a:lnTo>
                    <a:lnTo>
                      <a:pt x="25178" y="6611"/>
                    </a:lnTo>
                    <a:lnTo>
                      <a:pt x="24336" y="8084"/>
                    </a:lnTo>
                    <a:lnTo>
                      <a:pt x="23410" y="9600"/>
                    </a:lnTo>
                    <a:lnTo>
                      <a:pt x="22441" y="11158"/>
                    </a:lnTo>
                    <a:lnTo>
                      <a:pt x="21389" y="12715"/>
                    </a:lnTo>
                    <a:lnTo>
                      <a:pt x="20294" y="14315"/>
                    </a:lnTo>
                    <a:lnTo>
                      <a:pt x="19157" y="15831"/>
                    </a:lnTo>
                    <a:lnTo>
                      <a:pt x="17936" y="17347"/>
                    </a:lnTo>
                    <a:lnTo>
                      <a:pt x="16673" y="18736"/>
                    </a:lnTo>
                    <a:lnTo>
                      <a:pt x="16042" y="19452"/>
                    </a:lnTo>
                    <a:lnTo>
                      <a:pt x="15410" y="20083"/>
                    </a:lnTo>
                    <a:lnTo>
                      <a:pt x="13979" y="21388"/>
                    </a:lnTo>
                    <a:lnTo>
                      <a:pt x="12589" y="22567"/>
                    </a:lnTo>
                    <a:lnTo>
                      <a:pt x="11200" y="23662"/>
                    </a:lnTo>
                    <a:lnTo>
                      <a:pt x="9853" y="24630"/>
                    </a:lnTo>
                    <a:lnTo>
                      <a:pt x="8505" y="25472"/>
                    </a:lnTo>
                    <a:lnTo>
                      <a:pt x="7242" y="26230"/>
                    </a:lnTo>
                    <a:lnTo>
                      <a:pt x="6021" y="26946"/>
                    </a:lnTo>
                    <a:lnTo>
                      <a:pt x="4885" y="27535"/>
                    </a:lnTo>
                    <a:lnTo>
                      <a:pt x="3832" y="28041"/>
                    </a:lnTo>
                    <a:lnTo>
                      <a:pt x="2906" y="28462"/>
                    </a:lnTo>
                    <a:lnTo>
                      <a:pt x="1348" y="29051"/>
                    </a:lnTo>
                    <a:lnTo>
                      <a:pt x="338" y="29430"/>
                    </a:lnTo>
                    <a:lnTo>
                      <a:pt x="1" y="29514"/>
                    </a:lnTo>
                    <a:lnTo>
                      <a:pt x="380" y="29641"/>
                    </a:lnTo>
                    <a:lnTo>
                      <a:pt x="1559" y="30019"/>
                    </a:lnTo>
                    <a:lnTo>
                      <a:pt x="3495" y="30525"/>
                    </a:lnTo>
                    <a:lnTo>
                      <a:pt x="6106" y="31156"/>
                    </a:lnTo>
                    <a:lnTo>
                      <a:pt x="6106" y="31072"/>
                    </a:lnTo>
                    <a:lnTo>
                      <a:pt x="6442" y="30946"/>
                    </a:lnTo>
                    <a:lnTo>
                      <a:pt x="7369" y="30441"/>
                    </a:lnTo>
                    <a:lnTo>
                      <a:pt x="8042" y="30104"/>
                    </a:lnTo>
                    <a:lnTo>
                      <a:pt x="8800" y="29641"/>
                    </a:lnTo>
                    <a:lnTo>
                      <a:pt x="9684" y="29093"/>
                    </a:lnTo>
                    <a:lnTo>
                      <a:pt x="10611" y="28462"/>
                    </a:lnTo>
                    <a:lnTo>
                      <a:pt x="11621" y="27746"/>
                    </a:lnTo>
                    <a:lnTo>
                      <a:pt x="12716" y="26904"/>
                    </a:lnTo>
                    <a:lnTo>
                      <a:pt x="13810" y="25978"/>
                    </a:lnTo>
                    <a:lnTo>
                      <a:pt x="14947" y="24925"/>
                    </a:lnTo>
                    <a:lnTo>
                      <a:pt x="16084" y="23788"/>
                    </a:lnTo>
                    <a:lnTo>
                      <a:pt x="17221" y="22567"/>
                    </a:lnTo>
                    <a:lnTo>
                      <a:pt x="18357" y="21220"/>
                    </a:lnTo>
                    <a:lnTo>
                      <a:pt x="19452" y="19747"/>
                    </a:lnTo>
                    <a:lnTo>
                      <a:pt x="20378" y="18315"/>
                    </a:lnTo>
                    <a:lnTo>
                      <a:pt x="21305" y="16884"/>
                    </a:lnTo>
                    <a:lnTo>
                      <a:pt x="22147" y="15368"/>
                    </a:lnTo>
                    <a:lnTo>
                      <a:pt x="22947" y="13894"/>
                    </a:lnTo>
                    <a:lnTo>
                      <a:pt x="23704" y="12379"/>
                    </a:lnTo>
                    <a:lnTo>
                      <a:pt x="24420" y="10863"/>
                    </a:lnTo>
                    <a:lnTo>
                      <a:pt x="25094" y="9389"/>
                    </a:lnTo>
                    <a:lnTo>
                      <a:pt x="25683" y="8000"/>
                    </a:lnTo>
                    <a:lnTo>
                      <a:pt x="26736" y="5348"/>
                    </a:lnTo>
                    <a:lnTo>
                      <a:pt x="27578" y="3074"/>
                    </a:lnTo>
                    <a:lnTo>
                      <a:pt x="28167" y="1348"/>
                    </a:lnTo>
                    <a:lnTo>
                      <a:pt x="28546" y="211"/>
                    </a:lnTo>
                    <a:lnTo>
                      <a:pt x="28588" y="1"/>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3" name="Google Shape;4023;p47"/>
              <p:cNvSpPr/>
              <p:nvPr/>
            </p:nvSpPr>
            <p:spPr>
              <a:xfrm>
                <a:off x="2090625" y="3501125"/>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4" name="Google Shape;4024;p47"/>
              <p:cNvSpPr/>
              <p:nvPr/>
            </p:nvSpPr>
            <p:spPr>
              <a:xfrm>
                <a:off x="2090625" y="3501125"/>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5" name="Google Shape;4025;p47"/>
              <p:cNvSpPr/>
              <p:nvPr/>
            </p:nvSpPr>
            <p:spPr>
              <a:xfrm>
                <a:off x="1805375" y="4158975"/>
                <a:ext cx="191600" cy="444200"/>
              </a:xfrm>
              <a:custGeom>
                <a:avLst/>
                <a:gdLst/>
                <a:ahLst/>
                <a:cxnLst/>
                <a:rect l="l" t="t" r="r" b="b"/>
                <a:pathLst>
                  <a:path w="7664" h="17768" extrusionOk="0">
                    <a:moveTo>
                      <a:pt x="1937" y="0"/>
                    </a:moveTo>
                    <a:lnTo>
                      <a:pt x="1727" y="337"/>
                    </a:lnTo>
                    <a:lnTo>
                      <a:pt x="1643" y="1895"/>
                    </a:lnTo>
                    <a:lnTo>
                      <a:pt x="1306" y="5894"/>
                    </a:lnTo>
                    <a:lnTo>
                      <a:pt x="1095" y="8589"/>
                    </a:lnTo>
                    <a:lnTo>
                      <a:pt x="801" y="11494"/>
                    </a:lnTo>
                    <a:lnTo>
                      <a:pt x="422" y="14610"/>
                    </a:lnTo>
                    <a:lnTo>
                      <a:pt x="1" y="17767"/>
                    </a:lnTo>
                    <a:lnTo>
                      <a:pt x="6863" y="17767"/>
                    </a:lnTo>
                    <a:lnTo>
                      <a:pt x="7074" y="14736"/>
                    </a:lnTo>
                    <a:lnTo>
                      <a:pt x="7242" y="11747"/>
                    </a:lnTo>
                    <a:lnTo>
                      <a:pt x="7495" y="6315"/>
                    </a:lnTo>
                    <a:lnTo>
                      <a:pt x="7621" y="2231"/>
                    </a:lnTo>
                    <a:lnTo>
                      <a:pt x="7663" y="379"/>
                    </a:lnTo>
                    <a:lnTo>
                      <a:pt x="4716" y="211"/>
                    </a:lnTo>
                    <a:lnTo>
                      <a:pt x="1937"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6" name="Google Shape;4026;p47"/>
              <p:cNvSpPr/>
              <p:nvPr/>
            </p:nvSpPr>
            <p:spPr>
              <a:xfrm>
                <a:off x="2089575" y="3470600"/>
                <a:ext cx="25" cy="15800"/>
              </a:xfrm>
              <a:custGeom>
                <a:avLst/>
                <a:gdLst/>
                <a:ahLst/>
                <a:cxnLst/>
                <a:rect l="l" t="t" r="r" b="b"/>
                <a:pathLst>
                  <a:path w="1" h="632" extrusionOk="0">
                    <a:moveTo>
                      <a:pt x="0" y="0"/>
                    </a:moveTo>
                    <a:lnTo>
                      <a:pt x="0" y="0"/>
                    </a:lnTo>
                    <a:lnTo>
                      <a:pt x="0" y="632"/>
                    </a:lnTo>
                    <a:lnTo>
                      <a:pt x="0" y="632"/>
                    </a:lnTo>
                    <a:lnTo>
                      <a:pt x="0" y="0"/>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7" name="Google Shape;4027;p47"/>
              <p:cNvSpPr/>
              <p:nvPr/>
            </p:nvSpPr>
            <p:spPr>
              <a:xfrm>
                <a:off x="1853800" y="3328500"/>
                <a:ext cx="236850" cy="839950"/>
              </a:xfrm>
              <a:custGeom>
                <a:avLst/>
                <a:gdLst/>
                <a:ahLst/>
                <a:cxnLst/>
                <a:rect l="l" t="t" r="r" b="b"/>
                <a:pathLst>
                  <a:path w="9474" h="33598" extrusionOk="0">
                    <a:moveTo>
                      <a:pt x="9473" y="0"/>
                    </a:moveTo>
                    <a:lnTo>
                      <a:pt x="9263" y="1937"/>
                    </a:lnTo>
                    <a:lnTo>
                      <a:pt x="9052" y="4084"/>
                    </a:lnTo>
                    <a:lnTo>
                      <a:pt x="8674" y="6821"/>
                    </a:lnTo>
                    <a:lnTo>
                      <a:pt x="8210" y="9936"/>
                    </a:lnTo>
                    <a:lnTo>
                      <a:pt x="7916" y="11578"/>
                    </a:lnTo>
                    <a:lnTo>
                      <a:pt x="7579" y="13263"/>
                    </a:lnTo>
                    <a:lnTo>
                      <a:pt x="7242" y="14947"/>
                    </a:lnTo>
                    <a:lnTo>
                      <a:pt x="6821" y="16631"/>
                    </a:lnTo>
                    <a:lnTo>
                      <a:pt x="6400" y="18231"/>
                    </a:lnTo>
                    <a:lnTo>
                      <a:pt x="5937" y="19831"/>
                    </a:lnTo>
                    <a:lnTo>
                      <a:pt x="5474" y="21094"/>
                    </a:lnTo>
                    <a:lnTo>
                      <a:pt x="5053" y="22357"/>
                    </a:lnTo>
                    <a:lnTo>
                      <a:pt x="4126" y="24714"/>
                    </a:lnTo>
                    <a:lnTo>
                      <a:pt x="3242" y="26819"/>
                    </a:lnTo>
                    <a:lnTo>
                      <a:pt x="2400" y="28672"/>
                    </a:lnTo>
                    <a:lnTo>
                      <a:pt x="1600" y="30272"/>
                    </a:lnTo>
                    <a:lnTo>
                      <a:pt x="927" y="31577"/>
                    </a:lnTo>
                    <a:lnTo>
                      <a:pt x="0" y="33219"/>
                    </a:lnTo>
                    <a:lnTo>
                      <a:pt x="2779" y="33430"/>
                    </a:lnTo>
                    <a:lnTo>
                      <a:pt x="5726" y="33598"/>
                    </a:lnTo>
                    <a:lnTo>
                      <a:pt x="5726" y="33556"/>
                    </a:lnTo>
                    <a:lnTo>
                      <a:pt x="6021" y="32545"/>
                    </a:lnTo>
                    <a:lnTo>
                      <a:pt x="6316" y="31367"/>
                    </a:lnTo>
                    <a:lnTo>
                      <a:pt x="6695" y="29725"/>
                    </a:lnTo>
                    <a:lnTo>
                      <a:pt x="7116" y="27746"/>
                    </a:lnTo>
                    <a:lnTo>
                      <a:pt x="7579" y="25388"/>
                    </a:lnTo>
                    <a:lnTo>
                      <a:pt x="8084" y="22736"/>
                    </a:lnTo>
                    <a:lnTo>
                      <a:pt x="8547" y="19831"/>
                    </a:lnTo>
                    <a:lnTo>
                      <a:pt x="8631" y="19031"/>
                    </a:lnTo>
                    <a:lnTo>
                      <a:pt x="8674" y="18778"/>
                    </a:lnTo>
                    <a:lnTo>
                      <a:pt x="8758" y="18231"/>
                    </a:lnTo>
                    <a:lnTo>
                      <a:pt x="8800" y="17894"/>
                    </a:lnTo>
                    <a:lnTo>
                      <a:pt x="8842" y="17389"/>
                    </a:lnTo>
                    <a:lnTo>
                      <a:pt x="8884" y="17052"/>
                    </a:lnTo>
                    <a:lnTo>
                      <a:pt x="8926" y="16504"/>
                    </a:lnTo>
                    <a:lnTo>
                      <a:pt x="8968" y="16210"/>
                    </a:lnTo>
                    <a:lnTo>
                      <a:pt x="9010" y="15536"/>
                    </a:lnTo>
                    <a:lnTo>
                      <a:pt x="9052" y="15283"/>
                    </a:lnTo>
                    <a:lnTo>
                      <a:pt x="9095" y="14526"/>
                    </a:lnTo>
                    <a:lnTo>
                      <a:pt x="9137" y="14189"/>
                    </a:lnTo>
                    <a:lnTo>
                      <a:pt x="9179" y="13684"/>
                    </a:lnTo>
                    <a:lnTo>
                      <a:pt x="9179" y="13263"/>
                    </a:lnTo>
                    <a:lnTo>
                      <a:pt x="9221" y="12884"/>
                    </a:lnTo>
                    <a:lnTo>
                      <a:pt x="9263" y="12420"/>
                    </a:lnTo>
                    <a:lnTo>
                      <a:pt x="9263" y="12042"/>
                    </a:lnTo>
                    <a:lnTo>
                      <a:pt x="9305" y="11578"/>
                    </a:lnTo>
                    <a:lnTo>
                      <a:pt x="9305" y="11326"/>
                    </a:lnTo>
                    <a:lnTo>
                      <a:pt x="9389" y="9347"/>
                    </a:lnTo>
                    <a:lnTo>
                      <a:pt x="9389" y="9263"/>
                    </a:lnTo>
                    <a:lnTo>
                      <a:pt x="9431" y="8589"/>
                    </a:lnTo>
                    <a:lnTo>
                      <a:pt x="9431" y="8505"/>
                    </a:lnTo>
                    <a:lnTo>
                      <a:pt x="9431" y="7831"/>
                    </a:lnTo>
                    <a:lnTo>
                      <a:pt x="9431" y="5684"/>
                    </a:lnTo>
                    <a:lnTo>
                      <a:pt x="9473"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8" name="Google Shape;4028;p47"/>
              <p:cNvSpPr/>
              <p:nvPr/>
            </p:nvSpPr>
            <p:spPr>
              <a:xfrm>
                <a:off x="1527500" y="3335875"/>
                <a:ext cx="561050" cy="805225"/>
              </a:xfrm>
              <a:custGeom>
                <a:avLst/>
                <a:gdLst/>
                <a:ahLst/>
                <a:cxnLst/>
                <a:rect l="l" t="t" r="r" b="b"/>
                <a:pathLst>
                  <a:path w="22442" h="32209" extrusionOk="0">
                    <a:moveTo>
                      <a:pt x="22441" y="0"/>
                    </a:moveTo>
                    <a:lnTo>
                      <a:pt x="22062" y="1137"/>
                    </a:lnTo>
                    <a:lnTo>
                      <a:pt x="21473" y="2863"/>
                    </a:lnTo>
                    <a:lnTo>
                      <a:pt x="20631" y="5137"/>
                    </a:lnTo>
                    <a:lnTo>
                      <a:pt x="19578" y="7789"/>
                    </a:lnTo>
                    <a:lnTo>
                      <a:pt x="18989" y="9178"/>
                    </a:lnTo>
                    <a:lnTo>
                      <a:pt x="18315" y="10652"/>
                    </a:lnTo>
                    <a:lnTo>
                      <a:pt x="17599" y="12168"/>
                    </a:lnTo>
                    <a:lnTo>
                      <a:pt x="16842" y="13683"/>
                    </a:lnTo>
                    <a:lnTo>
                      <a:pt x="16042" y="15157"/>
                    </a:lnTo>
                    <a:lnTo>
                      <a:pt x="15200" y="16673"/>
                    </a:lnTo>
                    <a:lnTo>
                      <a:pt x="14273" y="18104"/>
                    </a:lnTo>
                    <a:lnTo>
                      <a:pt x="13347" y="19536"/>
                    </a:lnTo>
                    <a:lnTo>
                      <a:pt x="12252" y="21009"/>
                    </a:lnTo>
                    <a:lnTo>
                      <a:pt x="11116" y="22356"/>
                    </a:lnTo>
                    <a:lnTo>
                      <a:pt x="9979" y="23577"/>
                    </a:lnTo>
                    <a:lnTo>
                      <a:pt x="8842" y="24714"/>
                    </a:lnTo>
                    <a:lnTo>
                      <a:pt x="7705" y="25767"/>
                    </a:lnTo>
                    <a:lnTo>
                      <a:pt x="6611" y="26693"/>
                    </a:lnTo>
                    <a:lnTo>
                      <a:pt x="5516" y="27535"/>
                    </a:lnTo>
                    <a:lnTo>
                      <a:pt x="4506" y="28251"/>
                    </a:lnTo>
                    <a:lnTo>
                      <a:pt x="3579" y="28882"/>
                    </a:lnTo>
                    <a:lnTo>
                      <a:pt x="2695" y="29430"/>
                    </a:lnTo>
                    <a:lnTo>
                      <a:pt x="1937" y="29893"/>
                    </a:lnTo>
                    <a:lnTo>
                      <a:pt x="1264" y="30230"/>
                    </a:lnTo>
                    <a:lnTo>
                      <a:pt x="337" y="30735"/>
                    </a:lnTo>
                    <a:lnTo>
                      <a:pt x="1" y="30861"/>
                    </a:lnTo>
                    <a:lnTo>
                      <a:pt x="1" y="30945"/>
                    </a:lnTo>
                    <a:lnTo>
                      <a:pt x="1474" y="31282"/>
                    </a:lnTo>
                    <a:lnTo>
                      <a:pt x="3074" y="31577"/>
                    </a:lnTo>
                    <a:lnTo>
                      <a:pt x="4842" y="31914"/>
                    </a:lnTo>
                    <a:lnTo>
                      <a:pt x="6695" y="32208"/>
                    </a:lnTo>
                    <a:lnTo>
                      <a:pt x="6737" y="32082"/>
                    </a:lnTo>
                    <a:lnTo>
                      <a:pt x="6948" y="31871"/>
                    </a:lnTo>
                    <a:lnTo>
                      <a:pt x="7621" y="31282"/>
                    </a:lnTo>
                    <a:lnTo>
                      <a:pt x="8674" y="30272"/>
                    </a:lnTo>
                    <a:lnTo>
                      <a:pt x="9979" y="28840"/>
                    </a:lnTo>
                    <a:lnTo>
                      <a:pt x="10695" y="27998"/>
                    </a:lnTo>
                    <a:lnTo>
                      <a:pt x="11453" y="27072"/>
                    </a:lnTo>
                    <a:lnTo>
                      <a:pt x="12252" y="26061"/>
                    </a:lnTo>
                    <a:lnTo>
                      <a:pt x="13052" y="24925"/>
                    </a:lnTo>
                    <a:lnTo>
                      <a:pt x="13894" y="23704"/>
                    </a:lnTo>
                    <a:lnTo>
                      <a:pt x="14694" y="22398"/>
                    </a:lnTo>
                    <a:lnTo>
                      <a:pt x="15494" y="21009"/>
                    </a:lnTo>
                    <a:lnTo>
                      <a:pt x="16294" y="19536"/>
                    </a:lnTo>
                    <a:lnTo>
                      <a:pt x="16968" y="18146"/>
                    </a:lnTo>
                    <a:lnTo>
                      <a:pt x="17599" y="16673"/>
                    </a:lnTo>
                    <a:lnTo>
                      <a:pt x="18189" y="15199"/>
                    </a:lnTo>
                    <a:lnTo>
                      <a:pt x="18736" y="13725"/>
                    </a:lnTo>
                    <a:lnTo>
                      <a:pt x="19241" y="12210"/>
                    </a:lnTo>
                    <a:lnTo>
                      <a:pt x="19747" y="10736"/>
                    </a:lnTo>
                    <a:lnTo>
                      <a:pt x="20168" y="9263"/>
                    </a:lnTo>
                    <a:lnTo>
                      <a:pt x="20589" y="7873"/>
                    </a:lnTo>
                    <a:lnTo>
                      <a:pt x="21262" y="5221"/>
                    </a:lnTo>
                    <a:lnTo>
                      <a:pt x="21810" y="2947"/>
                    </a:lnTo>
                    <a:lnTo>
                      <a:pt x="22189" y="1179"/>
                    </a:lnTo>
                    <a:lnTo>
                      <a:pt x="22441"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9" name="Google Shape;4029;p47"/>
              <p:cNvSpPr/>
              <p:nvPr/>
            </p:nvSpPr>
            <p:spPr>
              <a:xfrm>
                <a:off x="1411725" y="4109500"/>
                <a:ext cx="283150" cy="493675"/>
              </a:xfrm>
              <a:custGeom>
                <a:avLst/>
                <a:gdLst/>
                <a:ahLst/>
                <a:cxnLst/>
                <a:rect l="l" t="t" r="r" b="b"/>
                <a:pathLst>
                  <a:path w="11326" h="19747" extrusionOk="0">
                    <a:moveTo>
                      <a:pt x="4632" y="0"/>
                    </a:moveTo>
                    <a:lnTo>
                      <a:pt x="4295" y="2316"/>
                    </a:lnTo>
                    <a:lnTo>
                      <a:pt x="3916" y="4463"/>
                    </a:lnTo>
                    <a:lnTo>
                      <a:pt x="3453" y="7073"/>
                    </a:lnTo>
                    <a:lnTo>
                      <a:pt x="2821" y="10063"/>
                    </a:lnTo>
                    <a:lnTo>
                      <a:pt x="2442" y="11620"/>
                    </a:lnTo>
                    <a:lnTo>
                      <a:pt x="2021" y="13220"/>
                    </a:lnTo>
                    <a:lnTo>
                      <a:pt x="1600" y="14862"/>
                    </a:lnTo>
                    <a:lnTo>
                      <a:pt x="1095" y="16504"/>
                    </a:lnTo>
                    <a:lnTo>
                      <a:pt x="590" y="18146"/>
                    </a:lnTo>
                    <a:lnTo>
                      <a:pt x="0" y="19746"/>
                    </a:lnTo>
                    <a:lnTo>
                      <a:pt x="8337" y="19746"/>
                    </a:lnTo>
                    <a:lnTo>
                      <a:pt x="8716" y="18188"/>
                    </a:lnTo>
                    <a:lnTo>
                      <a:pt x="9052" y="16673"/>
                    </a:lnTo>
                    <a:lnTo>
                      <a:pt x="9642" y="13599"/>
                    </a:lnTo>
                    <a:lnTo>
                      <a:pt x="10147" y="10610"/>
                    </a:lnTo>
                    <a:lnTo>
                      <a:pt x="10568" y="7873"/>
                    </a:lnTo>
                    <a:lnTo>
                      <a:pt x="10863" y="5474"/>
                    </a:lnTo>
                    <a:lnTo>
                      <a:pt x="11115" y="3495"/>
                    </a:lnTo>
                    <a:lnTo>
                      <a:pt x="11326" y="1263"/>
                    </a:lnTo>
                    <a:lnTo>
                      <a:pt x="9473" y="969"/>
                    </a:lnTo>
                    <a:lnTo>
                      <a:pt x="7705" y="632"/>
                    </a:lnTo>
                    <a:lnTo>
                      <a:pt x="6105" y="337"/>
                    </a:lnTo>
                    <a:lnTo>
                      <a:pt x="4632"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0" name="Google Shape;4030;p47"/>
              <p:cNvSpPr/>
              <p:nvPr/>
            </p:nvSpPr>
            <p:spPr>
              <a:xfrm>
                <a:off x="1620125" y="4141075"/>
                <a:ext cx="233700" cy="462100"/>
              </a:xfrm>
              <a:custGeom>
                <a:avLst/>
                <a:gdLst/>
                <a:ahLst/>
                <a:cxnLst/>
                <a:rect l="l" t="t" r="r" b="b"/>
                <a:pathLst>
                  <a:path w="9348" h="18484" extrusionOk="0">
                    <a:moveTo>
                      <a:pt x="2990" y="0"/>
                    </a:moveTo>
                    <a:lnTo>
                      <a:pt x="2779" y="2232"/>
                    </a:lnTo>
                    <a:lnTo>
                      <a:pt x="2527" y="4211"/>
                    </a:lnTo>
                    <a:lnTo>
                      <a:pt x="2232" y="6610"/>
                    </a:lnTo>
                    <a:lnTo>
                      <a:pt x="1811" y="9347"/>
                    </a:lnTo>
                    <a:lnTo>
                      <a:pt x="1306" y="12336"/>
                    </a:lnTo>
                    <a:lnTo>
                      <a:pt x="716" y="15410"/>
                    </a:lnTo>
                    <a:lnTo>
                      <a:pt x="380" y="16925"/>
                    </a:lnTo>
                    <a:lnTo>
                      <a:pt x="1" y="18483"/>
                    </a:lnTo>
                    <a:lnTo>
                      <a:pt x="7411" y="18483"/>
                    </a:lnTo>
                    <a:lnTo>
                      <a:pt x="7832" y="15326"/>
                    </a:lnTo>
                    <a:lnTo>
                      <a:pt x="8211" y="12210"/>
                    </a:lnTo>
                    <a:lnTo>
                      <a:pt x="8505" y="9305"/>
                    </a:lnTo>
                    <a:lnTo>
                      <a:pt x="8716" y="6610"/>
                    </a:lnTo>
                    <a:lnTo>
                      <a:pt x="9053" y="2611"/>
                    </a:lnTo>
                    <a:lnTo>
                      <a:pt x="9137" y="1053"/>
                    </a:lnTo>
                    <a:lnTo>
                      <a:pt x="9347" y="716"/>
                    </a:lnTo>
                    <a:lnTo>
                      <a:pt x="7663" y="590"/>
                    </a:lnTo>
                    <a:lnTo>
                      <a:pt x="6021" y="379"/>
                    </a:lnTo>
                    <a:lnTo>
                      <a:pt x="2990"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1" name="Google Shape;4031;p47"/>
              <p:cNvSpPr/>
              <p:nvPr/>
            </p:nvSpPr>
            <p:spPr>
              <a:xfrm>
                <a:off x="1694850" y="3328500"/>
                <a:ext cx="395800" cy="830500"/>
              </a:xfrm>
              <a:custGeom>
                <a:avLst/>
                <a:gdLst/>
                <a:ahLst/>
                <a:cxnLst/>
                <a:rect l="l" t="t" r="r" b="b"/>
                <a:pathLst>
                  <a:path w="15832" h="33220" extrusionOk="0">
                    <a:moveTo>
                      <a:pt x="15831" y="0"/>
                    </a:moveTo>
                    <a:lnTo>
                      <a:pt x="15747" y="295"/>
                    </a:lnTo>
                    <a:lnTo>
                      <a:pt x="15495" y="1474"/>
                    </a:lnTo>
                    <a:lnTo>
                      <a:pt x="15116" y="3242"/>
                    </a:lnTo>
                    <a:lnTo>
                      <a:pt x="14568" y="5516"/>
                    </a:lnTo>
                    <a:lnTo>
                      <a:pt x="13895" y="8168"/>
                    </a:lnTo>
                    <a:lnTo>
                      <a:pt x="13474" y="9558"/>
                    </a:lnTo>
                    <a:lnTo>
                      <a:pt x="13053" y="11031"/>
                    </a:lnTo>
                    <a:lnTo>
                      <a:pt x="12547" y="12505"/>
                    </a:lnTo>
                    <a:lnTo>
                      <a:pt x="12042" y="14020"/>
                    </a:lnTo>
                    <a:lnTo>
                      <a:pt x="11495" y="15494"/>
                    </a:lnTo>
                    <a:lnTo>
                      <a:pt x="10905" y="16968"/>
                    </a:lnTo>
                    <a:lnTo>
                      <a:pt x="10274" y="18441"/>
                    </a:lnTo>
                    <a:lnTo>
                      <a:pt x="9600" y="19831"/>
                    </a:lnTo>
                    <a:lnTo>
                      <a:pt x="8800" y="21304"/>
                    </a:lnTo>
                    <a:lnTo>
                      <a:pt x="8000" y="22693"/>
                    </a:lnTo>
                    <a:lnTo>
                      <a:pt x="7200" y="23999"/>
                    </a:lnTo>
                    <a:lnTo>
                      <a:pt x="6358" y="25220"/>
                    </a:lnTo>
                    <a:lnTo>
                      <a:pt x="5558" y="26356"/>
                    </a:lnTo>
                    <a:lnTo>
                      <a:pt x="4759" y="27367"/>
                    </a:lnTo>
                    <a:lnTo>
                      <a:pt x="4001" y="28293"/>
                    </a:lnTo>
                    <a:lnTo>
                      <a:pt x="3285" y="29135"/>
                    </a:lnTo>
                    <a:lnTo>
                      <a:pt x="1980" y="30567"/>
                    </a:lnTo>
                    <a:lnTo>
                      <a:pt x="927" y="31577"/>
                    </a:lnTo>
                    <a:lnTo>
                      <a:pt x="254" y="32166"/>
                    </a:lnTo>
                    <a:lnTo>
                      <a:pt x="43" y="32377"/>
                    </a:lnTo>
                    <a:lnTo>
                      <a:pt x="1" y="32503"/>
                    </a:lnTo>
                    <a:lnTo>
                      <a:pt x="3032" y="32882"/>
                    </a:lnTo>
                    <a:lnTo>
                      <a:pt x="4674" y="33093"/>
                    </a:lnTo>
                    <a:lnTo>
                      <a:pt x="6358" y="33219"/>
                    </a:lnTo>
                    <a:lnTo>
                      <a:pt x="7285" y="31577"/>
                    </a:lnTo>
                    <a:lnTo>
                      <a:pt x="7958" y="30272"/>
                    </a:lnTo>
                    <a:lnTo>
                      <a:pt x="8758" y="28672"/>
                    </a:lnTo>
                    <a:lnTo>
                      <a:pt x="9600" y="26819"/>
                    </a:lnTo>
                    <a:lnTo>
                      <a:pt x="10484" y="24714"/>
                    </a:lnTo>
                    <a:lnTo>
                      <a:pt x="11411" y="22357"/>
                    </a:lnTo>
                    <a:lnTo>
                      <a:pt x="11832" y="21094"/>
                    </a:lnTo>
                    <a:lnTo>
                      <a:pt x="12295" y="19831"/>
                    </a:lnTo>
                    <a:lnTo>
                      <a:pt x="12758" y="18231"/>
                    </a:lnTo>
                    <a:lnTo>
                      <a:pt x="13179" y="16631"/>
                    </a:lnTo>
                    <a:lnTo>
                      <a:pt x="13600" y="14947"/>
                    </a:lnTo>
                    <a:lnTo>
                      <a:pt x="13937" y="13263"/>
                    </a:lnTo>
                    <a:lnTo>
                      <a:pt x="14274" y="11578"/>
                    </a:lnTo>
                    <a:lnTo>
                      <a:pt x="14568" y="9936"/>
                    </a:lnTo>
                    <a:lnTo>
                      <a:pt x="15032" y="6821"/>
                    </a:lnTo>
                    <a:lnTo>
                      <a:pt x="15410" y="4084"/>
                    </a:lnTo>
                    <a:lnTo>
                      <a:pt x="15621" y="1937"/>
                    </a:lnTo>
                    <a:lnTo>
                      <a:pt x="1583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2" name="Google Shape;4032;p47"/>
              <p:cNvSpPr/>
              <p:nvPr/>
            </p:nvSpPr>
            <p:spPr>
              <a:xfrm>
                <a:off x="2090625" y="3328500"/>
                <a:ext cx="715775" cy="782075"/>
              </a:xfrm>
              <a:custGeom>
                <a:avLst/>
                <a:gdLst/>
                <a:ahLst/>
                <a:cxnLst/>
                <a:rect l="l" t="t" r="r" b="b"/>
                <a:pathLst>
                  <a:path w="28631" h="31283" extrusionOk="0">
                    <a:moveTo>
                      <a:pt x="0" y="0"/>
                    </a:moveTo>
                    <a:lnTo>
                      <a:pt x="85" y="295"/>
                    </a:lnTo>
                    <a:lnTo>
                      <a:pt x="422" y="1432"/>
                    </a:lnTo>
                    <a:lnTo>
                      <a:pt x="1053" y="3158"/>
                    </a:lnTo>
                    <a:lnTo>
                      <a:pt x="1853" y="5432"/>
                    </a:lnTo>
                    <a:lnTo>
                      <a:pt x="2906" y="8084"/>
                    </a:lnTo>
                    <a:lnTo>
                      <a:pt x="3537" y="9473"/>
                    </a:lnTo>
                    <a:lnTo>
                      <a:pt x="4169" y="10947"/>
                    </a:lnTo>
                    <a:lnTo>
                      <a:pt x="4884" y="12463"/>
                    </a:lnTo>
                    <a:lnTo>
                      <a:pt x="5642" y="13978"/>
                    </a:lnTo>
                    <a:lnTo>
                      <a:pt x="6442" y="15452"/>
                    </a:lnTo>
                    <a:lnTo>
                      <a:pt x="7326" y="16968"/>
                    </a:lnTo>
                    <a:lnTo>
                      <a:pt x="8210" y="18399"/>
                    </a:lnTo>
                    <a:lnTo>
                      <a:pt x="9137" y="19831"/>
                    </a:lnTo>
                    <a:lnTo>
                      <a:pt x="10274" y="21304"/>
                    </a:lnTo>
                    <a:lnTo>
                      <a:pt x="11368" y="22651"/>
                    </a:lnTo>
                    <a:lnTo>
                      <a:pt x="12505" y="23872"/>
                    </a:lnTo>
                    <a:lnTo>
                      <a:pt x="13684" y="25009"/>
                    </a:lnTo>
                    <a:lnTo>
                      <a:pt x="14821" y="26062"/>
                    </a:lnTo>
                    <a:lnTo>
                      <a:pt x="15915" y="26988"/>
                    </a:lnTo>
                    <a:lnTo>
                      <a:pt x="16968" y="27830"/>
                    </a:lnTo>
                    <a:lnTo>
                      <a:pt x="17978" y="28546"/>
                    </a:lnTo>
                    <a:lnTo>
                      <a:pt x="18947" y="29177"/>
                    </a:lnTo>
                    <a:lnTo>
                      <a:pt x="19789" y="29725"/>
                    </a:lnTo>
                    <a:lnTo>
                      <a:pt x="20547" y="30188"/>
                    </a:lnTo>
                    <a:lnTo>
                      <a:pt x="21220" y="30525"/>
                    </a:lnTo>
                    <a:lnTo>
                      <a:pt x="22146" y="31030"/>
                    </a:lnTo>
                    <a:lnTo>
                      <a:pt x="22483" y="31156"/>
                    </a:lnTo>
                    <a:lnTo>
                      <a:pt x="22525" y="31282"/>
                    </a:lnTo>
                    <a:lnTo>
                      <a:pt x="25136" y="30651"/>
                    </a:lnTo>
                    <a:lnTo>
                      <a:pt x="27030" y="30103"/>
                    </a:lnTo>
                    <a:lnTo>
                      <a:pt x="28209" y="29725"/>
                    </a:lnTo>
                    <a:lnTo>
                      <a:pt x="28630" y="29598"/>
                    </a:lnTo>
                    <a:lnTo>
                      <a:pt x="28251" y="29514"/>
                    </a:lnTo>
                    <a:lnTo>
                      <a:pt x="27241" y="29135"/>
                    </a:lnTo>
                    <a:lnTo>
                      <a:pt x="25683" y="28546"/>
                    </a:lnTo>
                    <a:lnTo>
                      <a:pt x="24757" y="28125"/>
                    </a:lnTo>
                    <a:lnTo>
                      <a:pt x="23704" y="27619"/>
                    </a:lnTo>
                    <a:lnTo>
                      <a:pt x="22567" y="27030"/>
                    </a:lnTo>
                    <a:lnTo>
                      <a:pt x="21346" y="26314"/>
                    </a:lnTo>
                    <a:lnTo>
                      <a:pt x="20083" y="25556"/>
                    </a:lnTo>
                    <a:lnTo>
                      <a:pt x="18736" y="24714"/>
                    </a:lnTo>
                    <a:lnTo>
                      <a:pt x="17389" y="23746"/>
                    </a:lnTo>
                    <a:lnTo>
                      <a:pt x="15999" y="22651"/>
                    </a:lnTo>
                    <a:lnTo>
                      <a:pt x="14610" y="21472"/>
                    </a:lnTo>
                    <a:lnTo>
                      <a:pt x="13221" y="20167"/>
                    </a:lnTo>
                    <a:lnTo>
                      <a:pt x="12547" y="19536"/>
                    </a:lnTo>
                    <a:lnTo>
                      <a:pt x="11916" y="18820"/>
                    </a:lnTo>
                    <a:lnTo>
                      <a:pt x="10652" y="17431"/>
                    </a:lnTo>
                    <a:lnTo>
                      <a:pt x="9474" y="15915"/>
                    </a:lnTo>
                    <a:lnTo>
                      <a:pt x="8295" y="14399"/>
                    </a:lnTo>
                    <a:lnTo>
                      <a:pt x="7200" y="12799"/>
                    </a:lnTo>
                    <a:lnTo>
                      <a:pt x="6147" y="11242"/>
                    </a:lnTo>
                    <a:lnTo>
                      <a:pt x="5179" y="9684"/>
                    </a:lnTo>
                    <a:lnTo>
                      <a:pt x="4253" y="8168"/>
                    </a:lnTo>
                    <a:lnTo>
                      <a:pt x="3411" y="6695"/>
                    </a:lnTo>
                    <a:lnTo>
                      <a:pt x="2653" y="5305"/>
                    </a:lnTo>
                    <a:lnTo>
                      <a:pt x="1390" y="2905"/>
                    </a:lnTo>
                    <a:lnTo>
                      <a:pt x="506" y="1095"/>
                    </a:lnTo>
                    <a:lnTo>
                      <a:pt x="43" y="85"/>
                    </a:lnTo>
                    <a:lnTo>
                      <a:pt x="0"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3" name="Google Shape;4033;p47"/>
              <p:cNvSpPr/>
              <p:nvPr/>
            </p:nvSpPr>
            <p:spPr>
              <a:xfrm>
                <a:off x="2653750" y="4068450"/>
                <a:ext cx="293675" cy="534725"/>
              </a:xfrm>
              <a:custGeom>
                <a:avLst/>
                <a:gdLst/>
                <a:ahLst/>
                <a:cxnLst/>
                <a:rect l="l" t="t" r="r" b="b"/>
                <a:pathLst>
                  <a:path w="11747" h="21389" extrusionOk="0">
                    <a:moveTo>
                      <a:pt x="6105" y="0"/>
                    </a:moveTo>
                    <a:lnTo>
                      <a:pt x="5684" y="127"/>
                    </a:lnTo>
                    <a:lnTo>
                      <a:pt x="4505" y="505"/>
                    </a:lnTo>
                    <a:lnTo>
                      <a:pt x="2611" y="1053"/>
                    </a:lnTo>
                    <a:lnTo>
                      <a:pt x="0" y="1684"/>
                    </a:lnTo>
                    <a:lnTo>
                      <a:pt x="337" y="4000"/>
                    </a:lnTo>
                    <a:lnTo>
                      <a:pt x="674" y="6147"/>
                    </a:lnTo>
                    <a:lnTo>
                      <a:pt x="1179" y="8758"/>
                    </a:lnTo>
                    <a:lnTo>
                      <a:pt x="1811" y="11747"/>
                    </a:lnTo>
                    <a:lnTo>
                      <a:pt x="2190" y="13305"/>
                    </a:lnTo>
                    <a:lnTo>
                      <a:pt x="2569" y="14904"/>
                    </a:lnTo>
                    <a:lnTo>
                      <a:pt x="3032" y="16546"/>
                    </a:lnTo>
                    <a:lnTo>
                      <a:pt x="3495" y="18146"/>
                    </a:lnTo>
                    <a:lnTo>
                      <a:pt x="4042" y="19788"/>
                    </a:lnTo>
                    <a:lnTo>
                      <a:pt x="4590" y="21388"/>
                    </a:lnTo>
                    <a:lnTo>
                      <a:pt x="11747" y="21388"/>
                    </a:lnTo>
                    <a:lnTo>
                      <a:pt x="11368" y="20546"/>
                    </a:lnTo>
                    <a:lnTo>
                      <a:pt x="10947" y="19662"/>
                    </a:lnTo>
                    <a:lnTo>
                      <a:pt x="10231" y="17894"/>
                    </a:lnTo>
                    <a:lnTo>
                      <a:pt x="9558" y="16083"/>
                    </a:lnTo>
                    <a:lnTo>
                      <a:pt x="8968" y="14273"/>
                    </a:lnTo>
                    <a:lnTo>
                      <a:pt x="8421" y="12463"/>
                    </a:lnTo>
                    <a:lnTo>
                      <a:pt x="7958" y="10694"/>
                    </a:lnTo>
                    <a:lnTo>
                      <a:pt x="7579" y="8968"/>
                    </a:lnTo>
                    <a:lnTo>
                      <a:pt x="7200" y="7326"/>
                    </a:lnTo>
                    <a:lnTo>
                      <a:pt x="6947" y="5810"/>
                    </a:lnTo>
                    <a:lnTo>
                      <a:pt x="6695" y="4421"/>
                    </a:lnTo>
                    <a:lnTo>
                      <a:pt x="6316" y="2105"/>
                    </a:lnTo>
                    <a:lnTo>
                      <a:pt x="6147" y="548"/>
                    </a:lnTo>
                    <a:lnTo>
                      <a:pt x="6105" y="0"/>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4" name="Google Shape;4034;p47"/>
              <p:cNvSpPr/>
              <p:nvPr/>
            </p:nvSpPr>
            <p:spPr>
              <a:xfrm>
                <a:off x="2090625" y="3328500"/>
                <a:ext cx="236850" cy="839950"/>
              </a:xfrm>
              <a:custGeom>
                <a:avLst/>
                <a:gdLst/>
                <a:ahLst/>
                <a:cxnLst/>
                <a:rect l="l" t="t" r="r" b="b"/>
                <a:pathLst>
                  <a:path w="9474" h="33598" extrusionOk="0">
                    <a:moveTo>
                      <a:pt x="0" y="0"/>
                    </a:moveTo>
                    <a:lnTo>
                      <a:pt x="0" y="5684"/>
                    </a:lnTo>
                    <a:lnTo>
                      <a:pt x="0" y="7831"/>
                    </a:lnTo>
                    <a:lnTo>
                      <a:pt x="43" y="8505"/>
                    </a:lnTo>
                    <a:lnTo>
                      <a:pt x="43" y="8589"/>
                    </a:lnTo>
                    <a:lnTo>
                      <a:pt x="43" y="9263"/>
                    </a:lnTo>
                    <a:lnTo>
                      <a:pt x="43" y="9347"/>
                    </a:lnTo>
                    <a:lnTo>
                      <a:pt x="127" y="11326"/>
                    </a:lnTo>
                    <a:lnTo>
                      <a:pt x="169" y="11578"/>
                    </a:lnTo>
                    <a:lnTo>
                      <a:pt x="169" y="12042"/>
                    </a:lnTo>
                    <a:lnTo>
                      <a:pt x="211" y="12420"/>
                    </a:lnTo>
                    <a:lnTo>
                      <a:pt x="211" y="12884"/>
                    </a:lnTo>
                    <a:lnTo>
                      <a:pt x="253" y="13263"/>
                    </a:lnTo>
                    <a:lnTo>
                      <a:pt x="295" y="13684"/>
                    </a:lnTo>
                    <a:lnTo>
                      <a:pt x="295" y="14189"/>
                    </a:lnTo>
                    <a:lnTo>
                      <a:pt x="337" y="14526"/>
                    </a:lnTo>
                    <a:lnTo>
                      <a:pt x="422" y="15283"/>
                    </a:lnTo>
                    <a:lnTo>
                      <a:pt x="422" y="15536"/>
                    </a:lnTo>
                    <a:lnTo>
                      <a:pt x="464" y="16210"/>
                    </a:lnTo>
                    <a:lnTo>
                      <a:pt x="506" y="16504"/>
                    </a:lnTo>
                    <a:lnTo>
                      <a:pt x="548" y="17052"/>
                    </a:lnTo>
                    <a:lnTo>
                      <a:pt x="590" y="17389"/>
                    </a:lnTo>
                    <a:lnTo>
                      <a:pt x="674" y="17894"/>
                    </a:lnTo>
                    <a:lnTo>
                      <a:pt x="716" y="18231"/>
                    </a:lnTo>
                    <a:lnTo>
                      <a:pt x="758" y="18778"/>
                    </a:lnTo>
                    <a:lnTo>
                      <a:pt x="800" y="19031"/>
                    </a:lnTo>
                    <a:lnTo>
                      <a:pt x="927" y="19831"/>
                    </a:lnTo>
                    <a:lnTo>
                      <a:pt x="1390" y="22736"/>
                    </a:lnTo>
                    <a:lnTo>
                      <a:pt x="1853" y="25388"/>
                    </a:lnTo>
                    <a:lnTo>
                      <a:pt x="2316" y="27746"/>
                    </a:lnTo>
                    <a:lnTo>
                      <a:pt x="2779" y="29725"/>
                    </a:lnTo>
                    <a:lnTo>
                      <a:pt x="3158" y="31367"/>
                    </a:lnTo>
                    <a:lnTo>
                      <a:pt x="3453" y="32545"/>
                    </a:lnTo>
                    <a:lnTo>
                      <a:pt x="3706" y="33556"/>
                    </a:lnTo>
                    <a:lnTo>
                      <a:pt x="3706" y="33598"/>
                    </a:lnTo>
                    <a:lnTo>
                      <a:pt x="6653" y="33472"/>
                    </a:lnTo>
                    <a:lnTo>
                      <a:pt x="9474" y="33261"/>
                    </a:lnTo>
                    <a:lnTo>
                      <a:pt x="8547" y="31619"/>
                    </a:lnTo>
                    <a:lnTo>
                      <a:pt x="7874" y="30314"/>
                    </a:lnTo>
                    <a:lnTo>
                      <a:pt x="7074" y="28714"/>
                    </a:lnTo>
                    <a:lnTo>
                      <a:pt x="6190" y="26819"/>
                    </a:lnTo>
                    <a:lnTo>
                      <a:pt x="5305" y="24714"/>
                    </a:lnTo>
                    <a:lnTo>
                      <a:pt x="4379" y="22357"/>
                    </a:lnTo>
                    <a:lnTo>
                      <a:pt x="3958" y="21094"/>
                    </a:lnTo>
                    <a:lnTo>
                      <a:pt x="3537" y="19831"/>
                    </a:lnTo>
                    <a:lnTo>
                      <a:pt x="3032" y="18231"/>
                    </a:lnTo>
                    <a:lnTo>
                      <a:pt x="2611" y="16631"/>
                    </a:lnTo>
                    <a:lnTo>
                      <a:pt x="2190" y="14947"/>
                    </a:lnTo>
                    <a:lnTo>
                      <a:pt x="1853" y="13263"/>
                    </a:lnTo>
                    <a:lnTo>
                      <a:pt x="1516" y="11578"/>
                    </a:lnTo>
                    <a:lnTo>
                      <a:pt x="1221" y="9936"/>
                    </a:lnTo>
                    <a:lnTo>
                      <a:pt x="758" y="6821"/>
                    </a:lnTo>
                    <a:lnTo>
                      <a:pt x="422" y="4084"/>
                    </a:lnTo>
                    <a:lnTo>
                      <a:pt x="169" y="1937"/>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5" name="Google Shape;4035;p47"/>
              <p:cNvSpPr/>
              <p:nvPr/>
            </p:nvSpPr>
            <p:spPr>
              <a:xfrm>
                <a:off x="2090625" y="3501125"/>
                <a:ext cx="25" cy="25"/>
              </a:xfrm>
              <a:custGeom>
                <a:avLst/>
                <a:gdLst/>
                <a:ahLst/>
                <a:cxnLst/>
                <a:rect l="l" t="t" r="r" b="b"/>
                <a:pathLst>
                  <a:path w="1" h="1" extrusionOk="0">
                    <a:moveTo>
                      <a:pt x="0" y="0"/>
                    </a:move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6" name="Google Shape;4036;p47"/>
              <p:cNvSpPr/>
              <p:nvPr/>
            </p:nvSpPr>
            <p:spPr>
              <a:xfrm>
                <a:off x="2090625" y="3501125"/>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7" name="Google Shape;4037;p47"/>
              <p:cNvSpPr/>
              <p:nvPr/>
            </p:nvSpPr>
            <p:spPr>
              <a:xfrm>
                <a:off x="2183250" y="4160025"/>
                <a:ext cx="192650" cy="443150"/>
              </a:xfrm>
              <a:custGeom>
                <a:avLst/>
                <a:gdLst/>
                <a:ahLst/>
                <a:cxnLst/>
                <a:rect l="l" t="t" r="r" b="b"/>
                <a:pathLst>
                  <a:path w="7706" h="17726" extrusionOk="0">
                    <a:moveTo>
                      <a:pt x="5769" y="0"/>
                    </a:moveTo>
                    <a:lnTo>
                      <a:pt x="2948" y="211"/>
                    </a:lnTo>
                    <a:lnTo>
                      <a:pt x="1" y="337"/>
                    </a:lnTo>
                    <a:lnTo>
                      <a:pt x="43" y="2232"/>
                    </a:lnTo>
                    <a:lnTo>
                      <a:pt x="211" y="6273"/>
                    </a:lnTo>
                    <a:lnTo>
                      <a:pt x="464" y="11705"/>
                    </a:lnTo>
                    <a:lnTo>
                      <a:pt x="590" y="14694"/>
                    </a:lnTo>
                    <a:lnTo>
                      <a:pt x="800" y="17725"/>
                    </a:lnTo>
                    <a:lnTo>
                      <a:pt x="7705" y="17725"/>
                    </a:lnTo>
                    <a:lnTo>
                      <a:pt x="7242" y="14568"/>
                    </a:lnTo>
                    <a:lnTo>
                      <a:pt x="6905" y="11452"/>
                    </a:lnTo>
                    <a:lnTo>
                      <a:pt x="6611" y="8547"/>
                    </a:lnTo>
                    <a:lnTo>
                      <a:pt x="6358" y="5852"/>
                    </a:lnTo>
                    <a:lnTo>
                      <a:pt x="6063" y="1853"/>
                    </a:lnTo>
                    <a:lnTo>
                      <a:pt x="5937" y="295"/>
                    </a:lnTo>
                    <a:lnTo>
                      <a:pt x="5769"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8" name="Google Shape;4038;p47"/>
              <p:cNvSpPr/>
              <p:nvPr/>
            </p:nvSpPr>
            <p:spPr>
              <a:xfrm>
                <a:off x="2090625" y="3470600"/>
                <a:ext cx="25" cy="15800"/>
              </a:xfrm>
              <a:custGeom>
                <a:avLst/>
                <a:gdLst/>
                <a:ahLst/>
                <a:cxnLst/>
                <a:rect l="l" t="t" r="r" b="b"/>
                <a:pathLst>
                  <a:path w="1" h="632" extrusionOk="0">
                    <a:moveTo>
                      <a:pt x="0" y="632"/>
                    </a:moveTo>
                    <a:lnTo>
                      <a:pt x="0" y="632"/>
                    </a:lnTo>
                    <a:lnTo>
                      <a:pt x="0" y="0"/>
                    </a:lnTo>
                    <a:lnTo>
                      <a:pt x="0" y="0"/>
                    </a:lnTo>
                    <a:lnTo>
                      <a:pt x="0" y="632"/>
                    </a:lnTo>
                    <a:lnTo>
                      <a:pt x="0" y="632"/>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9" name="Google Shape;4039;p47"/>
              <p:cNvSpPr/>
              <p:nvPr/>
            </p:nvSpPr>
            <p:spPr>
              <a:xfrm>
                <a:off x="2089575" y="3328500"/>
                <a:ext cx="1075" cy="172650"/>
              </a:xfrm>
              <a:custGeom>
                <a:avLst/>
                <a:gdLst/>
                <a:ahLst/>
                <a:cxnLst/>
                <a:rect l="l" t="t" r="r" b="b"/>
                <a:pathLst>
                  <a:path w="43" h="6906" extrusionOk="0">
                    <a:moveTo>
                      <a:pt x="42" y="0"/>
                    </a:moveTo>
                    <a:lnTo>
                      <a:pt x="0" y="5684"/>
                    </a:lnTo>
                    <a:lnTo>
                      <a:pt x="0" y="6316"/>
                    </a:lnTo>
                    <a:lnTo>
                      <a:pt x="42" y="6905"/>
                    </a:lnTo>
                    <a:lnTo>
                      <a:pt x="42" y="6316"/>
                    </a:lnTo>
                    <a:lnTo>
                      <a:pt x="42" y="5684"/>
                    </a:lnTo>
                    <a:lnTo>
                      <a:pt x="42"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0" name="Google Shape;4040;p47"/>
              <p:cNvSpPr/>
              <p:nvPr/>
            </p:nvSpPr>
            <p:spPr>
              <a:xfrm>
                <a:off x="2092725" y="3335875"/>
                <a:ext cx="561050" cy="805225"/>
              </a:xfrm>
              <a:custGeom>
                <a:avLst/>
                <a:gdLst/>
                <a:ahLst/>
                <a:cxnLst/>
                <a:rect l="l" t="t" r="r" b="b"/>
                <a:pathLst>
                  <a:path w="22442" h="32209" extrusionOk="0">
                    <a:moveTo>
                      <a:pt x="1" y="0"/>
                    </a:moveTo>
                    <a:lnTo>
                      <a:pt x="211" y="1179"/>
                    </a:lnTo>
                    <a:lnTo>
                      <a:pt x="590" y="2947"/>
                    </a:lnTo>
                    <a:lnTo>
                      <a:pt x="1137" y="5221"/>
                    </a:lnTo>
                    <a:lnTo>
                      <a:pt x="1853" y="7873"/>
                    </a:lnTo>
                    <a:lnTo>
                      <a:pt x="2232" y="9263"/>
                    </a:lnTo>
                    <a:lnTo>
                      <a:pt x="2695" y="10736"/>
                    </a:lnTo>
                    <a:lnTo>
                      <a:pt x="3158" y="12210"/>
                    </a:lnTo>
                    <a:lnTo>
                      <a:pt x="3664" y="13725"/>
                    </a:lnTo>
                    <a:lnTo>
                      <a:pt x="4253" y="15199"/>
                    </a:lnTo>
                    <a:lnTo>
                      <a:pt x="4842" y="16673"/>
                    </a:lnTo>
                    <a:lnTo>
                      <a:pt x="5474" y="18146"/>
                    </a:lnTo>
                    <a:lnTo>
                      <a:pt x="6106" y="19536"/>
                    </a:lnTo>
                    <a:lnTo>
                      <a:pt x="6906" y="21009"/>
                    </a:lnTo>
                    <a:lnTo>
                      <a:pt x="7705" y="22398"/>
                    </a:lnTo>
                    <a:lnTo>
                      <a:pt x="8548" y="23704"/>
                    </a:lnTo>
                    <a:lnTo>
                      <a:pt x="9347" y="24925"/>
                    </a:lnTo>
                    <a:lnTo>
                      <a:pt x="10147" y="26061"/>
                    </a:lnTo>
                    <a:lnTo>
                      <a:pt x="10947" y="27072"/>
                    </a:lnTo>
                    <a:lnTo>
                      <a:pt x="11705" y="27998"/>
                    </a:lnTo>
                    <a:lnTo>
                      <a:pt x="12463" y="28840"/>
                    </a:lnTo>
                    <a:lnTo>
                      <a:pt x="13768" y="30272"/>
                    </a:lnTo>
                    <a:lnTo>
                      <a:pt x="14779" y="31282"/>
                    </a:lnTo>
                    <a:lnTo>
                      <a:pt x="15452" y="31871"/>
                    </a:lnTo>
                    <a:lnTo>
                      <a:pt x="15705" y="32082"/>
                    </a:lnTo>
                    <a:lnTo>
                      <a:pt x="15705" y="32208"/>
                    </a:lnTo>
                    <a:lnTo>
                      <a:pt x="17600" y="31914"/>
                    </a:lnTo>
                    <a:lnTo>
                      <a:pt x="19326" y="31619"/>
                    </a:lnTo>
                    <a:lnTo>
                      <a:pt x="20968" y="31282"/>
                    </a:lnTo>
                    <a:lnTo>
                      <a:pt x="22441" y="30987"/>
                    </a:lnTo>
                    <a:lnTo>
                      <a:pt x="22399" y="30861"/>
                    </a:lnTo>
                    <a:lnTo>
                      <a:pt x="22062" y="30735"/>
                    </a:lnTo>
                    <a:lnTo>
                      <a:pt x="21136" y="30230"/>
                    </a:lnTo>
                    <a:lnTo>
                      <a:pt x="20463" y="29893"/>
                    </a:lnTo>
                    <a:lnTo>
                      <a:pt x="19705" y="29430"/>
                    </a:lnTo>
                    <a:lnTo>
                      <a:pt x="18863" y="28882"/>
                    </a:lnTo>
                    <a:lnTo>
                      <a:pt x="17894" y="28251"/>
                    </a:lnTo>
                    <a:lnTo>
                      <a:pt x="16884" y="27535"/>
                    </a:lnTo>
                    <a:lnTo>
                      <a:pt x="15831" y="26693"/>
                    </a:lnTo>
                    <a:lnTo>
                      <a:pt x="14737" y="25767"/>
                    </a:lnTo>
                    <a:lnTo>
                      <a:pt x="13600" y="24714"/>
                    </a:lnTo>
                    <a:lnTo>
                      <a:pt x="12421" y="23577"/>
                    </a:lnTo>
                    <a:lnTo>
                      <a:pt x="11284" y="22356"/>
                    </a:lnTo>
                    <a:lnTo>
                      <a:pt x="10190" y="21009"/>
                    </a:lnTo>
                    <a:lnTo>
                      <a:pt x="9053" y="19536"/>
                    </a:lnTo>
                    <a:lnTo>
                      <a:pt x="8126" y="18104"/>
                    </a:lnTo>
                    <a:lnTo>
                      <a:pt x="7242" y="16673"/>
                    </a:lnTo>
                    <a:lnTo>
                      <a:pt x="6358" y="15157"/>
                    </a:lnTo>
                    <a:lnTo>
                      <a:pt x="5558" y="13683"/>
                    </a:lnTo>
                    <a:lnTo>
                      <a:pt x="4800" y="12168"/>
                    </a:lnTo>
                    <a:lnTo>
                      <a:pt x="4085" y="10652"/>
                    </a:lnTo>
                    <a:lnTo>
                      <a:pt x="3453" y="9178"/>
                    </a:lnTo>
                    <a:lnTo>
                      <a:pt x="2822" y="7789"/>
                    </a:lnTo>
                    <a:lnTo>
                      <a:pt x="1769" y="5137"/>
                    </a:lnTo>
                    <a:lnTo>
                      <a:pt x="969" y="2863"/>
                    </a:lnTo>
                    <a:lnTo>
                      <a:pt x="338" y="1137"/>
                    </a:lnTo>
                    <a:lnTo>
                      <a:pt x="1"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1" name="Google Shape;4041;p47"/>
              <p:cNvSpPr/>
              <p:nvPr/>
            </p:nvSpPr>
            <p:spPr>
              <a:xfrm>
                <a:off x="2485325" y="4110550"/>
                <a:ext cx="283175" cy="492625"/>
              </a:xfrm>
              <a:custGeom>
                <a:avLst/>
                <a:gdLst/>
                <a:ahLst/>
                <a:cxnLst/>
                <a:rect l="l" t="t" r="r" b="b"/>
                <a:pathLst>
                  <a:path w="11327" h="19705" extrusionOk="0">
                    <a:moveTo>
                      <a:pt x="6737" y="0"/>
                    </a:moveTo>
                    <a:lnTo>
                      <a:pt x="5264" y="295"/>
                    </a:lnTo>
                    <a:lnTo>
                      <a:pt x="3622" y="632"/>
                    </a:lnTo>
                    <a:lnTo>
                      <a:pt x="1896" y="927"/>
                    </a:lnTo>
                    <a:lnTo>
                      <a:pt x="1" y="1221"/>
                    </a:lnTo>
                    <a:lnTo>
                      <a:pt x="211" y="3495"/>
                    </a:lnTo>
                    <a:lnTo>
                      <a:pt x="464" y="5474"/>
                    </a:lnTo>
                    <a:lnTo>
                      <a:pt x="801" y="7873"/>
                    </a:lnTo>
                    <a:lnTo>
                      <a:pt x="1180" y="10610"/>
                    </a:lnTo>
                    <a:lnTo>
                      <a:pt x="1685" y="13557"/>
                    </a:lnTo>
                    <a:lnTo>
                      <a:pt x="2274" y="16631"/>
                    </a:lnTo>
                    <a:lnTo>
                      <a:pt x="2611" y="18189"/>
                    </a:lnTo>
                    <a:lnTo>
                      <a:pt x="2990" y="19704"/>
                    </a:lnTo>
                    <a:lnTo>
                      <a:pt x="11327" y="19704"/>
                    </a:lnTo>
                    <a:lnTo>
                      <a:pt x="10779" y="18104"/>
                    </a:lnTo>
                    <a:lnTo>
                      <a:pt x="10232" y="16462"/>
                    </a:lnTo>
                    <a:lnTo>
                      <a:pt x="9769" y="14862"/>
                    </a:lnTo>
                    <a:lnTo>
                      <a:pt x="9306" y="13220"/>
                    </a:lnTo>
                    <a:lnTo>
                      <a:pt x="8927" y="11621"/>
                    </a:lnTo>
                    <a:lnTo>
                      <a:pt x="8548" y="10063"/>
                    </a:lnTo>
                    <a:lnTo>
                      <a:pt x="7916" y="7074"/>
                    </a:lnTo>
                    <a:lnTo>
                      <a:pt x="7411" y="4463"/>
                    </a:lnTo>
                    <a:lnTo>
                      <a:pt x="7074" y="2316"/>
                    </a:lnTo>
                    <a:lnTo>
                      <a:pt x="6737" y="0"/>
                    </a:lnTo>
                    <a:close/>
                  </a:path>
                </a:pathLst>
              </a:custGeom>
              <a:solidFill>
                <a:srgbClr val="CDBA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2" name="Google Shape;4042;p47"/>
              <p:cNvSpPr/>
              <p:nvPr/>
            </p:nvSpPr>
            <p:spPr>
              <a:xfrm>
                <a:off x="1976950" y="4168425"/>
                <a:ext cx="226325" cy="434750"/>
              </a:xfrm>
              <a:custGeom>
                <a:avLst/>
                <a:gdLst/>
                <a:ahLst/>
                <a:cxnLst/>
                <a:rect l="l" t="t" r="r" b="b"/>
                <a:pathLst>
                  <a:path w="9053" h="17390" extrusionOk="0">
                    <a:moveTo>
                      <a:pt x="800" y="1"/>
                    </a:moveTo>
                    <a:lnTo>
                      <a:pt x="758" y="1853"/>
                    </a:lnTo>
                    <a:lnTo>
                      <a:pt x="632" y="5937"/>
                    </a:lnTo>
                    <a:lnTo>
                      <a:pt x="379" y="11369"/>
                    </a:lnTo>
                    <a:lnTo>
                      <a:pt x="211" y="14358"/>
                    </a:lnTo>
                    <a:lnTo>
                      <a:pt x="0" y="17389"/>
                    </a:lnTo>
                    <a:lnTo>
                      <a:pt x="9052" y="17389"/>
                    </a:lnTo>
                    <a:lnTo>
                      <a:pt x="8842" y="14358"/>
                    </a:lnTo>
                    <a:lnTo>
                      <a:pt x="8716" y="11369"/>
                    </a:lnTo>
                    <a:lnTo>
                      <a:pt x="8463" y="5937"/>
                    </a:lnTo>
                    <a:lnTo>
                      <a:pt x="8295" y="1896"/>
                    </a:lnTo>
                    <a:lnTo>
                      <a:pt x="8253" y="1"/>
                    </a:lnTo>
                    <a:lnTo>
                      <a:pt x="6442" y="43"/>
                    </a:lnTo>
                    <a:lnTo>
                      <a:pt x="2695" y="43"/>
                    </a:lnTo>
                    <a:lnTo>
                      <a:pt x="80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3" name="Google Shape;4043;p47"/>
              <p:cNvSpPr/>
              <p:nvPr/>
            </p:nvSpPr>
            <p:spPr>
              <a:xfrm>
                <a:off x="1996950" y="3501125"/>
                <a:ext cx="186325" cy="668400"/>
              </a:xfrm>
              <a:custGeom>
                <a:avLst/>
                <a:gdLst/>
                <a:ahLst/>
                <a:cxnLst/>
                <a:rect l="l" t="t" r="r" b="b"/>
                <a:pathLst>
                  <a:path w="7453" h="26736" extrusionOk="0">
                    <a:moveTo>
                      <a:pt x="3747" y="0"/>
                    </a:moveTo>
                    <a:lnTo>
                      <a:pt x="3705" y="1600"/>
                    </a:lnTo>
                    <a:lnTo>
                      <a:pt x="3705" y="1684"/>
                    </a:lnTo>
                    <a:lnTo>
                      <a:pt x="3663" y="2358"/>
                    </a:lnTo>
                    <a:lnTo>
                      <a:pt x="3663" y="2442"/>
                    </a:lnTo>
                    <a:lnTo>
                      <a:pt x="3579" y="4421"/>
                    </a:lnTo>
                    <a:lnTo>
                      <a:pt x="3579" y="4673"/>
                    </a:lnTo>
                    <a:lnTo>
                      <a:pt x="3537" y="5137"/>
                    </a:lnTo>
                    <a:lnTo>
                      <a:pt x="3537" y="5515"/>
                    </a:lnTo>
                    <a:lnTo>
                      <a:pt x="3495" y="5979"/>
                    </a:lnTo>
                    <a:lnTo>
                      <a:pt x="3453" y="6358"/>
                    </a:lnTo>
                    <a:lnTo>
                      <a:pt x="3453" y="6779"/>
                    </a:lnTo>
                    <a:lnTo>
                      <a:pt x="3411" y="7284"/>
                    </a:lnTo>
                    <a:lnTo>
                      <a:pt x="3369" y="7621"/>
                    </a:lnTo>
                    <a:lnTo>
                      <a:pt x="3326" y="8378"/>
                    </a:lnTo>
                    <a:lnTo>
                      <a:pt x="3284" y="8631"/>
                    </a:lnTo>
                    <a:lnTo>
                      <a:pt x="3242" y="9305"/>
                    </a:lnTo>
                    <a:lnTo>
                      <a:pt x="3200" y="9599"/>
                    </a:lnTo>
                    <a:lnTo>
                      <a:pt x="3158" y="10147"/>
                    </a:lnTo>
                    <a:lnTo>
                      <a:pt x="3116" y="10484"/>
                    </a:lnTo>
                    <a:lnTo>
                      <a:pt x="3074" y="10989"/>
                    </a:lnTo>
                    <a:lnTo>
                      <a:pt x="3032" y="11326"/>
                    </a:lnTo>
                    <a:lnTo>
                      <a:pt x="2948" y="11873"/>
                    </a:lnTo>
                    <a:lnTo>
                      <a:pt x="2905" y="12126"/>
                    </a:lnTo>
                    <a:lnTo>
                      <a:pt x="2821" y="12926"/>
                    </a:lnTo>
                    <a:lnTo>
                      <a:pt x="2358" y="15831"/>
                    </a:lnTo>
                    <a:lnTo>
                      <a:pt x="1853" y="18483"/>
                    </a:lnTo>
                    <a:lnTo>
                      <a:pt x="1390" y="20841"/>
                    </a:lnTo>
                    <a:lnTo>
                      <a:pt x="969" y="22820"/>
                    </a:lnTo>
                    <a:lnTo>
                      <a:pt x="590" y="24462"/>
                    </a:lnTo>
                    <a:lnTo>
                      <a:pt x="295" y="25640"/>
                    </a:lnTo>
                    <a:lnTo>
                      <a:pt x="0" y="26651"/>
                    </a:lnTo>
                    <a:lnTo>
                      <a:pt x="0" y="26693"/>
                    </a:lnTo>
                    <a:lnTo>
                      <a:pt x="1895" y="26735"/>
                    </a:lnTo>
                    <a:lnTo>
                      <a:pt x="5642" y="26735"/>
                    </a:lnTo>
                    <a:lnTo>
                      <a:pt x="7453" y="26693"/>
                    </a:lnTo>
                    <a:lnTo>
                      <a:pt x="7453" y="26651"/>
                    </a:lnTo>
                    <a:lnTo>
                      <a:pt x="7200" y="25640"/>
                    </a:lnTo>
                    <a:lnTo>
                      <a:pt x="6905" y="24462"/>
                    </a:lnTo>
                    <a:lnTo>
                      <a:pt x="6526" y="22820"/>
                    </a:lnTo>
                    <a:lnTo>
                      <a:pt x="6063" y="20841"/>
                    </a:lnTo>
                    <a:lnTo>
                      <a:pt x="5600" y="18483"/>
                    </a:lnTo>
                    <a:lnTo>
                      <a:pt x="5137" y="15831"/>
                    </a:lnTo>
                    <a:lnTo>
                      <a:pt x="4674" y="12926"/>
                    </a:lnTo>
                    <a:lnTo>
                      <a:pt x="4547" y="12126"/>
                    </a:lnTo>
                    <a:lnTo>
                      <a:pt x="4505" y="11873"/>
                    </a:lnTo>
                    <a:lnTo>
                      <a:pt x="4463" y="11326"/>
                    </a:lnTo>
                    <a:lnTo>
                      <a:pt x="4421" y="10989"/>
                    </a:lnTo>
                    <a:lnTo>
                      <a:pt x="4337" y="10484"/>
                    </a:lnTo>
                    <a:lnTo>
                      <a:pt x="4295" y="10147"/>
                    </a:lnTo>
                    <a:lnTo>
                      <a:pt x="4253" y="9599"/>
                    </a:lnTo>
                    <a:lnTo>
                      <a:pt x="4211" y="9305"/>
                    </a:lnTo>
                    <a:lnTo>
                      <a:pt x="4169" y="8631"/>
                    </a:lnTo>
                    <a:lnTo>
                      <a:pt x="4169" y="8378"/>
                    </a:lnTo>
                    <a:lnTo>
                      <a:pt x="4084" y="7621"/>
                    </a:lnTo>
                    <a:lnTo>
                      <a:pt x="4042" y="7284"/>
                    </a:lnTo>
                    <a:lnTo>
                      <a:pt x="4042" y="6779"/>
                    </a:lnTo>
                    <a:lnTo>
                      <a:pt x="4000" y="6358"/>
                    </a:lnTo>
                    <a:lnTo>
                      <a:pt x="3958" y="5979"/>
                    </a:lnTo>
                    <a:lnTo>
                      <a:pt x="3958" y="5515"/>
                    </a:lnTo>
                    <a:lnTo>
                      <a:pt x="3916" y="5137"/>
                    </a:lnTo>
                    <a:lnTo>
                      <a:pt x="3916" y="4673"/>
                    </a:lnTo>
                    <a:lnTo>
                      <a:pt x="3874" y="4421"/>
                    </a:lnTo>
                    <a:lnTo>
                      <a:pt x="3790" y="2442"/>
                    </a:lnTo>
                    <a:lnTo>
                      <a:pt x="3790" y="2358"/>
                    </a:lnTo>
                    <a:lnTo>
                      <a:pt x="3790" y="1684"/>
                    </a:lnTo>
                    <a:lnTo>
                      <a:pt x="3790" y="1600"/>
                    </a:lnTo>
                    <a:lnTo>
                      <a:pt x="374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4" name="Google Shape;4044;p47"/>
              <p:cNvSpPr/>
              <p:nvPr/>
            </p:nvSpPr>
            <p:spPr>
              <a:xfrm>
                <a:off x="2069575" y="3797925"/>
                <a:ext cx="1075" cy="6350"/>
              </a:xfrm>
              <a:custGeom>
                <a:avLst/>
                <a:gdLst/>
                <a:ahLst/>
                <a:cxnLst/>
                <a:rect l="l" t="t" r="r" b="b"/>
                <a:pathLst>
                  <a:path w="43" h="254" extrusionOk="0">
                    <a:moveTo>
                      <a:pt x="0" y="254"/>
                    </a:moveTo>
                    <a:lnTo>
                      <a:pt x="0" y="254"/>
                    </a:lnTo>
                    <a:lnTo>
                      <a:pt x="43" y="1"/>
                    </a:lnTo>
                    <a:lnTo>
                      <a:pt x="43" y="1"/>
                    </a:lnTo>
                    <a:lnTo>
                      <a:pt x="0" y="254"/>
                    </a:lnTo>
                    <a:lnTo>
                      <a:pt x="0" y="25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5" name="Google Shape;4045;p47"/>
              <p:cNvSpPr/>
              <p:nvPr/>
            </p:nvSpPr>
            <p:spPr>
              <a:xfrm>
                <a:off x="2085350" y="3617950"/>
                <a:ext cx="1100" cy="11600"/>
              </a:xfrm>
              <a:custGeom>
                <a:avLst/>
                <a:gdLst/>
                <a:ahLst/>
                <a:cxnLst/>
                <a:rect l="l" t="t" r="r" b="b"/>
                <a:pathLst>
                  <a:path w="44" h="464" extrusionOk="0">
                    <a:moveTo>
                      <a:pt x="1" y="464"/>
                    </a:moveTo>
                    <a:lnTo>
                      <a:pt x="1" y="464"/>
                    </a:lnTo>
                    <a:lnTo>
                      <a:pt x="43" y="0"/>
                    </a:lnTo>
                    <a:lnTo>
                      <a:pt x="43" y="0"/>
                    </a:lnTo>
                    <a:lnTo>
                      <a:pt x="1" y="464"/>
                    </a:lnTo>
                    <a:lnTo>
                      <a:pt x="1" y="46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6" name="Google Shape;4046;p47"/>
              <p:cNvSpPr/>
              <p:nvPr/>
            </p:nvSpPr>
            <p:spPr>
              <a:xfrm>
                <a:off x="2072725" y="3775825"/>
                <a:ext cx="1075" cy="8450"/>
              </a:xfrm>
              <a:custGeom>
                <a:avLst/>
                <a:gdLst/>
                <a:ahLst/>
                <a:cxnLst/>
                <a:rect l="l" t="t" r="r" b="b"/>
                <a:pathLst>
                  <a:path w="43" h="338" extrusionOk="0">
                    <a:moveTo>
                      <a:pt x="1" y="338"/>
                    </a:moveTo>
                    <a:lnTo>
                      <a:pt x="1" y="338"/>
                    </a:lnTo>
                    <a:lnTo>
                      <a:pt x="43" y="1"/>
                    </a:lnTo>
                    <a:lnTo>
                      <a:pt x="43"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7" name="Google Shape;4047;p47"/>
              <p:cNvSpPr/>
              <p:nvPr/>
            </p:nvSpPr>
            <p:spPr>
              <a:xfrm>
                <a:off x="2079050" y="3710575"/>
                <a:ext cx="1075" cy="6350"/>
              </a:xfrm>
              <a:custGeom>
                <a:avLst/>
                <a:gdLst/>
                <a:ahLst/>
                <a:cxnLst/>
                <a:rect l="l" t="t" r="r" b="b"/>
                <a:pathLst>
                  <a:path w="43" h="254" extrusionOk="0">
                    <a:moveTo>
                      <a:pt x="0" y="253"/>
                    </a:moveTo>
                    <a:lnTo>
                      <a:pt x="0" y="253"/>
                    </a:lnTo>
                    <a:lnTo>
                      <a:pt x="42" y="0"/>
                    </a:lnTo>
                    <a:lnTo>
                      <a:pt x="42" y="0"/>
                    </a:lnTo>
                    <a:lnTo>
                      <a:pt x="0" y="253"/>
                    </a:lnTo>
                    <a:lnTo>
                      <a:pt x="0" y="253"/>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8" name="Google Shape;4048;p47"/>
              <p:cNvSpPr/>
              <p:nvPr/>
            </p:nvSpPr>
            <p:spPr>
              <a:xfrm>
                <a:off x="2083250" y="3660050"/>
                <a:ext cx="25" cy="10550"/>
              </a:xfrm>
              <a:custGeom>
                <a:avLst/>
                <a:gdLst/>
                <a:ahLst/>
                <a:cxnLst/>
                <a:rect l="l" t="t" r="r" b="b"/>
                <a:pathLst>
                  <a:path w="1" h="422" extrusionOk="0">
                    <a:moveTo>
                      <a:pt x="1" y="422"/>
                    </a:moveTo>
                    <a:lnTo>
                      <a:pt x="1" y="422"/>
                    </a:lnTo>
                    <a:lnTo>
                      <a:pt x="1" y="1"/>
                    </a:lnTo>
                    <a:lnTo>
                      <a:pt x="1" y="1"/>
                    </a:lnTo>
                    <a:lnTo>
                      <a:pt x="1" y="422"/>
                    </a:lnTo>
                    <a:lnTo>
                      <a:pt x="1" y="422"/>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9" name="Google Shape;4049;p47"/>
              <p:cNvSpPr/>
              <p:nvPr/>
            </p:nvSpPr>
            <p:spPr>
              <a:xfrm>
                <a:off x="2081150" y="3683200"/>
                <a:ext cx="1075" cy="8450"/>
              </a:xfrm>
              <a:custGeom>
                <a:avLst/>
                <a:gdLst/>
                <a:ahLst/>
                <a:cxnLst/>
                <a:rect l="l" t="t" r="r" b="b"/>
                <a:pathLst>
                  <a:path w="43" h="338" extrusionOk="0">
                    <a:moveTo>
                      <a:pt x="1" y="338"/>
                    </a:moveTo>
                    <a:lnTo>
                      <a:pt x="1" y="338"/>
                    </a:lnTo>
                    <a:lnTo>
                      <a:pt x="43" y="1"/>
                    </a:lnTo>
                    <a:lnTo>
                      <a:pt x="43"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0" name="Google Shape;4050;p47"/>
              <p:cNvSpPr/>
              <p:nvPr/>
            </p:nvSpPr>
            <p:spPr>
              <a:xfrm>
                <a:off x="2084300" y="3639000"/>
                <a:ext cx="1075" cy="11600"/>
              </a:xfrm>
              <a:custGeom>
                <a:avLst/>
                <a:gdLst/>
                <a:ahLst/>
                <a:cxnLst/>
                <a:rect l="l" t="t" r="r" b="b"/>
                <a:pathLst>
                  <a:path w="43" h="464" extrusionOk="0">
                    <a:moveTo>
                      <a:pt x="1" y="464"/>
                    </a:moveTo>
                    <a:lnTo>
                      <a:pt x="1" y="464"/>
                    </a:lnTo>
                    <a:lnTo>
                      <a:pt x="43" y="0"/>
                    </a:lnTo>
                    <a:lnTo>
                      <a:pt x="43" y="0"/>
                    </a:lnTo>
                    <a:lnTo>
                      <a:pt x="1" y="464"/>
                    </a:lnTo>
                    <a:lnTo>
                      <a:pt x="1" y="46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1" name="Google Shape;4051;p47"/>
              <p:cNvSpPr/>
              <p:nvPr/>
            </p:nvSpPr>
            <p:spPr>
              <a:xfrm>
                <a:off x="2076950" y="3733725"/>
                <a:ext cx="1075" cy="7400"/>
              </a:xfrm>
              <a:custGeom>
                <a:avLst/>
                <a:gdLst/>
                <a:ahLst/>
                <a:cxnLst/>
                <a:rect l="l" t="t" r="r" b="b"/>
                <a:pathLst>
                  <a:path w="43" h="296" extrusionOk="0">
                    <a:moveTo>
                      <a:pt x="0" y="295"/>
                    </a:moveTo>
                    <a:lnTo>
                      <a:pt x="0" y="295"/>
                    </a:lnTo>
                    <a:lnTo>
                      <a:pt x="42" y="1"/>
                    </a:lnTo>
                    <a:lnTo>
                      <a:pt x="42" y="1"/>
                    </a:lnTo>
                    <a:lnTo>
                      <a:pt x="0" y="295"/>
                    </a:lnTo>
                    <a:lnTo>
                      <a:pt x="0" y="295"/>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2" name="Google Shape;4052;p47"/>
              <p:cNvSpPr/>
              <p:nvPr/>
            </p:nvSpPr>
            <p:spPr>
              <a:xfrm>
                <a:off x="2074825" y="3754775"/>
                <a:ext cx="1100" cy="8450"/>
              </a:xfrm>
              <a:custGeom>
                <a:avLst/>
                <a:gdLst/>
                <a:ahLst/>
                <a:cxnLst/>
                <a:rect l="l" t="t" r="r" b="b"/>
                <a:pathLst>
                  <a:path w="44" h="338" extrusionOk="0">
                    <a:moveTo>
                      <a:pt x="1" y="338"/>
                    </a:moveTo>
                    <a:lnTo>
                      <a:pt x="1" y="338"/>
                    </a:lnTo>
                    <a:lnTo>
                      <a:pt x="43" y="1"/>
                    </a:lnTo>
                    <a:lnTo>
                      <a:pt x="43" y="1"/>
                    </a:lnTo>
                    <a:lnTo>
                      <a:pt x="1" y="338"/>
                    </a:lnTo>
                    <a:lnTo>
                      <a:pt x="1" y="338"/>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3" name="Google Shape;4053;p47"/>
              <p:cNvSpPr/>
              <p:nvPr/>
            </p:nvSpPr>
            <p:spPr>
              <a:xfrm>
                <a:off x="2086425" y="3562175"/>
                <a:ext cx="2125" cy="49475"/>
              </a:xfrm>
              <a:custGeom>
                <a:avLst/>
                <a:gdLst/>
                <a:ahLst/>
                <a:cxnLst/>
                <a:rect l="l" t="t" r="r" b="b"/>
                <a:pathLst>
                  <a:path w="85" h="1979" extrusionOk="0">
                    <a:moveTo>
                      <a:pt x="0" y="1979"/>
                    </a:moveTo>
                    <a:lnTo>
                      <a:pt x="0" y="1979"/>
                    </a:lnTo>
                    <a:lnTo>
                      <a:pt x="84" y="0"/>
                    </a:lnTo>
                    <a:lnTo>
                      <a:pt x="84" y="0"/>
                    </a:lnTo>
                    <a:lnTo>
                      <a:pt x="0" y="1979"/>
                    </a:lnTo>
                    <a:lnTo>
                      <a:pt x="0" y="1979"/>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4" name="Google Shape;4054;p47"/>
              <p:cNvSpPr/>
              <p:nvPr/>
            </p:nvSpPr>
            <p:spPr>
              <a:xfrm>
                <a:off x="2089575" y="3486375"/>
                <a:ext cx="1075" cy="54750"/>
              </a:xfrm>
              <a:custGeom>
                <a:avLst/>
                <a:gdLst/>
                <a:ahLst/>
                <a:cxnLst/>
                <a:rect l="l" t="t" r="r" b="b"/>
                <a:pathLst>
                  <a:path w="43" h="2190" extrusionOk="0">
                    <a:moveTo>
                      <a:pt x="0" y="1"/>
                    </a:moveTo>
                    <a:lnTo>
                      <a:pt x="0" y="1516"/>
                    </a:lnTo>
                    <a:lnTo>
                      <a:pt x="0" y="2190"/>
                    </a:lnTo>
                    <a:lnTo>
                      <a:pt x="42" y="590"/>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5" name="Google Shape;4055;p47"/>
              <p:cNvSpPr/>
              <p:nvPr/>
            </p:nvSpPr>
            <p:spPr>
              <a:xfrm>
                <a:off x="2088525" y="3543225"/>
                <a:ext cx="1075" cy="16850"/>
              </a:xfrm>
              <a:custGeom>
                <a:avLst/>
                <a:gdLst/>
                <a:ahLst/>
                <a:cxnLst/>
                <a:rect l="l" t="t" r="r" b="b"/>
                <a:pathLst>
                  <a:path w="43" h="674" extrusionOk="0">
                    <a:moveTo>
                      <a:pt x="0" y="674"/>
                    </a:moveTo>
                    <a:lnTo>
                      <a:pt x="0" y="674"/>
                    </a:lnTo>
                    <a:lnTo>
                      <a:pt x="42" y="0"/>
                    </a:lnTo>
                    <a:lnTo>
                      <a:pt x="42" y="0"/>
                    </a:lnTo>
                    <a:lnTo>
                      <a:pt x="0" y="674"/>
                    </a:lnTo>
                    <a:lnTo>
                      <a:pt x="0" y="674"/>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6" name="Google Shape;4056;p47"/>
              <p:cNvSpPr/>
              <p:nvPr/>
            </p:nvSpPr>
            <p:spPr>
              <a:xfrm>
                <a:off x="2098000" y="3683200"/>
                <a:ext cx="1075" cy="8450"/>
              </a:xfrm>
              <a:custGeom>
                <a:avLst/>
                <a:gdLst/>
                <a:ahLst/>
                <a:cxnLst/>
                <a:rect l="l" t="t" r="r" b="b"/>
                <a:pathLst>
                  <a:path w="43" h="338" extrusionOk="0">
                    <a:moveTo>
                      <a:pt x="0" y="1"/>
                    </a:moveTo>
                    <a:lnTo>
                      <a:pt x="0" y="1"/>
                    </a:lnTo>
                    <a:lnTo>
                      <a:pt x="42" y="338"/>
                    </a:lnTo>
                    <a:lnTo>
                      <a:pt x="42" y="338"/>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7" name="Google Shape;4057;p47"/>
              <p:cNvSpPr/>
              <p:nvPr/>
            </p:nvSpPr>
            <p:spPr>
              <a:xfrm>
                <a:off x="2101150" y="3710575"/>
                <a:ext cx="25" cy="6350"/>
              </a:xfrm>
              <a:custGeom>
                <a:avLst/>
                <a:gdLst/>
                <a:ahLst/>
                <a:cxnLst/>
                <a:rect l="l" t="t" r="r" b="b"/>
                <a:pathLst>
                  <a:path w="1" h="254" extrusionOk="0">
                    <a:moveTo>
                      <a:pt x="1" y="0"/>
                    </a:moveTo>
                    <a:lnTo>
                      <a:pt x="1" y="0"/>
                    </a:lnTo>
                    <a:lnTo>
                      <a:pt x="1" y="253"/>
                    </a:lnTo>
                    <a:lnTo>
                      <a:pt x="1" y="253"/>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8" name="Google Shape;4058;p47"/>
              <p:cNvSpPr/>
              <p:nvPr/>
            </p:nvSpPr>
            <p:spPr>
              <a:xfrm>
                <a:off x="2090625" y="3501125"/>
                <a:ext cx="1075" cy="40000"/>
              </a:xfrm>
              <a:custGeom>
                <a:avLst/>
                <a:gdLst/>
                <a:ahLst/>
                <a:cxnLst/>
                <a:rect l="l" t="t" r="r" b="b"/>
                <a:pathLst>
                  <a:path w="43" h="1600" extrusionOk="0">
                    <a:moveTo>
                      <a:pt x="0" y="0"/>
                    </a:moveTo>
                    <a:lnTo>
                      <a:pt x="0" y="926"/>
                    </a:lnTo>
                    <a:lnTo>
                      <a:pt x="43" y="160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9" name="Google Shape;4059;p47"/>
              <p:cNvSpPr/>
              <p:nvPr/>
            </p:nvSpPr>
            <p:spPr>
              <a:xfrm>
                <a:off x="2104300" y="3754775"/>
                <a:ext cx="1075" cy="8450"/>
              </a:xfrm>
              <a:custGeom>
                <a:avLst/>
                <a:gdLst/>
                <a:ahLst/>
                <a:cxnLst/>
                <a:rect l="l" t="t" r="r" b="b"/>
                <a:pathLst>
                  <a:path w="43" h="338" extrusionOk="0">
                    <a:moveTo>
                      <a:pt x="1" y="1"/>
                    </a:moveTo>
                    <a:lnTo>
                      <a:pt x="1" y="1"/>
                    </a:lnTo>
                    <a:lnTo>
                      <a:pt x="43" y="338"/>
                    </a:lnTo>
                    <a:lnTo>
                      <a:pt x="43" y="338"/>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0" name="Google Shape;4060;p47"/>
              <p:cNvSpPr/>
              <p:nvPr/>
            </p:nvSpPr>
            <p:spPr>
              <a:xfrm>
                <a:off x="2109575" y="3797925"/>
                <a:ext cx="1075" cy="6350"/>
              </a:xfrm>
              <a:custGeom>
                <a:avLst/>
                <a:gdLst/>
                <a:ahLst/>
                <a:cxnLst/>
                <a:rect l="l" t="t" r="r" b="b"/>
                <a:pathLst>
                  <a:path w="43" h="254" extrusionOk="0">
                    <a:moveTo>
                      <a:pt x="0" y="1"/>
                    </a:moveTo>
                    <a:lnTo>
                      <a:pt x="0" y="1"/>
                    </a:lnTo>
                    <a:lnTo>
                      <a:pt x="42" y="254"/>
                    </a:lnTo>
                    <a:lnTo>
                      <a:pt x="42" y="254"/>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1" name="Google Shape;4061;p47"/>
              <p:cNvSpPr/>
              <p:nvPr/>
            </p:nvSpPr>
            <p:spPr>
              <a:xfrm>
                <a:off x="2102200" y="3733725"/>
                <a:ext cx="1075" cy="7400"/>
              </a:xfrm>
              <a:custGeom>
                <a:avLst/>
                <a:gdLst/>
                <a:ahLst/>
                <a:cxnLst/>
                <a:rect l="l" t="t" r="r" b="b"/>
                <a:pathLst>
                  <a:path w="43" h="296" extrusionOk="0">
                    <a:moveTo>
                      <a:pt x="1" y="1"/>
                    </a:moveTo>
                    <a:lnTo>
                      <a:pt x="1" y="1"/>
                    </a:lnTo>
                    <a:lnTo>
                      <a:pt x="43" y="295"/>
                    </a:lnTo>
                    <a:lnTo>
                      <a:pt x="43" y="295"/>
                    </a:lnTo>
                    <a:lnTo>
                      <a:pt x="1" y="1"/>
                    </a:lnTo>
                    <a:lnTo>
                      <a:pt x="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2" name="Google Shape;4062;p47"/>
              <p:cNvSpPr/>
              <p:nvPr/>
            </p:nvSpPr>
            <p:spPr>
              <a:xfrm>
                <a:off x="2096950" y="3660050"/>
                <a:ext cx="1075" cy="10550"/>
              </a:xfrm>
              <a:custGeom>
                <a:avLst/>
                <a:gdLst/>
                <a:ahLst/>
                <a:cxnLst/>
                <a:rect l="l" t="t" r="r" b="b"/>
                <a:pathLst>
                  <a:path w="43" h="422" extrusionOk="0">
                    <a:moveTo>
                      <a:pt x="0" y="1"/>
                    </a:moveTo>
                    <a:lnTo>
                      <a:pt x="0" y="1"/>
                    </a:lnTo>
                    <a:lnTo>
                      <a:pt x="42" y="422"/>
                    </a:lnTo>
                    <a:lnTo>
                      <a:pt x="42" y="422"/>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3" name="Google Shape;4063;p47"/>
              <p:cNvSpPr/>
              <p:nvPr/>
            </p:nvSpPr>
            <p:spPr>
              <a:xfrm>
                <a:off x="2095900" y="3639000"/>
                <a:ext cx="0" cy="11600"/>
              </a:xfrm>
              <a:custGeom>
                <a:avLst/>
                <a:gdLst/>
                <a:ahLst/>
                <a:cxnLst/>
                <a:rect l="l" t="t" r="r" b="b"/>
                <a:pathLst>
                  <a:path h="464" extrusionOk="0">
                    <a:moveTo>
                      <a:pt x="0" y="0"/>
                    </a:moveTo>
                    <a:lnTo>
                      <a:pt x="0" y="0"/>
                    </a:lnTo>
                    <a:lnTo>
                      <a:pt x="0" y="464"/>
                    </a:lnTo>
                    <a:lnTo>
                      <a:pt x="0" y="464"/>
                    </a:lnTo>
                    <a:lnTo>
                      <a:pt x="0" y="0"/>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4" name="Google Shape;4064;p47"/>
              <p:cNvSpPr/>
              <p:nvPr/>
            </p:nvSpPr>
            <p:spPr>
              <a:xfrm>
                <a:off x="2091675" y="3543225"/>
                <a:ext cx="25" cy="16850"/>
              </a:xfrm>
              <a:custGeom>
                <a:avLst/>
                <a:gdLst/>
                <a:ahLst/>
                <a:cxnLst/>
                <a:rect l="l" t="t" r="r" b="b"/>
                <a:pathLst>
                  <a:path w="1" h="674" extrusionOk="0">
                    <a:moveTo>
                      <a:pt x="1" y="0"/>
                    </a:moveTo>
                    <a:lnTo>
                      <a:pt x="1" y="0"/>
                    </a:lnTo>
                    <a:lnTo>
                      <a:pt x="1" y="674"/>
                    </a:lnTo>
                    <a:lnTo>
                      <a:pt x="1" y="674"/>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5" name="Google Shape;4065;p47"/>
              <p:cNvSpPr/>
              <p:nvPr/>
            </p:nvSpPr>
            <p:spPr>
              <a:xfrm>
                <a:off x="2091675" y="3562175"/>
                <a:ext cx="2125" cy="49475"/>
              </a:xfrm>
              <a:custGeom>
                <a:avLst/>
                <a:gdLst/>
                <a:ahLst/>
                <a:cxnLst/>
                <a:rect l="l" t="t" r="r" b="b"/>
                <a:pathLst>
                  <a:path w="85" h="1979" extrusionOk="0">
                    <a:moveTo>
                      <a:pt x="1" y="0"/>
                    </a:moveTo>
                    <a:lnTo>
                      <a:pt x="1" y="0"/>
                    </a:lnTo>
                    <a:lnTo>
                      <a:pt x="85" y="1979"/>
                    </a:lnTo>
                    <a:lnTo>
                      <a:pt x="85" y="1979"/>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6" name="Google Shape;4066;p47"/>
              <p:cNvSpPr/>
              <p:nvPr/>
            </p:nvSpPr>
            <p:spPr>
              <a:xfrm>
                <a:off x="2094825" y="3617950"/>
                <a:ext cx="25" cy="11600"/>
              </a:xfrm>
              <a:custGeom>
                <a:avLst/>
                <a:gdLst/>
                <a:ahLst/>
                <a:cxnLst/>
                <a:rect l="l" t="t" r="r" b="b"/>
                <a:pathLst>
                  <a:path w="1" h="464" extrusionOk="0">
                    <a:moveTo>
                      <a:pt x="1" y="0"/>
                    </a:moveTo>
                    <a:lnTo>
                      <a:pt x="1" y="0"/>
                    </a:lnTo>
                    <a:lnTo>
                      <a:pt x="1" y="464"/>
                    </a:lnTo>
                    <a:lnTo>
                      <a:pt x="1" y="464"/>
                    </a:lnTo>
                    <a:lnTo>
                      <a:pt x="1" y="0"/>
                    </a:lnTo>
                    <a:lnTo>
                      <a:pt x="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7" name="Google Shape;4067;p47"/>
              <p:cNvSpPr/>
              <p:nvPr/>
            </p:nvSpPr>
            <p:spPr>
              <a:xfrm>
                <a:off x="2107475" y="3775825"/>
                <a:ext cx="1075" cy="8450"/>
              </a:xfrm>
              <a:custGeom>
                <a:avLst/>
                <a:gdLst/>
                <a:ahLst/>
                <a:cxnLst/>
                <a:rect l="l" t="t" r="r" b="b"/>
                <a:pathLst>
                  <a:path w="43" h="338" extrusionOk="0">
                    <a:moveTo>
                      <a:pt x="0" y="1"/>
                    </a:moveTo>
                    <a:lnTo>
                      <a:pt x="0" y="1"/>
                    </a:lnTo>
                    <a:lnTo>
                      <a:pt x="42" y="338"/>
                    </a:lnTo>
                    <a:lnTo>
                      <a:pt x="42" y="338"/>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8" name="Google Shape;4068;p47"/>
              <p:cNvSpPr/>
              <p:nvPr/>
            </p:nvSpPr>
            <p:spPr>
              <a:xfrm>
                <a:off x="2090625" y="3486375"/>
                <a:ext cx="25" cy="14775"/>
              </a:xfrm>
              <a:custGeom>
                <a:avLst/>
                <a:gdLst/>
                <a:ahLst/>
                <a:cxnLst/>
                <a:rect l="l" t="t" r="r" b="b"/>
                <a:pathLst>
                  <a:path w="1" h="591" extrusionOk="0">
                    <a:moveTo>
                      <a:pt x="0" y="590"/>
                    </a:moveTo>
                    <a:lnTo>
                      <a:pt x="0" y="590"/>
                    </a:lnTo>
                    <a:lnTo>
                      <a:pt x="0" y="1"/>
                    </a:lnTo>
                    <a:lnTo>
                      <a:pt x="0" y="1"/>
                    </a:lnTo>
                    <a:lnTo>
                      <a:pt x="0" y="590"/>
                    </a:lnTo>
                    <a:lnTo>
                      <a:pt x="0" y="59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9" name="Google Shape;4069;p47"/>
              <p:cNvSpPr/>
              <p:nvPr/>
            </p:nvSpPr>
            <p:spPr>
              <a:xfrm>
                <a:off x="2089575" y="3486375"/>
                <a:ext cx="1075" cy="14775"/>
              </a:xfrm>
              <a:custGeom>
                <a:avLst/>
                <a:gdLst/>
                <a:ahLst/>
                <a:cxnLst/>
                <a:rect l="l" t="t" r="r" b="b"/>
                <a:pathLst>
                  <a:path w="43" h="591" extrusionOk="0">
                    <a:moveTo>
                      <a:pt x="0" y="1"/>
                    </a:moveTo>
                    <a:lnTo>
                      <a:pt x="0" y="1"/>
                    </a:lnTo>
                    <a:lnTo>
                      <a:pt x="42" y="590"/>
                    </a:lnTo>
                    <a:lnTo>
                      <a:pt x="42" y="590"/>
                    </a:lnTo>
                    <a:lnTo>
                      <a:pt x="0" y="1"/>
                    </a:lnTo>
                    <a:lnTo>
                      <a:pt x="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0" name="Google Shape;4070;p47"/>
              <p:cNvSpPr/>
              <p:nvPr/>
            </p:nvSpPr>
            <p:spPr>
              <a:xfrm>
                <a:off x="2327450" y="4141075"/>
                <a:ext cx="232650" cy="462100"/>
              </a:xfrm>
              <a:custGeom>
                <a:avLst/>
                <a:gdLst/>
                <a:ahLst/>
                <a:cxnLst/>
                <a:rect l="l" t="t" r="r" b="b"/>
                <a:pathLst>
                  <a:path w="9306" h="18484" extrusionOk="0">
                    <a:moveTo>
                      <a:pt x="6316" y="0"/>
                    </a:moveTo>
                    <a:lnTo>
                      <a:pt x="3285" y="421"/>
                    </a:lnTo>
                    <a:lnTo>
                      <a:pt x="1685" y="590"/>
                    </a:lnTo>
                    <a:lnTo>
                      <a:pt x="1" y="758"/>
                    </a:lnTo>
                    <a:lnTo>
                      <a:pt x="169" y="1053"/>
                    </a:lnTo>
                    <a:lnTo>
                      <a:pt x="295" y="2611"/>
                    </a:lnTo>
                    <a:lnTo>
                      <a:pt x="590" y="6610"/>
                    </a:lnTo>
                    <a:lnTo>
                      <a:pt x="843" y="9305"/>
                    </a:lnTo>
                    <a:lnTo>
                      <a:pt x="1137" y="12210"/>
                    </a:lnTo>
                    <a:lnTo>
                      <a:pt x="1474" y="15326"/>
                    </a:lnTo>
                    <a:lnTo>
                      <a:pt x="1937" y="18483"/>
                    </a:lnTo>
                    <a:lnTo>
                      <a:pt x="9305" y="18483"/>
                    </a:lnTo>
                    <a:lnTo>
                      <a:pt x="8926" y="16968"/>
                    </a:lnTo>
                    <a:lnTo>
                      <a:pt x="8589" y="15410"/>
                    </a:lnTo>
                    <a:lnTo>
                      <a:pt x="8000" y="12336"/>
                    </a:lnTo>
                    <a:lnTo>
                      <a:pt x="7495" y="9389"/>
                    </a:lnTo>
                    <a:lnTo>
                      <a:pt x="7116" y="6652"/>
                    </a:lnTo>
                    <a:lnTo>
                      <a:pt x="6779" y="4253"/>
                    </a:lnTo>
                    <a:lnTo>
                      <a:pt x="6526" y="2274"/>
                    </a:lnTo>
                    <a:lnTo>
                      <a:pt x="6316"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1" name="Google Shape;4071;p47"/>
              <p:cNvSpPr/>
              <p:nvPr/>
            </p:nvSpPr>
            <p:spPr>
              <a:xfrm>
                <a:off x="2090625" y="3328500"/>
                <a:ext cx="394725" cy="831550"/>
              </a:xfrm>
              <a:custGeom>
                <a:avLst/>
                <a:gdLst/>
                <a:ahLst/>
                <a:cxnLst/>
                <a:rect l="l" t="t" r="r" b="b"/>
                <a:pathLst>
                  <a:path w="15789" h="33262" extrusionOk="0">
                    <a:moveTo>
                      <a:pt x="0" y="0"/>
                    </a:moveTo>
                    <a:lnTo>
                      <a:pt x="169" y="1937"/>
                    </a:lnTo>
                    <a:lnTo>
                      <a:pt x="422" y="4084"/>
                    </a:lnTo>
                    <a:lnTo>
                      <a:pt x="758" y="6821"/>
                    </a:lnTo>
                    <a:lnTo>
                      <a:pt x="1221" y="9936"/>
                    </a:lnTo>
                    <a:lnTo>
                      <a:pt x="1516" y="11578"/>
                    </a:lnTo>
                    <a:lnTo>
                      <a:pt x="1853" y="13263"/>
                    </a:lnTo>
                    <a:lnTo>
                      <a:pt x="2190" y="14947"/>
                    </a:lnTo>
                    <a:lnTo>
                      <a:pt x="2611" y="16631"/>
                    </a:lnTo>
                    <a:lnTo>
                      <a:pt x="3032" y="18231"/>
                    </a:lnTo>
                    <a:lnTo>
                      <a:pt x="3537" y="19831"/>
                    </a:lnTo>
                    <a:lnTo>
                      <a:pt x="3958" y="21094"/>
                    </a:lnTo>
                    <a:lnTo>
                      <a:pt x="4379" y="22357"/>
                    </a:lnTo>
                    <a:lnTo>
                      <a:pt x="5305" y="24714"/>
                    </a:lnTo>
                    <a:lnTo>
                      <a:pt x="6190" y="26819"/>
                    </a:lnTo>
                    <a:lnTo>
                      <a:pt x="7074" y="28714"/>
                    </a:lnTo>
                    <a:lnTo>
                      <a:pt x="7874" y="30314"/>
                    </a:lnTo>
                    <a:lnTo>
                      <a:pt x="8547" y="31619"/>
                    </a:lnTo>
                    <a:lnTo>
                      <a:pt x="9474" y="33261"/>
                    </a:lnTo>
                    <a:lnTo>
                      <a:pt x="11158" y="33093"/>
                    </a:lnTo>
                    <a:lnTo>
                      <a:pt x="12758" y="32924"/>
                    </a:lnTo>
                    <a:lnTo>
                      <a:pt x="15789" y="32503"/>
                    </a:lnTo>
                    <a:lnTo>
                      <a:pt x="15789" y="32377"/>
                    </a:lnTo>
                    <a:lnTo>
                      <a:pt x="15536" y="32166"/>
                    </a:lnTo>
                    <a:lnTo>
                      <a:pt x="14863" y="31577"/>
                    </a:lnTo>
                    <a:lnTo>
                      <a:pt x="13852" y="30567"/>
                    </a:lnTo>
                    <a:lnTo>
                      <a:pt x="12547" y="29135"/>
                    </a:lnTo>
                    <a:lnTo>
                      <a:pt x="11789" y="28293"/>
                    </a:lnTo>
                    <a:lnTo>
                      <a:pt x="11031" y="27367"/>
                    </a:lnTo>
                    <a:lnTo>
                      <a:pt x="10231" y="26356"/>
                    </a:lnTo>
                    <a:lnTo>
                      <a:pt x="9431" y="25220"/>
                    </a:lnTo>
                    <a:lnTo>
                      <a:pt x="8632" y="23999"/>
                    </a:lnTo>
                    <a:lnTo>
                      <a:pt x="7789" y="22693"/>
                    </a:lnTo>
                    <a:lnTo>
                      <a:pt x="6990" y="21304"/>
                    </a:lnTo>
                    <a:lnTo>
                      <a:pt x="6190" y="19831"/>
                    </a:lnTo>
                    <a:lnTo>
                      <a:pt x="5558" y="18441"/>
                    </a:lnTo>
                    <a:lnTo>
                      <a:pt x="4926" y="16968"/>
                    </a:lnTo>
                    <a:lnTo>
                      <a:pt x="4337" y="15494"/>
                    </a:lnTo>
                    <a:lnTo>
                      <a:pt x="3748" y="14020"/>
                    </a:lnTo>
                    <a:lnTo>
                      <a:pt x="3242" y="12505"/>
                    </a:lnTo>
                    <a:lnTo>
                      <a:pt x="2779" y="11031"/>
                    </a:lnTo>
                    <a:lnTo>
                      <a:pt x="2316" y="9558"/>
                    </a:lnTo>
                    <a:lnTo>
                      <a:pt x="1937" y="8168"/>
                    </a:lnTo>
                    <a:lnTo>
                      <a:pt x="1221" y="5516"/>
                    </a:lnTo>
                    <a:lnTo>
                      <a:pt x="674" y="3242"/>
                    </a:lnTo>
                    <a:lnTo>
                      <a:pt x="295" y="1474"/>
                    </a:lnTo>
                    <a:lnTo>
                      <a:pt x="85" y="295"/>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2" name="Google Shape;4072;p47"/>
              <p:cNvSpPr/>
              <p:nvPr/>
            </p:nvSpPr>
            <p:spPr>
              <a:xfrm>
                <a:off x="1789600" y="3787400"/>
                <a:ext cx="602075" cy="72650"/>
              </a:xfrm>
              <a:custGeom>
                <a:avLst/>
                <a:gdLst/>
                <a:ahLst/>
                <a:cxnLst/>
                <a:rect l="l" t="t" r="r" b="b"/>
                <a:pathLst>
                  <a:path w="24083" h="2906" extrusionOk="0">
                    <a:moveTo>
                      <a:pt x="463" y="1"/>
                    </a:moveTo>
                    <a:lnTo>
                      <a:pt x="0" y="590"/>
                    </a:lnTo>
                    <a:lnTo>
                      <a:pt x="0" y="717"/>
                    </a:lnTo>
                    <a:lnTo>
                      <a:pt x="42" y="969"/>
                    </a:lnTo>
                    <a:lnTo>
                      <a:pt x="126" y="1306"/>
                    </a:lnTo>
                    <a:lnTo>
                      <a:pt x="253" y="1475"/>
                    </a:lnTo>
                    <a:lnTo>
                      <a:pt x="379" y="1643"/>
                    </a:lnTo>
                    <a:lnTo>
                      <a:pt x="547" y="1769"/>
                    </a:lnTo>
                    <a:lnTo>
                      <a:pt x="758" y="1853"/>
                    </a:lnTo>
                    <a:lnTo>
                      <a:pt x="1011" y="1896"/>
                    </a:lnTo>
                    <a:lnTo>
                      <a:pt x="1305" y="1896"/>
                    </a:lnTo>
                    <a:lnTo>
                      <a:pt x="1684" y="1811"/>
                    </a:lnTo>
                    <a:lnTo>
                      <a:pt x="2105" y="1643"/>
                    </a:lnTo>
                    <a:lnTo>
                      <a:pt x="2611" y="1390"/>
                    </a:lnTo>
                    <a:lnTo>
                      <a:pt x="3158" y="1011"/>
                    </a:lnTo>
                    <a:lnTo>
                      <a:pt x="3158" y="1096"/>
                    </a:lnTo>
                    <a:lnTo>
                      <a:pt x="3200" y="1348"/>
                    </a:lnTo>
                    <a:lnTo>
                      <a:pt x="3242" y="1685"/>
                    </a:lnTo>
                    <a:lnTo>
                      <a:pt x="3326" y="1811"/>
                    </a:lnTo>
                    <a:lnTo>
                      <a:pt x="3453" y="1980"/>
                    </a:lnTo>
                    <a:lnTo>
                      <a:pt x="3579" y="2064"/>
                    </a:lnTo>
                    <a:lnTo>
                      <a:pt x="3747" y="2148"/>
                    </a:lnTo>
                    <a:lnTo>
                      <a:pt x="3958" y="2190"/>
                    </a:lnTo>
                    <a:lnTo>
                      <a:pt x="4253" y="2190"/>
                    </a:lnTo>
                    <a:lnTo>
                      <a:pt x="4547" y="2106"/>
                    </a:lnTo>
                    <a:lnTo>
                      <a:pt x="4926" y="1938"/>
                    </a:lnTo>
                    <a:lnTo>
                      <a:pt x="5347" y="1685"/>
                    </a:lnTo>
                    <a:lnTo>
                      <a:pt x="5852" y="1348"/>
                    </a:lnTo>
                    <a:lnTo>
                      <a:pt x="5979" y="1685"/>
                    </a:lnTo>
                    <a:lnTo>
                      <a:pt x="6147" y="1980"/>
                    </a:lnTo>
                    <a:lnTo>
                      <a:pt x="6231" y="2148"/>
                    </a:lnTo>
                    <a:lnTo>
                      <a:pt x="6358" y="2274"/>
                    </a:lnTo>
                    <a:lnTo>
                      <a:pt x="6526" y="2401"/>
                    </a:lnTo>
                    <a:lnTo>
                      <a:pt x="6694" y="2485"/>
                    </a:lnTo>
                    <a:lnTo>
                      <a:pt x="6905" y="2527"/>
                    </a:lnTo>
                    <a:lnTo>
                      <a:pt x="7158" y="2527"/>
                    </a:lnTo>
                    <a:lnTo>
                      <a:pt x="7410" y="2443"/>
                    </a:lnTo>
                    <a:lnTo>
                      <a:pt x="7705" y="2274"/>
                    </a:lnTo>
                    <a:lnTo>
                      <a:pt x="8042" y="2022"/>
                    </a:lnTo>
                    <a:lnTo>
                      <a:pt x="8421" y="1685"/>
                    </a:lnTo>
                    <a:lnTo>
                      <a:pt x="8589" y="2064"/>
                    </a:lnTo>
                    <a:lnTo>
                      <a:pt x="8800" y="2359"/>
                    </a:lnTo>
                    <a:lnTo>
                      <a:pt x="8926" y="2527"/>
                    </a:lnTo>
                    <a:lnTo>
                      <a:pt x="9094" y="2653"/>
                    </a:lnTo>
                    <a:lnTo>
                      <a:pt x="9263" y="2780"/>
                    </a:lnTo>
                    <a:lnTo>
                      <a:pt x="9473" y="2864"/>
                    </a:lnTo>
                    <a:lnTo>
                      <a:pt x="9684" y="2906"/>
                    </a:lnTo>
                    <a:lnTo>
                      <a:pt x="9894" y="2864"/>
                    </a:lnTo>
                    <a:lnTo>
                      <a:pt x="10147" y="2780"/>
                    </a:lnTo>
                    <a:lnTo>
                      <a:pt x="10442" y="2611"/>
                    </a:lnTo>
                    <a:lnTo>
                      <a:pt x="10736" y="2359"/>
                    </a:lnTo>
                    <a:lnTo>
                      <a:pt x="11031" y="2022"/>
                    </a:lnTo>
                    <a:lnTo>
                      <a:pt x="11115" y="2148"/>
                    </a:lnTo>
                    <a:lnTo>
                      <a:pt x="11326" y="2443"/>
                    </a:lnTo>
                    <a:lnTo>
                      <a:pt x="11494" y="2611"/>
                    </a:lnTo>
                    <a:lnTo>
                      <a:pt x="11663" y="2780"/>
                    </a:lnTo>
                    <a:lnTo>
                      <a:pt x="11831" y="2864"/>
                    </a:lnTo>
                    <a:lnTo>
                      <a:pt x="12041" y="2906"/>
                    </a:lnTo>
                    <a:lnTo>
                      <a:pt x="12210" y="2864"/>
                    </a:lnTo>
                    <a:lnTo>
                      <a:pt x="12420" y="2780"/>
                    </a:lnTo>
                    <a:lnTo>
                      <a:pt x="12589" y="2611"/>
                    </a:lnTo>
                    <a:lnTo>
                      <a:pt x="12715" y="2443"/>
                    </a:lnTo>
                    <a:lnTo>
                      <a:pt x="12968" y="2148"/>
                    </a:lnTo>
                    <a:lnTo>
                      <a:pt x="13052" y="2022"/>
                    </a:lnTo>
                    <a:lnTo>
                      <a:pt x="13347" y="2359"/>
                    </a:lnTo>
                    <a:lnTo>
                      <a:pt x="13641" y="2611"/>
                    </a:lnTo>
                    <a:lnTo>
                      <a:pt x="13894" y="2780"/>
                    </a:lnTo>
                    <a:lnTo>
                      <a:pt x="14147" y="2864"/>
                    </a:lnTo>
                    <a:lnTo>
                      <a:pt x="14357" y="2906"/>
                    </a:lnTo>
                    <a:lnTo>
                      <a:pt x="14568" y="2864"/>
                    </a:lnTo>
                    <a:lnTo>
                      <a:pt x="14778" y="2780"/>
                    </a:lnTo>
                    <a:lnTo>
                      <a:pt x="14947" y="2653"/>
                    </a:lnTo>
                    <a:lnTo>
                      <a:pt x="15115" y="2527"/>
                    </a:lnTo>
                    <a:lnTo>
                      <a:pt x="15241" y="2359"/>
                    </a:lnTo>
                    <a:lnTo>
                      <a:pt x="15452" y="2064"/>
                    </a:lnTo>
                    <a:lnTo>
                      <a:pt x="15620" y="1685"/>
                    </a:lnTo>
                    <a:lnTo>
                      <a:pt x="15999" y="2022"/>
                    </a:lnTo>
                    <a:lnTo>
                      <a:pt x="16336" y="2274"/>
                    </a:lnTo>
                    <a:lnTo>
                      <a:pt x="16631" y="2443"/>
                    </a:lnTo>
                    <a:lnTo>
                      <a:pt x="16883" y="2527"/>
                    </a:lnTo>
                    <a:lnTo>
                      <a:pt x="17136" y="2527"/>
                    </a:lnTo>
                    <a:lnTo>
                      <a:pt x="17346" y="2485"/>
                    </a:lnTo>
                    <a:lnTo>
                      <a:pt x="17515" y="2401"/>
                    </a:lnTo>
                    <a:lnTo>
                      <a:pt x="17683" y="2274"/>
                    </a:lnTo>
                    <a:lnTo>
                      <a:pt x="17810" y="2148"/>
                    </a:lnTo>
                    <a:lnTo>
                      <a:pt x="17936" y="1980"/>
                    </a:lnTo>
                    <a:lnTo>
                      <a:pt x="18062" y="1685"/>
                    </a:lnTo>
                    <a:lnTo>
                      <a:pt x="18188" y="1348"/>
                    </a:lnTo>
                    <a:lnTo>
                      <a:pt x="18694" y="1685"/>
                    </a:lnTo>
                    <a:lnTo>
                      <a:pt x="19115" y="1938"/>
                    </a:lnTo>
                    <a:lnTo>
                      <a:pt x="19494" y="2106"/>
                    </a:lnTo>
                    <a:lnTo>
                      <a:pt x="19830" y="2190"/>
                    </a:lnTo>
                    <a:lnTo>
                      <a:pt x="20083" y="2190"/>
                    </a:lnTo>
                    <a:lnTo>
                      <a:pt x="20294" y="2148"/>
                    </a:lnTo>
                    <a:lnTo>
                      <a:pt x="20462" y="2064"/>
                    </a:lnTo>
                    <a:lnTo>
                      <a:pt x="20630" y="1980"/>
                    </a:lnTo>
                    <a:lnTo>
                      <a:pt x="20715" y="1811"/>
                    </a:lnTo>
                    <a:lnTo>
                      <a:pt x="20799" y="1685"/>
                    </a:lnTo>
                    <a:lnTo>
                      <a:pt x="20883" y="1348"/>
                    </a:lnTo>
                    <a:lnTo>
                      <a:pt x="20883" y="1096"/>
                    </a:lnTo>
                    <a:lnTo>
                      <a:pt x="20883" y="1011"/>
                    </a:lnTo>
                    <a:lnTo>
                      <a:pt x="21472" y="1390"/>
                    </a:lnTo>
                    <a:lnTo>
                      <a:pt x="21936" y="1643"/>
                    </a:lnTo>
                    <a:lnTo>
                      <a:pt x="22357" y="1811"/>
                    </a:lnTo>
                    <a:lnTo>
                      <a:pt x="22736" y="1896"/>
                    </a:lnTo>
                    <a:lnTo>
                      <a:pt x="23030" y="1896"/>
                    </a:lnTo>
                    <a:lnTo>
                      <a:pt x="23325" y="1853"/>
                    </a:lnTo>
                    <a:lnTo>
                      <a:pt x="23493" y="1769"/>
                    </a:lnTo>
                    <a:lnTo>
                      <a:pt x="23662" y="1643"/>
                    </a:lnTo>
                    <a:lnTo>
                      <a:pt x="23830" y="1475"/>
                    </a:lnTo>
                    <a:lnTo>
                      <a:pt x="23914" y="1306"/>
                    </a:lnTo>
                    <a:lnTo>
                      <a:pt x="23999" y="969"/>
                    </a:lnTo>
                    <a:lnTo>
                      <a:pt x="24041" y="717"/>
                    </a:lnTo>
                    <a:lnTo>
                      <a:pt x="24083" y="590"/>
                    </a:lnTo>
                    <a:lnTo>
                      <a:pt x="23578" y="1"/>
                    </a:lnTo>
                    <a:lnTo>
                      <a:pt x="23535" y="254"/>
                    </a:lnTo>
                    <a:lnTo>
                      <a:pt x="23451" y="506"/>
                    </a:lnTo>
                    <a:lnTo>
                      <a:pt x="23241" y="759"/>
                    </a:lnTo>
                    <a:lnTo>
                      <a:pt x="23157" y="885"/>
                    </a:lnTo>
                    <a:lnTo>
                      <a:pt x="22988" y="969"/>
                    </a:lnTo>
                    <a:lnTo>
                      <a:pt x="22820" y="1011"/>
                    </a:lnTo>
                    <a:lnTo>
                      <a:pt x="22609" y="1053"/>
                    </a:lnTo>
                    <a:lnTo>
                      <a:pt x="22357" y="1053"/>
                    </a:lnTo>
                    <a:lnTo>
                      <a:pt x="22062" y="969"/>
                    </a:lnTo>
                    <a:lnTo>
                      <a:pt x="21767" y="885"/>
                    </a:lnTo>
                    <a:lnTo>
                      <a:pt x="21388" y="717"/>
                    </a:lnTo>
                    <a:lnTo>
                      <a:pt x="21009" y="506"/>
                    </a:lnTo>
                    <a:lnTo>
                      <a:pt x="20546" y="211"/>
                    </a:lnTo>
                    <a:lnTo>
                      <a:pt x="20546" y="296"/>
                    </a:lnTo>
                    <a:lnTo>
                      <a:pt x="20504" y="548"/>
                    </a:lnTo>
                    <a:lnTo>
                      <a:pt x="20462" y="843"/>
                    </a:lnTo>
                    <a:lnTo>
                      <a:pt x="20378" y="969"/>
                    </a:lnTo>
                    <a:lnTo>
                      <a:pt x="20294" y="1138"/>
                    </a:lnTo>
                    <a:lnTo>
                      <a:pt x="20125" y="1222"/>
                    </a:lnTo>
                    <a:lnTo>
                      <a:pt x="19957" y="1306"/>
                    </a:lnTo>
                    <a:lnTo>
                      <a:pt x="19746" y="1348"/>
                    </a:lnTo>
                    <a:lnTo>
                      <a:pt x="19494" y="1306"/>
                    </a:lnTo>
                    <a:lnTo>
                      <a:pt x="19199" y="1222"/>
                    </a:lnTo>
                    <a:lnTo>
                      <a:pt x="18862" y="1096"/>
                    </a:lnTo>
                    <a:lnTo>
                      <a:pt x="18441" y="843"/>
                    </a:lnTo>
                    <a:lnTo>
                      <a:pt x="17936" y="506"/>
                    </a:lnTo>
                    <a:lnTo>
                      <a:pt x="17852" y="843"/>
                    </a:lnTo>
                    <a:lnTo>
                      <a:pt x="17683" y="1138"/>
                    </a:lnTo>
                    <a:lnTo>
                      <a:pt x="17599" y="1306"/>
                    </a:lnTo>
                    <a:lnTo>
                      <a:pt x="17473" y="1432"/>
                    </a:lnTo>
                    <a:lnTo>
                      <a:pt x="17304" y="1559"/>
                    </a:lnTo>
                    <a:lnTo>
                      <a:pt x="17136" y="1601"/>
                    </a:lnTo>
                    <a:lnTo>
                      <a:pt x="16925" y="1643"/>
                    </a:lnTo>
                    <a:lnTo>
                      <a:pt x="16715" y="1643"/>
                    </a:lnTo>
                    <a:lnTo>
                      <a:pt x="16462" y="1559"/>
                    </a:lnTo>
                    <a:lnTo>
                      <a:pt x="16168" y="1432"/>
                    </a:lnTo>
                    <a:lnTo>
                      <a:pt x="15831" y="1180"/>
                    </a:lnTo>
                    <a:lnTo>
                      <a:pt x="15494" y="885"/>
                    </a:lnTo>
                    <a:lnTo>
                      <a:pt x="15325" y="1222"/>
                    </a:lnTo>
                    <a:lnTo>
                      <a:pt x="15115" y="1517"/>
                    </a:lnTo>
                    <a:lnTo>
                      <a:pt x="14989" y="1643"/>
                    </a:lnTo>
                    <a:lnTo>
                      <a:pt x="14820" y="1811"/>
                    </a:lnTo>
                    <a:lnTo>
                      <a:pt x="14652" y="1896"/>
                    </a:lnTo>
                    <a:lnTo>
                      <a:pt x="14483" y="1980"/>
                    </a:lnTo>
                    <a:lnTo>
                      <a:pt x="14273" y="2022"/>
                    </a:lnTo>
                    <a:lnTo>
                      <a:pt x="14062" y="2022"/>
                    </a:lnTo>
                    <a:lnTo>
                      <a:pt x="13810" y="1896"/>
                    </a:lnTo>
                    <a:lnTo>
                      <a:pt x="13557" y="1769"/>
                    </a:lnTo>
                    <a:lnTo>
                      <a:pt x="13262" y="1517"/>
                    </a:lnTo>
                    <a:lnTo>
                      <a:pt x="13010" y="1180"/>
                    </a:lnTo>
                    <a:lnTo>
                      <a:pt x="12926" y="1306"/>
                    </a:lnTo>
                    <a:lnTo>
                      <a:pt x="12715" y="1601"/>
                    </a:lnTo>
                    <a:lnTo>
                      <a:pt x="12547" y="1769"/>
                    </a:lnTo>
                    <a:lnTo>
                      <a:pt x="12378" y="1896"/>
                    </a:lnTo>
                    <a:lnTo>
                      <a:pt x="12210" y="1980"/>
                    </a:lnTo>
                    <a:lnTo>
                      <a:pt x="12041" y="2022"/>
                    </a:lnTo>
                    <a:lnTo>
                      <a:pt x="11831" y="1980"/>
                    </a:lnTo>
                    <a:lnTo>
                      <a:pt x="11663" y="1896"/>
                    </a:lnTo>
                    <a:lnTo>
                      <a:pt x="11494" y="1769"/>
                    </a:lnTo>
                    <a:lnTo>
                      <a:pt x="11368" y="1601"/>
                    </a:lnTo>
                    <a:lnTo>
                      <a:pt x="11157" y="1306"/>
                    </a:lnTo>
                    <a:lnTo>
                      <a:pt x="11073" y="1180"/>
                    </a:lnTo>
                    <a:lnTo>
                      <a:pt x="10778" y="1517"/>
                    </a:lnTo>
                    <a:lnTo>
                      <a:pt x="10484" y="1769"/>
                    </a:lnTo>
                    <a:lnTo>
                      <a:pt x="10231" y="1896"/>
                    </a:lnTo>
                    <a:lnTo>
                      <a:pt x="9978" y="2022"/>
                    </a:lnTo>
                    <a:lnTo>
                      <a:pt x="9768" y="2022"/>
                    </a:lnTo>
                    <a:lnTo>
                      <a:pt x="9557" y="1980"/>
                    </a:lnTo>
                    <a:lnTo>
                      <a:pt x="9389" y="1896"/>
                    </a:lnTo>
                    <a:lnTo>
                      <a:pt x="9221" y="1811"/>
                    </a:lnTo>
                    <a:lnTo>
                      <a:pt x="9052" y="1643"/>
                    </a:lnTo>
                    <a:lnTo>
                      <a:pt x="8926" y="1517"/>
                    </a:lnTo>
                    <a:lnTo>
                      <a:pt x="8715" y="1222"/>
                    </a:lnTo>
                    <a:lnTo>
                      <a:pt x="8589" y="885"/>
                    </a:lnTo>
                    <a:lnTo>
                      <a:pt x="8210" y="1180"/>
                    </a:lnTo>
                    <a:lnTo>
                      <a:pt x="7873" y="1432"/>
                    </a:lnTo>
                    <a:lnTo>
                      <a:pt x="7621" y="1559"/>
                    </a:lnTo>
                    <a:lnTo>
                      <a:pt x="7326" y="1643"/>
                    </a:lnTo>
                    <a:lnTo>
                      <a:pt x="7115" y="1643"/>
                    </a:lnTo>
                    <a:lnTo>
                      <a:pt x="6905" y="1601"/>
                    </a:lnTo>
                    <a:lnTo>
                      <a:pt x="6737" y="1559"/>
                    </a:lnTo>
                    <a:lnTo>
                      <a:pt x="6610" y="1432"/>
                    </a:lnTo>
                    <a:lnTo>
                      <a:pt x="6484" y="1306"/>
                    </a:lnTo>
                    <a:lnTo>
                      <a:pt x="6358" y="1138"/>
                    </a:lnTo>
                    <a:lnTo>
                      <a:pt x="6231" y="843"/>
                    </a:lnTo>
                    <a:lnTo>
                      <a:pt x="6105" y="506"/>
                    </a:lnTo>
                    <a:lnTo>
                      <a:pt x="5642" y="843"/>
                    </a:lnTo>
                    <a:lnTo>
                      <a:pt x="5221" y="1096"/>
                    </a:lnTo>
                    <a:lnTo>
                      <a:pt x="4842" y="1222"/>
                    </a:lnTo>
                    <a:lnTo>
                      <a:pt x="4547" y="1306"/>
                    </a:lnTo>
                    <a:lnTo>
                      <a:pt x="4295" y="1348"/>
                    </a:lnTo>
                    <a:lnTo>
                      <a:pt x="4084" y="1306"/>
                    </a:lnTo>
                    <a:lnTo>
                      <a:pt x="3916" y="1222"/>
                    </a:lnTo>
                    <a:lnTo>
                      <a:pt x="3789" y="1138"/>
                    </a:lnTo>
                    <a:lnTo>
                      <a:pt x="3663" y="969"/>
                    </a:lnTo>
                    <a:lnTo>
                      <a:pt x="3621" y="843"/>
                    </a:lnTo>
                    <a:lnTo>
                      <a:pt x="3537" y="548"/>
                    </a:lnTo>
                    <a:lnTo>
                      <a:pt x="3495" y="296"/>
                    </a:lnTo>
                    <a:lnTo>
                      <a:pt x="3495" y="211"/>
                    </a:lnTo>
                    <a:lnTo>
                      <a:pt x="3074" y="506"/>
                    </a:lnTo>
                    <a:lnTo>
                      <a:pt x="2653" y="717"/>
                    </a:lnTo>
                    <a:lnTo>
                      <a:pt x="2274" y="885"/>
                    </a:lnTo>
                    <a:lnTo>
                      <a:pt x="1979" y="969"/>
                    </a:lnTo>
                    <a:lnTo>
                      <a:pt x="1684" y="1053"/>
                    </a:lnTo>
                    <a:lnTo>
                      <a:pt x="1432" y="1053"/>
                    </a:lnTo>
                    <a:lnTo>
                      <a:pt x="1221" y="1011"/>
                    </a:lnTo>
                    <a:lnTo>
                      <a:pt x="1053" y="969"/>
                    </a:lnTo>
                    <a:lnTo>
                      <a:pt x="926" y="885"/>
                    </a:lnTo>
                    <a:lnTo>
                      <a:pt x="800" y="759"/>
                    </a:lnTo>
                    <a:lnTo>
                      <a:pt x="632" y="506"/>
                    </a:lnTo>
                    <a:lnTo>
                      <a:pt x="505" y="254"/>
                    </a:lnTo>
                    <a:lnTo>
                      <a:pt x="463"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3" name="Google Shape;4073;p47"/>
              <p:cNvSpPr/>
              <p:nvPr/>
            </p:nvSpPr>
            <p:spPr>
              <a:xfrm>
                <a:off x="1876950" y="3311650"/>
                <a:ext cx="426325" cy="526300"/>
              </a:xfrm>
              <a:custGeom>
                <a:avLst/>
                <a:gdLst/>
                <a:ahLst/>
                <a:cxnLst/>
                <a:rect l="l" t="t" r="r" b="b"/>
                <a:pathLst>
                  <a:path w="17053" h="21052" extrusionOk="0">
                    <a:moveTo>
                      <a:pt x="8547" y="1"/>
                    </a:moveTo>
                    <a:lnTo>
                      <a:pt x="7958" y="1685"/>
                    </a:lnTo>
                    <a:lnTo>
                      <a:pt x="7284" y="3579"/>
                    </a:lnTo>
                    <a:lnTo>
                      <a:pt x="6358" y="6063"/>
                    </a:lnTo>
                    <a:lnTo>
                      <a:pt x="5137" y="9011"/>
                    </a:lnTo>
                    <a:lnTo>
                      <a:pt x="4421" y="10610"/>
                    </a:lnTo>
                    <a:lnTo>
                      <a:pt x="3664" y="12252"/>
                    </a:lnTo>
                    <a:lnTo>
                      <a:pt x="2864" y="13937"/>
                    </a:lnTo>
                    <a:lnTo>
                      <a:pt x="1979" y="15705"/>
                    </a:lnTo>
                    <a:lnTo>
                      <a:pt x="1011" y="17473"/>
                    </a:lnTo>
                    <a:lnTo>
                      <a:pt x="1" y="19241"/>
                    </a:lnTo>
                    <a:lnTo>
                      <a:pt x="1" y="19326"/>
                    </a:lnTo>
                    <a:lnTo>
                      <a:pt x="43" y="19578"/>
                    </a:lnTo>
                    <a:lnTo>
                      <a:pt x="127" y="19873"/>
                    </a:lnTo>
                    <a:lnTo>
                      <a:pt x="169" y="19999"/>
                    </a:lnTo>
                    <a:lnTo>
                      <a:pt x="295" y="20168"/>
                    </a:lnTo>
                    <a:lnTo>
                      <a:pt x="422" y="20252"/>
                    </a:lnTo>
                    <a:lnTo>
                      <a:pt x="590" y="20336"/>
                    </a:lnTo>
                    <a:lnTo>
                      <a:pt x="801" y="20378"/>
                    </a:lnTo>
                    <a:lnTo>
                      <a:pt x="1053" y="20336"/>
                    </a:lnTo>
                    <a:lnTo>
                      <a:pt x="1348" y="20252"/>
                    </a:lnTo>
                    <a:lnTo>
                      <a:pt x="1727" y="20126"/>
                    </a:lnTo>
                    <a:lnTo>
                      <a:pt x="2148" y="19873"/>
                    </a:lnTo>
                    <a:lnTo>
                      <a:pt x="2611" y="19536"/>
                    </a:lnTo>
                    <a:lnTo>
                      <a:pt x="2737" y="19873"/>
                    </a:lnTo>
                    <a:lnTo>
                      <a:pt x="2864" y="20168"/>
                    </a:lnTo>
                    <a:lnTo>
                      <a:pt x="2990" y="20336"/>
                    </a:lnTo>
                    <a:lnTo>
                      <a:pt x="3116" y="20462"/>
                    </a:lnTo>
                    <a:lnTo>
                      <a:pt x="3243" y="20589"/>
                    </a:lnTo>
                    <a:lnTo>
                      <a:pt x="3411" y="20631"/>
                    </a:lnTo>
                    <a:lnTo>
                      <a:pt x="3621" y="20673"/>
                    </a:lnTo>
                    <a:lnTo>
                      <a:pt x="3832" y="20673"/>
                    </a:lnTo>
                    <a:lnTo>
                      <a:pt x="4127" y="20589"/>
                    </a:lnTo>
                    <a:lnTo>
                      <a:pt x="4379" y="20462"/>
                    </a:lnTo>
                    <a:lnTo>
                      <a:pt x="4716" y="20210"/>
                    </a:lnTo>
                    <a:lnTo>
                      <a:pt x="5095" y="19915"/>
                    </a:lnTo>
                    <a:lnTo>
                      <a:pt x="5221" y="20252"/>
                    </a:lnTo>
                    <a:lnTo>
                      <a:pt x="5432" y="20547"/>
                    </a:lnTo>
                    <a:lnTo>
                      <a:pt x="5558" y="20673"/>
                    </a:lnTo>
                    <a:lnTo>
                      <a:pt x="5727" y="20841"/>
                    </a:lnTo>
                    <a:lnTo>
                      <a:pt x="5895" y="20926"/>
                    </a:lnTo>
                    <a:lnTo>
                      <a:pt x="6063" y="21010"/>
                    </a:lnTo>
                    <a:lnTo>
                      <a:pt x="6274" y="21052"/>
                    </a:lnTo>
                    <a:lnTo>
                      <a:pt x="6484" y="21052"/>
                    </a:lnTo>
                    <a:lnTo>
                      <a:pt x="6737" y="20926"/>
                    </a:lnTo>
                    <a:lnTo>
                      <a:pt x="6990" y="20799"/>
                    </a:lnTo>
                    <a:lnTo>
                      <a:pt x="7284" y="20547"/>
                    </a:lnTo>
                    <a:lnTo>
                      <a:pt x="7579" y="20210"/>
                    </a:lnTo>
                    <a:lnTo>
                      <a:pt x="7663" y="20336"/>
                    </a:lnTo>
                    <a:lnTo>
                      <a:pt x="7874" y="20631"/>
                    </a:lnTo>
                    <a:lnTo>
                      <a:pt x="8000" y="20799"/>
                    </a:lnTo>
                    <a:lnTo>
                      <a:pt x="8169" y="20926"/>
                    </a:lnTo>
                    <a:lnTo>
                      <a:pt x="8337" y="21010"/>
                    </a:lnTo>
                    <a:lnTo>
                      <a:pt x="8547" y="21052"/>
                    </a:lnTo>
                    <a:lnTo>
                      <a:pt x="8716" y="21010"/>
                    </a:lnTo>
                    <a:lnTo>
                      <a:pt x="8884" y="20926"/>
                    </a:lnTo>
                    <a:lnTo>
                      <a:pt x="9053" y="20799"/>
                    </a:lnTo>
                    <a:lnTo>
                      <a:pt x="9221" y="20631"/>
                    </a:lnTo>
                    <a:lnTo>
                      <a:pt x="9432" y="20336"/>
                    </a:lnTo>
                    <a:lnTo>
                      <a:pt x="9516" y="20210"/>
                    </a:lnTo>
                    <a:lnTo>
                      <a:pt x="9768" y="20547"/>
                    </a:lnTo>
                    <a:lnTo>
                      <a:pt x="10063" y="20799"/>
                    </a:lnTo>
                    <a:lnTo>
                      <a:pt x="10316" y="20926"/>
                    </a:lnTo>
                    <a:lnTo>
                      <a:pt x="10568" y="21052"/>
                    </a:lnTo>
                    <a:lnTo>
                      <a:pt x="10779" y="21052"/>
                    </a:lnTo>
                    <a:lnTo>
                      <a:pt x="10989" y="21010"/>
                    </a:lnTo>
                    <a:lnTo>
                      <a:pt x="11158" y="20926"/>
                    </a:lnTo>
                    <a:lnTo>
                      <a:pt x="11326" y="20841"/>
                    </a:lnTo>
                    <a:lnTo>
                      <a:pt x="11495" y="20673"/>
                    </a:lnTo>
                    <a:lnTo>
                      <a:pt x="11621" y="20547"/>
                    </a:lnTo>
                    <a:lnTo>
                      <a:pt x="11831" y="20252"/>
                    </a:lnTo>
                    <a:lnTo>
                      <a:pt x="12000" y="19915"/>
                    </a:lnTo>
                    <a:lnTo>
                      <a:pt x="12337" y="20210"/>
                    </a:lnTo>
                    <a:lnTo>
                      <a:pt x="12674" y="20462"/>
                    </a:lnTo>
                    <a:lnTo>
                      <a:pt x="12968" y="20589"/>
                    </a:lnTo>
                    <a:lnTo>
                      <a:pt x="13221" y="20673"/>
                    </a:lnTo>
                    <a:lnTo>
                      <a:pt x="13431" y="20673"/>
                    </a:lnTo>
                    <a:lnTo>
                      <a:pt x="13642" y="20631"/>
                    </a:lnTo>
                    <a:lnTo>
                      <a:pt x="13810" y="20589"/>
                    </a:lnTo>
                    <a:lnTo>
                      <a:pt x="13979" y="20462"/>
                    </a:lnTo>
                    <a:lnTo>
                      <a:pt x="14105" y="20336"/>
                    </a:lnTo>
                    <a:lnTo>
                      <a:pt x="14189" y="20168"/>
                    </a:lnTo>
                    <a:lnTo>
                      <a:pt x="14358" y="19873"/>
                    </a:lnTo>
                    <a:lnTo>
                      <a:pt x="14442" y="19536"/>
                    </a:lnTo>
                    <a:lnTo>
                      <a:pt x="14947" y="19873"/>
                    </a:lnTo>
                    <a:lnTo>
                      <a:pt x="15368" y="20126"/>
                    </a:lnTo>
                    <a:lnTo>
                      <a:pt x="15705" y="20252"/>
                    </a:lnTo>
                    <a:lnTo>
                      <a:pt x="16000" y="20336"/>
                    </a:lnTo>
                    <a:lnTo>
                      <a:pt x="16252" y="20378"/>
                    </a:lnTo>
                    <a:lnTo>
                      <a:pt x="16463" y="20336"/>
                    </a:lnTo>
                    <a:lnTo>
                      <a:pt x="16631" y="20252"/>
                    </a:lnTo>
                    <a:lnTo>
                      <a:pt x="16800" y="20168"/>
                    </a:lnTo>
                    <a:lnTo>
                      <a:pt x="16884" y="19999"/>
                    </a:lnTo>
                    <a:lnTo>
                      <a:pt x="16968" y="19873"/>
                    </a:lnTo>
                    <a:lnTo>
                      <a:pt x="17010" y="19578"/>
                    </a:lnTo>
                    <a:lnTo>
                      <a:pt x="17052" y="19326"/>
                    </a:lnTo>
                    <a:lnTo>
                      <a:pt x="17052" y="19241"/>
                    </a:lnTo>
                    <a:lnTo>
                      <a:pt x="16000" y="17642"/>
                    </a:lnTo>
                    <a:lnTo>
                      <a:pt x="15031" y="16000"/>
                    </a:lnTo>
                    <a:lnTo>
                      <a:pt x="14147" y="14358"/>
                    </a:lnTo>
                    <a:lnTo>
                      <a:pt x="13305" y="12716"/>
                    </a:lnTo>
                    <a:lnTo>
                      <a:pt x="12547" y="11074"/>
                    </a:lnTo>
                    <a:lnTo>
                      <a:pt x="11831" y="9474"/>
                    </a:lnTo>
                    <a:lnTo>
                      <a:pt x="11200" y="7916"/>
                    </a:lnTo>
                    <a:lnTo>
                      <a:pt x="10653" y="6484"/>
                    </a:lnTo>
                    <a:lnTo>
                      <a:pt x="10147" y="5137"/>
                    </a:lnTo>
                    <a:lnTo>
                      <a:pt x="9726" y="3874"/>
                    </a:lnTo>
                    <a:lnTo>
                      <a:pt x="9053" y="1811"/>
                    </a:lnTo>
                    <a:lnTo>
                      <a:pt x="8674" y="464"/>
                    </a:lnTo>
                    <a:lnTo>
                      <a:pt x="8547"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4" name="Google Shape;4074;p47"/>
              <p:cNvSpPr/>
              <p:nvPr/>
            </p:nvSpPr>
            <p:spPr>
              <a:xfrm>
                <a:off x="1801175" y="3311650"/>
                <a:ext cx="289475" cy="502100"/>
              </a:xfrm>
              <a:custGeom>
                <a:avLst/>
                <a:gdLst/>
                <a:ahLst/>
                <a:cxnLst/>
                <a:rect l="l" t="t" r="r" b="b"/>
                <a:pathLst>
                  <a:path w="11579" h="20084" extrusionOk="0">
                    <a:moveTo>
                      <a:pt x="11578" y="1"/>
                    </a:moveTo>
                    <a:lnTo>
                      <a:pt x="11410" y="380"/>
                    </a:lnTo>
                    <a:lnTo>
                      <a:pt x="10905" y="1516"/>
                    </a:lnTo>
                    <a:lnTo>
                      <a:pt x="10063" y="3327"/>
                    </a:lnTo>
                    <a:lnTo>
                      <a:pt x="9515" y="4421"/>
                    </a:lnTo>
                    <a:lnTo>
                      <a:pt x="8884" y="5684"/>
                    </a:lnTo>
                    <a:lnTo>
                      <a:pt x="8126" y="7032"/>
                    </a:lnTo>
                    <a:lnTo>
                      <a:pt x="7284" y="8505"/>
                    </a:lnTo>
                    <a:lnTo>
                      <a:pt x="6358" y="10105"/>
                    </a:lnTo>
                    <a:lnTo>
                      <a:pt x="5305" y="11747"/>
                    </a:lnTo>
                    <a:lnTo>
                      <a:pt x="4126" y="13473"/>
                    </a:lnTo>
                    <a:lnTo>
                      <a:pt x="2863" y="15284"/>
                    </a:lnTo>
                    <a:lnTo>
                      <a:pt x="1516" y="17136"/>
                    </a:lnTo>
                    <a:lnTo>
                      <a:pt x="0" y="19031"/>
                    </a:lnTo>
                    <a:lnTo>
                      <a:pt x="42" y="19284"/>
                    </a:lnTo>
                    <a:lnTo>
                      <a:pt x="169" y="19536"/>
                    </a:lnTo>
                    <a:lnTo>
                      <a:pt x="337" y="19789"/>
                    </a:lnTo>
                    <a:lnTo>
                      <a:pt x="463" y="19915"/>
                    </a:lnTo>
                    <a:lnTo>
                      <a:pt x="590" y="19999"/>
                    </a:lnTo>
                    <a:lnTo>
                      <a:pt x="758" y="20041"/>
                    </a:lnTo>
                    <a:lnTo>
                      <a:pt x="969" y="20083"/>
                    </a:lnTo>
                    <a:lnTo>
                      <a:pt x="1221" y="20083"/>
                    </a:lnTo>
                    <a:lnTo>
                      <a:pt x="1516" y="19999"/>
                    </a:lnTo>
                    <a:lnTo>
                      <a:pt x="1811" y="19915"/>
                    </a:lnTo>
                    <a:lnTo>
                      <a:pt x="2190" y="19747"/>
                    </a:lnTo>
                    <a:lnTo>
                      <a:pt x="2611" y="19536"/>
                    </a:lnTo>
                    <a:lnTo>
                      <a:pt x="3032" y="19241"/>
                    </a:lnTo>
                    <a:lnTo>
                      <a:pt x="4042" y="17473"/>
                    </a:lnTo>
                    <a:lnTo>
                      <a:pt x="5010" y="15705"/>
                    </a:lnTo>
                    <a:lnTo>
                      <a:pt x="5895" y="13937"/>
                    </a:lnTo>
                    <a:lnTo>
                      <a:pt x="6695" y="12252"/>
                    </a:lnTo>
                    <a:lnTo>
                      <a:pt x="7452" y="10610"/>
                    </a:lnTo>
                    <a:lnTo>
                      <a:pt x="8168" y="9011"/>
                    </a:lnTo>
                    <a:lnTo>
                      <a:pt x="9389" y="6063"/>
                    </a:lnTo>
                    <a:lnTo>
                      <a:pt x="10315" y="3579"/>
                    </a:lnTo>
                    <a:lnTo>
                      <a:pt x="10989" y="1685"/>
                    </a:lnTo>
                    <a:lnTo>
                      <a:pt x="11578" y="1"/>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5" name="Google Shape;4075;p47"/>
              <p:cNvSpPr/>
              <p:nvPr/>
            </p:nvSpPr>
            <p:spPr>
              <a:xfrm>
                <a:off x="2090625" y="3311650"/>
                <a:ext cx="288425" cy="502100"/>
              </a:xfrm>
              <a:custGeom>
                <a:avLst/>
                <a:gdLst/>
                <a:ahLst/>
                <a:cxnLst/>
                <a:rect l="l" t="t" r="r" b="b"/>
                <a:pathLst>
                  <a:path w="11537" h="20084" extrusionOk="0">
                    <a:moveTo>
                      <a:pt x="0" y="1"/>
                    </a:moveTo>
                    <a:lnTo>
                      <a:pt x="127" y="464"/>
                    </a:lnTo>
                    <a:lnTo>
                      <a:pt x="506" y="1811"/>
                    </a:lnTo>
                    <a:lnTo>
                      <a:pt x="1179" y="3874"/>
                    </a:lnTo>
                    <a:lnTo>
                      <a:pt x="1600" y="5137"/>
                    </a:lnTo>
                    <a:lnTo>
                      <a:pt x="2106" y="6484"/>
                    </a:lnTo>
                    <a:lnTo>
                      <a:pt x="2653" y="7916"/>
                    </a:lnTo>
                    <a:lnTo>
                      <a:pt x="3284" y="9474"/>
                    </a:lnTo>
                    <a:lnTo>
                      <a:pt x="4000" y="11074"/>
                    </a:lnTo>
                    <a:lnTo>
                      <a:pt x="4758" y="12716"/>
                    </a:lnTo>
                    <a:lnTo>
                      <a:pt x="5600" y="14358"/>
                    </a:lnTo>
                    <a:lnTo>
                      <a:pt x="6484" y="16000"/>
                    </a:lnTo>
                    <a:lnTo>
                      <a:pt x="7453" y="17642"/>
                    </a:lnTo>
                    <a:lnTo>
                      <a:pt x="8505" y="19241"/>
                    </a:lnTo>
                    <a:lnTo>
                      <a:pt x="8968" y="19536"/>
                    </a:lnTo>
                    <a:lnTo>
                      <a:pt x="9347" y="19747"/>
                    </a:lnTo>
                    <a:lnTo>
                      <a:pt x="9726" y="19915"/>
                    </a:lnTo>
                    <a:lnTo>
                      <a:pt x="10021" y="19999"/>
                    </a:lnTo>
                    <a:lnTo>
                      <a:pt x="10316" y="20083"/>
                    </a:lnTo>
                    <a:lnTo>
                      <a:pt x="10568" y="20083"/>
                    </a:lnTo>
                    <a:lnTo>
                      <a:pt x="10779" y="20041"/>
                    </a:lnTo>
                    <a:lnTo>
                      <a:pt x="10947" y="19999"/>
                    </a:lnTo>
                    <a:lnTo>
                      <a:pt x="11116" y="19915"/>
                    </a:lnTo>
                    <a:lnTo>
                      <a:pt x="11200" y="19789"/>
                    </a:lnTo>
                    <a:lnTo>
                      <a:pt x="11410" y="19536"/>
                    </a:lnTo>
                    <a:lnTo>
                      <a:pt x="11494" y="19284"/>
                    </a:lnTo>
                    <a:lnTo>
                      <a:pt x="11537" y="19031"/>
                    </a:lnTo>
                    <a:lnTo>
                      <a:pt x="10063" y="17136"/>
                    </a:lnTo>
                    <a:lnTo>
                      <a:pt x="8674" y="15284"/>
                    </a:lnTo>
                    <a:lnTo>
                      <a:pt x="7411" y="13473"/>
                    </a:lnTo>
                    <a:lnTo>
                      <a:pt x="6274" y="11747"/>
                    </a:lnTo>
                    <a:lnTo>
                      <a:pt x="5221" y="10105"/>
                    </a:lnTo>
                    <a:lnTo>
                      <a:pt x="4253" y="8505"/>
                    </a:lnTo>
                    <a:lnTo>
                      <a:pt x="3411" y="7032"/>
                    </a:lnTo>
                    <a:lnTo>
                      <a:pt x="2653" y="5684"/>
                    </a:lnTo>
                    <a:lnTo>
                      <a:pt x="2021" y="4421"/>
                    </a:lnTo>
                    <a:lnTo>
                      <a:pt x="1474" y="3327"/>
                    </a:lnTo>
                    <a:lnTo>
                      <a:pt x="632" y="1516"/>
                    </a:lnTo>
                    <a:lnTo>
                      <a:pt x="127" y="380"/>
                    </a:lnTo>
                    <a:lnTo>
                      <a:pt x="0"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6" name="Google Shape;4076;p47"/>
              <p:cNvSpPr/>
              <p:nvPr/>
            </p:nvSpPr>
            <p:spPr>
              <a:xfrm>
                <a:off x="2092725" y="4169500"/>
                <a:ext cx="636825" cy="433675"/>
              </a:xfrm>
              <a:custGeom>
                <a:avLst/>
                <a:gdLst/>
                <a:ahLst/>
                <a:cxnLst/>
                <a:rect l="l" t="t" r="r" b="b"/>
                <a:pathLst>
                  <a:path w="25473" h="17347" extrusionOk="0">
                    <a:moveTo>
                      <a:pt x="1" y="0"/>
                    </a:moveTo>
                    <a:lnTo>
                      <a:pt x="43" y="17346"/>
                    </a:lnTo>
                    <a:lnTo>
                      <a:pt x="25473" y="17346"/>
                    </a:lnTo>
                    <a:lnTo>
                      <a:pt x="23620" y="16925"/>
                    </a:lnTo>
                    <a:lnTo>
                      <a:pt x="21852" y="16462"/>
                    </a:lnTo>
                    <a:lnTo>
                      <a:pt x="20168" y="15999"/>
                    </a:lnTo>
                    <a:lnTo>
                      <a:pt x="18568" y="15452"/>
                    </a:lnTo>
                    <a:lnTo>
                      <a:pt x="17052" y="14862"/>
                    </a:lnTo>
                    <a:lnTo>
                      <a:pt x="15621" y="14231"/>
                    </a:lnTo>
                    <a:lnTo>
                      <a:pt x="14273" y="13599"/>
                    </a:lnTo>
                    <a:lnTo>
                      <a:pt x="12968" y="12925"/>
                    </a:lnTo>
                    <a:lnTo>
                      <a:pt x="11747" y="12252"/>
                    </a:lnTo>
                    <a:lnTo>
                      <a:pt x="10611" y="11536"/>
                    </a:lnTo>
                    <a:lnTo>
                      <a:pt x="9558" y="10820"/>
                    </a:lnTo>
                    <a:lnTo>
                      <a:pt x="8548" y="10105"/>
                    </a:lnTo>
                    <a:lnTo>
                      <a:pt x="7579" y="9347"/>
                    </a:lnTo>
                    <a:lnTo>
                      <a:pt x="6737" y="8631"/>
                    </a:lnTo>
                    <a:lnTo>
                      <a:pt x="5895" y="7873"/>
                    </a:lnTo>
                    <a:lnTo>
                      <a:pt x="5137" y="7157"/>
                    </a:lnTo>
                    <a:lnTo>
                      <a:pt x="4464" y="6442"/>
                    </a:lnTo>
                    <a:lnTo>
                      <a:pt x="3832" y="5768"/>
                    </a:lnTo>
                    <a:lnTo>
                      <a:pt x="3243" y="5094"/>
                    </a:lnTo>
                    <a:lnTo>
                      <a:pt x="2737" y="4421"/>
                    </a:lnTo>
                    <a:lnTo>
                      <a:pt x="1811" y="3242"/>
                    </a:lnTo>
                    <a:lnTo>
                      <a:pt x="1137" y="2147"/>
                    </a:lnTo>
                    <a:lnTo>
                      <a:pt x="590" y="1263"/>
                    </a:lnTo>
                    <a:lnTo>
                      <a:pt x="253" y="590"/>
                    </a:lnTo>
                    <a:lnTo>
                      <a:pt x="1" y="0"/>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7" name="Google Shape;4077;p47"/>
              <p:cNvSpPr/>
              <p:nvPr/>
            </p:nvSpPr>
            <p:spPr>
              <a:xfrm>
                <a:off x="1454875" y="4169500"/>
                <a:ext cx="637875" cy="433675"/>
              </a:xfrm>
              <a:custGeom>
                <a:avLst/>
                <a:gdLst/>
                <a:ahLst/>
                <a:cxnLst/>
                <a:rect l="l" t="t" r="r" b="b"/>
                <a:pathLst>
                  <a:path w="25515" h="17347" extrusionOk="0">
                    <a:moveTo>
                      <a:pt x="25515" y="0"/>
                    </a:moveTo>
                    <a:lnTo>
                      <a:pt x="25220" y="590"/>
                    </a:lnTo>
                    <a:lnTo>
                      <a:pt x="24883" y="1263"/>
                    </a:lnTo>
                    <a:lnTo>
                      <a:pt x="24378" y="2147"/>
                    </a:lnTo>
                    <a:lnTo>
                      <a:pt x="23662" y="3242"/>
                    </a:lnTo>
                    <a:lnTo>
                      <a:pt x="22778" y="4421"/>
                    </a:lnTo>
                    <a:lnTo>
                      <a:pt x="22231" y="5094"/>
                    </a:lnTo>
                    <a:lnTo>
                      <a:pt x="21683" y="5768"/>
                    </a:lnTo>
                    <a:lnTo>
                      <a:pt x="21010" y="6442"/>
                    </a:lnTo>
                    <a:lnTo>
                      <a:pt x="20336" y="7157"/>
                    </a:lnTo>
                    <a:lnTo>
                      <a:pt x="19578" y="7873"/>
                    </a:lnTo>
                    <a:lnTo>
                      <a:pt x="18778" y="8631"/>
                    </a:lnTo>
                    <a:lnTo>
                      <a:pt x="17894" y="9347"/>
                    </a:lnTo>
                    <a:lnTo>
                      <a:pt x="16968" y="10105"/>
                    </a:lnTo>
                    <a:lnTo>
                      <a:pt x="15957" y="10820"/>
                    </a:lnTo>
                    <a:lnTo>
                      <a:pt x="14863" y="11536"/>
                    </a:lnTo>
                    <a:lnTo>
                      <a:pt x="13726" y="12252"/>
                    </a:lnTo>
                    <a:lnTo>
                      <a:pt x="12505" y="12925"/>
                    </a:lnTo>
                    <a:lnTo>
                      <a:pt x="11242" y="13599"/>
                    </a:lnTo>
                    <a:lnTo>
                      <a:pt x="9853" y="14231"/>
                    </a:lnTo>
                    <a:lnTo>
                      <a:pt x="8421" y="14862"/>
                    </a:lnTo>
                    <a:lnTo>
                      <a:pt x="6905" y="15452"/>
                    </a:lnTo>
                    <a:lnTo>
                      <a:pt x="5305" y="15999"/>
                    </a:lnTo>
                    <a:lnTo>
                      <a:pt x="3621" y="16462"/>
                    </a:lnTo>
                    <a:lnTo>
                      <a:pt x="1853" y="16925"/>
                    </a:lnTo>
                    <a:lnTo>
                      <a:pt x="1" y="17346"/>
                    </a:lnTo>
                    <a:lnTo>
                      <a:pt x="25430" y="17346"/>
                    </a:lnTo>
                    <a:lnTo>
                      <a:pt x="25515" y="0"/>
                    </a:lnTo>
                    <a:close/>
                  </a:path>
                </a:pathLst>
              </a:custGeom>
              <a:solidFill>
                <a:srgbClr val="6D0F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8" name="Google Shape;4078;p47"/>
              <p:cNvSpPr/>
              <p:nvPr/>
            </p:nvSpPr>
            <p:spPr>
              <a:xfrm>
                <a:off x="1624350" y="4169500"/>
                <a:ext cx="935750" cy="433675"/>
              </a:xfrm>
              <a:custGeom>
                <a:avLst/>
                <a:gdLst/>
                <a:ahLst/>
                <a:cxnLst/>
                <a:rect l="l" t="t" r="r" b="b"/>
                <a:pathLst>
                  <a:path w="37430" h="17347" extrusionOk="0">
                    <a:moveTo>
                      <a:pt x="18736" y="0"/>
                    </a:moveTo>
                    <a:lnTo>
                      <a:pt x="18567" y="590"/>
                    </a:lnTo>
                    <a:lnTo>
                      <a:pt x="18357" y="1263"/>
                    </a:lnTo>
                    <a:lnTo>
                      <a:pt x="18020" y="2189"/>
                    </a:lnTo>
                    <a:lnTo>
                      <a:pt x="17599" y="3242"/>
                    </a:lnTo>
                    <a:lnTo>
                      <a:pt x="17009" y="4463"/>
                    </a:lnTo>
                    <a:lnTo>
                      <a:pt x="16252" y="5810"/>
                    </a:lnTo>
                    <a:lnTo>
                      <a:pt x="15831" y="6484"/>
                    </a:lnTo>
                    <a:lnTo>
                      <a:pt x="15325" y="7200"/>
                    </a:lnTo>
                    <a:lnTo>
                      <a:pt x="14820" y="7957"/>
                    </a:lnTo>
                    <a:lnTo>
                      <a:pt x="14231" y="8673"/>
                    </a:lnTo>
                    <a:lnTo>
                      <a:pt x="13599" y="9389"/>
                    </a:lnTo>
                    <a:lnTo>
                      <a:pt x="12926" y="10147"/>
                    </a:lnTo>
                    <a:lnTo>
                      <a:pt x="12210" y="10862"/>
                    </a:lnTo>
                    <a:lnTo>
                      <a:pt x="11410" y="11578"/>
                    </a:lnTo>
                    <a:lnTo>
                      <a:pt x="10568" y="12294"/>
                    </a:lnTo>
                    <a:lnTo>
                      <a:pt x="9642" y="12968"/>
                    </a:lnTo>
                    <a:lnTo>
                      <a:pt x="8673" y="13641"/>
                    </a:lnTo>
                    <a:lnTo>
                      <a:pt x="7663" y="14273"/>
                    </a:lnTo>
                    <a:lnTo>
                      <a:pt x="6568" y="14904"/>
                    </a:lnTo>
                    <a:lnTo>
                      <a:pt x="5389" y="15452"/>
                    </a:lnTo>
                    <a:lnTo>
                      <a:pt x="4168" y="15999"/>
                    </a:lnTo>
                    <a:lnTo>
                      <a:pt x="2863" y="16504"/>
                    </a:lnTo>
                    <a:lnTo>
                      <a:pt x="1474" y="16925"/>
                    </a:lnTo>
                    <a:lnTo>
                      <a:pt x="0" y="17346"/>
                    </a:lnTo>
                    <a:lnTo>
                      <a:pt x="37429" y="17346"/>
                    </a:lnTo>
                    <a:lnTo>
                      <a:pt x="35998" y="16925"/>
                    </a:lnTo>
                    <a:lnTo>
                      <a:pt x="34608" y="16504"/>
                    </a:lnTo>
                    <a:lnTo>
                      <a:pt x="33303" y="15999"/>
                    </a:lnTo>
                    <a:lnTo>
                      <a:pt x="32082" y="15452"/>
                    </a:lnTo>
                    <a:lnTo>
                      <a:pt x="30903" y="14904"/>
                    </a:lnTo>
                    <a:lnTo>
                      <a:pt x="29809" y="14273"/>
                    </a:lnTo>
                    <a:lnTo>
                      <a:pt x="28756" y="13641"/>
                    </a:lnTo>
                    <a:lnTo>
                      <a:pt x="27788" y="12968"/>
                    </a:lnTo>
                    <a:lnTo>
                      <a:pt x="26904" y="12294"/>
                    </a:lnTo>
                    <a:lnTo>
                      <a:pt x="26062" y="11578"/>
                    </a:lnTo>
                    <a:lnTo>
                      <a:pt x="25262" y="10862"/>
                    </a:lnTo>
                    <a:lnTo>
                      <a:pt x="24504" y="10147"/>
                    </a:lnTo>
                    <a:lnTo>
                      <a:pt x="23830" y="9389"/>
                    </a:lnTo>
                    <a:lnTo>
                      <a:pt x="23199" y="8673"/>
                    </a:lnTo>
                    <a:lnTo>
                      <a:pt x="22651" y="7957"/>
                    </a:lnTo>
                    <a:lnTo>
                      <a:pt x="22104" y="7200"/>
                    </a:lnTo>
                    <a:lnTo>
                      <a:pt x="21641" y="6484"/>
                    </a:lnTo>
                    <a:lnTo>
                      <a:pt x="21178" y="5810"/>
                    </a:lnTo>
                    <a:lnTo>
                      <a:pt x="20462" y="4463"/>
                    </a:lnTo>
                    <a:lnTo>
                      <a:pt x="19872" y="3242"/>
                    </a:lnTo>
                    <a:lnTo>
                      <a:pt x="19409" y="2189"/>
                    </a:lnTo>
                    <a:lnTo>
                      <a:pt x="19073" y="1263"/>
                    </a:lnTo>
                    <a:lnTo>
                      <a:pt x="18862" y="590"/>
                    </a:lnTo>
                    <a:lnTo>
                      <a:pt x="1873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9" name="Google Shape;4079;p47"/>
              <p:cNvSpPr/>
              <p:nvPr/>
            </p:nvSpPr>
            <p:spPr>
              <a:xfrm>
                <a:off x="2083250" y="3155875"/>
                <a:ext cx="12650" cy="174750"/>
              </a:xfrm>
              <a:custGeom>
                <a:avLst/>
                <a:gdLst/>
                <a:ahLst/>
                <a:cxnLst/>
                <a:rect l="l" t="t" r="r" b="b"/>
                <a:pathLst>
                  <a:path w="506" h="6990" extrusionOk="0">
                    <a:moveTo>
                      <a:pt x="169" y="1"/>
                    </a:moveTo>
                    <a:lnTo>
                      <a:pt x="1" y="6905"/>
                    </a:lnTo>
                    <a:lnTo>
                      <a:pt x="127" y="6947"/>
                    </a:lnTo>
                    <a:lnTo>
                      <a:pt x="211" y="6990"/>
                    </a:lnTo>
                    <a:lnTo>
                      <a:pt x="380" y="6990"/>
                    </a:lnTo>
                    <a:lnTo>
                      <a:pt x="506" y="6947"/>
                    </a:lnTo>
                    <a:lnTo>
                      <a:pt x="506" y="6905"/>
                    </a:lnTo>
                    <a:lnTo>
                      <a:pt x="422" y="1"/>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080" name="Google Shape;4080;p47"/>
          <p:cNvGrpSpPr/>
          <p:nvPr/>
        </p:nvGrpSpPr>
        <p:grpSpPr>
          <a:xfrm>
            <a:off x="933320" y="3043627"/>
            <a:ext cx="535383" cy="1557745"/>
            <a:chOff x="1527695" y="682302"/>
            <a:chExt cx="535383" cy="1557745"/>
          </a:xfrm>
        </p:grpSpPr>
        <p:sp>
          <p:nvSpPr>
            <p:cNvPr id="4081" name="Google Shape;4081;p47"/>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82" name="Google Shape;4082;p47"/>
            <p:cNvGrpSpPr/>
            <p:nvPr/>
          </p:nvGrpSpPr>
          <p:grpSpPr>
            <a:xfrm>
              <a:off x="1527695" y="682302"/>
              <a:ext cx="535383" cy="1557745"/>
              <a:chOff x="238125" y="2522225"/>
              <a:chExt cx="452564" cy="1316775"/>
            </a:xfrm>
          </p:grpSpPr>
          <p:sp>
            <p:nvSpPr>
              <p:cNvPr id="4083" name="Google Shape;4083;p47"/>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4" name="Google Shape;4084;p47"/>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5" name="Google Shape;4085;p47"/>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6" name="Google Shape;4086;p47"/>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7" name="Google Shape;4087;p47"/>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088" name="Google Shape;4088;p47"/>
          <p:cNvGrpSpPr/>
          <p:nvPr/>
        </p:nvGrpSpPr>
        <p:grpSpPr>
          <a:xfrm>
            <a:off x="1573953" y="815035"/>
            <a:ext cx="250741" cy="644461"/>
            <a:chOff x="783488" y="2321096"/>
            <a:chExt cx="401700" cy="1032459"/>
          </a:xfrm>
        </p:grpSpPr>
        <p:sp>
          <p:nvSpPr>
            <p:cNvPr id="4089" name="Google Shape;4089;p47"/>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90" name="Google Shape;4090;p47"/>
            <p:cNvGrpSpPr/>
            <p:nvPr/>
          </p:nvGrpSpPr>
          <p:grpSpPr>
            <a:xfrm>
              <a:off x="808171" y="2347443"/>
              <a:ext cx="352343" cy="1006112"/>
              <a:chOff x="469675" y="990775"/>
              <a:chExt cx="297839" cy="850475"/>
            </a:xfrm>
          </p:grpSpPr>
          <p:sp>
            <p:nvSpPr>
              <p:cNvPr id="4091" name="Google Shape;4091;p47"/>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2" name="Google Shape;4092;p47"/>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3" name="Google Shape;4093;p47"/>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4" name="Google Shape;4094;p47"/>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5" name="Google Shape;4095;p47"/>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096" name="Google Shape;4096;p47"/>
          <p:cNvGrpSpPr/>
          <p:nvPr/>
        </p:nvGrpSpPr>
        <p:grpSpPr>
          <a:xfrm>
            <a:off x="7165345" y="630002"/>
            <a:ext cx="535383" cy="1557745"/>
            <a:chOff x="1527695" y="682302"/>
            <a:chExt cx="535383" cy="1557745"/>
          </a:xfrm>
        </p:grpSpPr>
        <p:sp>
          <p:nvSpPr>
            <p:cNvPr id="4097" name="Google Shape;4097;p47"/>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98" name="Google Shape;4098;p47"/>
            <p:cNvGrpSpPr/>
            <p:nvPr/>
          </p:nvGrpSpPr>
          <p:grpSpPr>
            <a:xfrm>
              <a:off x="1527695" y="682302"/>
              <a:ext cx="535383" cy="1557745"/>
              <a:chOff x="238125" y="2522225"/>
              <a:chExt cx="452564" cy="1316775"/>
            </a:xfrm>
          </p:grpSpPr>
          <p:sp>
            <p:nvSpPr>
              <p:cNvPr id="4099" name="Google Shape;4099;p47"/>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0" name="Google Shape;4100;p47"/>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1" name="Google Shape;4101;p47"/>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2" name="Google Shape;4102;p47"/>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3" name="Google Shape;4103;p47"/>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104" name="Google Shape;4104;p47"/>
          <p:cNvGrpSpPr/>
          <p:nvPr/>
        </p:nvGrpSpPr>
        <p:grpSpPr>
          <a:xfrm>
            <a:off x="7974213" y="1613071"/>
            <a:ext cx="401700" cy="1032459"/>
            <a:chOff x="783488" y="2321096"/>
            <a:chExt cx="401700" cy="1032459"/>
          </a:xfrm>
        </p:grpSpPr>
        <p:sp>
          <p:nvSpPr>
            <p:cNvPr id="4105" name="Google Shape;4105;p47"/>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06" name="Google Shape;4106;p47"/>
            <p:cNvGrpSpPr/>
            <p:nvPr/>
          </p:nvGrpSpPr>
          <p:grpSpPr>
            <a:xfrm>
              <a:off x="808171" y="2347443"/>
              <a:ext cx="352343" cy="1006112"/>
              <a:chOff x="469675" y="990775"/>
              <a:chExt cx="297839" cy="850475"/>
            </a:xfrm>
          </p:grpSpPr>
          <p:sp>
            <p:nvSpPr>
              <p:cNvPr id="4107" name="Google Shape;4107;p47"/>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8" name="Google Shape;4108;p47"/>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9" name="Google Shape;4109;p47"/>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0" name="Google Shape;4110;p47"/>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1" name="Google Shape;4111;p47"/>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 name="Google Shape;3384;p37">
            <a:extLst>
              <a:ext uri="{FF2B5EF4-FFF2-40B4-BE49-F238E27FC236}">
                <a16:creationId xmlns:a16="http://schemas.microsoft.com/office/drawing/2014/main" id="{67EA3331-6459-33CE-6115-CB08DC2933D0}"/>
              </a:ext>
            </a:extLst>
          </p:cNvPr>
          <p:cNvSpPr txBox="1">
            <a:spLocks noGrp="1"/>
          </p:cNvSpPr>
          <p:nvPr>
            <p:ph type="title"/>
          </p:nvPr>
        </p:nvSpPr>
        <p:spPr>
          <a:xfrm>
            <a:off x="720000" y="5212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a:t>ND SAMS Navigation &amp; New Features</a:t>
            </a:r>
            <a:endParaRPr sz="2400"/>
          </a:p>
        </p:txBody>
      </p:sp>
      <p:pic>
        <p:nvPicPr>
          <p:cNvPr id="2" name="Picture 1">
            <a:extLst>
              <a:ext uri="{FF2B5EF4-FFF2-40B4-BE49-F238E27FC236}">
                <a16:creationId xmlns:a16="http://schemas.microsoft.com/office/drawing/2014/main" id="{96778F35-B022-3E2B-A47D-E1C929D2821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625" b="95949" l="2128" r="96383">
                        <a14:foregroundMark x1="32979" y1="25586" x2="28511" y2="28145"/>
                        <a14:foregroundMark x1="54468" y1="15778" x2="52128" y2="22175"/>
                        <a14:foregroundMark x1="16809" y1="16631" x2="15106" y2="23028"/>
                        <a14:foregroundMark x1="10426" y1="25586" x2="4043" y2="52452"/>
                        <a14:foregroundMark x1="4043" y1="52452" x2="7021" y2="66951"/>
                        <a14:foregroundMark x1="5319" y1="38806" x2="5319" y2="38806"/>
                        <a14:foregroundMark x1="5319" y1="35394" x2="4255" y2="42004"/>
                        <a14:foregroundMark x1="2553" y1="48827" x2="3404" y2="52239"/>
                        <a14:foregroundMark x1="8511" y1="71855" x2="25319" y2="87633"/>
                        <a14:foregroundMark x1="25319" y1="87633" x2="47660" y2="94456"/>
                        <a14:foregroundMark x1="47660" y1="94456" x2="71064" y2="91898"/>
                        <a14:foregroundMark x1="16809" y1="82516" x2="18723" y2="84435"/>
                        <a14:foregroundMark x1="28936" y1="90618" x2="31702" y2="92111"/>
                        <a14:foregroundMark x1="37447" y1="94670" x2="42128" y2="95949"/>
                        <a14:foregroundMark x1="62128" y1="95522" x2="62128" y2="95522"/>
                        <a14:foregroundMark x1="72979" y1="91471" x2="72979" y2="91471"/>
                        <a14:foregroundMark x1="71915" y1="89339" x2="75319" y2="89126"/>
                        <a14:foregroundMark x1="81064" y1="84009" x2="84255" y2="82729"/>
                        <a14:foregroundMark x1="89574" y1="72921" x2="93404" y2="36461"/>
                        <a14:foregroundMark x1="96383" y1="53092" x2="95745" y2="46269"/>
                        <a14:foregroundMark x1="91915" y1="69723" x2="90426" y2="71642"/>
                        <a14:foregroundMark x1="91277" y1="72281" x2="89574" y2="74414"/>
                        <a14:foregroundMark x1="95745" y1="59701" x2="94681" y2="61834"/>
                        <a14:foregroundMark x1="95319" y1="62687" x2="94894" y2="63753"/>
                        <a14:foregroundMark x1="94681" y1="39659" x2="81702" y2="18124"/>
                        <a14:foregroundMark x1="85532" y1="21109" x2="90000" y2="27932"/>
                        <a14:foregroundMark x1="23830" y1="11087" x2="46596" y2="6183"/>
                        <a14:foregroundMark x1="46596" y1="6183" x2="72766" y2="10235"/>
                        <a14:foregroundMark x1="72766" y1="10235" x2="85532" y2="21109"/>
                        <a14:foregroundMark x1="35957" y1="6397" x2="49574" y2="5970"/>
                        <a14:foregroundMark x1="44681" y1="4478" x2="67447" y2="7676"/>
                        <a14:foregroundMark x1="67447" y1="7676" x2="67872" y2="7889"/>
                        <a14:foregroundMark x1="72553" y1="10661" x2="61489" y2="6610"/>
                        <a14:foregroundMark x1="68085" y1="7249" x2="48723" y2="3625"/>
                        <a14:foregroundMark x1="60638" y1="4691" x2="60638" y2="4691"/>
                        <a14:foregroundMark x1="65957" y1="6610" x2="65957" y2="6610"/>
                        <a14:foregroundMark x1="72340" y1="9382" x2="72340" y2="9382"/>
                        <a14:foregroundMark x1="73191" y1="9808" x2="73191" y2="9808"/>
                        <a14:foregroundMark x1="76170" y1="10448" x2="76170" y2="10448"/>
                        <a14:foregroundMark x1="83617" y1="17484" x2="83617" y2="17484"/>
                        <a14:foregroundMark x1="26383" y1="89765" x2="29362" y2="92537"/>
                        <a14:foregroundMark x1="60426" y1="94030" x2="64681" y2="94243"/>
                        <a14:foregroundMark x1="60426" y1="25160" x2="60638" y2="29638"/>
                        <a14:foregroundMark x1="38936" y1="5117" x2="38085" y2="5544"/>
                        <a14:foregroundMark x1="41277" y1="4478" x2="36596" y2="5544"/>
                      </a14:backgroundRemoval>
                    </a14:imgEffect>
                  </a14:imgLayer>
                </a14:imgProps>
              </a:ext>
            </a:extLst>
          </a:blip>
          <a:stretch>
            <a:fillRect/>
          </a:stretch>
        </p:blipFill>
        <p:spPr>
          <a:xfrm rot="20985455">
            <a:off x="1345357" y="1475649"/>
            <a:ext cx="2304253" cy="2299351"/>
          </a:xfrm>
          <a:prstGeom prst="rect">
            <a:avLst/>
          </a:prstGeom>
        </p:spPr>
      </p:pic>
      <p:sp>
        <p:nvSpPr>
          <p:cNvPr id="3" name="Google Shape;3385;p37">
            <a:extLst>
              <a:ext uri="{FF2B5EF4-FFF2-40B4-BE49-F238E27FC236}">
                <a16:creationId xmlns:a16="http://schemas.microsoft.com/office/drawing/2014/main" id="{AF7B85C8-1443-F191-33AA-7B580C7B4035}"/>
              </a:ext>
            </a:extLst>
          </p:cNvPr>
          <p:cNvSpPr txBox="1">
            <a:spLocks/>
          </p:cNvSpPr>
          <p:nvPr/>
        </p:nvSpPr>
        <p:spPr>
          <a:xfrm>
            <a:off x="3681288" y="1007750"/>
            <a:ext cx="3825502" cy="326653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Roboto"/>
              <a:buNone/>
              <a:defRPr sz="2100" b="0" i="0" u="none" strike="noStrike" cap="none">
                <a:solidFill>
                  <a:schemeClr val="dk1"/>
                </a:solidFill>
                <a:latin typeface="Roboto"/>
                <a:ea typeface="Roboto"/>
                <a:cs typeface="Roboto"/>
                <a:sym typeface="Roboto"/>
              </a:defRPr>
            </a:lvl1pPr>
            <a:lvl2pPr marL="914400" marR="0" lvl="1" indent="-317500" algn="ct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2pPr>
            <a:lvl3pPr marL="1371600" marR="0" lvl="2"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3pPr>
            <a:lvl4pPr marL="1828800" marR="0" lvl="3"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4pPr>
            <a:lvl5pPr marL="2286000" marR="0" lvl="4"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5pPr>
            <a:lvl6pPr marL="2743200" marR="0" lvl="5"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6pPr>
            <a:lvl7pPr marL="3200400" marR="0" lvl="6"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7pPr>
            <a:lvl8pPr marL="3657600" marR="0" lvl="7"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8pPr>
            <a:lvl9pPr marL="4114800" marR="0" lvl="8" indent="-317500" algn="ctr" rtl="0">
              <a:lnSpc>
                <a:spcPct val="100000"/>
              </a:lnSpc>
              <a:spcBef>
                <a:spcPts val="1600"/>
              </a:spcBef>
              <a:spcAft>
                <a:spcPts val="1600"/>
              </a:spcAft>
              <a:buClr>
                <a:schemeClr val="dk1"/>
              </a:buClr>
              <a:buSzPts val="1400"/>
              <a:buFont typeface="Roboto"/>
              <a:buNone/>
              <a:defRPr sz="1400" b="0" i="0" u="none" strike="noStrike" cap="none">
                <a:solidFill>
                  <a:schemeClr val="dk1"/>
                </a:solidFill>
                <a:latin typeface="Roboto"/>
                <a:ea typeface="Roboto"/>
                <a:cs typeface="Roboto"/>
                <a:sym typeface="Roboto"/>
              </a:defRPr>
            </a:lvl9pPr>
          </a:lstStyle>
          <a:p>
            <a:pPr marL="571500" indent="-571500">
              <a:lnSpc>
                <a:spcPct val="150000"/>
              </a:lnSpc>
              <a:buClr>
                <a:schemeClr val="accent3">
                  <a:lumMod val="75000"/>
                </a:schemeClr>
              </a:buClr>
              <a:buSzPct val="100000"/>
              <a:buFont typeface="Wingdings" panose="05000000000000000000" pitchFamily="2" charset="2"/>
              <a:buChar char="§"/>
            </a:pPr>
            <a:r>
              <a:rPr lang="en-US" sz="2500">
                <a:solidFill>
                  <a:schemeClr val="accent2"/>
                </a:solidFill>
                <a:latin typeface="Abril Fatface" panose="02000503000000020003" pitchFamily="2" charset="0"/>
              </a:rPr>
              <a:t>Navigation Review</a:t>
            </a:r>
          </a:p>
          <a:p>
            <a:pPr marL="571500" indent="-571500">
              <a:lnSpc>
                <a:spcPct val="150000"/>
              </a:lnSpc>
              <a:buClr>
                <a:schemeClr val="accent3">
                  <a:lumMod val="75000"/>
                </a:schemeClr>
              </a:buClr>
              <a:buSzPct val="100000"/>
              <a:buFont typeface="Wingdings" panose="05000000000000000000" pitchFamily="2" charset="2"/>
              <a:buChar char="§"/>
            </a:pPr>
            <a:r>
              <a:rPr lang="en-US" sz="2500">
                <a:solidFill>
                  <a:schemeClr val="accent2"/>
                </a:solidFill>
                <a:latin typeface="Abril Fatface" panose="02000503000000020003" pitchFamily="2" charset="0"/>
              </a:rPr>
              <a:t>Summer Processes</a:t>
            </a:r>
          </a:p>
          <a:p>
            <a:pPr marL="571500" indent="-571500">
              <a:lnSpc>
                <a:spcPct val="150000"/>
              </a:lnSpc>
              <a:buClr>
                <a:schemeClr val="accent3">
                  <a:lumMod val="75000"/>
                </a:schemeClr>
              </a:buClr>
              <a:buSzPct val="100000"/>
              <a:buFont typeface="Wingdings" panose="05000000000000000000" pitchFamily="2" charset="2"/>
              <a:buChar char="§"/>
            </a:pPr>
            <a:r>
              <a:rPr lang="en-US" sz="2500">
                <a:solidFill>
                  <a:schemeClr val="accent2"/>
                </a:solidFill>
                <a:latin typeface="Abril Fatface" panose="02000503000000020003" pitchFamily="2" charset="0"/>
              </a:rPr>
              <a:t>State Grant Tool</a:t>
            </a:r>
          </a:p>
          <a:p>
            <a:pPr marL="571500" indent="-571500">
              <a:lnSpc>
                <a:spcPct val="150000"/>
              </a:lnSpc>
              <a:buClr>
                <a:schemeClr val="accent3">
                  <a:lumMod val="75000"/>
                </a:schemeClr>
              </a:buClr>
              <a:buSzPct val="100000"/>
              <a:buFont typeface="Wingdings" panose="05000000000000000000" pitchFamily="2" charset="2"/>
              <a:buChar char="§"/>
            </a:pPr>
            <a:r>
              <a:rPr lang="en-US" sz="2500">
                <a:solidFill>
                  <a:schemeClr val="accent2"/>
                </a:solidFill>
                <a:latin typeface="Abril Fatface" panose="02000503000000020003" pitchFamily="2" charset="0"/>
              </a:rPr>
              <a:t>Future Attractions</a:t>
            </a:r>
          </a:p>
          <a:p>
            <a:pPr marL="1028700" lvl="1" indent="-571500" algn="l">
              <a:lnSpc>
                <a:spcPct val="150000"/>
              </a:lnSpc>
              <a:buClr>
                <a:schemeClr val="accent3">
                  <a:lumMod val="75000"/>
                </a:schemeClr>
              </a:buClr>
              <a:buSzPct val="100000"/>
              <a:buFont typeface="Wingdings" panose="05000000000000000000" pitchFamily="2" charset="2"/>
              <a:buChar char="§"/>
            </a:pPr>
            <a:r>
              <a:rPr lang="en-US" sz="1300">
                <a:solidFill>
                  <a:schemeClr val="accent2"/>
                </a:solidFill>
                <a:latin typeface="Abril Fatface" panose="02000503000000020003" pitchFamily="2" charset="0"/>
              </a:rPr>
              <a:t>EOT Reports</a:t>
            </a:r>
          </a:p>
          <a:p>
            <a:pPr marL="1028700" lvl="1" indent="-571500" algn="l">
              <a:lnSpc>
                <a:spcPct val="150000"/>
              </a:lnSpc>
              <a:buClr>
                <a:schemeClr val="accent3">
                  <a:lumMod val="75000"/>
                </a:schemeClr>
              </a:buClr>
              <a:buSzPct val="100000"/>
              <a:buFont typeface="Wingdings" panose="05000000000000000000" pitchFamily="2" charset="2"/>
              <a:buChar char="§"/>
            </a:pPr>
            <a:r>
              <a:rPr lang="en-US" sz="1300">
                <a:solidFill>
                  <a:schemeClr val="accent2"/>
                </a:solidFill>
                <a:latin typeface="Abril Fatface" panose="02000503000000020003" pitchFamily="2" charset="0"/>
              </a:rPr>
              <a:t>Single Sign 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997D4-4722-70CB-B2BA-614EB49BF0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048A0C-650E-514F-50C4-502A19F99485}"/>
              </a:ext>
            </a:extLst>
          </p:cNvPr>
          <p:cNvSpPr>
            <a:spLocks noGrp="1"/>
          </p:cNvSpPr>
          <p:nvPr>
            <p:ph type="title"/>
          </p:nvPr>
        </p:nvSpPr>
        <p:spPr/>
        <p:txBody>
          <a:bodyPr/>
          <a:lstStyle/>
          <a:p>
            <a:r>
              <a:rPr lang="en-US"/>
              <a:t>Logging In</a:t>
            </a:r>
          </a:p>
        </p:txBody>
      </p:sp>
      <p:sp>
        <p:nvSpPr>
          <p:cNvPr id="3" name="Text Placeholder 2">
            <a:extLst>
              <a:ext uri="{FF2B5EF4-FFF2-40B4-BE49-F238E27FC236}">
                <a16:creationId xmlns:a16="http://schemas.microsoft.com/office/drawing/2014/main" id="{25740C81-EB04-1894-95B4-7A94FFE44357}"/>
              </a:ext>
            </a:extLst>
          </p:cNvPr>
          <p:cNvSpPr>
            <a:spLocks noGrp="1"/>
          </p:cNvSpPr>
          <p:nvPr>
            <p:ph type="body" idx="1"/>
          </p:nvPr>
        </p:nvSpPr>
        <p:spPr>
          <a:xfrm>
            <a:off x="720000" y="1935480"/>
            <a:ext cx="7704000" cy="2696672"/>
          </a:xfrm>
        </p:spPr>
        <p:txBody>
          <a:bodyPr/>
          <a:lstStyle/>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Who has access and requesting access</a:t>
            </a:r>
          </a:p>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Email invitation to register</a:t>
            </a:r>
          </a:p>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Multi-Factor Authentication</a:t>
            </a:r>
          </a:p>
          <a:p>
            <a:pPr marL="323850" indent="-171450">
              <a:spcBef>
                <a:spcPts val="50"/>
              </a:spcBef>
              <a:buFont typeface="Arial" panose="020B0604020202020204" pitchFamily="34" charset="0"/>
              <a:buChar char="•"/>
            </a:pPr>
            <a:endParaRPr lang="en-US" sz="1600">
              <a:latin typeface="Roboto" panose="02000000000000000000" pitchFamily="2" charset="0"/>
              <a:ea typeface="Roboto" panose="02000000000000000000" pitchFamily="2" charset="0"/>
            </a:endParaRPr>
          </a:p>
          <a:p>
            <a:pPr marL="457200" lvl="2">
              <a:lnSpc>
                <a:spcPct val="100000"/>
              </a:lnSpc>
              <a:spcBef>
                <a:spcPts val="50"/>
              </a:spcBef>
            </a:pPr>
            <a:endParaRPr lang="en-US" sz="1600">
              <a:latin typeface="Roboto" panose="02000000000000000000" pitchFamily="2" charset="0"/>
              <a:ea typeface="Roboto" panose="02000000000000000000" pitchFamily="2" charset="0"/>
            </a:endParaRPr>
          </a:p>
        </p:txBody>
      </p:sp>
      <p:pic>
        <p:nvPicPr>
          <p:cNvPr id="4" name="Picture 3" descr="A screenshot of a phone&#10;&#10;Description automatically generated">
            <a:extLst>
              <a:ext uri="{FF2B5EF4-FFF2-40B4-BE49-F238E27FC236}">
                <a16:creationId xmlns:a16="http://schemas.microsoft.com/office/drawing/2014/main" id="{A60800B6-343A-E3B7-57C2-335BFD1A3C9A}"/>
              </a:ext>
            </a:extLst>
          </p:cNvPr>
          <p:cNvPicPr>
            <a:picLocks noChangeAspect="1"/>
          </p:cNvPicPr>
          <p:nvPr/>
        </p:nvPicPr>
        <p:blipFill>
          <a:blip r:embed="rId3"/>
          <a:stretch>
            <a:fillRect/>
          </a:stretch>
        </p:blipFill>
        <p:spPr>
          <a:xfrm>
            <a:off x="5697855" y="1312545"/>
            <a:ext cx="2076450" cy="2914650"/>
          </a:xfrm>
          <a:prstGeom prst="rect">
            <a:avLst/>
          </a:prstGeom>
          <a:ln>
            <a:solidFill>
              <a:schemeClr val="accent1"/>
            </a:solidFill>
          </a:ln>
        </p:spPr>
      </p:pic>
    </p:spTree>
    <p:extLst>
      <p:ext uri="{BB962C8B-B14F-4D97-AF65-F5344CB8AC3E}">
        <p14:creationId xmlns:p14="http://schemas.microsoft.com/office/powerpoint/2010/main" val="3292781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DDBA3-8CB6-B2DF-AFA1-D3BD182B97A9}"/>
              </a:ext>
            </a:extLst>
          </p:cNvPr>
          <p:cNvSpPr>
            <a:spLocks noGrp="1"/>
          </p:cNvSpPr>
          <p:nvPr>
            <p:ph type="title"/>
          </p:nvPr>
        </p:nvSpPr>
        <p:spPr/>
        <p:txBody>
          <a:bodyPr/>
          <a:lstStyle/>
          <a:p>
            <a:r>
              <a:rPr lang="en-US"/>
              <a:t>The Welcome Page</a:t>
            </a:r>
          </a:p>
        </p:txBody>
      </p:sp>
      <p:sp>
        <p:nvSpPr>
          <p:cNvPr id="3" name="Text Placeholder 2">
            <a:extLst>
              <a:ext uri="{FF2B5EF4-FFF2-40B4-BE49-F238E27FC236}">
                <a16:creationId xmlns:a16="http://schemas.microsoft.com/office/drawing/2014/main" id="{2AFAEDB7-0E06-F842-0AF3-58DC3DF80F9A}"/>
              </a:ext>
            </a:extLst>
          </p:cNvPr>
          <p:cNvSpPr>
            <a:spLocks noGrp="1"/>
          </p:cNvSpPr>
          <p:nvPr>
            <p:ph type="body" idx="1"/>
          </p:nvPr>
        </p:nvSpPr>
        <p:spPr>
          <a:xfrm>
            <a:off x="720000" y="1211580"/>
            <a:ext cx="4690200" cy="3420572"/>
          </a:xfrm>
        </p:spPr>
        <p:txBody>
          <a:bodyPr/>
          <a:lstStyle/>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Provides details of what is in your menu </a:t>
            </a:r>
            <a:endParaRPr lang="en-US" sz="2000">
              <a:latin typeface="Roboto" panose="02000000000000000000" pitchFamily="2" charset="0"/>
              <a:ea typeface="Roboto" panose="02000000000000000000" pitchFamily="2" charset="0"/>
            </a:endParaRPr>
          </a:p>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Customized to your role:</a:t>
            </a:r>
          </a:p>
          <a:p>
            <a:pPr marL="781050" lvl="1" indent="-171450">
              <a:spcBef>
                <a:spcPts val="50"/>
              </a:spcBef>
              <a:buFont typeface="Arial" panose="020B0604020202020204" pitchFamily="34" charset="0"/>
              <a:buChar char="•"/>
            </a:pPr>
            <a:r>
              <a:rPr lang="en-US" sz="1600">
                <a:latin typeface="Roboto" panose="02000000000000000000" pitchFamily="2" charset="0"/>
                <a:ea typeface="Roboto" panose="02000000000000000000" pitchFamily="2" charset="0"/>
              </a:rPr>
              <a:t>Type of Institution</a:t>
            </a:r>
          </a:p>
          <a:p>
            <a:pPr marL="1238250" lvl="2" indent="-171450">
              <a:spcBef>
                <a:spcPts val="50"/>
              </a:spcBef>
              <a:buFont typeface="Arial" panose="020B0604020202020204" pitchFamily="34" charset="0"/>
              <a:buChar char="•"/>
            </a:pPr>
            <a:r>
              <a:rPr lang="en-US" sz="1600">
                <a:latin typeface="Roboto" panose="02000000000000000000" pitchFamily="2" charset="0"/>
                <a:ea typeface="Roboto" panose="02000000000000000000" pitchFamily="2" charset="0"/>
              </a:rPr>
              <a:t>Public</a:t>
            </a:r>
          </a:p>
          <a:p>
            <a:pPr marL="1238250" lvl="2" indent="-171450">
              <a:spcBef>
                <a:spcPts val="50"/>
              </a:spcBef>
              <a:buFont typeface="Arial" panose="020B0604020202020204" pitchFamily="34" charset="0"/>
              <a:buChar char="•"/>
            </a:pPr>
            <a:r>
              <a:rPr lang="en-US" sz="1600">
                <a:latin typeface="Roboto" panose="02000000000000000000" pitchFamily="2" charset="0"/>
                <a:ea typeface="Roboto" panose="02000000000000000000" pitchFamily="2" charset="0"/>
              </a:rPr>
              <a:t>Private/Tribal</a:t>
            </a:r>
          </a:p>
          <a:p>
            <a:pPr marL="1238250" lvl="2" indent="-171450">
              <a:spcBef>
                <a:spcPts val="50"/>
              </a:spcBef>
              <a:buFont typeface="Arial" panose="020B0604020202020204" pitchFamily="34" charset="0"/>
              <a:buChar char="•"/>
            </a:pPr>
            <a:r>
              <a:rPr lang="en-US" sz="1600">
                <a:latin typeface="Roboto" panose="02000000000000000000" pitchFamily="2" charset="0"/>
                <a:ea typeface="Roboto" panose="02000000000000000000" pitchFamily="2" charset="0"/>
              </a:rPr>
              <a:t>Clock Hour</a:t>
            </a:r>
          </a:p>
          <a:p>
            <a:pPr marL="781050" lvl="1" indent="-171450">
              <a:spcBef>
                <a:spcPts val="50"/>
              </a:spcBef>
              <a:buFont typeface="Arial" panose="020B0604020202020204" pitchFamily="34" charset="0"/>
              <a:buChar char="•"/>
            </a:pPr>
            <a:r>
              <a:rPr lang="en-US" sz="1600">
                <a:latin typeface="Roboto" panose="02000000000000000000" pitchFamily="2" charset="0"/>
                <a:ea typeface="Roboto" panose="02000000000000000000" pitchFamily="2" charset="0"/>
              </a:rPr>
              <a:t>Office/Position</a:t>
            </a:r>
          </a:p>
          <a:p>
            <a:pPr marL="1238250" lvl="2" indent="-171450">
              <a:spcBef>
                <a:spcPts val="50"/>
              </a:spcBef>
              <a:buFont typeface="Arial" panose="020B0604020202020204" pitchFamily="34" charset="0"/>
              <a:buChar char="•"/>
            </a:pPr>
            <a:r>
              <a:rPr lang="en-US" sz="1600">
                <a:latin typeface="Roboto" panose="02000000000000000000" pitchFamily="2" charset="0"/>
                <a:ea typeface="Roboto" panose="02000000000000000000" pitchFamily="2" charset="0"/>
              </a:rPr>
              <a:t>Financial Aid Office</a:t>
            </a:r>
          </a:p>
          <a:p>
            <a:pPr marL="1238250" lvl="2" indent="-171450">
              <a:spcBef>
                <a:spcPts val="50"/>
              </a:spcBef>
              <a:buFont typeface="Arial" panose="020B0604020202020204" pitchFamily="34" charset="0"/>
              <a:buChar char="•"/>
            </a:pPr>
            <a:r>
              <a:rPr lang="en-US" sz="1600">
                <a:latin typeface="Roboto" panose="02000000000000000000" pitchFamily="2" charset="0"/>
                <a:ea typeface="Roboto" panose="02000000000000000000" pitchFamily="2" charset="0"/>
              </a:rPr>
              <a:t>Registrar</a:t>
            </a:r>
          </a:p>
          <a:p>
            <a:pPr marL="1238250" lvl="2" indent="-171450">
              <a:spcBef>
                <a:spcPts val="50"/>
              </a:spcBef>
              <a:buFont typeface="Arial" panose="020B0604020202020204" pitchFamily="34" charset="0"/>
              <a:buChar char="•"/>
            </a:pPr>
            <a:r>
              <a:rPr lang="en-US" sz="1600">
                <a:latin typeface="Roboto" panose="02000000000000000000" pitchFamily="2" charset="0"/>
                <a:ea typeface="Roboto" panose="02000000000000000000" pitchFamily="2" charset="0"/>
              </a:rPr>
              <a:t>Business Office</a:t>
            </a:r>
          </a:p>
          <a:p>
            <a:pPr marL="1238250" lvl="2" indent="-171450">
              <a:spcBef>
                <a:spcPts val="50"/>
              </a:spcBef>
              <a:buFont typeface="Arial" panose="020B0604020202020204" pitchFamily="34" charset="0"/>
              <a:buChar char="•"/>
            </a:pPr>
            <a:r>
              <a:rPr lang="en-US" sz="1600">
                <a:latin typeface="Roboto" panose="02000000000000000000" pitchFamily="2" charset="0"/>
                <a:ea typeface="Roboto" panose="02000000000000000000" pitchFamily="2" charset="0"/>
              </a:rPr>
              <a:t>Combined</a:t>
            </a:r>
          </a:p>
          <a:p>
            <a:pPr marL="457200" lvl="2">
              <a:lnSpc>
                <a:spcPct val="100000"/>
              </a:lnSpc>
              <a:spcBef>
                <a:spcPts val="50"/>
              </a:spcBef>
            </a:pPr>
            <a:endParaRPr lang="en-US" sz="1600">
              <a:latin typeface="Roboto" panose="02000000000000000000" pitchFamily="2" charset="0"/>
              <a:ea typeface="Roboto" panose="02000000000000000000" pitchFamily="2" charset="0"/>
            </a:endParaRPr>
          </a:p>
        </p:txBody>
      </p:sp>
      <p:pic>
        <p:nvPicPr>
          <p:cNvPr id="7" name="Picture 6">
            <a:extLst>
              <a:ext uri="{FF2B5EF4-FFF2-40B4-BE49-F238E27FC236}">
                <a16:creationId xmlns:a16="http://schemas.microsoft.com/office/drawing/2014/main" id="{301F8484-CD59-D30F-BE3C-6CB4D381E78A}"/>
              </a:ext>
            </a:extLst>
          </p:cNvPr>
          <p:cNvPicPr>
            <a:picLocks noChangeAspect="1"/>
          </p:cNvPicPr>
          <p:nvPr/>
        </p:nvPicPr>
        <p:blipFill>
          <a:blip r:embed="rId3"/>
          <a:stretch>
            <a:fillRect/>
          </a:stretch>
        </p:blipFill>
        <p:spPr>
          <a:xfrm>
            <a:off x="3874424" y="1760221"/>
            <a:ext cx="5140036" cy="2339340"/>
          </a:xfrm>
          <a:prstGeom prst="rect">
            <a:avLst/>
          </a:prstGeom>
          <a:ln>
            <a:solidFill>
              <a:schemeClr val="accent1"/>
            </a:solidFill>
          </a:ln>
        </p:spPr>
      </p:pic>
    </p:spTree>
    <p:extLst>
      <p:ext uri="{BB962C8B-B14F-4D97-AF65-F5344CB8AC3E}">
        <p14:creationId xmlns:p14="http://schemas.microsoft.com/office/powerpoint/2010/main" val="3655419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AB504-3ED2-7FB1-4CEA-B02D343146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A29553-DFBE-2EC8-61BB-E8A702E1292F}"/>
              </a:ext>
            </a:extLst>
          </p:cNvPr>
          <p:cNvSpPr>
            <a:spLocks noGrp="1"/>
          </p:cNvSpPr>
          <p:nvPr>
            <p:ph type="title"/>
          </p:nvPr>
        </p:nvSpPr>
        <p:spPr/>
        <p:txBody>
          <a:bodyPr/>
          <a:lstStyle/>
          <a:p>
            <a:r>
              <a:rPr lang="en-US"/>
              <a:t>Navigating to a Student Profile</a:t>
            </a:r>
          </a:p>
        </p:txBody>
      </p:sp>
      <p:sp>
        <p:nvSpPr>
          <p:cNvPr id="3" name="Text Placeholder 2">
            <a:extLst>
              <a:ext uri="{FF2B5EF4-FFF2-40B4-BE49-F238E27FC236}">
                <a16:creationId xmlns:a16="http://schemas.microsoft.com/office/drawing/2014/main" id="{E0DAE0B3-86E5-1AE6-495F-9BAA4593CF0D}"/>
              </a:ext>
            </a:extLst>
          </p:cNvPr>
          <p:cNvSpPr>
            <a:spLocks noGrp="1"/>
          </p:cNvSpPr>
          <p:nvPr>
            <p:ph type="body" idx="1"/>
          </p:nvPr>
        </p:nvSpPr>
        <p:spPr>
          <a:xfrm>
            <a:off x="720000" y="1211580"/>
            <a:ext cx="7471500" cy="3420572"/>
          </a:xfrm>
        </p:spPr>
        <p:txBody>
          <a:bodyPr/>
          <a:lstStyle/>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Student Profiles provide applicant, award, and disbursement information for students attending your institution.</a:t>
            </a:r>
          </a:p>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Use it to look up a student and find out more about their status, including results of Enrollment or End of Term Verification.</a:t>
            </a:r>
          </a:p>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Notify NDUS of a Transfer</a:t>
            </a:r>
          </a:p>
          <a:p>
            <a:pPr marL="781050" lvl="1" indent="-171450">
              <a:spcBef>
                <a:spcPts val="50"/>
              </a:spcBef>
              <a:buFont typeface="Arial" panose="020B0604020202020204" pitchFamily="34" charset="0"/>
              <a:buChar char="•"/>
            </a:pPr>
            <a:r>
              <a:rPr lang="en-US" sz="1600">
                <a:latin typeface="Roboto" panose="02000000000000000000" pitchFamily="2" charset="0"/>
                <a:ea typeface="Roboto" panose="02000000000000000000" pitchFamily="2" charset="0"/>
              </a:rPr>
              <a:t>From the Student Profile, click the three vertical dot icon</a:t>
            </a:r>
          </a:p>
          <a:p>
            <a:pPr marL="781050" lvl="1" indent="-171450">
              <a:spcBef>
                <a:spcPts val="50"/>
              </a:spcBef>
              <a:buFont typeface="Arial" panose="020B0604020202020204" pitchFamily="34" charset="0"/>
              <a:buChar char="•"/>
            </a:pPr>
            <a:r>
              <a:rPr lang="en-US" sz="1600">
                <a:latin typeface="Roboto" panose="02000000000000000000" pitchFamily="2" charset="0"/>
                <a:ea typeface="Roboto" panose="02000000000000000000" pitchFamily="2" charset="0"/>
              </a:rPr>
              <a:t>Processed transfers will then show up on your Incoming Transfers Report under New Student Scholarships</a:t>
            </a:r>
          </a:p>
          <a:p>
            <a:pPr marL="323850" indent="-171450">
              <a:spcBef>
                <a:spcPts val="50"/>
              </a:spcBef>
              <a:buFont typeface="Arial" panose="020B0604020202020204" pitchFamily="34" charset="0"/>
              <a:buChar char="•"/>
            </a:pPr>
            <a:endParaRPr lang="en-US" sz="1600">
              <a:latin typeface="Roboto" panose="02000000000000000000" pitchFamily="2" charset="0"/>
              <a:ea typeface="Roboto" panose="02000000000000000000" pitchFamily="2" charset="0"/>
            </a:endParaRPr>
          </a:p>
          <a:p>
            <a:pPr marL="781050" lvl="1" indent="-171450">
              <a:spcBef>
                <a:spcPts val="50"/>
              </a:spcBef>
              <a:buFont typeface="Arial" panose="020B0604020202020204" pitchFamily="34" charset="0"/>
              <a:buChar char="•"/>
            </a:pPr>
            <a:endParaRPr lang="en-US" sz="1800">
              <a:latin typeface="Roboto" panose="02000000000000000000" pitchFamily="2" charset="0"/>
              <a:ea typeface="Roboto" panose="02000000000000000000" pitchFamily="2" charset="0"/>
            </a:endParaRPr>
          </a:p>
          <a:p>
            <a:pPr marL="457200" lvl="2">
              <a:lnSpc>
                <a:spcPct val="100000"/>
              </a:lnSpc>
              <a:spcBef>
                <a:spcPts val="50"/>
              </a:spcBef>
            </a:pPr>
            <a:endParaRPr lang="en-US" sz="160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4043038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AE7B8-D590-F79C-0433-7FFCA525D9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999DE5-B9CC-AD53-3FFD-FE8967C5EAEE}"/>
              </a:ext>
            </a:extLst>
          </p:cNvPr>
          <p:cNvSpPr>
            <a:spLocks noGrp="1"/>
          </p:cNvSpPr>
          <p:nvPr>
            <p:ph type="title"/>
          </p:nvPr>
        </p:nvSpPr>
        <p:spPr/>
        <p:txBody>
          <a:bodyPr/>
          <a:lstStyle/>
          <a:p>
            <a:r>
              <a:rPr lang="en-US"/>
              <a:t>Navigating to a Student Profile</a:t>
            </a:r>
          </a:p>
        </p:txBody>
      </p:sp>
      <p:sp>
        <p:nvSpPr>
          <p:cNvPr id="3" name="Text Placeholder 2">
            <a:extLst>
              <a:ext uri="{FF2B5EF4-FFF2-40B4-BE49-F238E27FC236}">
                <a16:creationId xmlns:a16="http://schemas.microsoft.com/office/drawing/2014/main" id="{5EBA1140-6077-3253-F50E-3CDBEC77B9D3}"/>
              </a:ext>
            </a:extLst>
          </p:cNvPr>
          <p:cNvSpPr>
            <a:spLocks noGrp="1"/>
          </p:cNvSpPr>
          <p:nvPr>
            <p:ph type="body" idx="1"/>
          </p:nvPr>
        </p:nvSpPr>
        <p:spPr>
          <a:xfrm>
            <a:off x="720000" y="1211580"/>
            <a:ext cx="7471500" cy="3420572"/>
          </a:xfrm>
        </p:spPr>
        <p:txBody>
          <a:bodyPr/>
          <a:lstStyle/>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TRANSFER PROCESS</a:t>
            </a:r>
            <a:endParaRPr lang="en-US" sz="160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41901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224B5-D544-C9D1-8156-F277C9E280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50CCFF-B3A3-5DB0-BD7B-3A6E9B04F2E7}"/>
              </a:ext>
            </a:extLst>
          </p:cNvPr>
          <p:cNvSpPr>
            <a:spLocks noGrp="1"/>
          </p:cNvSpPr>
          <p:nvPr>
            <p:ph type="title"/>
          </p:nvPr>
        </p:nvSpPr>
        <p:spPr/>
        <p:txBody>
          <a:bodyPr/>
          <a:lstStyle/>
          <a:p>
            <a:r>
              <a:rPr lang="en-US"/>
              <a:t>Provide Application Information</a:t>
            </a:r>
          </a:p>
        </p:txBody>
      </p:sp>
      <p:sp>
        <p:nvSpPr>
          <p:cNvPr id="3" name="Text Placeholder 2">
            <a:extLst>
              <a:ext uri="{FF2B5EF4-FFF2-40B4-BE49-F238E27FC236}">
                <a16:creationId xmlns:a16="http://schemas.microsoft.com/office/drawing/2014/main" id="{5EA47C12-CFE9-4C78-D31D-CC1F54003905}"/>
              </a:ext>
            </a:extLst>
          </p:cNvPr>
          <p:cNvSpPr>
            <a:spLocks noGrp="1"/>
          </p:cNvSpPr>
          <p:nvPr>
            <p:ph type="body" idx="1"/>
          </p:nvPr>
        </p:nvSpPr>
        <p:spPr>
          <a:xfrm>
            <a:off x="720000" y="1211580"/>
            <a:ext cx="7471500" cy="3420572"/>
          </a:xfrm>
        </p:spPr>
        <p:txBody>
          <a:bodyPr/>
          <a:lstStyle/>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Native American Scholarship Needs Analysis</a:t>
            </a:r>
          </a:p>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Career Builder Scholarship Certification</a:t>
            </a:r>
            <a:endParaRPr lang="en-US" sz="1600">
              <a:latin typeface="Roboto" panose="02000000000000000000" pitchFamily="2" charset="0"/>
              <a:ea typeface="Roboto" panose="02000000000000000000" pitchFamily="2" charset="0"/>
            </a:endParaRPr>
          </a:p>
          <a:p>
            <a:pPr marL="457200" lvl="2">
              <a:lnSpc>
                <a:spcPct val="100000"/>
              </a:lnSpc>
              <a:spcBef>
                <a:spcPts val="50"/>
              </a:spcBef>
            </a:pPr>
            <a:endParaRPr lang="en-US" sz="160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648288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D43F6-ABB0-9000-0BC0-6D138FA257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7A5888-C6A9-ED02-D785-A70FB6E52593}"/>
              </a:ext>
            </a:extLst>
          </p:cNvPr>
          <p:cNvSpPr>
            <a:spLocks noGrp="1"/>
          </p:cNvSpPr>
          <p:nvPr>
            <p:ph type="title"/>
          </p:nvPr>
        </p:nvSpPr>
        <p:spPr/>
        <p:txBody>
          <a:bodyPr/>
          <a:lstStyle/>
          <a:p>
            <a:r>
              <a:rPr lang="en-US"/>
              <a:t>New Student Scholarships</a:t>
            </a:r>
          </a:p>
        </p:txBody>
      </p:sp>
      <p:sp>
        <p:nvSpPr>
          <p:cNvPr id="3" name="Text Placeholder 2">
            <a:extLst>
              <a:ext uri="{FF2B5EF4-FFF2-40B4-BE49-F238E27FC236}">
                <a16:creationId xmlns:a16="http://schemas.microsoft.com/office/drawing/2014/main" id="{1C87D72E-57E0-0D2A-4A82-F5A3B90282CF}"/>
              </a:ext>
            </a:extLst>
          </p:cNvPr>
          <p:cNvSpPr>
            <a:spLocks noGrp="1"/>
          </p:cNvSpPr>
          <p:nvPr>
            <p:ph type="body" idx="1"/>
          </p:nvPr>
        </p:nvSpPr>
        <p:spPr>
          <a:xfrm>
            <a:off x="720000" y="1211580"/>
            <a:ext cx="7471500" cy="3420572"/>
          </a:xfrm>
        </p:spPr>
        <p:txBody>
          <a:bodyPr/>
          <a:lstStyle/>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Get a list of all newly awarded scholarships</a:t>
            </a:r>
          </a:p>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Review offered ND Scholars and State Grant</a:t>
            </a:r>
          </a:p>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See completed transfer requests</a:t>
            </a:r>
            <a:endParaRPr lang="en-US" sz="1600">
              <a:latin typeface="Roboto" panose="02000000000000000000" pitchFamily="2" charset="0"/>
              <a:ea typeface="Roboto" panose="02000000000000000000" pitchFamily="2" charset="0"/>
            </a:endParaRPr>
          </a:p>
          <a:p>
            <a:pPr marL="457200" lvl="2">
              <a:lnSpc>
                <a:spcPct val="100000"/>
              </a:lnSpc>
              <a:spcBef>
                <a:spcPts val="50"/>
              </a:spcBef>
            </a:pPr>
            <a:endParaRPr lang="en-US" sz="160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804801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A946D-6AB7-4C55-9D78-A1563B3C28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13311F-85FD-AE19-81F7-E1269ACCA723}"/>
              </a:ext>
            </a:extLst>
          </p:cNvPr>
          <p:cNvSpPr>
            <a:spLocks noGrp="1"/>
          </p:cNvSpPr>
          <p:nvPr>
            <p:ph type="title"/>
          </p:nvPr>
        </p:nvSpPr>
        <p:spPr/>
        <p:txBody>
          <a:bodyPr/>
          <a:lstStyle/>
          <a:p>
            <a:r>
              <a:rPr lang="en-US"/>
              <a:t>Verifications</a:t>
            </a:r>
          </a:p>
        </p:txBody>
      </p:sp>
      <p:sp>
        <p:nvSpPr>
          <p:cNvPr id="3" name="Text Placeholder 2">
            <a:extLst>
              <a:ext uri="{FF2B5EF4-FFF2-40B4-BE49-F238E27FC236}">
                <a16:creationId xmlns:a16="http://schemas.microsoft.com/office/drawing/2014/main" id="{00756FE9-64E4-87B5-0D99-8D02ACAC3229}"/>
              </a:ext>
            </a:extLst>
          </p:cNvPr>
          <p:cNvSpPr>
            <a:spLocks noGrp="1"/>
          </p:cNvSpPr>
          <p:nvPr>
            <p:ph type="body" idx="1"/>
          </p:nvPr>
        </p:nvSpPr>
        <p:spPr>
          <a:xfrm>
            <a:off x="720000" y="1211580"/>
            <a:ext cx="7471500" cy="3420572"/>
          </a:xfrm>
        </p:spPr>
        <p:txBody>
          <a:bodyPr/>
          <a:lstStyle/>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Two types of verifications:</a:t>
            </a:r>
          </a:p>
          <a:p>
            <a:pPr marL="781050" lvl="1" indent="-171450">
              <a:spcBef>
                <a:spcPts val="50"/>
              </a:spcBef>
              <a:buFont typeface="Arial" panose="020B0604020202020204" pitchFamily="34" charset="0"/>
              <a:buChar char="•"/>
            </a:pPr>
            <a:r>
              <a:rPr lang="en-US" sz="1600">
                <a:latin typeface="Roboto" panose="02000000000000000000" pitchFamily="2" charset="0"/>
                <a:ea typeface="Roboto" panose="02000000000000000000" pitchFamily="2" charset="0"/>
              </a:rPr>
              <a:t>Enrollment Verification: Occurs after FA Census to verify eligibility for disbursement and make adjustments to award amounts based on enrollment for some programs.</a:t>
            </a:r>
          </a:p>
          <a:p>
            <a:pPr marL="781050" lvl="1" indent="-171450">
              <a:spcBef>
                <a:spcPts val="50"/>
              </a:spcBef>
              <a:buFont typeface="Arial" panose="020B0604020202020204" pitchFamily="34" charset="0"/>
              <a:buChar char="•"/>
            </a:pPr>
            <a:r>
              <a:rPr lang="en-US" sz="1600">
                <a:latin typeface="Roboto" panose="02000000000000000000" pitchFamily="2" charset="0"/>
                <a:ea typeface="Roboto" panose="02000000000000000000" pitchFamily="2" charset="0"/>
              </a:rPr>
              <a:t>End of Term Verification: Occurs after the completion of the term to determine continued eligibility or renewal. </a:t>
            </a:r>
          </a:p>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Requires information be provided by the institution. </a:t>
            </a:r>
          </a:p>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For NDUS this is done through a data extract from Campus Connection.</a:t>
            </a:r>
          </a:p>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For private, tribal, and clock-hour schools this is done through an upload process or individual updates.</a:t>
            </a:r>
            <a:endParaRPr lang="en-US" sz="1800">
              <a:latin typeface="Roboto" panose="02000000000000000000" pitchFamily="2" charset="0"/>
              <a:ea typeface="Roboto" panose="02000000000000000000" pitchFamily="2" charset="0"/>
            </a:endParaRPr>
          </a:p>
          <a:p>
            <a:pPr marL="457200" lvl="2">
              <a:lnSpc>
                <a:spcPct val="100000"/>
              </a:lnSpc>
              <a:spcBef>
                <a:spcPts val="50"/>
              </a:spcBef>
            </a:pPr>
            <a:endParaRPr lang="en-US" sz="160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7164884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CB45F-2AD3-BB7F-8D1A-9946944AE6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B0D424-CCAE-B77C-079F-2228DF602BF8}"/>
              </a:ext>
            </a:extLst>
          </p:cNvPr>
          <p:cNvSpPr>
            <a:spLocks noGrp="1"/>
          </p:cNvSpPr>
          <p:nvPr>
            <p:ph type="title"/>
          </p:nvPr>
        </p:nvSpPr>
        <p:spPr/>
        <p:txBody>
          <a:bodyPr/>
          <a:lstStyle/>
          <a:p>
            <a:r>
              <a:rPr lang="en-US"/>
              <a:t>Verifications</a:t>
            </a:r>
          </a:p>
        </p:txBody>
      </p:sp>
      <p:sp>
        <p:nvSpPr>
          <p:cNvPr id="3" name="Text Placeholder 2">
            <a:extLst>
              <a:ext uri="{FF2B5EF4-FFF2-40B4-BE49-F238E27FC236}">
                <a16:creationId xmlns:a16="http://schemas.microsoft.com/office/drawing/2014/main" id="{06FE5935-BD71-7AF1-48CF-784811FDB6DF}"/>
              </a:ext>
            </a:extLst>
          </p:cNvPr>
          <p:cNvSpPr>
            <a:spLocks noGrp="1"/>
          </p:cNvSpPr>
          <p:nvPr>
            <p:ph type="body" idx="1"/>
          </p:nvPr>
        </p:nvSpPr>
        <p:spPr>
          <a:xfrm>
            <a:off x="720000" y="1211580"/>
            <a:ext cx="7471500" cy="3420572"/>
          </a:xfrm>
        </p:spPr>
        <p:txBody>
          <a:bodyPr/>
          <a:lstStyle/>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For private, tribal, and clock-hour schools this is done through an upload process or individual updates.</a:t>
            </a:r>
            <a:endParaRPr lang="en-US" sz="1800">
              <a:latin typeface="Roboto" panose="02000000000000000000" pitchFamily="2" charset="0"/>
              <a:ea typeface="Roboto" panose="02000000000000000000" pitchFamily="2" charset="0"/>
            </a:endParaRPr>
          </a:p>
          <a:p>
            <a:pPr marL="457200" lvl="2">
              <a:lnSpc>
                <a:spcPct val="100000"/>
              </a:lnSpc>
              <a:spcBef>
                <a:spcPts val="50"/>
              </a:spcBef>
            </a:pPr>
            <a:endParaRPr lang="en-US" sz="1600">
              <a:latin typeface="Roboto" panose="02000000000000000000" pitchFamily="2" charset="0"/>
              <a:ea typeface="Roboto" panose="02000000000000000000" pitchFamily="2" charset="0"/>
            </a:endParaRPr>
          </a:p>
        </p:txBody>
      </p:sp>
      <p:pic>
        <p:nvPicPr>
          <p:cNvPr id="5" name="Picture 4">
            <a:extLst>
              <a:ext uri="{FF2B5EF4-FFF2-40B4-BE49-F238E27FC236}">
                <a16:creationId xmlns:a16="http://schemas.microsoft.com/office/drawing/2014/main" id="{200FEDC0-2119-7260-361B-50E2F2902E94}"/>
              </a:ext>
            </a:extLst>
          </p:cNvPr>
          <p:cNvPicPr>
            <a:picLocks noChangeAspect="1"/>
          </p:cNvPicPr>
          <p:nvPr/>
        </p:nvPicPr>
        <p:blipFill>
          <a:blip r:embed="rId3"/>
          <a:stretch>
            <a:fillRect/>
          </a:stretch>
        </p:blipFill>
        <p:spPr>
          <a:xfrm>
            <a:off x="1297983" y="2067172"/>
            <a:ext cx="6548034" cy="2801885"/>
          </a:xfrm>
          <a:prstGeom prst="rect">
            <a:avLst/>
          </a:prstGeom>
          <a:ln>
            <a:solidFill>
              <a:schemeClr val="accent1"/>
            </a:solidFill>
          </a:ln>
        </p:spPr>
      </p:pic>
    </p:spTree>
    <p:extLst>
      <p:ext uri="{BB962C8B-B14F-4D97-AF65-F5344CB8AC3E}">
        <p14:creationId xmlns:p14="http://schemas.microsoft.com/office/powerpoint/2010/main" val="36406668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1CA6D-9706-5685-9BBA-FC93A7E809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F7CDF7-721F-C93B-AFE5-6523CE4FFC01}"/>
              </a:ext>
            </a:extLst>
          </p:cNvPr>
          <p:cNvSpPr>
            <a:spLocks noGrp="1"/>
          </p:cNvSpPr>
          <p:nvPr>
            <p:ph type="title"/>
          </p:nvPr>
        </p:nvSpPr>
        <p:spPr/>
        <p:txBody>
          <a:bodyPr/>
          <a:lstStyle/>
          <a:p>
            <a:r>
              <a:rPr lang="en-US"/>
              <a:t>Verifications</a:t>
            </a:r>
          </a:p>
        </p:txBody>
      </p:sp>
      <p:sp>
        <p:nvSpPr>
          <p:cNvPr id="3" name="Text Placeholder 2">
            <a:extLst>
              <a:ext uri="{FF2B5EF4-FFF2-40B4-BE49-F238E27FC236}">
                <a16:creationId xmlns:a16="http://schemas.microsoft.com/office/drawing/2014/main" id="{4D2E26FC-C2E5-1009-D10F-B683FBEC0745}"/>
              </a:ext>
            </a:extLst>
          </p:cNvPr>
          <p:cNvSpPr>
            <a:spLocks noGrp="1"/>
          </p:cNvSpPr>
          <p:nvPr>
            <p:ph type="body" idx="1"/>
          </p:nvPr>
        </p:nvSpPr>
        <p:spPr>
          <a:xfrm>
            <a:off x="720000" y="1211580"/>
            <a:ext cx="7471500" cy="3420572"/>
          </a:xfrm>
        </p:spPr>
        <p:txBody>
          <a:bodyPr/>
          <a:lstStyle/>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For private, tribal, and clock-hour schools this is done through an upload process or individual updates.</a:t>
            </a:r>
            <a:endParaRPr lang="en-US" sz="1800">
              <a:latin typeface="Roboto" panose="02000000000000000000" pitchFamily="2" charset="0"/>
              <a:ea typeface="Roboto" panose="02000000000000000000" pitchFamily="2" charset="0"/>
            </a:endParaRPr>
          </a:p>
          <a:p>
            <a:pPr marL="457200" lvl="2">
              <a:lnSpc>
                <a:spcPct val="100000"/>
              </a:lnSpc>
              <a:spcBef>
                <a:spcPts val="50"/>
              </a:spcBef>
            </a:pPr>
            <a:endParaRPr lang="en-US" sz="1600">
              <a:latin typeface="Roboto" panose="02000000000000000000" pitchFamily="2" charset="0"/>
              <a:ea typeface="Roboto" panose="02000000000000000000" pitchFamily="2" charset="0"/>
            </a:endParaRPr>
          </a:p>
        </p:txBody>
      </p:sp>
      <p:pic>
        <p:nvPicPr>
          <p:cNvPr id="6" name="Picture 5">
            <a:extLst>
              <a:ext uri="{FF2B5EF4-FFF2-40B4-BE49-F238E27FC236}">
                <a16:creationId xmlns:a16="http://schemas.microsoft.com/office/drawing/2014/main" id="{FE5EE064-04E1-1508-DCB0-3C966FC1C5A5}"/>
              </a:ext>
            </a:extLst>
          </p:cNvPr>
          <p:cNvPicPr>
            <a:picLocks noChangeAspect="1"/>
          </p:cNvPicPr>
          <p:nvPr/>
        </p:nvPicPr>
        <p:blipFill>
          <a:blip r:embed="rId3"/>
          <a:stretch>
            <a:fillRect/>
          </a:stretch>
        </p:blipFill>
        <p:spPr>
          <a:xfrm>
            <a:off x="1410703" y="2107770"/>
            <a:ext cx="6322593" cy="2795252"/>
          </a:xfrm>
          <a:prstGeom prst="rect">
            <a:avLst/>
          </a:prstGeom>
          <a:ln>
            <a:solidFill>
              <a:schemeClr val="accent1"/>
            </a:solidFill>
          </a:ln>
        </p:spPr>
      </p:pic>
    </p:spTree>
    <p:extLst>
      <p:ext uri="{BB962C8B-B14F-4D97-AF65-F5344CB8AC3E}">
        <p14:creationId xmlns:p14="http://schemas.microsoft.com/office/powerpoint/2010/main" val="36023120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737A6-7E0F-C996-B6D8-E2839E48FC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51947E-F039-1DD9-610C-4CB2FEC784DD}"/>
              </a:ext>
            </a:extLst>
          </p:cNvPr>
          <p:cNvSpPr>
            <a:spLocks noGrp="1"/>
          </p:cNvSpPr>
          <p:nvPr>
            <p:ph type="title"/>
          </p:nvPr>
        </p:nvSpPr>
        <p:spPr/>
        <p:txBody>
          <a:bodyPr/>
          <a:lstStyle/>
          <a:p>
            <a:r>
              <a:rPr lang="en-US"/>
              <a:t>Disbursements</a:t>
            </a:r>
          </a:p>
        </p:txBody>
      </p:sp>
      <p:sp>
        <p:nvSpPr>
          <p:cNvPr id="3" name="Text Placeholder 2">
            <a:extLst>
              <a:ext uri="{FF2B5EF4-FFF2-40B4-BE49-F238E27FC236}">
                <a16:creationId xmlns:a16="http://schemas.microsoft.com/office/drawing/2014/main" id="{B4164A1F-8B77-1CD3-A4A5-1FC8EEDF8E30}"/>
              </a:ext>
            </a:extLst>
          </p:cNvPr>
          <p:cNvSpPr>
            <a:spLocks noGrp="1"/>
          </p:cNvSpPr>
          <p:nvPr>
            <p:ph type="body" idx="1"/>
          </p:nvPr>
        </p:nvSpPr>
        <p:spPr>
          <a:xfrm>
            <a:off x="720000" y="1211580"/>
            <a:ext cx="7471500" cy="3420572"/>
          </a:xfrm>
        </p:spPr>
        <p:txBody>
          <a:bodyPr/>
          <a:lstStyle/>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Projected Disbursements: </a:t>
            </a:r>
            <a:r>
              <a:rPr lang="en-US" sz="1800">
                <a:latin typeface="Roboto" panose="02000000000000000000" pitchFamily="2" charset="0"/>
                <a:ea typeface="Roboto" panose="02000000000000000000" pitchFamily="2" charset="0"/>
              </a:rPr>
              <a:t>Awards </a:t>
            </a:r>
            <a:r>
              <a:rPr lang="en-US" sz="1800">
                <a:solidFill>
                  <a:srgbClr val="FF0000"/>
                </a:solidFill>
                <a:latin typeface="Roboto" panose="02000000000000000000" pitchFamily="2" charset="0"/>
                <a:ea typeface="Roboto" panose="02000000000000000000" pitchFamily="2" charset="0"/>
              </a:rPr>
              <a:t>estimated</a:t>
            </a:r>
            <a:r>
              <a:rPr lang="en-US" sz="1800">
                <a:latin typeface="Roboto" panose="02000000000000000000" pitchFamily="2" charset="0"/>
                <a:ea typeface="Roboto" panose="02000000000000000000" pitchFamily="2" charset="0"/>
              </a:rPr>
              <a:t> prior to Enrollment Verification. Useful for posting anticipated awards.</a:t>
            </a:r>
            <a:endParaRPr lang="en-US" sz="2000">
              <a:latin typeface="Roboto" panose="02000000000000000000" pitchFamily="2" charset="0"/>
              <a:ea typeface="Roboto" panose="02000000000000000000" pitchFamily="2" charset="0"/>
            </a:endParaRPr>
          </a:p>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Disbursement Verification</a:t>
            </a:r>
            <a:r>
              <a:rPr lang="en-US" sz="1800">
                <a:latin typeface="Roboto" panose="02000000000000000000" pitchFamily="2" charset="0"/>
                <a:ea typeface="Roboto" panose="02000000000000000000" pitchFamily="2" charset="0"/>
              </a:rPr>
              <a:t>: Awards that have been made ready for payment after Enrollment Verification for your institution to review/disburse to the student and then request funds for.</a:t>
            </a:r>
          </a:p>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Vouchers</a:t>
            </a:r>
            <a:r>
              <a:rPr lang="en-US" sz="1800">
                <a:latin typeface="Roboto" panose="02000000000000000000" pitchFamily="2" charset="0"/>
                <a:ea typeface="Roboto" panose="02000000000000000000" pitchFamily="2" charset="0"/>
              </a:rPr>
              <a:t>: Record of payment made for students.</a:t>
            </a:r>
          </a:p>
          <a:p>
            <a:pPr marL="781050" lvl="1" indent="-171450">
              <a:spcBef>
                <a:spcPts val="50"/>
              </a:spcBef>
              <a:buFont typeface="Arial" panose="020B0604020202020204" pitchFamily="34" charset="0"/>
              <a:buChar char="•"/>
            </a:pPr>
            <a:r>
              <a:rPr lang="en-US" sz="1600">
                <a:latin typeface="Roboto" panose="02000000000000000000" pitchFamily="2" charset="0"/>
                <a:ea typeface="Roboto" panose="02000000000000000000" pitchFamily="2" charset="0"/>
              </a:rPr>
              <a:t>Disbursement Hold  </a:t>
            </a:r>
          </a:p>
          <a:p>
            <a:pPr marL="781050" lvl="1" indent="-171450">
              <a:spcBef>
                <a:spcPts val="50"/>
              </a:spcBef>
              <a:buFont typeface="Arial" panose="020B0604020202020204" pitchFamily="34" charset="0"/>
              <a:buChar char="•"/>
            </a:pPr>
            <a:r>
              <a:rPr lang="en-US" sz="1600">
                <a:latin typeface="Roboto" panose="02000000000000000000" pitchFamily="2" charset="0"/>
                <a:ea typeface="Roboto" panose="02000000000000000000" pitchFamily="2" charset="0"/>
              </a:rPr>
              <a:t>Max Allowed at Institution</a:t>
            </a:r>
          </a:p>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Ineligible Disbursements</a:t>
            </a:r>
            <a:r>
              <a:rPr lang="en-US" sz="1800">
                <a:latin typeface="Roboto" panose="02000000000000000000" pitchFamily="2" charset="0"/>
                <a:ea typeface="Roboto" panose="02000000000000000000" pitchFamily="2" charset="0"/>
              </a:rPr>
              <a:t>: Awards determined to be ineligible for payment due to Enrollment Verification.</a:t>
            </a:r>
            <a:endParaRPr lang="en-US" sz="1800" b="1">
              <a:latin typeface="Roboto" panose="02000000000000000000" pitchFamily="2" charset="0"/>
              <a:ea typeface="Roboto" panose="02000000000000000000" pitchFamily="2" charset="0"/>
            </a:endParaRPr>
          </a:p>
          <a:p>
            <a:pPr marL="457200" lvl="2">
              <a:lnSpc>
                <a:spcPct val="100000"/>
              </a:lnSpc>
              <a:spcBef>
                <a:spcPts val="50"/>
              </a:spcBef>
            </a:pPr>
            <a:endParaRPr lang="en-US" sz="180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85253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07BF9-1390-D33B-2D7E-E1B79EE19C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12E3EF-E4A0-DF3E-921F-FAA82CDD725F}"/>
              </a:ext>
            </a:extLst>
          </p:cNvPr>
          <p:cNvSpPr>
            <a:spLocks noGrp="1"/>
          </p:cNvSpPr>
          <p:nvPr>
            <p:ph type="title"/>
          </p:nvPr>
        </p:nvSpPr>
        <p:spPr/>
        <p:txBody>
          <a:bodyPr/>
          <a:lstStyle/>
          <a:p>
            <a:r>
              <a:rPr lang="en-US"/>
              <a:t>Adjusting Max Allowed at Institution</a:t>
            </a:r>
          </a:p>
        </p:txBody>
      </p:sp>
      <p:sp>
        <p:nvSpPr>
          <p:cNvPr id="3" name="Text Placeholder 2">
            <a:extLst>
              <a:ext uri="{FF2B5EF4-FFF2-40B4-BE49-F238E27FC236}">
                <a16:creationId xmlns:a16="http://schemas.microsoft.com/office/drawing/2014/main" id="{CB1FE240-13A2-ABBB-A654-1C40301D58E1}"/>
              </a:ext>
            </a:extLst>
          </p:cNvPr>
          <p:cNvSpPr>
            <a:spLocks noGrp="1"/>
          </p:cNvSpPr>
          <p:nvPr>
            <p:ph type="body" idx="1"/>
          </p:nvPr>
        </p:nvSpPr>
        <p:spPr>
          <a:xfrm>
            <a:off x="637704" y="1098497"/>
            <a:ext cx="7471500" cy="572700"/>
          </a:xfrm>
        </p:spPr>
        <p:txBody>
          <a:bodyPr/>
          <a:lstStyle/>
          <a:p>
            <a:pPr marL="152400" indent="0" algn="ctr">
              <a:spcBef>
                <a:spcPts val="50"/>
              </a:spcBef>
              <a:buNone/>
            </a:pPr>
            <a:r>
              <a:rPr lang="en-US" sz="1400" i="1">
                <a:latin typeface="Roboto" panose="02000000000000000000" pitchFamily="2" charset="0"/>
                <a:ea typeface="Roboto" panose="02000000000000000000" pitchFamily="2" charset="0"/>
              </a:rPr>
              <a:t>Have a student at your institution who can’t receive the full payment? </a:t>
            </a:r>
          </a:p>
          <a:p>
            <a:pPr marL="152400" indent="0" algn="ctr">
              <a:spcBef>
                <a:spcPts val="50"/>
              </a:spcBef>
              <a:buNone/>
            </a:pPr>
            <a:r>
              <a:rPr lang="en-US" sz="1400" i="1">
                <a:latin typeface="Roboto" panose="02000000000000000000" pitchFamily="2" charset="0"/>
                <a:ea typeface="Roboto" panose="02000000000000000000" pitchFamily="2" charset="0"/>
              </a:rPr>
              <a:t>Adjust the Max Allowed at Institution to ensure correct disbursements!</a:t>
            </a:r>
          </a:p>
          <a:p>
            <a:pPr marL="457200" lvl="2">
              <a:lnSpc>
                <a:spcPct val="100000"/>
              </a:lnSpc>
              <a:spcBef>
                <a:spcPts val="50"/>
              </a:spcBef>
            </a:pPr>
            <a:endParaRPr lang="en-US" i="1">
              <a:latin typeface="Roboto" panose="02000000000000000000" pitchFamily="2" charset="0"/>
              <a:ea typeface="Roboto" panose="02000000000000000000" pitchFamily="2" charset="0"/>
            </a:endParaRPr>
          </a:p>
        </p:txBody>
      </p:sp>
      <p:sp>
        <p:nvSpPr>
          <p:cNvPr id="4" name="Title 1">
            <a:extLst>
              <a:ext uri="{FF2B5EF4-FFF2-40B4-BE49-F238E27FC236}">
                <a16:creationId xmlns:a16="http://schemas.microsoft.com/office/drawing/2014/main" id="{3B9DE67F-CF19-CD55-63E0-A1ED4FE575AD}"/>
              </a:ext>
            </a:extLst>
          </p:cNvPr>
          <p:cNvSpPr txBox="1">
            <a:spLocks/>
          </p:cNvSpPr>
          <p:nvPr/>
        </p:nvSpPr>
        <p:spPr>
          <a:xfrm>
            <a:off x="720000" y="1515018"/>
            <a:ext cx="77040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1pPr>
            <a:lvl2pPr marR="0" lvl="1"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2pPr>
            <a:lvl3pPr marR="0" lvl="2"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3pPr>
            <a:lvl4pPr marR="0" lvl="3"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4pPr>
            <a:lvl5pPr marR="0" lvl="4"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5pPr>
            <a:lvl6pPr marR="0" lvl="5"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6pPr>
            <a:lvl7pPr marR="0" lvl="6"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7pPr>
            <a:lvl8pPr marR="0" lvl="7"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8pPr>
            <a:lvl9pPr marR="0" lvl="8"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9pPr>
          </a:lstStyle>
          <a:p>
            <a:r>
              <a:rPr lang="en-US"/>
              <a:t>Step 1</a:t>
            </a:r>
          </a:p>
        </p:txBody>
      </p:sp>
      <p:pic>
        <p:nvPicPr>
          <p:cNvPr id="8" name="Picture 7">
            <a:extLst>
              <a:ext uri="{FF2B5EF4-FFF2-40B4-BE49-F238E27FC236}">
                <a16:creationId xmlns:a16="http://schemas.microsoft.com/office/drawing/2014/main" id="{B6B4A9BA-7CAC-8FBB-795D-58D4E6532F4B}"/>
              </a:ext>
            </a:extLst>
          </p:cNvPr>
          <p:cNvPicPr>
            <a:picLocks noChangeAspect="1"/>
          </p:cNvPicPr>
          <p:nvPr/>
        </p:nvPicPr>
        <p:blipFill>
          <a:blip r:embed="rId3"/>
          <a:stretch>
            <a:fillRect/>
          </a:stretch>
        </p:blipFill>
        <p:spPr>
          <a:xfrm>
            <a:off x="720000" y="2233000"/>
            <a:ext cx="7471500" cy="2734334"/>
          </a:xfrm>
          <a:prstGeom prst="rect">
            <a:avLst/>
          </a:prstGeom>
        </p:spPr>
      </p:pic>
    </p:spTree>
    <p:extLst>
      <p:ext uri="{BB962C8B-B14F-4D97-AF65-F5344CB8AC3E}">
        <p14:creationId xmlns:p14="http://schemas.microsoft.com/office/powerpoint/2010/main" val="19619464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FBFB5-C045-D2FF-8C91-DD6F32E962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6D3948-40D4-656F-2EE5-5EB36BD27615}"/>
              </a:ext>
            </a:extLst>
          </p:cNvPr>
          <p:cNvSpPr>
            <a:spLocks noGrp="1"/>
          </p:cNvSpPr>
          <p:nvPr>
            <p:ph type="title"/>
          </p:nvPr>
        </p:nvSpPr>
        <p:spPr/>
        <p:txBody>
          <a:bodyPr/>
          <a:lstStyle/>
          <a:p>
            <a:r>
              <a:rPr lang="en-US"/>
              <a:t>Adjusting Max Allowed at Institution</a:t>
            </a:r>
          </a:p>
        </p:txBody>
      </p:sp>
      <p:sp>
        <p:nvSpPr>
          <p:cNvPr id="3" name="Text Placeholder 2">
            <a:extLst>
              <a:ext uri="{FF2B5EF4-FFF2-40B4-BE49-F238E27FC236}">
                <a16:creationId xmlns:a16="http://schemas.microsoft.com/office/drawing/2014/main" id="{CD4F6307-7B46-6526-0B2D-CD18977AB926}"/>
              </a:ext>
            </a:extLst>
          </p:cNvPr>
          <p:cNvSpPr>
            <a:spLocks noGrp="1"/>
          </p:cNvSpPr>
          <p:nvPr>
            <p:ph type="body" idx="1"/>
          </p:nvPr>
        </p:nvSpPr>
        <p:spPr>
          <a:xfrm>
            <a:off x="637704" y="1098497"/>
            <a:ext cx="7471500" cy="572700"/>
          </a:xfrm>
        </p:spPr>
        <p:txBody>
          <a:bodyPr/>
          <a:lstStyle/>
          <a:p>
            <a:pPr marL="152400" indent="0" algn="ctr">
              <a:spcBef>
                <a:spcPts val="50"/>
              </a:spcBef>
              <a:buNone/>
            </a:pPr>
            <a:r>
              <a:rPr lang="en-US" sz="1400" i="1">
                <a:latin typeface="Roboto" panose="02000000000000000000" pitchFamily="2" charset="0"/>
                <a:ea typeface="Roboto" panose="02000000000000000000" pitchFamily="2" charset="0"/>
              </a:rPr>
              <a:t>Have a student at your institution who can’t receive the full payment? </a:t>
            </a:r>
          </a:p>
          <a:p>
            <a:pPr marL="152400" indent="0" algn="ctr">
              <a:spcBef>
                <a:spcPts val="50"/>
              </a:spcBef>
              <a:buNone/>
            </a:pPr>
            <a:r>
              <a:rPr lang="en-US" sz="1400" i="1">
                <a:latin typeface="Roboto" panose="02000000000000000000" pitchFamily="2" charset="0"/>
                <a:ea typeface="Roboto" panose="02000000000000000000" pitchFamily="2" charset="0"/>
              </a:rPr>
              <a:t>Adjust the Max Allowed at Institution to ensure correct disbursements!</a:t>
            </a:r>
          </a:p>
          <a:p>
            <a:pPr marL="457200" lvl="2">
              <a:lnSpc>
                <a:spcPct val="100000"/>
              </a:lnSpc>
              <a:spcBef>
                <a:spcPts val="50"/>
              </a:spcBef>
            </a:pPr>
            <a:endParaRPr lang="en-US" i="1">
              <a:latin typeface="Roboto" panose="02000000000000000000" pitchFamily="2" charset="0"/>
              <a:ea typeface="Roboto" panose="02000000000000000000" pitchFamily="2" charset="0"/>
            </a:endParaRPr>
          </a:p>
        </p:txBody>
      </p:sp>
      <p:sp>
        <p:nvSpPr>
          <p:cNvPr id="4" name="Title 1">
            <a:extLst>
              <a:ext uri="{FF2B5EF4-FFF2-40B4-BE49-F238E27FC236}">
                <a16:creationId xmlns:a16="http://schemas.microsoft.com/office/drawing/2014/main" id="{27BB5057-7208-2C76-C53C-701D04F381C4}"/>
              </a:ext>
            </a:extLst>
          </p:cNvPr>
          <p:cNvSpPr txBox="1">
            <a:spLocks/>
          </p:cNvSpPr>
          <p:nvPr/>
        </p:nvSpPr>
        <p:spPr>
          <a:xfrm>
            <a:off x="720000" y="1515018"/>
            <a:ext cx="77040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1pPr>
            <a:lvl2pPr marR="0" lvl="1"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2pPr>
            <a:lvl3pPr marR="0" lvl="2"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3pPr>
            <a:lvl4pPr marR="0" lvl="3"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4pPr>
            <a:lvl5pPr marR="0" lvl="4"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5pPr>
            <a:lvl6pPr marR="0" lvl="5"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6pPr>
            <a:lvl7pPr marR="0" lvl="6"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7pPr>
            <a:lvl8pPr marR="0" lvl="7"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8pPr>
            <a:lvl9pPr marR="0" lvl="8"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9pPr>
          </a:lstStyle>
          <a:p>
            <a:r>
              <a:rPr lang="en-US"/>
              <a:t>Step 2</a:t>
            </a:r>
          </a:p>
        </p:txBody>
      </p:sp>
      <p:pic>
        <p:nvPicPr>
          <p:cNvPr id="7" name="Picture 6">
            <a:extLst>
              <a:ext uri="{FF2B5EF4-FFF2-40B4-BE49-F238E27FC236}">
                <a16:creationId xmlns:a16="http://schemas.microsoft.com/office/drawing/2014/main" id="{95CC1F75-1FEF-F97F-434B-5087009230C6}"/>
              </a:ext>
            </a:extLst>
          </p:cNvPr>
          <p:cNvPicPr>
            <a:picLocks noChangeAspect="1"/>
          </p:cNvPicPr>
          <p:nvPr/>
        </p:nvPicPr>
        <p:blipFill>
          <a:blip r:embed="rId3"/>
          <a:stretch>
            <a:fillRect/>
          </a:stretch>
        </p:blipFill>
        <p:spPr>
          <a:xfrm>
            <a:off x="763524" y="2300415"/>
            <a:ext cx="7616952" cy="2500005"/>
          </a:xfrm>
          <a:prstGeom prst="rect">
            <a:avLst/>
          </a:prstGeom>
        </p:spPr>
      </p:pic>
    </p:spTree>
    <p:extLst>
      <p:ext uri="{BB962C8B-B14F-4D97-AF65-F5344CB8AC3E}">
        <p14:creationId xmlns:p14="http://schemas.microsoft.com/office/powerpoint/2010/main" val="38075509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2730E-42B1-A47D-2103-70B8FC2DC0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3FEC1C-B218-10F6-98F8-8B700DA88BFA}"/>
              </a:ext>
            </a:extLst>
          </p:cNvPr>
          <p:cNvSpPr>
            <a:spLocks noGrp="1"/>
          </p:cNvSpPr>
          <p:nvPr>
            <p:ph type="title"/>
          </p:nvPr>
        </p:nvSpPr>
        <p:spPr/>
        <p:txBody>
          <a:bodyPr/>
          <a:lstStyle/>
          <a:p>
            <a:r>
              <a:rPr lang="en-US"/>
              <a:t>Adjusting Max Allowed at Institution</a:t>
            </a:r>
          </a:p>
        </p:txBody>
      </p:sp>
      <p:sp>
        <p:nvSpPr>
          <p:cNvPr id="3" name="Text Placeholder 2">
            <a:extLst>
              <a:ext uri="{FF2B5EF4-FFF2-40B4-BE49-F238E27FC236}">
                <a16:creationId xmlns:a16="http://schemas.microsoft.com/office/drawing/2014/main" id="{E82F58AB-77D6-D489-126B-86E8A50B3174}"/>
              </a:ext>
            </a:extLst>
          </p:cNvPr>
          <p:cNvSpPr>
            <a:spLocks noGrp="1"/>
          </p:cNvSpPr>
          <p:nvPr>
            <p:ph type="body" idx="1"/>
          </p:nvPr>
        </p:nvSpPr>
        <p:spPr>
          <a:xfrm>
            <a:off x="637704" y="1098497"/>
            <a:ext cx="7471500" cy="572700"/>
          </a:xfrm>
        </p:spPr>
        <p:txBody>
          <a:bodyPr/>
          <a:lstStyle/>
          <a:p>
            <a:pPr marL="152400" indent="0" algn="ctr">
              <a:spcBef>
                <a:spcPts val="50"/>
              </a:spcBef>
              <a:buNone/>
            </a:pPr>
            <a:r>
              <a:rPr lang="en-US" sz="1400" i="1">
                <a:latin typeface="Roboto" panose="02000000000000000000" pitchFamily="2" charset="0"/>
                <a:ea typeface="Roboto" panose="02000000000000000000" pitchFamily="2" charset="0"/>
              </a:rPr>
              <a:t>Have a student at your institution who can’t receive the full payment? </a:t>
            </a:r>
          </a:p>
          <a:p>
            <a:pPr marL="152400" indent="0" algn="ctr">
              <a:spcBef>
                <a:spcPts val="50"/>
              </a:spcBef>
              <a:buNone/>
            </a:pPr>
            <a:r>
              <a:rPr lang="en-US" sz="1400" i="1">
                <a:latin typeface="Roboto" panose="02000000000000000000" pitchFamily="2" charset="0"/>
                <a:ea typeface="Roboto" panose="02000000000000000000" pitchFamily="2" charset="0"/>
              </a:rPr>
              <a:t>Adjust the Max Allowed at Institution to ensure correct disbursements!</a:t>
            </a:r>
          </a:p>
          <a:p>
            <a:pPr marL="457200" lvl="2">
              <a:lnSpc>
                <a:spcPct val="100000"/>
              </a:lnSpc>
              <a:spcBef>
                <a:spcPts val="50"/>
              </a:spcBef>
            </a:pPr>
            <a:endParaRPr lang="en-US" i="1">
              <a:latin typeface="Roboto" panose="02000000000000000000" pitchFamily="2" charset="0"/>
              <a:ea typeface="Roboto" panose="02000000000000000000" pitchFamily="2" charset="0"/>
            </a:endParaRPr>
          </a:p>
        </p:txBody>
      </p:sp>
      <p:sp>
        <p:nvSpPr>
          <p:cNvPr id="4" name="Title 1">
            <a:extLst>
              <a:ext uri="{FF2B5EF4-FFF2-40B4-BE49-F238E27FC236}">
                <a16:creationId xmlns:a16="http://schemas.microsoft.com/office/drawing/2014/main" id="{F86EE379-2CD9-5D44-7421-C5F006911A24}"/>
              </a:ext>
            </a:extLst>
          </p:cNvPr>
          <p:cNvSpPr txBox="1">
            <a:spLocks/>
          </p:cNvSpPr>
          <p:nvPr/>
        </p:nvSpPr>
        <p:spPr>
          <a:xfrm>
            <a:off x="720000" y="1515018"/>
            <a:ext cx="77040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1pPr>
            <a:lvl2pPr marR="0" lvl="1"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2pPr>
            <a:lvl3pPr marR="0" lvl="2"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3pPr>
            <a:lvl4pPr marR="0" lvl="3"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4pPr>
            <a:lvl5pPr marR="0" lvl="4"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5pPr>
            <a:lvl6pPr marR="0" lvl="5"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6pPr>
            <a:lvl7pPr marR="0" lvl="6"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7pPr>
            <a:lvl8pPr marR="0" lvl="7"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8pPr>
            <a:lvl9pPr marR="0" lvl="8" algn="l" rtl="0">
              <a:lnSpc>
                <a:spcPct val="100000"/>
              </a:lnSpc>
              <a:spcBef>
                <a:spcPts val="0"/>
              </a:spcBef>
              <a:spcAft>
                <a:spcPts val="0"/>
              </a:spcAft>
              <a:buClr>
                <a:schemeClr val="lt1"/>
              </a:buClr>
              <a:buSzPts val="3200"/>
              <a:buFont typeface="Abril Fatface"/>
              <a:buNone/>
              <a:defRPr sz="3200" b="0" i="0" u="none" strike="noStrike" cap="none">
                <a:solidFill>
                  <a:schemeClr val="lt1"/>
                </a:solidFill>
                <a:latin typeface="Abril Fatface"/>
                <a:ea typeface="Abril Fatface"/>
                <a:cs typeface="Abril Fatface"/>
                <a:sym typeface="Abril Fatface"/>
              </a:defRPr>
            </a:lvl9pPr>
          </a:lstStyle>
          <a:p>
            <a:r>
              <a:rPr lang="en-US"/>
              <a:t>Step 3</a:t>
            </a:r>
          </a:p>
        </p:txBody>
      </p:sp>
      <p:pic>
        <p:nvPicPr>
          <p:cNvPr id="6" name="Picture 5">
            <a:extLst>
              <a:ext uri="{FF2B5EF4-FFF2-40B4-BE49-F238E27FC236}">
                <a16:creationId xmlns:a16="http://schemas.microsoft.com/office/drawing/2014/main" id="{A1222713-B808-0748-7EF5-D3D4D331DDC0}"/>
              </a:ext>
            </a:extLst>
          </p:cNvPr>
          <p:cNvPicPr>
            <a:picLocks noChangeAspect="1"/>
          </p:cNvPicPr>
          <p:nvPr/>
        </p:nvPicPr>
        <p:blipFill>
          <a:blip r:embed="rId3"/>
          <a:stretch>
            <a:fillRect/>
          </a:stretch>
        </p:blipFill>
        <p:spPr>
          <a:xfrm>
            <a:off x="1160313" y="2092165"/>
            <a:ext cx="6823374" cy="3051335"/>
          </a:xfrm>
          <a:prstGeom prst="rect">
            <a:avLst/>
          </a:prstGeom>
        </p:spPr>
      </p:pic>
    </p:spTree>
    <p:extLst>
      <p:ext uri="{BB962C8B-B14F-4D97-AF65-F5344CB8AC3E}">
        <p14:creationId xmlns:p14="http://schemas.microsoft.com/office/powerpoint/2010/main" val="35335512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F23D6-5735-6075-F3B2-6EAF8DA522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F2D727-ED85-F644-2BFD-D520296C9E5A}"/>
              </a:ext>
            </a:extLst>
          </p:cNvPr>
          <p:cNvSpPr>
            <a:spLocks noGrp="1"/>
          </p:cNvSpPr>
          <p:nvPr>
            <p:ph type="title"/>
          </p:nvPr>
        </p:nvSpPr>
        <p:spPr/>
        <p:txBody>
          <a:bodyPr/>
          <a:lstStyle/>
          <a:p>
            <a:r>
              <a:rPr lang="en-US"/>
              <a:t>Reports</a:t>
            </a:r>
          </a:p>
        </p:txBody>
      </p:sp>
      <p:pic>
        <p:nvPicPr>
          <p:cNvPr id="9" name="Picture 8" descr="A red sign with white text&#10;&#10;AI-generated content may be incorrect.">
            <a:extLst>
              <a:ext uri="{FF2B5EF4-FFF2-40B4-BE49-F238E27FC236}">
                <a16:creationId xmlns:a16="http://schemas.microsoft.com/office/drawing/2014/main" id="{CB08456B-0322-0F2C-BD7E-65FF8BE21B17}"/>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837473B0-CC2E-450A-ABE3-18F120FF3D39}">
                <a1611:picAttrSrcUrl xmlns:a1611="http://schemas.microsoft.com/office/drawing/2016/11/main" r:id="rId5"/>
              </a:ext>
            </a:extLst>
          </a:blip>
          <a:stretch>
            <a:fillRect/>
          </a:stretch>
        </p:blipFill>
        <p:spPr>
          <a:xfrm>
            <a:off x="2617796" y="1298448"/>
            <a:ext cx="4056801" cy="2958084"/>
          </a:xfrm>
          <a:prstGeom prst="rect">
            <a:avLst/>
          </a:prstGeom>
        </p:spPr>
      </p:pic>
    </p:spTree>
    <p:extLst>
      <p:ext uri="{BB962C8B-B14F-4D97-AF65-F5344CB8AC3E}">
        <p14:creationId xmlns:p14="http://schemas.microsoft.com/office/powerpoint/2010/main" val="5949390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02">
          <a:extLst>
            <a:ext uri="{FF2B5EF4-FFF2-40B4-BE49-F238E27FC236}">
              <a16:creationId xmlns:a16="http://schemas.microsoft.com/office/drawing/2014/main" id="{BED2DB4F-B035-1986-5D6A-901BB90BEA26}"/>
            </a:ext>
          </a:extLst>
        </p:cNvPr>
        <p:cNvGrpSpPr/>
        <p:nvPr/>
      </p:nvGrpSpPr>
      <p:grpSpPr>
        <a:xfrm>
          <a:off x="0" y="0"/>
          <a:ext cx="0" cy="0"/>
          <a:chOff x="0" y="0"/>
          <a:chExt cx="0" cy="0"/>
        </a:xfrm>
      </p:grpSpPr>
      <p:sp>
        <p:nvSpPr>
          <p:cNvPr id="4803" name="Google Shape;4803;p53">
            <a:extLst>
              <a:ext uri="{FF2B5EF4-FFF2-40B4-BE49-F238E27FC236}">
                <a16:creationId xmlns:a16="http://schemas.microsoft.com/office/drawing/2014/main" id="{BF2124FA-102B-C090-FDA6-EFC4512E9B52}"/>
              </a:ext>
            </a:extLst>
          </p:cNvPr>
          <p:cNvSpPr txBox="1">
            <a:spLocks noGrp="1"/>
          </p:cNvSpPr>
          <p:nvPr>
            <p:ph type="title"/>
          </p:nvPr>
        </p:nvSpPr>
        <p:spPr>
          <a:xfrm>
            <a:off x="4708217" y="1614000"/>
            <a:ext cx="3739200" cy="1915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Summer Awarding</a:t>
            </a:r>
            <a:endParaRPr/>
          </a:p>
        </p:txBody>
      </p:sp>
      <p:grpSp>
        <p:nvGrpSpPr>
          <p:cNvPr id="4806" name="Google Shape;4806;p53">
            <a:extLst>
              <a:ext uri="{FF2B5EF4-FFF2-40B4-BE49-F238E27FC236}">
                <a16:creationId xmlns:a16="http://schemas.microsoft.com/office/drawing/2014/main" id="{D71270C4-8F0B-3008-D3B9-1DA77FB56CEC}"/>
              </a:ext>
            </a:extLst>
          </p:cNvPr>
          <p:cNvGrpSpPr/>
          <p:nvPr/>
        </p:nvGrpSpPr>
        <p:grpSpPr>
          <a:xfrm rot="2029704">
            <a:off x="3872518" y="600189"/>
            <a:ext cx="508377" cy="798112"/>
            <a:chOff x="6150375" y="1077075"/>
            <a:chExt cx="301050" cy="472625"/>
          </a:xfrm>
        </p:grpSpPr>
        <p:sp>
          <p:nvSpPr>
            <p:cNvPr id="4807" name="Google Shape;4807;p53">
              <a:extLst>
                <a:ext uri="{FF2B5EF4-FFF2-40B4-BE49-F238E27FC236}">
                  <a16:creationId xmlns:a16="http://schemas.microsoft.com/office/drawing/2014/main" id="{503D49DC-FBC9-640A-7FC0-ED64C63F7A30}"/>
                </a:ext>
              </a:extLst>
            </p:cNvPr>
            <p:cNvSpPr/>
            <p:nvPr/>
          </p:nvSpPr>
          <p:spPr>
            <a:xfrm>
              <a:off x="6150375" y="1077075"/>
              <a:ext cx="108425" cy="197900"/>
            </a:xfrm>
            <a:custGeom>
              <a:avLst/>
              <a:gdLst/>
              <a:ahLst/>
              <a:cxnLst/>
              <a:rect l="l" t="t" r="r" b="b"/>
              <a:pathLst>
                <a:path w="4337" h="7916" extrusionOk="0">
                  <a:moveTo>
                    <a:pt x="3074" y="0"/>
                  </a:moveTo>
                  <a:lnTo>
                    <a:pt x="2821" y="211"/>
                  </a:lnTo>
                  <a:lnTo>
                    <a:pt x="2231" y="758"/>
                  </a:lnTo>
                  <a:lnTo>
                    <a:pt x="1810" y="1137"/>
                  </a:lnTo>
                  <a:lnTo>
                    <a:pt x="1432" y="1600"/>
                  </a:lnTo>
                  <a:lnTo>
                    <a:pt x="1010" y="2106"/>
                  </a:lnTo>
                  <a:lnTo>
                    <a:pt x="632" y="2653"/>
                  </a:lnTo>
                  <a:lnTo>
                    <a:pt x="337" y="3242"/>
                  </a:lnTo>
                  <a:lnTo>
                    <a:pt x="211" y="3537"/>
                  </a:lnTo>
                  <a:lnTo>
                    <a:pt x="126" y="3874"/>
                  </a:lnTo>
                  <a:lnTo>
                    <a:pt x="42" y="4211"/>
                  </a:lnTo>
                  <a:lnTo>
                    <a:pt x="0" y="4547"/>
                  </a:lnTo>
                  <a:lnTo>
                    <a:pt x="0" y="4842"/>
                  </a:lnTo>
                  <a:lnTo>
                    <a:pt x="0" y="5221"/>
                  </a:lnTo>
                  <a:lnTo>
                    <a:pt x="84" y="5558"/>
                  </a:lnTo>
                  <a:lnTo>
                    <a:pt x="211" y="5895"/>
                  </a:lnTo>
                  <a:lnTo>
                    <a:pt x="337" y="6232"/>
                  </a:lnTo>
                  <a:lnTo>
                    <a:pt x="547" y="6568"/>
                  </a:lnTo>
                  <a:lnTo>
                    <a:pt x="800" y="6905"/>
                  </a:lnTo>
                  <a:lnTo>
                    <a:pt x="1137" y="7242"/>
                  </a:lnTo>
                  <a:lnTo>
                    <a:pt x="1474" y="7579"/>
                  </a:lnTo>
                  <a:lnTo>
                    <a:pt x="1937" y="7916"/>
                  </a:lnTo>
                  <a:lnTo>
                    <a:pt x="1937" y="7495"/>
                  </a:lnTo>
                  <a:lnTo>
                    <a:pt x="2021" y="6989"/>
                  </a:lnTo>
                  <a:lnTo>
                    <a:pt x="2189" y="6274"/>
                  </a:lnTo>
                  <a:lnTo>
                    <a:pt x="2442" y="5474"/>
                  </a:lnTo>
                  <a:lnTo>
                    <a:pt x="2652" y="5011"/>
                  </a:lnTo>
                  <a:lnTo>
                    <a:pt x="2905" y="4505"/>
                  </a:lnTo>
                  <a:lnTo>
                    <a:pt x="3158" y="4000"/>
                  </a:lnTo>
                  <a:lnTo>
                    <a:pt x="3495" y="3453"/>
                  </a:lnTo>
                  <a:lnTo>
                    <a:pt x="3916" y="2863"/>
                  </a:lnTo>
                  <a:lnTo>
                    <a:pt x="4337" y="2316"/>
                  </a:lnTo>
                  <a:lnTo>
                    <a:pt x="3074"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8" name="Google Shape;4808;p53">
              <a:extLst>
                <a:ext uri="{FF2B5EF4-FFF2-40B4-BE49-F238E27FC236}">
                  <a16:creationId xmlns:a16="http://schemas.microsoft.com/office/drawing/2014/main" id="{B9E37285-CC75-B4D9-A009-C91230AA9A06}"/>
                </a:ext>
              </a:extLst>
            </p:cNvPr>
            <p:cNvSpPr/>
            <p:nvPr/>
          </p:nvSpPr>
          <p:spPr>
            <a:xfrm>
              <a:off x="6158775" y="1206525"/>
              <a:ext cx="231600" cy="101075"/>
            </a:xfrm>
            <a:custGeom>
              <a:avLst/>
              <a:gdLst/>
              <a:ahLst/>
              <a:cxnLst/>
              <a:rect l="l" t="t" r="r" b="b"/>
              <a:pathLst>
                <a:path w="9264" h="4043" extrusionOk="0">
                  <a:moveTo>
                    <a:pt x="7664" y="1"/>
                  </a:moveTo>
                  <a:lnTo>
                    <a:pt x="7453" y="211"/>
                  </a:lnTo>
                  <a:lnTo>
                    <a:pt x="6864" y="717"/>
                  </a:lnTo>
                  <a:lnTo>
                    <a:pt x="6400" y="1011"/>
                  </a:lnTo>
                  <a:lnTo>
                    <a:pt x="5937" y="1348"/>
                  </a:lnTo>
                  <a:lnTo>
                    <a:pt x="5390" y="1643"/>
                  </a:lnTo>
                  <a:lnTo>
                    <a:pt x="4801" y="1938"/>
                  </a:lnTo>
                  <a:lnTo>
                    <a:pt x="4211" y="2190"/>
                  </a:lnTo>
                  <a:lnTo>
                    <a:pt x="3580" y="2359"/>
                  </a:lnTo>
                  <a:lnTo>
                    <a:pt x="2948" y="2485"/>
                  </a:lnTo>
                  <a:lnTo>
                    <a:pt x="2316" y="2485"/>
                  </a:lnTo>
                  <a:lnTo>
                    <a:pt x="1980" y="2401"/>
                  </a:lnTo>
                  <a:lnTo>
                    <a:pt x="1685" y="2359"/>
                  </a:lnTo>
                  <a:lnTo>
                    <a:pt x="1390" y="2232"/>
                  </a:lnTo>
                  <a:lnTo>
                    <a:pt x="1096" y="2064"/>
                  </a:lnTo>
                  <a:lnTo>
                    <a:pt x="801" y="1896"/>
                  </a:lnTo>
                  <a:lnTo>
                    <a:pt x="506" y="1643"/>
                  </a:lnTo>
                  <a:lnTo>
                    <a:pt x="253" y="1348"/>
                  </a:lnTo>
                  <a:lnTo>
                    <a:pt x="1" y="1011"/>
                  </a:lnTo>
                  <a:lnTo>
                    <a:pt x="85" y="1264"/>
                  </a:lnTo>
                  <a:lnTo>
                    <a:pt x="211" y="1559"/>
                  </a:lnTo>
                  <a:lnTo>
                    <a:pt x="422" y="1896"/>
                  </a:lnTo>
                  <a:lnTo>
                    <a:pt x="674" y="2317"/>
                  </a:lnTo>
                  <a:lnTo>
                    <a:pt x="1011" y="2696"/>
                  </a:lnTo>
                  <a:lnTo>
                    <a:pt x="1390" y="3117"/>
                  </a:lnTo>
                  <a:lnTo>
                    <a:pt x="1895" y="3453"/>
                  </a:lnTo>
                  <a:lnTo>
                    <a:pt x="2148" y="3622"/>
                  </a:lnTo>
                  <a:lnTo>
                    <a:pt x="2443" y="3748"/>
                  </a:lnTo>
                  <a:lnTo>
                    <a:pt x="2780" y="3874"/>
                  </a:lnTo>
                  <a:lnTo>
                    <a:pt x="3116" y="3959"/>
                  </a:lnTo>
                  <a:lnTo>
                    <a:pt x="3495" y="4001"/>
                  </a:lnTo>
                  <a:lnTo>
                    <a:pt x="3874" y="4043"/>
                  </a:lnTo>
                  <a:lnTo>
                    <a:pt x="4295" y="4043"/>
                  </a:lnTo>
                  <a:lnTo>
                    <a:pt x="4716" y="4001"/>
                  </a:lnTo>
                  <a:lnTo>
                    <a:pt x="5179" y="3916"/>
                  </a:lnTo>
                  <a:lnTo>
                    <a:pt x="5685" y="3790"/>
                  </a:lnTo>
                  <a:lnTo>
                    <a:pt x="6190" y="3622"/>
                  </a:lnTo>
                  <a:lnTo>
                    <a:pt x="6737" y="3369"/>
                  </a:lnTo>
                  <a:lnTo>
                    <a:pt x="7327" y="3074"/>
                  </a:lnTo>
                  <a:lnTo>
                    <a:pt x="7958" y="2738"/>
                  </a:lnTo>
                  <a:lnTo>
                    <a:pt x="8590" y="2359"/>
                  </a:lnTo>
                  <a:lnTo>
                    <a:pt x="9263" y="1896"/>
                  </a:lnTo>
                  <a:lnTo>
                    <a:pt x="7664"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9" name="Google Shape;4809;p53">
              <a:extLst>
                <a:ext uri="{FF2B5EF4-FFF2-40B4-BE49-F238E27FC236}">
                  <a16:creationId xmlns:a16="http://schemas.microsoft.com/office/drawing/2014/main" id="{ADDE94AE-D242-4CE7-5552-930FE82016AD}"/>
                </a:ext>
              </a:extLst>
            </p:cNvPr>
            <p:cNvSpPr/>
            <p:nvPr/>
          </p:nvSpPr>
          <p:spPr>
            <a:xfrm>
              <a:off x="6286150" y="1206525"/>
              <a:ext cx="104225" cy="207400"/>
            </a:xfrm>
            <a:custGeom>
              <a:avLst/>
              <a:gdLst/>
              <a:ahLst/>
              <a:cxnLst/>
              <a:rect l="l" t="t" r="r" b="b"/>
              <a:pathLst>
                <a:path w="4169" h="8296" extrusionOk="0">
                  <a:moveTo>
                    <a:pt x="2569" y="1"/>
                  </a:moveTo>
                  <a:lnTo>
                    <a:pt x="2526" y="127"/>
                  </a:lnTo>
                  <a:lnTo>
                    <a:pt x="2232" y="590"/>
                  </a:lnTo>
                  <a:lnTo>
                    <a:pt x="1600" y="1727"/>
                  </a:lnTo>
                  <a:lnTo>
                    <a:pt x="548" y="3790"/>
                  </a:lnTo>
                  <a:lnTo>
                    <a:pt x="295" y="4422"/>
                  </a:lnTo>
                  <a:lnTo>
                    <a:pt x="127" y="4969"/>
                  </a:lnTo>
                  <a:lnTo>
                    <a:pt x="42" y="5516"/>
                  </a:lnTo>
                  <a:lnTo>
                    <a:pt x="0" y="5980"/>
                  </a:lnTo>
                  <a:lnTo>
                    <a:pt x="84" y="6401"/>
                  </a:lnTo>
                  <a:lnTo>
                    <a:pt x="169" y="6737"/>
                  </a:lnTo>
                  <a:lnTo>
                    <a:pt x="295" y="7074"/>
                  </a:lnTo>
                  <a:lnTo>
                    <a:pt x="463" y="7369"/>
                  </a:lnTo>
                  <a:lnTo>
                    <a:pt x="674" y="7622"/>
                  </a:lnTo>
                  <a:lnTo>
                    <a:pt x="884" y="7790"/>
                  </a:lnTo>
                  <a:lnTo>
                    <a:pt x="1263" y="8085"/>
                  </a:lnTo>
                  <a:lnTo>
                    <a:pt x="1558" y="8253"/>
                  </a:lnTo>
                  <a:lnTo>
                    <a:pt x="1684" y="8295"/>
                  </a:lnTo>
                  <a:lnTo>
                    <a:pt x="1642" y="7790"/>
                  </a:lnTo>
                  <a:lnTo>
                    <a:pt x="1684" y="7285"/>
                  </a:lnTo>
                  <a:lnTo>
                    <a:pt x="1769" y="6737"/>
                  </a:lnTo>
                  <a:lnTo>
                    <a:pt x="1895" y="6190"/>
                  </a:lnTo>
                  <a:lnTo>
                    <a:pt x="2105" y="5643"/>
                  </a:lnTo>
                  <a:lnTo>
                    <a:pt x="2316" y="5095"/>
                  </a:lnTo>
                  <a:lnTo>
                    <a:pt x="2779" y="4085"/>
                  </a:lnTo>
                  <a:lnTo>
                    <a:pt x="3284" y="3201"/>
                  </a:lnTo>
                  <a:lnTo>
                    <a:pt x="3705" y="2485"/>
                  </a:lnTo>
                  <a:lnTo>
                    <a:pt x="4168" y="1896"/>
                  </a:lnTo>
                  <a:lnTo>
                    <a:pt x="256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0" name="Google Shape;4810;p53">
              <a:extLst>
                <a:ext uri="{FF2B5EF4-FFF2-40B4-BE49-F238E27FC236}">
                  <a16:creationId xmlns:a16="http://schemas.microsoft.com/office/drawing/2014/main" id="{1DA99726-FBD8-BCBE-22E1-D8340CC13F1B}"/>
                </a:ext>
              </a:extLst>
            </p:cNvPr>
            <p:cNvSpPr/>
            <p:nvPr/>
          </p:nvSpPr>
          <p:spPr>
            <a:xfrm>
              <a:off x="6284050" y="1317050"/>
              <a:ext cx="167375" cy="232650"/>
            </a:xfrm>
            <a:custGeom>
              <a:avLst/>
              <a:gdLst/>
              <a:ahLst/>
              <a:cxnLst/>
              <a:rect l="l" t="t" r="r" b="b"/>
              <a:pathLst>
                <a:path w="6695" h="9306" extrusionOk="0">
                  <a:moveTo>
                    <a:pt x="379" y="1"/>
                  </a:moveTo>
                  <a:lnTo>
                    <a:pt x="295" y="127"/>
                  </a:lnTo>
                  <a:lnTo>
                    <a:pt x="168" y="506"/>
                  </a:lnTo>
                  <a:lnTo>
                    <a:pt x="84" y="759"/>
                  </a:lnTo>
                  <a:lnTo>
                    <a:pt x="42" y="1053"/>
                  </a:lnTo>
                  <a:lnTo>
                    <a:pt x="0" y="1348"/>
                  </a:lnTo>
                  <a:lnTo>
                    <a:pt x="0" y="1685"/>
                  </a:lnTo>
                  <a:lnTo>
                    <a:pt x="84" y="2064"/>
                  </a:lnTo>
                  <a:lnTo>
                    <a:pt x="211" y="2401"/>
                  </a:lnTo>
                  <a:lnTo>
                    <a:pt x="379" y="2779"/>
                  </a:lnTo>
                  <a:lnTo>
                    <a:pt x="674" y="3116"/>
                  </a:lnTo>
                  <a:lnTo>
                    <a:pt x="1053" y="3453"/>
                  </a:lnTo>
                  <a:lnTo>
                    <a:pt x="1516" y="3790"/>
                  </a:lnTo>
                  <a:lnTo>
                    <a:pt x="2147" y="4085"/>
                  </a:lnTo>
                  <a:lnTo>
                    <a:pt x="2863" y="4337"/>
                  </a:lnTo>
                  <a:lnTo>
                    <a:pt x="3158" y="4421"/>
                  </a:lnTo>
                  <a:lnTo>
                    <a:pt x="3368" y="4548"/>
                  </a:lnTo>
                  <a:lnTo>
                    <a:pt x="3789" y="4800"/>
                  </a:lnTo>
                  <a:lnTo>
                    <a:pt x="4126" y="5137"/>
                  </a:lnTo>
                  <a:lnTo>
                    <a:pt x="4421" y="5516"/>
                  </a:lnTo>
                  <a:lnTo>
                    <a:pt x="4589" y="5895"/>
                  </a:lnTo>
                  <a:lnTo>
                    <a:pt x="4758" y="6316"/>
                  </a:lnTo>
                  <a:lnTo>
                    <a:pt x="4842" y="6737"/>
                  </a:lnTo>
                  <a:lnTo>
                    <a:pt x="4884" y="7158"/>
                  </a:lnTo>
                  <a:lnTo>
                    <a:pt x="4884" y="7579"/>
                  </a:lnTo>
                  <a:lnTo>
                    <a:pt x="4884" y="8000"/>
                  </a:lnTo>
                  <a:lnTo>
                    <a:pt x="4800" y="8674"/>
                  </a:lnTo>
                  <a:lnTo>
                    <a:pt x="4716" y="9137"/>
                  </a:lnTo>
                  <a:lnTo>
                    <a:pt x="4673" y="9305"/>
                  </a:lnTo>
                  <a:lnTo>
                    <a:pt x="4673" y="9305"/>
                  </a:lnTo>
                  <a:lnTo>
                    <a:pt x="6694" y="7579"/>
                  </a:lnTo>
                  <a:lnTo>
                    <a:pt x="6694" y="7453"/>
                  </a:lnTo>
                  <a:lnTo>
                    <a:pt x="6652" y="7032"/>
                  </a:lnTo>
                  <a:lnTo>
                    <a:pt x="6568" y="6400"/>
                  </a:lnTo>
                  <a:lnTo>
                    <a:pt x="6484" y="6063"/>
                  </a:lnTo>
                  <a:lnTo>
                    <a:pt x="6400" y="5685"/>
                  </a:lnTo>
                  <a:lnTo>
                    <a:pt x="6231" y="5306"/>
                  </a:lnTo>
                  <a:lnTo>
                    <a:pt x="6063" y="4927"/>
                  </a:lnTo>
                  <a:lnTo>
                    <a:pt x="5852" y="4590"/>
                  </a:lnTo>
                  <a:lnTo>
                    <a:pt x="5600" y="4253"/>
                  </a:lnTo>
                  <a:lnTo>
                    <a:pt x="5263" y="3958"/>
                  </a:lnTo>
                  <a:lnTo>
                    <a:pt x="4884" y="3664"/>
                  </a:lnTo>
                  <a:lnTo>
                    <a:pt x="4463" y="3453"/>
                  </a:lnTo>
                  <a:lnTo>
                    <a:pt x="4000" y="3327"/>
                  </a:lnTo>
                  <a:lnTo>
                    <a:pt x="3495" y="3201"/>
                  </a:lnTo>
                  <a:lnTo>
                    <a:pt x="3031" y="3032"/>
                  </a:lnTo>
                  <a:lnTo>
                    <a:pt x="2610" y="2864"/>
                  </a:lnTo>
                  <a:lnTo>
                    <a:pt x="2231" y="2695"/>
                  </a:lnTo>
                  <a:lnTo>
                    <a:pt x="1895" y="2485"/>
                  </a:lnTo>
                  <a:lnTo>
                    <a:pt x="1600" y="2316"/>
                  </a:lnTo>
                  <a:lnTo>
                    <a:pt x="1305" y="2064"/>
                  </a:lnTo>
                  <a:lnTo>
                    <a:pt x="1095" y="1853"/>
                  </a:lnTo>
                  <a:lnTo>
                    <a:pt x="884" y="1643"/>
                  </a:lnTo>
                  <a:lnTo>
                    <a:pt x="758" y="1390"/>
                  </a:lnTo>
                  <a:lnTo>
                    <a:pt x="589" y="1180"/>
                  </a:lnTo>
                  <a:lnTo>
                    <a:pt x="505" y="927"/>
                  </a:lnTo>
                  <a:lnTo>
                    <a:pt x="421" y="674"/>
                  </a:lnTo>
                  <a:lnTo>
                    <a:pt x="379" y="464"/>
                  </a:lnTo>
                  <a:lnTo>
                    <a:pt x="379"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11" name="Google Shape;4811;p53">
            <a:extLst>
              <a:ext uri="{FF2B5EF4-FFF2-40B4-BE49-F238E27FC236}">
                <a16:creationId xmlns:a16="http://schemas.microsoft.com/office/drawing/2014/main" id="{367E326C-6E27-10BD-D2EC-13BBD3232756}"/>
              </a:ext>
            </a:extLst>
          </p:cNvPr>
          <p:cNvGrpSpPr/>
          <p:nvPr/>
        </p:nvGrpSpPr>
        <p:grpSpPr>
          <a:xfrm rot="-3575200">
            <a:off x="974803" y="550430"/>
            <a:ext cx="430492" cy="675839"/>
            <a:chOff x="7080825" y="1615975"/>
            <a:chExt cx="301050" cy="472625"/>
          </a:xfrm>
        </p:grpSpPr>
        <p:sp>
          <p:nvSpPr>
            <p:cNvPr id="4812" name="Google Shape;4812;p53">
              <a:extLst>
                <a:ext uri="{FF2B5EF4-FFF2-40B4-BE49-F238E27FC236}">
                  <a16:creationId xmlns:a16="http://schemas.microsoft.com/office/drawing/2014/main" id="{BFCD1BF8-934C-28F1-0AEB-90A6C8E8E49B}"/>
                </a:ext>
              </a:extLst>
            </p:cNvPr>
            <p:cNvSpPr/>
            <p:nvPr/>
          </p:nvSpPr>
          <p:spPr>
            <a:xfrm>
              <a:off x="7272400" y="1615975"/>
              <a:ext cx="109475" cy="197925"/>
            </a:xfrm>
            <a:custGeom>
              <a:avLst/>
              <a:gdLst/>
              <a:ahLst/>
              <a:cxnLst/>
              <a:rect l="l" t="t" r="r" b="b"/>
              <a:pathLst>
                <a:path w="4379" h="7917" extrusionOk="0">
                  <a:moveTo>
                    <a:pt x="1263" y="1"/>
                  </a:moveTo>
                  <a:lnTo>
                    <a:pt x="0" y="2316"/>
                  </a:lnTo>
                  <a:lnTo>
                    <a:pt x="463" y="2864"/>
                  </a:lnTo>
                  <a:lnTo>
                    <a:pt x="842" y="3453"/>
                  </a:lnTo>
                  <a:lnTo>
                    <a:pt x="1179" y="4001"/>
                  </a:lnTo>
                  <a:lnTo>
                    <a:pt x="1474" y="4506"/>
                  </a:lnTo>
                  <a:lnTo>
                    <a:pt x="1727" y="5011"/>
                  </a:lnTo>
                  <a:lnTo>
                    <a:pt x="1895" y="5474"/>
                  </a:lnTo>
                  <a:lnTo>
                    <a:pt x="2190" y="6274"/>
                  </a:lnTo>
                  <a:lnTo>
                    <a:pt x="2358" y="6990"/>
                  </a:lnTo>
                  <a:lnTo>
                    <a:pt x="2442" y="7495"/>
                  </a:lnTo>
                  <a:lnTo>
                    <a:pt x="2442" y="7916"/>
                  </a:lnTo>
                  <a:lnTo>
                    <a:pt x="2863" y="7579"/>
                  </a:lnTo>
                  <a:lnTo>
                    <a:pt x="3242" y="7242"/>
                  </a:lnTo>
                  <a:lnTo>
                    <a:pt x="3579" y="6906"/>
                  </a:lnTo>
                  <a:lnTo>
                    <a:pt x="3832" y="6569"/>
                  </a:lnTo>
                  <a:lnTo>
                    <a:pt x="4000" y="6232"/>
                  </a:lnTo>
                  <a:lnTo>
                    <a:pt x="4169" y="5895"/>
                  </a:lnTo>
                  <a:lnTo>
                    <a:pt x="4295" y="5558"/>
                  </a:lnTo>
                  <a:lnTo>
                    <a:pt x="4337" y="5221"/>
                  </a:lnTo>
                  <a:lnTo>
                    <a:pt x="4379" y="4843"/>
                  </a:lnTo>
                  <a:lnTo>
                    <a:pt x="4379" y="4548"/>
                  </a:lnTo>
                  <a:lnTo>
                    <a:pt x="4337" y="4211"/>
                  </a:lnTo>
                  <a:lnTo>
                    <a:pt x="4253" y="3874"/>
                  </a:lnTo>
                  <a:lnTo>
                    <a:pt x="4169" y="3537"/>
                  </a:lnTo>
                  <a:lnTo>
                    <a:pt x="4042" y="3243"/>
                  </a:lnTo>
                  <a:lnTo>
                    <a:pt x="3705" y="2653"/>
                  </a:lnTo>
                  <a:lnTo>
                    <a:pt x="3369" y="2106"/>
                  </a:lnTo>
                  <a:lnTo>
                    <a:pt x="2948" y="1601"/>
                  </a:lnTo>
                  <a:lnTo>
                    <a:pt x="2527" y="1138"/>
                  </a:lnTo>
                  <a:lnTo>
                    <a:pt x="2148" y="759"/>
                  </a:lnTo>
                  <a:lnTo>
                    <a:pt x="1516" y="211"/>
                  </a:lnTo>
                  <a:lnTo>
                    <a:pt x="126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3" name="Google Shape;4813;p53">
              <a:extLst>
                <a:ext uri="{FF2B5EF4-FFF2-40B4-BE49-F238E27FC236}">
                  <a16:creationId xmlns:a16="http://schemas.microsoft.com/office/drawing/2014/main" id="{9AE85242-BA46-408E-9D9B-BE9465FACA21}"/>
                </a:ext>
              </a:extLst>
            </p:cNvPr>
            <p:cNvSpPr/>
            <p:nvPr/>
          </p:nvSpPr>
          <p:spPr>
            <a:xfrm>
              <a:off x="7141875" y="1745450"/>
              <a:ext cx="231600" cy="101075"/>
            </a:xfrm>
            <a:custGeom>
              <a:avLst/>
              <a:gdLst/>
              <a:ahLst/>
              <a:cxnLst/>
              <a:rect l="l" t="t" r="r" b="b"/>
              <a:pathLst>
                <a:path w="9264" h="4043" extrusionOk="0">
                  <a:moveTo>
                    <a:pt x="1558" y="0"/>
                  </a:moveTo>
                  <a:lnTo>
                    <a:pt x="1" y="1895"/>
                  </a:lnTo>
                  <a:lnTo>
                    <a:pt x="674" y="2358"/>
                  </a:lnTo>
                  <a:lnTo>
                    <a:pt x="1306" y="2737"/>
                  </a:lnTo>
                  <a:lnTo>
                    <a:pt x="1895" y="3074"/>
                  </a:lnTo>
                  <a:lnTo>
                    <a:pt x="2485" y="3369"/>
                  </a:lnTo>
                  <a:lnTo>
                    <a:pt x="3032" y="3621"/>
                  </a:lnTo>
                  <a:lnTo>
                    <a:pt x="3579" y="3790"/>
                  </a:lnTo>
                  <a:lnTo>
                    <a:pt x="4042" y="3916"/>
                  </a:lnTo>
                  <a:lnTo>
                    <a:pt x="4548" y="4000"/>
                  </a:lnTo>
                  <a:lnTo>
                    <a:pt x="4969" y="4042"/>
                  </a:lnTo>
                  <a:lnTo>
                    <a:pt x="5390" y="4042"/>
                  </a:lnTo>
                  <a:lnTo>
                    <a:pt x="5769" y="4000"/>
                  </a:lnTo>
                  <a:lnTo>
                    <a:pt x="6148" y="3958"/>
                  </a:lnTo>
                  <a:lnTo>
                    <a:pt x="6484" y="3874"/>
                  </a:lnTo>
                  <a:lnTo>
                    <a:pt x="6821" y="3747"/>
                  </a:lnTo>
                  <a:lnTo>
                    <a:pt x="7116" y="3621"/>
                  </a:lnTo>
                  <a:lnTo>
                    <a:pt x="7369" y="3453"/>
                  </a:lnTo>
                  <a:lnTo>
                    <a:pt x="7832" y="3116"/>
                  </a:lnTo>
                  <a:lnTo>
                    <a:pt x="8253" y="2695"/>
                  </a:lnTo>
                  <a:lnTo>
                    <a:pt x="8590" y="2316"/>
                  </a:lnTo>
                  <a:lnTo>
                    <a:pt x="8842" y="1895"/>
                  </a:lnTo>
                  <a:lnTo>
                    <a:pt x="9011" y="1558"/>
                  </a:lnTo>
                  <a:lnTo>
                    <a:pt x="9137" y="1263"/>
                  </a:lnTo>
                  <a:lnTo>
                    <a:pt x="9263" y="1011"/>
                  </a:lnTo>
                  <a:lnTo>
                    <a:pt x="9011" y="1348"/>
                  </a:lnTo>
                  <a:lnTo>
                    <a:pt x="8758" y="1642"/>
                  </a:lnTo>
                  <a:lnTo>
                    <a:pt x="8463" y="1895"/>
                  </a:lnTo>
                  <a:lnTo>
                    <a:pt x="8169" y="2063"/>
                  </a:lnTo>
                  <a:lnTo>
                    <a:pt x="7874" y="2232"/>
                  </a:lnTo>
                  <a:lnTo>
                    <a:pt x="7579" y="2358"/>
                  </a:lnTo>
                  <a:lnTo>
                    <a:pt x="7284" y="2400"/>
                  </a:lnTo>
                  <a:lnTo>
                    <a:pt x="6948" y="2484"/>
                  </a:lnTo>
                  <a:lnTo>
                    <a:pt x="6316" y="2484"/>
                  </a:lnTo>
                  <a:lnTo>
                    <a:pt x="5684" y="2358"/>
                  </a:lnTo>
                  <a:lnTo>
                    <a:pt x="5053" y="2190"/>
                  </a:lnTo>
                  <a:lnTo>
                    <a:pt x="4421" y="1937"/>
                  </a:lnTo>
                  <a:lnTo>
                    <a:pt x="3874" y="1642"/>
                  </a:lnTo>
                  <a:lnTo>
                    <a:pt x="3327" y="1348"/>
                  </a:lnTo>
                  <a:lnTo>
                    <a:pt x="2822" y="1011"/>
                  </a:lnTo>
                  <a:lnTo>
                    <a:pt x="2400" y="716"/>
                  </a:lnTo>
                  <a:lnTo>
                    <a:pt x="1811" y="211"/>
                  </a:lnTo>
                  <a:lnTo>
                    <a:pt x="1558"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4" name="Google Shape;4814;p53">
              <a:extLst>
                <a:ext uri="{FF2B5EF4-FFF2-40B4-BE49-F238E27FC236}">
                  <a16:creationId xmlns:a16="http://schemas.microsoft.com/office/drawing/2014/main" id="{4105B534-99D8-6D82-4527-DD1F5F7A37FA}"/>
                </a:ext>
              </a:extLst>
            </p:cNvPr>
            <p:cNvSpPr/>
            <p:nvPr/>
          </p:nvSpPr>
          <p:spPr>
            <a:xfrm>
              <a:off x="7141875" y="1745450"/>
              <a:ext cx="103175" cy="207375"/>
            </a:xfrm>
            <a:custGeom>
              <a:avLst/>
              <a:gdLst/>
              <a:ahLst/>
              <a:cxnLst/>
              <a:rect l="l" t="t" r="r" b="b"/>
              <a:pathLst>
                <a:path w="4127" h="8295" extrusionOk="0">
                  <a:moveTo>
                    <a:pt x="1558" y="0"/>
                  </a:moveTo>
                  <a:lnTo>
                    <a:pt x="1" y="1895"/>
                  </a:lnTo>
                  <a:lnTo>
                    <a:pt x="422" y="2484"/>
                  </a:lnTo>
                  <a:lnTo>
                    <a:pt x="885" y="3200"/>
                  </a:lnTo>
                  <a:lnTo>
                    <a:pt x="1390" y="4084"/>
                  </a:lnTo>
                  <a:lnTo>
                    <a:pt x="1853" y="5095"/>
                  </a:lnTo>
                  <a:lnTo>
                    <a:pt x="2064" y="5642"/>
                  </a:lnTo>
                  <a:lnTo>
                    <a:pt x="2232" y="6189"/>
                  </a:lnTo>
                  <a:lnTo>
                    <a:pt x="2400" y="6737"/>
                  </a:lnTo>
                  <a:lnTo>
                    <a:pt x="2485" y="7284"/>
                  </a:lnTo>
                  <a:lnTo>
                    <a:pt x="2485" y="7789"/>
                  </a:lnTo>
                  <a:lnTo>
                    <a:pt x="2485" y="8295"/>
                  </a:lnTo>
                  <a:lnTo>
                    <a:pt x="2569" y="8252"/>
                  </a:lnTo>
                  <a:lnTo>
                    <a:pt x="2864" y="8084"/>
                  </a:lnTo>
                  <a:lnTo>
                    <a:pt x="3285" y="7789"/>
                  </a:lnTo>
                  <a:lnTo>
                    <a:pt x="3495" y="7621"/>
                  </a:lnTo>
                  <a:lnTo>
                    <a:pt x="3664" y="7368"/>
                  </a:lnTo>
                  <a:lnTo>
                    <a:pt x="3832" y="7074"/>
                  </a:lnTo>
                  <a:lnTo>
                    <a:pt x="4000" y="6737"/>
                  </a:lnTo>
                  <a:lnTo>
                    <a:pt x="4085" y="6400"/>
                  </a:lnTo>
                  <a:lnTo>
                    <a:pt x="4127" y="5979"/>
                  </a:lnTo>
                  <a:lnTo>
                    <a:pt x="4127" y="5516"/>
                  </a:lnTo>
                  <a:lnTo>
                    <a:pt x="4042" y="4968"/>
                  </a:lnTo>
                  <a:lnTo>
                    <a:pt x="3874" y="4421"/>
                  </a:lnTo>
                  <a:lnTo>
                    <a:pt x="3579" y="3790"/>
                  </a:lnTo>
                  <a:lnTo>
                    <a:pt x="2569" y="1727"/>
                  </a:lnTo>
                  <a:lnTo>
                    <a:pt x="1937" y="590"/>
                  </a:lnTo>
                  <a:lnTo>
                    <a:pt x="1643" y="127"/>
                  </a:lnTo>
                  <a:lnTo>
                    <a:pt x="155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5" name="Google Shape;4815;p53">
              <a:extLst>
                <a:ext uri="{FF2B5EF4-FFF2-40B4-BE49-F238E27FC236}">
                  <a16:creationId xmlns:a16="http://schemas.microsoft.com/office/drawing/2014/main" id="{CDD10EF6-7EB2-4328-DB7F-7AF52366F300}"/>
                </a:ext>
              </a:extLst>
            </p:cNvPr>
            <p:cNvSpPr/>
            <p:nvPr/>
          </p:nvSpPr>
          <p:spPr>
            <a:xfrm>
              <a:off x="7080825" y="1855975"/>
              <a:ext cx="167375" cy="232625"/>
            </a:xfrm>
            <a:custGeom>
              <a:avLst/>
              <a:gdLst/>
              <a:ahLst/>
              <a:cxnLst/>
              <a:rect l="l" t="t" r="r" b="b"/>
              <a:pathLst>
                <a:path w="6695" h="9305" extrusionOk="0">
                  <a:moveTo>
                    <a:pt x="6316" y="0"/>
                  </a:moveTo>
                  <a:lnTo>
                    <a:pt x="6274" y="463"/>
                  </a:lnTo>
                  <a:lnTo>
                    <a:pt x="6232" y="674"/>
                  </a:lnTo>
                  <a:lnTo>
                    <a:pt x="6190" y="926"/>
                  </a:lnTo>
                  <a:lnTo>
                    <a:pt x="6063" y="1179"/>
                  </a:lnTo>
                  <a:lnTo>
                    <a:pt x="5937" y="1390"/>
                  </a:lnTo>
                  <a:lnTo>
                    <a:pt x="5769" y="1642"/>
                  </a:lnTo>
                  <a:lnTo>
                    <a:pt x="5600" y="1853"/>
                  </a:lnTo>
                  <a:lnTo>
                    <a:pt x="5348" y="2063"/>
                  </a:lnTo>
                  <a:lnTo>
                    <a:pt x="5095" y="2316"/>
                  </a:lnTo>
                  <a:lnTo>
                    <a:pt x="4800" y="2484"/>
                  </a:lnTo>
                  <a:lnTo>
                    <a:pt x="4464" y="2695"/>
                  </a:lnTo>
                  <a:lnTo>
                    <a:pt x="4085" y="2863"/>
                  </a:lnTo>
                  <a:lnTo>
                    <a:pt x="3664" y="3031"/>
                  </a:lnTo>
                  <a:lnTo>
                    <a:pt x="3200" y="3200"/>
                  </a:lnTo>
                  <a:lnTo>
                    <a:pt x="2695" y="3326"/>
                  </a:lnTo>
                  <a:lnTo>
                    <a:pt x="2190" y="3453"/>
                  </a:lnTo>
                  <a:lnTo>
                    <a:pt x="1769" y="3663"/>
                  </a:lnTo>
                  <a:lnTo>
                    <a:pt x="1390" y="3958"/>
                  </a:lnTo>
                  <a:lnTo>
                    <a:pt x="1095" y="4252"/>
                  </a:lnTo>
                  <a:lnTo>
                    <a:pt x="843" y="4589"/>
                  </a:lnTo>
                  <a:lnTo>
                    <a:pt x="590" y="4926"/>
                  </a:lnTo>
                  <a:lnTo>
                    <a:pt x="422" y="5305"/>
                  </a:lnTo>
                  <a:lnTo>
                    <a:pt x="295" y="5684"/>
                  </a:lnTo>
                  <a:lnTo>
                    <a:pt x="169" y="6063"/>
                  </a:lnTo>
                  <a:lnTo>
                    <a:pt x="85" y="6400"/>
                  </a:lnTo>
                  <a:lnTo>
                    <a:pt x="1" y="7031"/>
                  </a:lnTo>
                  <a:lnTo>
                    <a:pt x="1" y="7452"/>
                  </a:lnTo>
                  <a:lnTo>
                    <a:pt x="1" y="7579"/>
                  </a:lnTo>
                  <a:lnTo>
                    <a:pt x="2022" y="9305"/>
                  </a:lnTo>
                  <a:lnTo>
                    <a:pt x="1980" y="9136"/>
                  </a:lnTo>
                  <a:lnTo>
                    <a:pt x="1895" y="8673"/>
                  </a:lnTo>
                  <a:lnTo>
                    <a:pt x="1811" y="8000"/>
                  </a:lnTo>
                  <a:lnTo>
                    <a:pt x="1769" y="7579"/>
                  </a:lnTo>
                  <a:lnTo>
                    <a:pt x="1811" y="7158"/>
                  </a:lnTo>
                  <a:lnTo>
                    <a:pt x="1853" y="6737"/>
                  </a:lnTo>
                  <a:lnTo>
                    <a:pt x="1937" y="6315"/>
                  </a:lnTo>
                  <a:lnTo>
                    <a:pt x="2064" y="5894"/>
                  </a:lnTo>
                  <a:lnTo>
                    <a:pt x="2274" y="5516"/>
                  </a:lnTo>
                  <a:lnTo>
                    <a:pt x="2527" y="5137"/>
                  </a:lnTo>
                  <a:lnTo>
                    <a:pt x="2864" y="4800"/>
                  </a:lnTo>
                  <a:lnTo>
                    <a:pt x="3285" y="4547"/>
                  </a:lnTo>
                  <a:lnTo>
                    <a:pt x="3537" y="4421"/>
                  </a:lnTo>
                  <a:lnTo>
                    <a:pt x="3790" y="4337"/>
                  </a:lnTo>
                  <a:lnTo>
                    <a:pt x="4548" y="4084"/>
                  </a:lnTo>
                  <a:lnTo>
                    <a:pt x="5137" y="3789"/>
                  </a:lnTo>
                  <a:lnTo>
                    <a:pt x="5642" y="3453"/>
                  </a:lnTo>
                  <a:lnTo>
                    <a:pt x="6021" y="3116"/>
                  </a:lnTo>
                  <a:lnTo>
                    <a:pt x="6274" y="2779"/>
                  </a:lnTo>
                  <a:lnTo>
                    <a:pt x="6484" y="2400"/>
                  </a:lnTo>
                  <a:lnTo>
                    <a:pt x="6611" y="2063"/>
                  </a:lnTo>
                  <a:lnTo>
                    <a:pt x="6653" y="1684"/>
                  </a:lnTo>
                  <a:lnTo>
                    <a:pt x="6695" y="1347"/>
                  </a:lnTo>
                  <a:lnTo>
                    <a:pt x="6653" y="1053"/>
                  </a:lnTo>
                  <a:lnTo>
                    <a:pt x="6611" y="758"/>
                  </a:lnTo>
                  <a:lnTo>
                    <a:pt x="6527" y="505"/>
                  </a:lnTo>
                  <a:lnTo>
                    <a:pt x="6358" y="126"/>
                  </a:lnTo>
                  <a:lnTo>
                    <a:pt x="6316"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16" name="Google Shape;4816;p53">
            <a:extLst>
              <a:ext uri="{FF2B5EF4-FFF2-40B4-BE49-F238E27FC236}">
                <a16:creationId xmlns:a16="http://schemas.microsoft.com/office/drawing/2014/main" id="{C00491F5-6120-E7D8-2E96-79CCC2D972E0}"/>
              </a:ext>
            </a:extLst>
          </p:cNvPr>
          <p:cNvGrpSpPr/>
          <p:nvPr/>
        </p:nvGrpSpPr>
        <p:grpSpPr>
          <a:xfrm>
            <a:off x="610281" y="1200330"/>
            <a:ext cx="4575218" cy="3943004"/>
            <a:chOff x="857825" y="2795100"/>
            <a:chExt cx="2388150" cy="2058150"/>
          </a:xfrm>
        </p:grpSpPr>
        <p:sp>
          <p:nvSpPr>
            <p:cNvPr id="4817" name="Google Shape;4817;p53">
              <a:extLst>
                <a:ext uri="{FF2B5EF4-FFF2-40B4-BE49-F238E27FC236}">
                  <a16:creationId xmlns:a16="http://schemas.microsoft.com/office/drawing/2014/main" id="{6442507C-7157-3A62-A1DB-255726607821}"/>
                </a:ext>
              </a:extLst>
            </p:cNvPr>
            <p:cNvSpPr/>
            <p:nvPr/>
          </p:nvSpPr>
          <p:spPr>
            <a:xfrm>
              <a:off x="960950" y="3005450"/>
              <a:ext cx="233050" cy="279450"/>
            </a:xfrm>
            <a:custGeom>
              <a:avLst/>
              <a:gdLst/>
              <a:ahLst/>
              <a:cxnLst/>
              <a:rect l="l" t="t" r="r" b="b"/>
              <a:pathLst>
                <a:path w="9322" h="11178" extrusionOk="0">
                  <a:moveTo>
                    <a:pt x="5115" y="0"/>
                  </a:moveTo>
                  <a:lnTo>
                    <a:pt x="0" y="4331"/>
                  </a:lnTo>
                  <a:lnTo>
                    <a:pt x="4867" y="8497"/>
                  </a:lnTo>
                  <a:lnTo>
                    <a:pt x="6476" y="11178"/>
                  </a:lnTo>
                  <a:lnTo>
                    <a:pt x="9322" y="7672"/>
                  </a:lnTo>
                  <a:lnTo>
                    <a:pt x="511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8" name="Google Shape;4818;p53">
              <a:extLst>
                <a:ext uri="{FF2B5EF4-FFF2-40B4-BE49-F238E27FC236}">
                  <a16:creationId xmlns:a16="http://schemas.microsoft.com/office/drawing/2014/main" id="{D8948028-F0E6-BD78-897F-2B9D8BE5B9F3}"/>
                </a:ext>
              </a:extLst>
            </p:cNvPr>
            <p:cNvSpPr/>
            <p:nvPr/>
          </p:nvSpPr>
          <p:spPr>
            <a:xfrm>
              <a:off x="857825" y="2879650"/>
              <a:ext cx="232025" cy="248525"/>
            </a:xfrm>
            <a:custGeom>
              <a:avLst/>
              <a:gdLst/>
              <a:ahLst/>
              <a:cxnLst/>
              <a:rect l="l" t="t" r="r" b="b"/>
              <a:pathLst>
                <a:path w="9281" h="9941" extrusionOk="0">
                  <a:moveTo>
                    <a:pt x="4744" y="0"/>
                  </a:moveTo>
                  <a:lnTo>
                    <a:pt x="4620" y="83"/>
                  </a:lnTo>
                  <a:lnTo>
                    <a:pt x="4579" y="207"/>
                  </a:lnTo>
                  <a:lnTo>
                    <a:pt x="4579" y="289"/>
                  </a:lnTo>
                  <a:lnTo>
                    <a:pt x="4620" y="495"/>
                  </a:lnTo>
                  <a:lnTo>
                    <a:pt x="4744" y="784"/>
                  </a:lnTo>
                  <a:lnTo>
                    <a:pt x="4868" y="1073"/>
                  </a:lnTo>
                  <a:lnTo>
                    <a:pt x="5198" y="1568"/>
                  </a:lnTo>
                  <a:lnTo>
                    <a:pt x="8126" y="6187"/>
                  </a:lnTo>
                  <a:lnTo>
                    <a:pt x="8126" y="6187"/>
                  </a:lnTo>
                  <a:lnTo>
                    <a:pt x="7549" y="5486"/>
                  </a:lnTo>
                  <a:lnTo>
                    <a:pt x="6930" y="4867"/>
                  </a:lnTo>
                  <a:lnTo>
                    <a:pt x="6311" y="4249"/>
                  </a:lnTo>
                  <a:lnTo>
                    <a:pt x="5651" y="3630"/>
                  </a:lnTo>
                  <a:lnTo>
                    <a:pt x="4991" y="3052"/>
                  </a:lnTo>
                  <a:lnTo>
                    <a:pt x="4290" y="2516"/>
                  </a:lnTo>
                  <a:lnTo>
                    <a:pt x="3589" y="1980"/>
                  </a:lnTo>
                  <a:lnTo>
                    <a:pt x="2847" y="1485"/>
                  </a:lnTo>
                  <a:lnTo>
                    <a:pt x="2558" y="1320"/>
                  </a:lnTo>
                  <a:lnTo>
                    <a:pt x="2434" y="1279"/>
                  </a:lnTo>
                  <a:lnTo>
                    <a:pt x="2269" y="1238"/>
                  </a:lnTo>
                  <a:lnTo>
                    <a:pt x="2145" y="1279"/>
                  </a:lnTo>
                  <a:lnTo>
                    <a:pt x="2063" y="1361"/>
                  </a:lnTo>
                  <a:lnTo>
                    <a:pt x="2022" y="1444"/>
                  </a:lnTo>
                  <a:lnTo>
                    <a:pt x="2022" y="1526"/>
                  </a:lnTo>
                  <a:lnTo>
                    <a:pt x="2022" y="1774"/>
                  </a:lnTo>
                  <a:lnTo>
                    <a:pt x="2145" y="2063"/>
                  </a:lnTo>
                  <a:lnTo>
                    <a:pt x="2269" y="2269"/>
                  </a:lnTo>
                  <a:lnTo>
                    <a:pt x="2434" y="2516"/>
                  </a:lnTo>
                  <a:lnTo>
                    <a:pt x="2764" y="2887"/>
                  </a:lnTo>
                  <a:lnTo>
                    <a:pt x="3094" y="3217"/>
                  </a:lnTo>
                  <a:lnTo>
                    <a:pt x="3795" y="3877"/>
                  </a:lnTo>
                  <a:lnTo>
                    <a:pt x="7342" y="7094"/>
                  </a:lnTo>
                  <a:lnTo>
                    <a:pt x="6023" y="6146"/>
                  </a:lnTo>
                  <a:lnTo>
                    <a:pt x="4661" y="5238"/>
                  </a:lnTo>
                  <a:lnTo>
                    <a:pt x="3300" y="4331"/>
                  </a:lnTo>
                  <a:lnTo>
                    <a:pt x="1898" y="3506"/>
                  </a:lnTo>
                  <a:lnTo>
                    <a:pt x="1609" y="3300"/>
                  </a:lnTo>
                  <a:lnTo>
                    <a:pt x="1321" y="3176"/>
                  </a:lnTo>
                  <a:lnTo>
                    <a:pt x="991" y="3052"/>
                  </a:lnTo>
                  <a:lnTo>
                    <a:pt x="702" y="2970"/>
                  </a:lnTo>
                  <a:lnTo>
                    <a:pt x="496" y="2970"/>
                  </a:lnTo>
                  <a:lnTo>
                    <a:pt x="413" y="3011"/>
                  </a:lnTo>
                  <a:lnTo>
                    <a:pt x="331" y="3052"/>
                  </a:lnTo>
                  <a:lnTo>
                    <a:pt x="289" y="3135"/>
                  </a:lnTo>
                  <a:lnTo>
                    <a:pt x="289" y="3259"/>
                  </a:lnTo>
                  <a:lnTo>
                    <a:pt x="289" y="3382"/>
                  </a:lnTo>
                  <a:lnTo>
                    <a:pt x="331" y="3547"/>
                  </a:lnTo>
                  <a:lnTo>
                    <a:pt x="454" y="3795"/>
                  </a:lnTo>
                  <a:lnTo>
                    <a:pt x="661" y="4001"/>
                  </a:lnTo>
                  <a:lnTo>
                    <a:pt x="867" y="4207"/>
                  </a:lnTo>
                  <a:lnTo>
                    <a:pt x="5651" y="8249"/>
                  </a:lnTo>
                  <a:lnTo>
                    <a:pt x="3960" y="7218"/>
                  </a:lnTo>
                  <a:lnTo>
                    <a:pt x="2888" y="6641"/>
                  </a:lnTo>
                  <a:lnTo>
                    <a:pt x="1650" y="5981"/>
                  </a:lnTo>
                  <a:lnTo>
                    <a:pt x="1362" y="5857"/>
                  </a:lnTo>
                  <a:lnTo>
                    <a:pt x="1032" y="5733"/>
                  </a:lnTo>
                  <a:lnTo>
                    <a:pt x="702" y="5610"/>
                  </a:lnTo>
                  <a:lnTo>
                    <a:pt x="207" y="5610"/>
                  </a:lnTo>
                  <a:lnTo>
                    <a:pt x="83" y="5692"/>
                  </a:lnTo>
                  <a:lnTo>
                    <a:pt x="42" y="5733"/>
                  </a:lnTo>
                  <a:lnTo>
                    <a:pt x="1" y="5857"/>
                  </a:lnTo>
                  <a:lnTo>
                    <a:pt x="1" y="5981"/>
                  </a:lnTo>
                  <a:lnTo>
                    <a:pt x="1" y="6063"/>
                  </a:lnTo>
                  <a:lnTo>
                    <a:pt x="124" y="6228"/>
                  </a:lnTo>
                  <a:lnTo>
                    <a:pt x="289" y="6393"/>
                  </a:lnTo>
                  <a:lnTo>
                    <a:pt x="867" y="6888"/>
                  </a:lnTo>
                  <a:lnTo>
                    <a:pt x="1527" y="7342"/>
                  </a:lnTo>
                  <a:lnTo>
                    <a:pt x="2187" y="7837"/>
                  </a:lnTo>
                  <a:lnTo>
                    <a:pt x="2764" y="8291"/>
                  </a:lnTo>
                  <a:lnTo>
                    <a:pt x="3177" y="8662"/>
                  </a:lnTo>
                  <a:lnTo>
                    <a:pt x="3589" y="8992"/>
                  </a:lnTo>
                  <a:lnTo>
                    <a:pt x="4043" y="9322"/>
                  </a:lnTo>
                  <a:lnTo>
                    <a:pt x="4496" y="9610"/>
                  </a:lnTo>
                  <a:lnTo>
                    <a:pt x="4950" y="9775"/>
                  </a:lnTo>
                  <a:lnTo>
                    <a:pt x="5363" y="9899"/>
                  </a:lnTo>
                  <a:lnTo>
                    <a:pt x="5775" y="9940"/>
                  </a:lnTo>
                  <a:lnTo>
                    <a:pt x="6187" y="9940"/>
                  </a:lnTo>
                  <a:lnTo>
                    <a:pt x="6559" y="9858"/>
                  </a:lnTo>
                  <a:lnTo>
                    <a:pt x="6971" y="9734"/>
                  </a:lnTo>
                  <a:lnTo>
                    <a:pt x="7342" y="9487"/>
                  </a:lnTo>
                  <a:lnTo>
                    <a:pt x="7714" y="9239"/>
                  </a:lnTo>
                  <a:lnTo>
                    <a:pt x="9281" y="5115"/>
                  </a:lnTo>
                  <a:lnTo>
                    <a:pt x="8992" y="4579"/>
                  </a:lnTo>
                  <a:lnTo>
                    <a:pt x="8662" y="4084"/>
                  </a:lnTo>
                  <a:lnTo>
                    <a:pt x="7961" y="3094"/>
                  </a:lnTo>
                  <a:lnTo>
                    <a:pt x="7177" y="2145"/>
                  </a:lnTo>
                  <a:lnTo>
                    <a:pt x="6394" y="1238"/>
                  </a:lnTo>
                  <a:lnTo>
                    <a:pt x="5858" y="619"/>
                  </a:lnTo>
                  <a:lnTo>
                    <a:pt x="5528" y="371"/>
                  </a:lnTo>
                  <a:lnTo>
                    <a:pt x="5198" y="124"/>
                  </a:lnTo>
                  <a:lnTo>
                    <a:pt x="5074" y="42"/>
                  </a:lnTo>
                  <a:lnTo>
                    <a:pt x="490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9" name="Google Shape;4819;p53">
              <a:extLst>
                <a:ext uri="{FF2B5EF4-FFF2-40B4-BE49-F238E27FC236}">
                  <a16:creationId xmlns:a16="http://schemas.microsoft.com/office/drawing/2014/main" id="{1508F903-68E1-25B5-6D6C-76B71CF0515E}"/>
                </a:ext>
              </a:extLst>
            </p:cNvPr>
            <p:cNvSpPr/>
            <p:nvPr/>
          </p:nvSpPr>
          <p:spPr>
            <a:xfrm>
              <a:off x="857825" y="2879650"/>
              <a:ext cx="232025" cy="248525"/>
            </a:xfrm>
            <a:custGeom>
              <a:avLst/>
              <a:gdLst/>
              <a:ahLst/>
              <a:cxnLst/>
              <a:rect l="l" t="t" r="r" b="b"/>
              <a:pathLst>
                <a:path w="9281" h="9941" fill="none" extrusionOk="0">
                  <a:moveTo>
                    <a:pt x="9281" y="5115"/>
                  </a:moveTo>
                  <a:lnTo>
                    <a:pt x="9281" y="5115"/>
                  </a:lnTo>
                  <a:lnTo>
                    <a:pt x="8992" y="4579"/>
                  </a:lnTo>
                  <a:lnTo>
                    <a:pt x="8662" y="4084"/>
                  </a:lnTo>
                  <a:lnTo>
                    <a:pt x="7961" y="3094"/>
                  </a:lnTo>
                  <a:lnTo>
                    <a:pt x="7177" y="2145"/>
                  </a:lnTo>
                  <a:lnTo>
                    <a:pt x="6394" y="1238"/>
                  </a:lnTo>
                  <a:lnTo>
                    <a:pt x="6394" y="1238"/>
                  </a:lnTo>
                  <a:lnTo>
                    <a:pt x="5858" y="619"/>
                  </a:lnTo>
                  <a:lnTo>
                    <a:pt x="5528" y="371"/>
                  </a:lnTo>
                  <a:lnTo>
                    <a:pt x="5198" y="124"/>
                  </a:lnTo>
                  <a:lnTo>
                    <a:pt x="5198" y="124"/>
                  </a:lnTo>
                  <a:lnTo>
                    <a:pt x="5074" y="42"/>
                  </a:lnTo>
                  <a:lnTo>
                    <a:pt x="4909" y="0"/>
                  </a:lnTo>
                  <a:lnTo>
                    <a:pt x="4744" y="0"/>
                  </a:lnTo>
                  <a:lnTo>
                    <a:pt x="4620" y="83"/>
                  </a:lnTo>
                  <a:lnTo>
                    <a:pt x="4620" y="83"/>
                  </a:lnTo>
                  <a:lnTo>
                    <a:pt x="4579" y="207"/>
                  </a:lnTo>
                  <a:lnTo>
                    <a:pt x="4579" y="289"/>
                  </a:lnTo>
                  <a:lnTo>
                    <a:pt x="4620" y="495"/>
                  </a:lnTo>
                  <a:lnTo>
                    <a:pt x="4620" y="495"/>
                  </a:lnTo>
                  <a:lnTo>
                    <a:pt x="4744" y="784"/>
                  </a:lnTo>
                  <a:lnTo>
                    <a:pt x="4868" y="1073"/>
                  </a:lnTo>
                  <a:lnTo>
                    <a:pt x="5198" y="1568"/>
                  </a:lnTo>
                  <a:lnTo>
                    <a:pt x="5198" y="1568"/>
                  </a:lnTo>
                  <a:lnTo>
                    <a:pt x="8126" y="6187"/>
                  </a:lnTo>
                  <a:lnTo>
                    <a:pt x="8126" y="6187"/>
                  </a:lnTo>
                  <a:lnTo>
                    <a:pt x="7549" y="5486"/>
                  </a:lnTo>
                  <a:lnTo>
                    <a:pt x="6930" y="4867"/>
                  </a:lnTo>
                  <a:lnTo>
                    <a:pt x="6311" y="4249"/>
                  </a:lnTo>
                  <a:lnTo>
                    <a:pt x="5651" y="3630"/>
                  </a:lnTo>
                  <a:lnTo>
                    <a:pt x="4991" y="3052"/>
                  </a:lnTo>
                  <a:lnTo>
                    <a:pt x="4290" y="2516"/>
                  </a:lnTo>
                  <a:lnTo>
                    <a:pt x="3589" y="1980"/>
                  </a:lnTo>
                  <a:lnTo>
                    <a:pt x="2847" y="1485"/>
                  </a:lnTo>
                  <a:lnTo>
                    <a:pt x="2847" y="1485"/>
                  </a:lnTo>
                  <a:lnTo>
                    <a:pt x="2558" y="1320"/>
                  </a:lnTo>
                  <a:lnTo>
                    <a:pt x="2434" y="1279"/>
                  </a:lnTo>
                  <a:lnTo>
                    <a:pt x="2269" y="1238"/>
                  </a:lnTo>
                  <a:lnTo>
                    <a:pt x="2269" y="1238"/>
                  </a:lnTo>
                  <a:lnTo>
                    <a:pt x="2145" y="1279"/>
                  </a:lnTo>
                  <a:lnTo>
                    <a:pt x="2063" y="1361"/>
                  </a:lnTo>
                  <a:lnTo>
                    <a:pt x="2063" y="1361"/>
                  </a:lnTo>
                  <a:lnTo>
                    <a:pt x="2022" y="1444"/>
                  </a:lnTo>
                  <a:lnTo>
                    <a:pt x="2022" y="1526"/>
                  </a:lnTo>
                  <a:lnTo>
                    <a:pt x="2022" y="1526"/>
                  </a:lnTo>
                  <a:lnTo>
                    <a:pt x="2022" y="1774"/>
                  </a:lnTo>
                  <a:lnTo>
                    <a:pt x="2145" y="2063"/>
                  </a:lnTo>
                  <a:lnTo>
                    <a:pt x="2269" y="2269"/>
                  </a:lnTo>
                  <a:lnTo>
                    <a:pt x="2434" y="2516"/>
                  </a:lnTo>
                  <a:lnTo>
                    <a:pt x="2434" y="2516"/>
                  </a:lnTo>
                  <a:lnTo>
                    <a:pt x="2764" y="2887"/>
                  </a:lnTo>
                  <a:lnTo>
                    <a:pt x="3094" y="3217"/>
                  </a:lnTo>
                  <a:lnTo>
                    <a:pt x="3795" y="3877"/>
                  </a:lnTo>
                  <a:lnTo>
                    <a:pt x="3795" y="3877"/>
                  </a:lnTo>
                  <a:lnTo>
                    <a:pt x="7342" y="7094"/>
                  </a:lnTo>
                  <a:lnTo>
                    <a:pt x="7342" y="7094"/>
                  </a:lnTo>
                  <a:lnTo>
                    <a:pt x="6023" y="6146"/>
                  </a:lnTo>
                  <a:lnTo>
                    <a:pt x="4661" y="5238"/>
                  </a:lnTo>
                  <a:lnTo>
                    <a:pt x="3300" y="4331"/>
                  </a:lnTo>
                  <a:lnTo>
                    <a:pt x="1898" y="3506"/>
                  </a:lnTo>
                  <a:lnTo>
                    <a:pt x="1898" y="3506"/>
                  </a:lnTo>
                  <a:lnTo>
                    <a:pt x="1609" y="3300"/>
                  </a:lnTo>
                  <a:lnTo>
                    <a:pt x="1321" y="3176"/>
                  </a:lnTo>
                  <a:lnTo>
                    <a:pt x="991" y="3052"/>
                  </a:lnTo>
                  <a:lnTo>
                    <a:pt x="702" y="2970"/>
                  </a:lnTo>
                  <a:lnTo>
                    <a:pt x="702" y="2970"/>
                  </a:lnTo>
                  <a:lnTo>
                    <a:pt x="496" y="2970"/>
                  </a:lnTo>
                  <a:lnTo>
                    <a:pt x="413" y="3011"/>
                  </a:lnTo>
                  <a:lnTo>
                    <a:pt x="331" y="3052"/>
                  </a:lnTo>
                  <a:lnTo>
                    <a:pt x="331" y="3052"/>
                  </a:lnTo>
                  <a:lnTo>
                    <a:pt x="289" y="3135"/>
                  </a:lnTo>
                  <a:lnTo>
                    <a:pt x="289" y="3259"/>
                  </a:lnTo>
                  <a:lnTo>
                    <a:pt x="289" y="3259"/>
                  </a:lnTo>
                  <a:lnTo>
                    <a:pt x="289" y="3382"/>
                  </a:lnTo>
                  <a:lnTo>
                    <a:pt x="331" y="3547"/>
                  </a:lnTo>
                  <a:lnTo>
                    <a:pt x="454" y="3795"/>
                  </a:lnTo>
                  <a:lnTo>
                    <a:pt x="661" y="4001"/>
                  </a:lnTo>
                  <a:lnTo>
                    <a:pt x="867" y="4207"/>
                  </a:lnTo>
                  <a:lnTo>
                    <a:pt x="867" y="4207"/>
                  </a:lnTo>
                  <a:lnTo>
                    <a:pt x="5651" y="8249"/>
                  </a:lnTo>
                  <a:lnTo>
                    <a:pt x="5651" y="8249"/>
                  </a:lnTo>
                  <a:lnTo>
                    <a:pt x="3960" y="7218"/>
                  </a:lnTo>
                  <a:lnTo>
                    <a:pt x="2888" y="6641"/>
                  </a:lnTo>
                  <a:lnTo>
                    <a:pt x="1650" y="5981"/>
                  </a:lnTo>
                  <a:lnTo>
                    <a:pt x="1650" y="5981"/>
                  </a:lnTo>
                  <a:lnTo>
                    <a:pt x="1362" y="5857"/>
                  </a:lnTo>
                  <a:lnTo>
                    <a:pt x="1032" y="5733"/>
                  </a:lnTo>
                  <a:lnTo>
                    <a:pt x="702" y="5610"/>
                  </a:lnTo>
                  <a:lnTo>
                    <a:pt x="331" y="5610"/>
                  </a:lnTo>
                  <a:lnTo>
                    <a:pt x="331" y="5610"/>
                  </a:lnTo>
                  <a:lnTo>
                    <a:pt x="207" y="5610"/>
                  </a:lnTo>
                  <a:lnTo>
                    <a:pt x="83" y="5692"/>
                  </a:lnTo>
                  <a:lnTo>
                    <a:pt x="83" y="5692"/>
                  </a:lnTo>
                  <a:lnTo>
                    <a:pt x="42" y="5733"/>
                  </a:lnTo>
                  <a:lnTo>
                    <a:pt x="1" y="5857"/>
                  </a:lnTo>
                  <a:lnTo>
                    <a:pt x="1" y="5981"/>
                  </a:lnTo>
                  <a:lnTo>
                    <a:pt x="1" y="6063"/>
                  </a:lnTo>
                  <a:lnTo>
                    <a:pt x="1" y="6063"/>
                  </a:lnTo>
                  <a:lnTo>
                    <a:pt x="124" y="6228"/>
                  </a:lnTo>
                  <a:lnTo>
                    <a:pt x="289" y="6393"/>
                  </a:lnTo>
                  <a:lnTo>
                    <a:pt x="289" y="6393"/>
                  </a:lnTo>
                  <a:lnTo>
                    <a:pt x="867" y="6888"/>
                  </a:lnTo>
                  <a:lnTo>
                    <a:pt x="1527" y="7342"/>
                  </a:lnTo>
                  <a:lnTo>
                    <a:pt x="2187" y="7837"/>
                  </a:lnTo>
                  <a:lnTo>
                    <a:pt x="2764" y="8291"/>
                  </a:lnTo>
                  <a:lnTo>
                    <a:pt x="2764" y="8291"/>
                  </a:lnTo>
                  <a:lnTo>
                    <a:pt x="3177" y="8662"/>
                  </a:lnTo>
                  <a:lnTo>
                    <a:pt x="3589" y="8992"/>
                  </a:lnTo>
                  <a:lnTo>
                    <a:pt x="4043" y="9322"/>
                  </a:lnTo>
                  <a:lnTo>
                    <a:pt x="4496" y="9610"/>
                  </a:lnTo>
                  <a:lnTo>
                    <a:pt x="4496" y="9610"/>
                  </a:lnTo>
                  <a:lnTo>
                    <a:pt x="4950" y="9775"/>
                  </a:lnTo>
                  <a:lnTo>
                    <a:pt x="5363" y="9899"/>
                  </a:lnTo>
                  <a:lnTo>
                    <a:pt x="5775" y="9940"/>
                  </a:lnTo>
                  <a:lnTo>
                    <a:pt x="6187" y="9940"/>
                  </a:lnTo>
                  <a:lnTo>
                    <a:pt x="6559" y="9858"/>
                  </a:lnTo>
                  <a:lnTo>
                    <a:pt x="6971" y="9734"/>
                  </a:lnTo>
                  <a:lnTo>
                    <a:pt x="7342" y="9487"/>
                  </a:lnTo>
                  <a:lnTo>
                    <a:pt x="7714" y="9239"/>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0" name="Google Shape;4820;p53">
              <a:extLst>
                <a:ext uri="{FF2B5EF4-FFF2-40B4-BE49-F238E27FC236}">
                  <a16:creationId xmlns:a16="http://schemas.microsoft.com/office/drawing/2014/main" id="{38E7E024-DBD7-A8D9-50B7-5002CCD62CED}"/>
                </a:ext>
              </a:extLst>
            </p:cNvPr>
            <p:cNvSpPr/>
            <p:nvPr/>
          </p:nvSpPr>
          <p:spPr>
            <a:xfrm>
              <a:off x="1096025" y="2952850"/>
              <a:ext cx="57775" cy="170175"/>
            </a:xfrm>
            <a:custGeom>
              <a:avLst/>
              <a:gdLst/>
              <a:ahLst/>
              <a:cxnLst/>
              <a:rect l="l" t="t" r="r" b="b"/>
              <a:pathLst>
                <a:path w="2311" h="6807" extrusionOk="0">
                  <a:moveTo>
                    <a:pt x="537" y="1"/>
                  </a:moveTo>
                  <a:lnTo>
                    <a:pt x="413" y="42"/>
                  </a:lnTo>
                  <a:lnTo>
                    <a:pt x="289" y="124"/>
                  </a:lnTo>
                  <a:lnTo>
                    <a:pt x="165" y="248"/>
                  </a:lnTo>
                  <a:lnTo>
                    <a:pt x="83" y="372"/>
                  </a:lnTo>
                  <a:lnTo>
                    <a:pt x="42" y="537"/>
                  </a:lnTo>
                  <a:lnTo>
                    <a:pt x="0" y="867"/>
                  </a:lnTo>
                  <a:lnTo>
                    <a:pt x="0" y="1156"/>
                  </a:lnTo>
                  <a:lnTo>
                    <a:pt x="42" y="1444"/>
                  </a:lnTo>
                  <a:lnTo>
                    <a:pt x="124" y="1733"/>
                  </a:lnTo>
                  <a:lnTo>
                    <a:pt x="248" y="2022"/>
                  </a:lnTo>
                  <a:lnTo>
                    <a:pt x="372" y="2269"/>
                  </a:lnTo>
                  <a:lnTo>
                    <a:pt x="454" y="2517"/>
                  </a:lnTo>
                  <a:lnTo>
                    <a:pt x="495" y="2723"/>
                  </a:lnTo>
                  <a:lnTo>
                    <a:pt x="454" y="2929"/>
                  </a:lnTo>
                  <a:lnTo>
                    <a:pt x="372" y="3383"/>
                  </a:lnTo>
                  <a:lnTo>
                    <a:pt x="289" y="3878"/>
                  </a:lnTo>
                  <a:lnTo>
                    <a:pt x="289" y="4373"/>
                  </a:lnTo>
                  <a:lnTo>
                    <a:pt x="372" y="4868"/>
                  </a:lnTo>
                  <a:lnTo>
                    <a:pt x="495" y="5363"/>
                  </a:lnTo>
                  <a:lnTo>
                    <a:pt x="619" y="5734"/>
                  </a:lnTo>
                  <a:lnTo>
                    <a:pt x="825" y="6229"/>
                  </a:lnTo>
                  <a:lnTo>
                    <a:pt x="908" y="6435"/>
                  </a:lnTo>
                  <a:lnTo>
                    <a:pt x="1073" y="6600"/>
                  </a:lnTo>
                  <a:lnTo>
                    <a:pt x="1238" y="6765"/>
                  </a:lnTo>
                  <a:lnTo>
                    <a:pt x="1444" y="6806"/>
                  </a:lnTo>
                  <a:lnTo>
                    <a:pt x="1609" y="6806"/>
                  </a:lnTo>
                  <a:lnTo>
                    <a:pt x="1774" y="6724"/>
                  </a:lnTo>
                  <a:lnTo>
                    <a:pt x="1898" y="6600"/>
                  </a:lnTo>
                  <a:lnTo>
                    <a:pt x="2021" y="6435"/>
                  </a:lnTo>
                  <a:lnTo>
                    <a:pt x="2104" y="6188"/>
                  </a:lnTo>
                  <a:lnTo>
                    <a:pt x="2186" y="5940"/>
                  </a:lnTo>
                  <a:lnTo>
                    <a:pt x="2269" y="5363"/>
                  </a:lnTo>
                  <a:lnTo>
                    <a:pt x="2310" y="4744"/>
                  </a:lnTo>
                  <a:lnTo>
                    <a:pt x="2310" y="4166"/>
                  </a:lnTo>
                  <a:lnTo>
                    <a:pt x="2269" y="3672"/>
                  </a:lnTo>
                  <a:lnTo>
                    <a:pt x="2228" y="3342"/>
                  </a:lnTo>
                  <a:lnTo>
                    <a:pt x="2104" y="2888"/>
                  </a:lnTo>
                  <a:lnTo>
                    <a:pt x="1980" y="2434"/>
                  </a:lnTo>
                  <a:lnTo>
                    <a:pt x="1609" y="1568"/>
                  </a:lnTo>
                  <a:lnTo>
                    <a:pt x="1155" y="537"/>
                  </a:lnTo>
                  <a:lnTo>
                    <a:pt x="1073" y="372"/>
                  </a:lnTo>
                  <a:lnTo>
                    <a:pt x="990" y="207"/>
                  </a:lnTo>
                  <a:lnTo>
                    <a:pt x="867" y="83"/>
                  </a:lnTo>
                  <a:lnTo>
                    <a:pt x="70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1" name="Google Shape;4821;p53">
              <a:extLst>
                <a:ext uri="{FF2B5EF4-FFF2-40B4-BE49-F238E27FC236}">
                  <a16:creationId xmlns:a16="http://schemas.microsoft.com/office/drawing/2014/main" id="{A59D1E32-2ED3-175B-58AF-EE54F1315EE9}"/>
                </a:ext>
              </a:extLst>
            </p:cNvPr>
            <p:cNvSpPr/>
            <p:nvPr/>
          </p:nvSpPr>
          <p:spPr>
            <a:xfrm>
              <a:off x="2908775" y="3005450"/>
              <a:ext cx="233050" cy="279450"/>
            </a:xfrm>
            <a:custGeom>
              <a:avLst/>
              <a:gdLst/>
              <a:ahLst/>
              <a:cxnLst/>
              <a:rect l="l" t="t" r="r" b="b"/>
              <a:pathLst>
                <a:path w="9322" h="11178" extrusionOk="0">
                  <a:moveTo>
                    <a:pt x="4249" y="0"/>
                  </a:moveTo>
                  <a:lnTo>
                    <a:pt x="0" y="7672"/>
                  </a:lnTo>
                  <a:lnTo>
                    <a:pt x="2846" y="11178"/>
                  </a:lnTo>
                  <a:lnTo>
                    <a:pt x="4455" y="8497"/>
                  </a:lnTo>
                  <a:lnTo>
                    <a:pt x="9322" y="4331"/>
                  </a:lnTo>
                  <a:lnTo>
                    <a:pt x="424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2" name="Google Shape;4822;p53">
              <a:extLst>
                <a:ext uri="{FF2B5EF4-FFF2-40B4-BE49-F238E27FC236}">
                  <a16:creationId xmlns:a16="http://schemas.microsoft.com/office/drawing/2014/main" id="{D3ECDE64-D4D6-DCF9-A82E-574DAF58C0BB}"/>
                </a:ext>
              </a:extLst>
            </p:cNvPr>
            <p:cNvSpPr/>
            <p:nvPr/>
          </p:nvSpPr>
          <p:spPr>
            <a:xfrm>
              <a:off x="3013950" y="2879650"/>
              <a:ext cx="232025" cy="248525"/>
            </a:xfrm>
            <a:custGeom>
              <a:avLst/>
              <a:gdLst/>
              <a:ahLst/>
              <a:cxnLst/>
              <a:rect l="l" t="t" r="r" b="b"/>
              <a:pathLst>
                <a:path w="9281" h="9941" extrusionOk="0">
                  <a:moveTo>
                    <a:pt x="4331" y="0"/>
                  </a:moveTo>
                  <a:lnTo>
                    <a:pt x="4207" y="42"/>
                  </a:lnTo>
                  <a:lnTo>
                    <a:pt x="4042" y="124"/>
                  </a:lnTo>
                  <a:lnTo>
                    <a:pt x="3712" y="371"/>
                  </a:lnTo>
                  <a:lnTo>
                    <a:pt x="3424" y="619"/>
                  </a:lnTo>
                  <a:lnTo>
                    <a:pt x="2846" y="1238"/>
                  </a:lnTo>
                  <a:lnTo>
                    <a:pt x="2063" y="2145"/>
                  </a:lnTo>
                  <a:lnTo>
                    <a:pt x="1320" y="3094"/>
                  </a:lnTo>
                  <a:lnTo>
                    <a:pt x="619" y="4084"/>
                  </a:lnTo>
                  <a:lnTo>
                    <a:pt x="289" y="4579"/>
                  </a:lnTo>
                  <a:lnTo>
                    <a:pt x="0" y="5115"/>
                  </a:lnTo>
                  <a:lnTo>
                    <a:pt x="1568" y="9239"/>
                  </a:lnTo>
                  <a:lnTo>
                    <a:pt x="1939" y="9487"/>
                  </a:lnTo>
                  <a:lnTo>
                    <a:pt x="2310" y="9734"/>
                  </a:lnTo>
                  <a:lnTo>
                    <a:pt x="2681" y="9858"/>
                  </a:lnTo>
                  <a:lnTo>
                    <a:pt x="3094" y="9940"/>
                  </a:lnTo>
                  <a:lnTo>
                    <a:pt x="3506" y="9940"/>
                  </a:lnTo>
                  <a:lnTo>
                    <a:pt x="3919" y="9899"/>
                  </a:lnTo>
                  <a:lnTo>
                    <a:pt x="4331" y="9775"/>
                  </a:lnTo>
                  <a:lnTo>
                    <a:pt x="4744" y="9610"/>
                  </a:lnTo>
                  <a:lnTo>
                    <a:pt x="5239" y="9322"/>
                  </a:lnTo>
                  <a:lnTo>
                    <a:pt x="5651" y="8992"/>
                  </a:lnTo>
                  <a:lnTo>
                    <a:pt x="6063" y="8662"/>
                  </a:lnTo>
                  <a:lnTo>
                    <a:pt x="6476" y="8291"/>
                  </a:lnTo>
                  <a:lnTo>
                    <a:pt x="7053" y="7837"/>
                  </a:lnTo>
                  <a:lnTo>
                    <a:pt x="7755" y="7342"/>
                  </a:lnTo>
                  <a:lnTo>
                    <a:pt x="8414" y="6888"/>
                  </a:lnTo>
                  <a:lnTo>
                    <a:pt x="8992" y="6393"/>
                  </a:lnTo>
                  <a:lnTo>
                    <a:pt x="9116" y="6228"/>
                  </a:lnTo>
                  <a:lnTo>
                    <a:pt x="9239" y="6063"/>
                  </a:lnTo>
                  <a:lnTo>
                    <a:pt x="9281" y="5981"/>
                  </a:lnTo>
                  <a:lnTo>
                    <a:pt x="9281" y="5857"/>
                  </a:lnTo>
                  <a:lnTo>
                    <a:pt x="9239" y="5733"/>
                  </a:lnTo>
                  <a:lnTo>
                    <a:pt x="9157" y="5692"/>
                  </a:lnTo>
                  <a:lnTo>
                    <a:pt x="9033" y="5610"/>
                  </a:lnTo>
                  <a:lnTo>
                    <a:pt x="8579" y="5610"/>
                  </a:lnTo>
                  <a:lnTo>
                    <a:pt x="8249" y="5733"/>
                  </a:lnTo>
                  <a:lnTo>
                    <a:pt x="7920" y="5857"/>
                  </a:lnTo>
                  <a:lnTo>
                    <a:pt x="7590" y="5981"/>
                  </a:lnTo>
                  <a:lnTo>
                    <a:pt x="6352" y="6641"/>
                  </a:lnTo>
                  <a:lnTo>
                    <a:pt x="5321" y="7218"/>
                  </a:lnTo>
                  <a:lnTo>
                    <a:pt x="3589" y="8249"/>
                  </a:lnTo>
                  <a:lnTo>
                    <a:pt x="3589" y="8249"/>
                  </a:lnTo>
                  <a:lnTo>
                    <a:pt x="8373" y="4207"/>
                  </a:lnTo>
                  <a:lnTo>
                    <a:pt x="8621" y="4001"/>
                  </a:lnTo>
                  <a:lnTo>
                    <a:pt x="8786" y="3795"/>
                  </a:lnTo>
                  <a:lnTo>
                    <a:pt x="8951" y="3547"/>
                  </a:lnTo>
                  <a:lnTo>
                    <a:pt x="8951" y="3382"/>
                  </a:lnTo>
                  <a:lnTo>
                    <a:pt x="8992" y="3259"/>
                  </a:lnTo>
                  <a:lnTo>
                    <a:pt x="8951" y="3135"/>
                  </a:lnTo>
                  <a:lnTo>
                    <a:pt x="8909" y="3052"/>
                  </a:lnTo>
                  <a:lnTo>
                    <a:pt x="8827" y="3011"/>
                  </a:lnTo>
                  <a:lnTo>
                    <a:pt x="8744" y="2970"/>
                  </a:lnTo>
                  <a:lnTo>
                    <a:pt x="8579" y="2970"/>
                  </a:lnTo>
                  <a:lnTo>
                    <a:pt x="8249" y="3052"/>
                  </a:lnTo>
                  <a:lnTo>
                    <a:pt x="7961" y="3176"/>
                  </a:lnTo>
                  <a:lnTo>
                    <a:pt x="7631" y="3300"/>
                  </a:lnTo>
                  <a:lnTo>
                    <a:pt x="7342" y="3506"/>
                  </a:lnTo>
                  <a:lnTo>
                    <a:pt x="5981" y="4331"/>
                  </a:lnTo>
                  <a:lnTo>
                    <a:pt x="4579" y="5238"/>
                  </a:lnTo>
                  <a:lnTo>
                    <a:pt x="3259" y="6146"/>
                  </a:lnTo>
                  <a:lnTo>
                    <a:pt x="1939" y="7094"/>
                  </a:lnTo>
                  <a:lnTo>
                    <a:pt x="5445" y="3877"/>
                  </a:lnTo>
                  <a:lnTo>
                    <a:pt x="6146" y="3217"/>
                  </a:lnTo>
                  <a:lnTo>
                    <a:pt x="6476" y="2887"/>
                  </a:lnTo>
                  <a:lnTo>
                    <a:pt x="6806" y="2516"/>
                  </a:lnTo>
                  <a:lnTo>
                    <a:pt x="6971" y="2269"/>
                  </a:lnTo>
                  <a:lnTo>
                    <a:pt x="7136" y="2063"/>
                  </a:lnTo>
                  <a:lnTo>
                    <a:pt x="7218" y="1774"/>
                  </a:lnTo>
                  <a:lnTo>
                    <a:pt x="7260" y="1526"/>
                  </a:lnTo>
                  <a:lnTo>
                    <a:pt x="7218" y="1444"/>
                  </a:lnTo>
                  <a:lnTo>
                    <a:pt x="7177" y="1361"/>
                  </a:lnTo>
                  <a:lnTo>
                    <a:pt x="7095" y="1279"/>
                  </a:lnTo>
                  <a:lnTo>
                    <a:pt x="6971" y="1238"/>
                  </a:lnTo>
                  <a:lnTo>
                    <a:pt x="6847" y="1279"/>
                  </a:lnTo>
                  <a:lnTo>
                    <a:pt x="6682" y="1320"/>
                  </a:lnTo>
                  <a:lnTo>
                    <a:pt x="6435" y="1485"/>
                  </a:lnTo>
                  <a:lnTo>
                    <a:pt x="5692" y="1980"/>
                  </a:lnTo>
                  <a:lnTo>
                    <a:pt x="4950" y="2516"/>
                  </a:lnTo>
                  <a:lnTo>
                    <a:pt x="4290" y="3052"/>
                  </a:lnTo>
                  <a:lnTo>
                    <a:pt x="3589" y="3630"/>
                  </a:lnTo>
                  <a:lnTo>
                    <a:pt x="2970" y="4249"/>
                  </a:lnTo>
                  <a:lnTo>
                    <a:pt x="2310" y="4867"/>
                  </a:lnTo>
                  <a:lnTo>
                    <a:pt x="1733" y="5486"/>
                  </a:lnTo>
                  <a:lnTo>
                    <a:pt x="1114" y="6187"/>
                  </a:lnTo>
                  <a:lnTo>
                    <a:pt x="4084" y="1568"/>
                  </a:lnTo>
                  <a:lnTo>
                    <a:pt x="4372" y="1073"/>
                  </a:lnTo>
                  <a:lnTo>
                    <a:pt x="4537" y="784"/>
                  </a:lnTo>
                  <a:lnTo>
                    <a:pt x="4620" y="495"/>
                  </a:lnTo>
                  <a:lnTo>
                    <a:pt x="4661" y="289"/>
                  </a:lnTo>
                  <a:lnTo>
                    <a:pt x="4661" y="207"/>
                  </a:lnTo>
                  <a:lnTo>
                    <a:pt x="4620" y="83"/>
                  </a:lnTo>
                  <a:lnTo>
                    <a:pt x="449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3" name="Google Shape;4823;p53">
              <a:extLst>
                <a:ext uri="{FF2B5EF4-FFF2-40B4-BE49-F238E27FC236}">
                  <a16:creationId xmlns:a16="http://schemas.microsoft.com/office/drawing/2014/main" id="{31566529-1E12-D68E-CAED-C4665B11A0B5}"/>
                </a:ext>
              </a:extLst>
            </p:cNvPr>
            <p:cNvSpPr/>
            <p:nvPr/>
          </p:nvSpPr>
          <p:spPr>
            <a:xfrm>
              <a:off x="3013950" y="2879650"/>
              <a:ext cx="232025" cy="248525"/>
            </a:xfrm>
            <a:custGeom>
              <a:avLst/>
              <a:gdLst/>
              <a:ahLst/>
              <a:cxnLst/>
              <a:rect l="l" t="t" r="r" b="b"/>
              <a:pathLst>
                <a:path w="9281" h="9941" fill="none" extrusionOk="0">
                  <a:moveTo>
                    <a:pt x="0" y="5115"/>
                  </a:moveTo>
                  <a:lnTo>
                    <a:pt x="0" y="5115"/>
                  </a:lnTo>
                  <a:lnTo>
                    <a:pt x="289" y="4579"/>
                  </a:lnTo>
                  <a:lnTo>
                    <a:pt x="619" y="4084"/>
                  </a:lnTo>
                  <a:lnTo>
                    <a:pt x="1320" y="3094"/>
                  </a:lnTo>
                  <a:lnTo>
                    <a:pt x="2063" y="2145"/>
                  </a:lnTo>
                  <a:lnTo>
                    <a:pt x="2846" y="1238"/>
                  </a:lnTo>
                  <a:lnTo>
                    <a:pt x="2846" y="1238"/>
                  </a:lnTo>
                  <a:lnTo>
                    <a:pt x="3424" y="619"/>
                  </a:lnTo>
                  <a:lnTo>
                    <a:pt x="3712" y="371"/>
                  </a:lnTo>
                  <a:lnTo>
                    <a:pt x="4042" y="124"/>
                  </a:lnTo>
                  <a:lnTo>
                    <a:pt x="4042" y="124"/>
                  </a:lnTo>
                  <a:lnTo>
                    <a:pt x="4207" y="42"/>
                  </a:lnTo>
                  <a:lnTo>
                    <a:pt x="4331" y="0"/>
                  </a:lnTo>
                  <a:lnTo>
                    <a:pt x="4496" y="0"/>
                  </a:lnTo>
                  <a:lnTo>
                    <a:pt x="4620" y="83"/>
                  </a:lnTo>
                  <a:lnTo>
                    <a:pt x="4620" y="83"/>
                  </a:lnTo>
                  <a:lnTo>
                    <a:pt x="4661" y="207"/>
                  </a:lnTo>
                  <a:lnTo>
                    <a:pt x="4661" y="289"/>
                  </a:lnTo>
                  <a:lnTo>
                    <a:pt x="4620" y="495"/>
                  </a:lnTo>
                  <a:lnTo>
                    <a:pt x="4620" y="495"/>
                  </a:lnTo>
                  <a:lnTo>
                    <a:pt x="4537" y="784"/>
                  </a:lnTo>
                  <a:lnTo>
                    <a:pt x="4372" y="1073"/>
                  </a:lnTo>
                  <a:lnTo>
                    <a:pt x="4084" y="1568"/>
                  </a:lnTo>
                  <a:lnTo>
                    <a:pt x="4084" y="1568"/>
                  </a:lnTo>
                  <a:lnTo>
                    <a:pt x="1114" y="6187"/>
                  </a:lnTo>
                  <a:lnTo>
                    <a:pt x="1114" y="6187"/>
                  </a:lnTo>
                  <a:lnTo>
                    <a:pt x="1733" y="5486"/>
                  </a:lnTo>
                  <a:lnTo>
                    <a:pt x="2310" y="4867"/>
                  </a:lnTo>
                  <a:lnTo>
                    <a:pt x="2970" y="4249"/>
                  </a:lnTo>
                  <a:lnTo>
                    <a:pt x="3589" y="3630"/>
                  </a:lnTo>
                  <a:lnTo>
                    <a:pt x="4290" y="3052"/>
                  </a:lnTo>
                  <a:lnTo>
                    <a:pt x="4950" y="2516"/>
                  </a:lnTo>
                  <a:lnTo>
                    <a:pt x="5692" y="1980"/>
                  </a:lnTo>
                  <a:lnTo>
                    <a:pt x="6435" y="1485"/>
                  </a:lnTo>
                  <a:lnTo>
                    <a:pt x="6435" y="1485"/>
                  </a:lnTo>
                  <a:lnTo>
                    <a:pt x="6682" y="1320"/>
                  </a:lnTo>
                  <a:lnTo>
                    <a:pt x="6847" y="1279"/>
                  </a:lnTo>
                  <a:lnTo>
                    <a:pt x="6971" y="1238"/>
                  </a:lnTo>
                  <a:lnTo>
                    <a:pt x="6971" y="1238"/>
                  </a:lnTo>
                  <a:lnTo>
                    <a:pt x="7095" y="1279"/>
                  </a:lnTo>
                  <a:lnTo>
                    <a:pt x="7177" y="1361"/>
                  </a:lnTo>
                  <a:lnTo>
                    <a:pt x="7177" y="1361"/>
                  </a:lnTo>
                  <a:lnTo>
                    <a:pt x="7218" y="1444"/>
                  </a:lnTo>
                  <a:lnTo>
                    <a:pt x="7260" y="1526"/>
                  </a:lnTo>
                  <a:lnTo>
                    <a:pt x="7260" y="1526"/>
                  </a:lnTo>
                  <a:lnTo>
                    <a:pt x="7218" y="1774"/>
                  </a:lnTo>
                  <a:lnTo>
                    <a:pt x="7136" y="2063"/>
                  </a:lnTo>
                  <a:lnTo>
                    <a:pt x="6971" y="2269"/>
                  </a:lnTo>
                  <a:lnTo>
                    <a:pt x="6806" y="2516"/>
                  </a:lnTo>
                  <a:lnTo>
                    <a:pt x="6806" y="2516"/>
                  </a:lnTo>
                  <a:lnTo>
                    <a:pt x="6476" y="2887"/>
                  </a:lnTo>
                  <a:lnTo>
                    <a:pt x="6146" y="3217"/>
                  </a:lnTo>
                  <a:lnTo>
                    <a:pt x="5445" y="3877"/>
                  </a:lnTo>
                  <a:lnTo>
                    <a:pt x="5445" y="3877"/>
                  </a:lnTo>
                  <a:lnTo>
                    <a:pt x="1939" y="7094"/>
                  </a:lnTo>
                  <a:lnTo>
                    <a:pt x="1939" y="7094"/>
                  </a:lnTo>
                  <a:lnTo>
                    <a:pt x="3259" y="6146"/>
                  </a:lnTo>
                  <a:lnTo>
                    <a:pt x="4579" y="5238"/>
                  </a:lnTo>
                  <a:lnTo>
                    <a:pt x="5981" y="4331"/>
                  </a:lnTo>
                  <a:lnTo>
                    <a:pt x="7342" y="3506"/>
                  </a:lnTo>
                  <a:lnTo>
                    <a:pt x="7342" y="3506"/>
                  </a:lnTo>
                  <a:lnTo>
                    <a:pt x="7631" y="3300"/>
                  </a:lnTo>
                  <a:lnTo>
                    <a:pt x="7961" y="3176"/>
                  </a:lnTo>
                  <a:lnTo>
                    <a:pt x="8249" y="3052"/>
                  </a:lnTo>
                  <a:lnTo>
                    <a:pt x="8579" y="2970"/>
                  </a:lnTo>
                  <a:lnTo>
                    <a:pt x="8579" y="2970"/>
                  </a:lnTo>
                  <a:lnTo>
                    <a:pt x="8744" y="2970"/>
                  </a:lnTo>
                  <a:lnTo>
                    <a:pt x="8827" y="3011"/>
                  </a:lnTo>
                  <a:lnTo>
                    <a:pt x="8909" y="3052"/>
                  </a:lnTo>
                  <a:lnTo>
                    <a:pt x="8909" y="3052"/>
                  </a:lnTo>
                  <a:lnTo>
                    <a:pt x="8951" y="3135"/>
                  </a:lnTo>
                  <a:lnTo>
                    <a:pt x="8992" y="3259"/>
                  </a:lnTo>
                  <a:lnTo>
                    <a:pt x="8992" y="3259"/>
                  </a:lnTo>
                  <a:lnTo>
                    <a:pt x="8951" y="3382"/>
                  </a:lnTo>
                  <a:lnTo>
                    <a:pt x="8951" y="3547"/>
                  </a:lnTo>
                  <a:lnTo>
                    <a:pt x="8786" y="3795"/>
                  </a:lnTo>
                  <a:lnTo>
                    <a:pt x="8621" y="4001"/>
                  </a:lnTo>
                  <a:lnTo>
                    <a:pt x="8373" y="4207"/>
                  </a:lnTo>
                  <a:lnTo>
                    <a:pt x="8373" y="4207"/>
                  </a:lnTo>
                  <a:lnTo>
                    <a:pt x="3589" y="8249"/>
                  </a:lnTo>
                  <a:lnTo>
                    <a:pt x="3589" y="8249"/>
                  </a:lnTo>
                  <a:lnTo>
                    <a:pt x="5321" y="7218"/>
                  </a:lnTo>
                  <a:lnTo>
                    <a:pt x="6352" y="6641"/>
                  </a:lnTo>
                  <a:lnTo>
                    <a:pt x="7590" y="5981"/>
                  </a:lnTo>
                  <a:lnTo>
                    <a:pt x="7590" y="5981"/>
                  </a:lnTo>
                  <a:lnTo>
                    <a:pt x="7920" y="5857"/>
                  </a:lnTo>
                  <a:lnTo>
                    <a:pt x="8249" y="5733"/>
                  </a:lnTo>
                  <a:lnTo>
                    <a:pt x="8579" y="5610"/>
                  </a:lnTo>
                  <a:lnTo>
                    <a:pt x="8909" y="5610"/>
                  </a:lnTo>
                  <a:lnTo>
                    <a:pt x="8909" y="5610"/>
                  </a:lnTo>
                  <a:lnTo>
                    <a:pt x="9033" y="5610"/>
                  </a:lnTo>
                  <a:lnTo>
                    <a:pt x="9157" y="5692"/>
                  </a:lnTo>
                  <a:lnTo>
                    <a:pt x="9157" y="5692"/>
                  </a:lnTo>
                  <a:lnTo>
                    <a:pt x="9239" y="5733"/>
                  </a:lnTo>
                  <a:lnTo>
                    <a:pt x="9281" y="5857"/>
                  </a:lnTo>
                  <a:lnTo>
                    <a:pt x="9281" y="5981"/>
                  </a:lnTo>
                  <a:lnTo>
                    <a:pt x="9239" y="6063"/>
                  </a:lnTo>
                  <a:lnTo>
                    <a:pt x="9239" y="6063"/>
                  </a:lnTo>
                  <a:lnTo>
                    <a:pt x="9116" y="6228"/>
                  </a:lnTo>
                  <a:lnTo>
                    <a:pt x="8992" y="6393"/>
                  </a:lnTo>
                  <a:lnTo>
                    <a:pt x="8992" y="6393"/>
                  </a:lnTo>
                  <a:lnTo>
                    <a:pt x="8414" y="6888"/>
                  </a:lnTo>
                  <a:lnTo>
                    <a:pt x="7755" y="7342"/>
                  </a:lnTo>
                  <a:lnTo>
                    <a:pt x="7053" y="7837"/>
                  </a:lnTo>
                  <a:lnTo>
                    <a:pt x="6476" y="8291"/>
                  </a:lnTo>
                  <a:lnTo>
                    <a:pt x="6476" y="8291"/>
                  </a:lnTo>
                  <a:lnTo>
                    <a:pt x="6063" y="8662"/>
                  </a:lnTo>
                  <a:lnTo>
                    <a:pt x="5651" y="8992"/>
                  </a:lnTo>
                  <a:lnTo>
                    <a:pt x="5239" y="9322"/>
                  </a:lnTo>
                  <a:lnTo>
                    <a:pt x="4744" y="9610"/>
                  </a:lnTo>
                  <a:lnTo>
                    <a:pt x="4744" y="9610"/>
                  </a:lnTo>
                  <a:lnTo>
                    <a:pt x="4331" y="9775"/>
                  </a:lnTo>
                  <a:lnTo>
                    <a:pt x="3919" y="9899"/>
                  </a:lnTo>
                  <a:lnTo>
                    <a:pt x="3506" y="9940"/>
                  </a:lnTo>
                  <a:lnTo>
                    <a:pt x="3094" y="9940"/>
                  </a:lnTo>
                  <a:lnTo>
                    <a:pt x="2681" y="9858"/>
                  </a:lnTo>
                  <a:lnTo>
                    <a:pt x="2310" y="9734"/>
                  </a:lnTo>
                  <a:lnTo>
                    <a:pt x="1939" y="9487"/>
                  </a:lnTo>
                  <a:lnTo>
                    <a:pt x="1568" y="9239"/>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4" name="Google Shape;4824;p53">
              <a:extLst>
                <a:ext uri="{FF2B5EF4-FFF2-40B4-BE49-F238E27FC236}">
                  <a16:creationId xmlns:a16="http://schemas.microsoft.com/office/drawing/2014/main" id="{7CAD82AE-7508-1C7F-ED8E-D40E7E1F7130}"/>
                </a:ext>
              </a:extLst>
            </p:cNvPr>
            <p:cNvSpPr/>
            <p:nvPr/>
          </p:nvSpPr>
          <p:spPr>
            <a:xfrm>
              <a:off x="2950025" y="2952850"/>
              <a:ext cx="57750" cy="170175"/>
            </a:xfrm>
            <a:custGeom>
              <a:avLst/>
              <a:gdLst/>
              <a:ahLst/>
              <a:cxnLst/>
              <a:rect l="l" t="t" r="r" b="b"/>
              <a:pathLst>
                <a:path w="2310" h="6807" extrusionOk="0">
                  <a:moveTo>
                    <a:pt x="1567" y="1"/>
                  </a:moveTo>
                  <a:lnTo>
                    <a:pt x="1402" y="83"/>
                  </a:lnTo>
                  <a:lnTo>
                    <a:pt x="1279" y="207"/>
                  </a:lnTo>
                  <a:lnTo>
                    <a:pt x="1196" y="372"/>
                  </a:lnTo>
                  <a:lnTo>
                    <a:pt x="1114" y="537"/>
                  </a:lnTo>
                  <a:lnTo>
                    <a:pt x="660" y="1568"/>
                  </a:lnTo>
                  <a:lnTo>
                    <a:pt x="330" y="2434"/>
                  </a:lnTo>
                  <a:lnTo>
                    <a:pt x="165" y="2888"/>
                  </a:lnTo>
                  <a:lnTo>
                    <a:pt x="41" y="3342"/>
                  </a:lnTo>
                  <a:lnTo>
                    <a:pt x="41" y="3672"/>
                  </a:lnTo>
                  <a:lnTo>
                    <a:pt x="0" y="4166"/>
                  </a:lnTo>
                  <a:lnTo>
                    <a:pt x="0" y="4744"/>
                  </a:lnTo>
                  <a:lnTo>
                    <a:pt x="41" y="5363"/>
                  </a:lnTo>
                  <a:lnTo>
                    <a:pt x="124" y="5940"/>
                  </a:lnTo>
                  <a:lnTo>
                    <a:pt x="165" y="6188"/>
                  </a:lnTo>
                  <a:lnTo>
                    <a:pt x="289" y="6435"/>
                  </a:lnTo>
                  <a:lnTo>
                    <a:pt x="371" y="6600"/>
                  </a:lnTo>
                  <a:lnTo>
                    <a:pt x="536" y="6724"/>
                  </a:lnTo>
                  <a:lnTo>
                    <a:pt x="660" y="6806"/>
                  </a:lnTo>
                  <a:lnTo>
                    <a:pt x="866" y="6806"/>
                  </a:lnTo>
                  <a:lnTo>
                    <a:pt x="1073" y="6765"/>
                  </a:lnTo>
                  <a:lnTo>
                    <a:pt x="1237" y="6600"/>
                  </a:lnTo>
                  <a:lnTo>
                    <a:pt x="1361" y="6435"/>
                  </a:lnTo>
                  <a:lnTo>
                    <a:pt x="1485" y="6229"/>
                  </a:lnTo>
                  <a:lnTo>
                    <a:pt x="1650" y="5734"/>
                  </a:lnTo>
                  <a:lnTo>
                    <a:pt x="1774" y="5363"/>
                  </a:lnTo>
                  <a:lnTo>
                    <a:pt x="1897" y="4868"/>
                  </a:lnTo>
                  <a:lnTo>
                    <a:pt x="1980" y="4373"/>
                  </a:lnTo>
                  <a:lnTo>
                    <a:pt x="1980" y="3878"/>
                  </a:lnTo>
                  <a:lnTo>
                    <a:pt x="1939" y="3383"/>
                  </a:lnTo>
                  <a:lnTo>
                    <a:pt x="1815" y="2929"/>
                  </a:lnTo>
                  <a:lnTo>
                    <a:pt x="1815" y="2723"/>
                  </a:lnTo>
                  <a:lnTo>
                    <a:pt x="1815" y="2517"/>
                  </a:lnTo>
                  <a:lnTo>
                    <a:pt x="1897" y="2269"/>
                  </a:lnTo>
                  <a:lnTo>
                    <a:pt x="2021" y="2022"/>
                  </a:lnTo>
                  <a:lnTo>
                    <a:pt x="2145" y="1733"/>
                  </a:lnTo>
                  <a:lnTo>
                    <a:pt x="2227" y="1444"/>
                  </a:lnTo>
                  <a:lnTo>
                    <a:pt x="2269" y="1156"/>
                  </a:lnTo>
                  <a:lnTo>
                    <a:pt x="2310" y="867"/>
                  </a:lnTo>
                  <a:lnTo>
                    <a:pt x="2269" y="537"/>
                  </a:lnTo>
                  <a:lnTo>
                    <a:pt x="2186" y="372"/>
                  </a:lnTo>
                  <a:lnTo>
                    <a:pt x="2104" y="248"/>
                  </a:lnTo>
                  <a:lnTo>
                    <a:pt x="2021" y="124"/>
                  </a:lnTo>
                  <a:lnTo>
                    <a:pt x="1897" y="42"/>
                  </a:lnTo>
                  <a:lnTo>
                    <a:pt x="173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5" name="Google Shape;4825;p53">
              <a:extLst>
                <a:ext uri="{FF2B5EF4-FFF2-40B4-BE49-F238E27FC236}">
                  <a16:creationId xmlns:a16="http://schemas.microsoft.com/office/drawing/2014/main" id="{A13EA56B-0F3B-EA8A-3235-F00F507940C6}"/>
                </a:ext>
              </a:extLst>
            </p:cNvPr>
            <p:cNvSpPr/>
            <p:nvPr/>
          </p:nvSpPr>
          <p:spPr>
            <a:xfrm>
              <a:off x="1025900" y="3197225"/>
              <a:ext cx="2050975" cy="1560150"/>
            </a:xfrm>
            <a:custGeom>
              <a:avLst/>
              <a:gdLst/>
              <a:ahLst/>
              <a:cxnLst/>
              <a:rect l="l" t="t" r="r" b="b"/>
              <a:pathLst>
                <a:path w="82039" h="62406" extrusionOk="0">
                  <a:moveTo>
                    <a:pt x="6724" y="1"/>
                  </a:moveTo>
                  <a:lnTo>
                    <a:pt x="3300" y="2434"/>
                  </a:lnTo>
                  <a:lnTo>
                    <a:pt x="1609" y="3713"/>
                  </a:lnTo>
                  <a:lnTo>
                    <a:pt x="826" y="4373"/>
                  </a:lnTo>
                  <a:lnTo>
                    <a:pt x="1" y="5074"/>
                  </a:lnTo>
                  <a:lnTo>
                    <a:pt x="1197" y="6889"/>
                  </a:lnTo>
                  <a:lnTo>
                    <a:pt x="2434" y="8621"/>
                  </a:lnTo>
                  <a:lnTo>
                    <a:pt x="3754" y="10312"/>
                  </a:lnTo>
                  <a:lnTo>
                    <a:pt x="5156" y="11962"/>
                  </a:lnTo>
                  <a:lnTo>
                    <a:pt x="6600" y="13571"/>
                  </a:lnTo>
                  <a:lnTo>
                    <a:pt x="8085" y="15097"/>
                  </a:lnTo>
                  <a:lnTo>
                    <a:pt x="9652" y="16582"/>
                  </a:lnTo>
                  <a:lnTo>
                    <a:pt x="11261" y="18025"/>
                  </a:lnTo>
                  <a:lnTo>
                    <a:pt x="12952" y="19386"/>
                  </a:lnTo>
                  <a:lnTo>
                    <a:pt x="14643" y="20665"/>
                  </a:lnTo>
                  <a:lnTo>
                    <a:pt x="16416" y="21902"/>
                  </a:lnTo>
                  <a:lnTo>
                    <a:pt x="18231" y="23098"/>
                  </a:lnTo>
                  <a:lnTo>
                    <a:pt x="20087" y="24212"/>
                  </a:lnTo>
                  <a:lnTo>
                    <a:pt x="21943" y="25243"/>
                  </a:lnTo>
                  <a:lnTo>
                    <a:pt x="23882" y="26233"/>
                  </a:lnTo>
                  <a:lnTo>
                    <a:pt x="25820" y="27140"/>
                  </a:lnTo>
                  <a:lnTo>
                    <a:pt x="25820" y="27470"/>
                  </a:lnTo>
                  <a:lnTo>
                    <a:pt x="25779" y="28501"/>
                  </a:lnTo>
                  <a:lnTo>
                    <a:pt x="25449" y="32090"/>
                  </a:lnTo>
                  <a:lnTo>
                    <a:pt x="24377" y="43020"/>
                  </a:lnTo>
                  <a:lnTo>
                    <a:pt x="22768" y="58899"/>
                  </a:lnTo>
                  <a:lnTo>
                    <a:pt x="23882" y="59353"/>
                  </a:lnTo>
                  <a:lnTo>
                    <a:pt x="25037" y="59765"/>
                  </a:lnTo>
                  <a:lnTo>
                    <a:pt x="26192" y="60178"/>
                  </a:lnTo>
                  <a:lnTo>
                    <a:pt x="27347" y="60508"/>
                  </a:lnTo>
                  <a:lnTo>
                    <a:pt x="28543" y="60838"/>
                  </a:lnTo>
                  <a:lnTo>
                    <a:pt x="29698" y="61127"/>
                  </a:lnTo>
                  <a:lnTo>
                    <a:pt x="30894" y="61415"/>
                  </a:lnTo>
                  <a:lnTo>
                    <a:pt x="32131" y="61622"/>
                  </a:lnTo>
                  <a:lnTo>
                    <a:pt x="33327" y="61828"/>
                  </a:lnTo>
                  <a:lnTo>
                    <a:pt x="34523" y="61993"/>
                  </a:lnTo>
                  <a:lnTo>
                    <a:pt x="35761" y="62158"/>
                  </a:lnTo>
                  <a:lnTo>
                    <a:pt x="36998" y="62281"/>
                  </a:lnTo>
                  <a:lnTo>
                    <a:pt x="38194" y="62364"/>
                  </a:lnTo>
                  <a:lnTo>
                    <a:pt x="39432" y="62405"/>
                  </a:lnTo>
                  <a:lnTo>
                    <a:pt x="41906" y="62405"/>
                  </a:lnTo>
                  <a:lnTo>
                    <a:pt x="43102" y="62323"/>
                  </a:lnTo>
                  <a:lnTo>
                    <a:pt x="44299" y="62281"/>
                  </a:lnTo>
                  <a:lnTo>
                    <a:pt x="45495" y="62158"/>
                  </a:lnTo>
                  <a:lnTo>
                    <a:pt x="46691" y="62034"/>
                  </a:lnTo>
                  <a:lnTo>
                    <a:pt x="47887" y="61869"/>
                  </a:lnTo>
                  <a:lnTo>
                    <a:pt x="49083" y="61663"/>
                  </a:lnTo>
                  <a:lnTo>
                    <a:pt x="50279" y="61415"/>
                  </a:lnTo>
                  <a:lnTo>
                    <a:pt x="51434" y="61168"/>
                  </a:lnTo>
                  <a:lnTo>
                    <a:pt x="52630" y="60879"/>
                  </a:lnTo>
                  <a:lnTo>
                    <a:pt x="53785" y="60590"/>
                  </a:lnTo>
                  <a:lnTo>
                    <a:pt x="54940" y="60260"/>
                  </a:lnTo>
                  <a:lnTo>
                    <a:pt x="56095" y="59889"/>
                  </a:lnTo>
                  <a:lnTo>
                    <a:pt x="57250" y="59477"/>
                  </a:lnTo>
                  <a:lnTo>
                    <a:pt x="58405" y="59064"/>
                  </a:lnTo>
                  <a:lnTo>
                    <a:pt x="59518" y="58611"/>
                  </a:lnTo>
                  <a:lnTo>
                    <a:pt x="60632" y="58116"/>
                  </a:lnTo>
                  <a:lnTo>
                    <a:pt x="58405" y="42607"/>
                  </a:lnTo>
                  <a:lnTo>
                    <a:pt x="56878" y="31966"/>
                  </a:lnTo>
                  <a:lnTo>
                    <a:pt x="56384" y="28460"/>
                  </a:lnTo>
                  <a:lnTo>
                    <a:pt x="56219" y="27140"/>
                  </a:lnTo>
                  <a:lnTo>
                    <a:pt x="58198" y="26233"/>
                  </a:lnTo>
                  <a:lnTo>
                    <a:pt x="60096" y="25243"/>
                  </a:lnTo>
                  <a:lnTo>
                    <a:pt x="61993" y="24212"/>
                  </a:lnTo>
                  <a:lnTo>
                    <a:pt x="63849" y="23098"/>
                  </a:lnTo>
                  <a:lnTo>
                    <a:pt x="65623" y="21902"/>
                  </a:lnTo>
                  <a:lnTo>
                    <a:pt x="67396" y="20665"/>
                  </a:lnTo>
                  <a:lnTo>
                    <a:pt x="69128" y="19386"/>
                  </a:lnTo>
                  <a:lnTo>
                    <a:pt x="70778" y="18025"/>
                  </a:lnTo>
                  <a:lnTo>
                    <a:pt x="72387" y="16582"/>
                  </a:lnTo>
                  <a:lnTo>
                    <a:pt x="73954" y="15097"/>
                  </a:lnTo>
                  <a:lnTo>
                    <a:pt x="75480" y="13571"/>
                  </a:lnTo>
                  <a:lnTo>
                    <a:pt x="76924" y="11962"/>
                  </a:lnTo>
                  <a:lnTo>
                    <a:pt x="78285" y="10312"/>
                  </a:lnTo>
                  <a:lnTo>
                    <a:pt x="79605" y="8621"/>
                  </a:lnTo>
                  <a:lnTo>
                    <a:pt x="80883" y="6889"/>
                  </a:lnTo>
                  <a:lnTo>
                    <a:pt x="82038" y="5074"/>
                  </a:lnTo>
                  <a:lnTo>
                    <a:pt x="81255" y="4373"/>
                  </a:lnTo>
                  <a:lnTo>
                    <a:pt x="80430" y="3713"/>
                  </a:lnTo>
                  <a:lnTo>
                    <a:pt x="78780" y="2434"/>
                  </a:lnTo>
                  <a:lnTo>
                    <a:pt x="75315" y="1"/>
                  </a:lnTo>
                  <a:lnTo>
                    <a:pt x="74243" y="1486"/>
                  </a:lnTo>
                  <a:lnTo>
                    <a:pt x="73088" y="2929"/>
                  </a:lnTo>
                  <a:lnTo>
                    <a:pt x="71851" y="4290"/>
                  </a:lnTo>
                  <a:lnTo>
                    <a:pt x="70572" y="5610"/>
                  </a:lnTo>
                  <a:lnTo>
                    <a:pt x="69211" y="6848"/>
                  </a:lnTo>
                  <a:lnTo>
                    <a:pt x="67809" y="8044"/>
                  </a:lnTo>
                  <a:lnTo>
                    <a:pt x="66365" y="9157"/>
                  </a:lnTo>
                  <a:lnTo>
                    <a:pt x="64839" y="10230"/>
                  </a:lnTo>
                  <a:lnTo>
                    <a:pt x="63272" y="11178"/>
                  </a:lnTo>
                  <a:lnTo>
                    <a:pt x="61663" y="12086"/>
                  </a:lnTo>
                  <a:lnTo>
                    <a:pt x="60013" y="12911"/>
                  </a:lnTo>
                  <a:lnTo>
                    <a:pt x="58363" y="13694"/>
                  </a:lnTo>
                  <a:lnTo>
                    <a:pt x="56631" y="14354"/>
                  </a:lnTo>
                  <a:lnTo>
                    <a:pt x="54899" y="14932"/>
                  </a:lnTo>
                  <a:lnTo>
                    <a:pt x="53125" y="15427"/>
                  </a:lnTo>
                  <a:lnTo>
                    <a:pt x="51310" y="15880"/>
                  </a:lnTo>
                  <a:lnTo>
                    <a:pt x="51517" y="16705"/>
                  </a:lnTo>
                  <a:lnTo>
                    <a:pt x="51682" y="17613"/>
                  </a:lnTo>
                  <a:lnTo>
                    <a:pt x="39885" y="18066"/>
                  </a:lnTo>
                  <a:lnTo>
                    <a:pt x="29945" y="19922"/>
                  </a:lnTo>
                  <a:lnTo>
                    <a:pt x="30316" y="17819"/>
                  </a:lnTo>
                  <a:lnTo>
                    <a:pt x="30522" y="16829"/>
                  </a:lnTo>
                  <a:lnTo>
                    <a:pt x="30729" y="15880"/>
                  </a:lnTo>
                  <a:lnTo>
                    <a:pt x="28955" y="15427"/>
                  </a:lnTo>
                  <a:lnTo>
                    <a:pt x="27182" y="14932"/>
                  </a:lnTo>
                  <a:lnTo>
                    <a:pt x="25408" y="14354"/>
                  </a:lnTo>
                  <a:lnTo>
                    <a:pt x="23717" y="13694"/>
                  </a:lnTo>
                  <a:lnTo>
                    <a:pt x="22026" y="12911"/>
                  </a:lnTo>
                  <a:lnTo>
                    <a:pt x="20376" y="12086"/>
                  </a:lnTo>
                  <a:lnTo>
                    <a:pt x="18767" y="11178"/>
                  </a:lnTo>
                  <a:lnTo>
                    <a:pt x="17200" y="10230"/>
                  </a:lnTo>
                  <a:lnTo>
                    <a:pt x="15715" y="9157"/>
                  </a:lnTo>
                  <a:lnTo>
                    <a:pt x="14230" y="8044"/>
                  </a:lnTo>
                  <a:lnTo>
                    <a:pt x="12828" y="6848"/>
                  </a:lnTo>
                  <a:lnTo>
                    <a:pt x="11467" y="5610"/>
                  </a:lnTo>
                  <a:lnTo>
                    <a:pt x="10188" y="4290"/>
                  </a:lnTo>
                  <a:lnTo>
                    <a:pt x="8951" y="2929"/>
                  </a:lnTo>
                  <a:lnTo>
                    <a:pt x="7796" y="1486"/>
                  </a:lnTo>
                  <a:lnTo>
                    <a:pt x="6724"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6" name="Google Shape;4826;p53">
              <a:extLst>
                <a:ext uri="{FF2B5EF4-FFF2-40B4-BE49-F238E27FC236}">
                  <a16:creationId xmlns:a16="http://schemas.microsoft.com/office/drawing/2014/main" id="{5F67A999-C649-1CB3-817D-EB2DB995AF3C}"/>
                </a:ext>
              </a:extLst>
            </p:cNvPr>
            <p:cNvSpPr/>
            <p:nvPr/>
          </p:nvSpPr>
          <p:spPr>
            <a:xfrm>
              <a:off x="2250900" y="3617950"/>
              <a:ext cx="139225" cy="1155925"/>
            </a:xfrm>
            <a:custGeom>
              <a:avLst/>
              <a:gdLst/>
              <a:ahLst/>
              <a:cxnLst/>
              <a:rect l="l" t="t" r="r" b="b"/>
              <a:pathLst>
                <a:path w="5569" h="46237" extrusionOk="0">
                  <a:moveTo>
                    <a:pt x="1692" y="0"/>
                  </a:moveTo>
                  <a:lnTo>
                    <a:pt x="1" y="577"/>
                  </a:lnTo>
                  <a:lnTo>
                    <a:pt x="660" y="2516"/>
                  </a:lnTo>
                  <a:lnTo>
                    <a:pt x="1197" y="4455"/>
                  </a:lnTo>
                  <a:lnTo>
                    <a:pt x="1692" y="6434"/>
                  </a:lnTo>
                  <a:lnTo>
                    <a:pt x="2145" y="8455"/>
                  </a:lnTo>
                  <a:lnTo>
                    <a:pt x="2475" y="10435"/>
                  </a:lnTo>
                  <a:lnTo>
                    <a:pt x="2805" y="12456"/>
                  </a:lnTo>
                  <a:lnTo>
                    <a:pt x="3053" y="14518"/>
                  </a:lnTo>
                  <a:lnTo>
                    <a:pt x="3259" y="16539"/>
                  </a:lnTo>
                  <a:lnTo>
                    <a:pt x="3424" y="18602"/>
                  </a:lnTo>
                  <a:lnTo>
                    <a:pt x="3548" y="20664"/>
                  </a:lnTo>
                  <a:lnTo>
                    <a:pt x="3630" y="22767"/>
                  </a:lnTo>
                  <a:lnTo>
                    <a:pt x="3713" y="24830"/>
                  </a:lnTo>
                  <a:lnTo>
                    <a:pt x="3754" y="28996"/>
                  </a:lnTo>
                  <a:lnTo>
                    <a:pt x="3795" y="33161"/>
                  </a:lnTo>
                  <a:lnTo>
                    <a:pt x="3795" y="34357"/>
                  </a:lnTo>
                  <a:lnTo>
                    <a:pt x="3754" y="37286"/>
                  </a:lnTo>
                  <a:lnTo>
                    <a:pt x="3754" y="38729"/>
                  </a:lnTo>
                  <a:lnTo>
                    <a:pt x="3671" y="40214"/>
                  </a:lnTo>
                  <a:lnTo>
                    <a:pt x="3589" y="41658"/>
                  </a:lnTo>
                  <a:lnTo>
                    <a:pt x="3424" y="43060"/>
                  </a:lnTo>
                  <a:lnTo>
                    <a:pt x="3259" y="44504"/>
                  </a:lnTo>
                  <a:lnTo>
                    <a:pt x="3011" y="45906"/>
                  </a:lnTo>
                  <a:lnTo>
                    <a:pt x="4785" y="46236"/>
                  </a:lnTo>
                  <a:lnTo>
                    <a:pt x="5033" y="44751"/>
                  </a:lnTo>
                  <a:lnTo>
                    <a:pt x="5198" y="43266"/>
                  </a:lnTo>
                  <a:lnTo>
                    <a:pt x="5362" y="41782"/>
                  </a:lnTo>
                  <a:lnTo>
                    <a:pt x="5445" y="40297"/>
                  </a:lnTo>
                  <a:lnTo>
                    <a:pt x="5527" y="38812"/>
                  </a:lnTo>
                  <a:lnTo>
                    <a:pt x="5569" y="37327"/>
                  </a:lnTo>
                  <a:lnTo>
                    <a:pt x="5569" y="34357"/>
                  </a:lnTo>
                  <a:lnTo>
                    <a:pt x="5569" y="33161"/>
                  </a:lnTo>
                  <a:lnTo>
                    <a:pt x="5569" y="28996"/>
                  </a:lnTo>
                  <a:lnTo>
                    <a:pt x="5486" y="24788"/>
                  </a:lnTo>
                  <a:lnTo>
                    <a:pt x="5445" y="22685"/>
                  </a:lnTo>
                  <a:lnTo>
                    <a:pt x="5321" y="20581"/>
                  </a:lnTo>
                  <a:lnTo>
                    <a:pt x="5198" y="18478"/>
                  </a:lnTo>
                  <a:lnTo>
                    <a:pt x="5033" y="16374"/>
                  </a:lnTo>
                  <a:lnTo>
                    <a:pt x="4826" y="14312"/>
                  </a:lnTo>
                  <a:lnTo>
                    <a:pt x="4579" y="12209"/>
                  </a:lnTo>
                  <a:lnTo>
                    <a:pt x="4249" y="10146"/>
                  </a:lnTo>
                  <a:lnTo>
                    <a:pt x="3878" y="8084"/>
                  </a:lnTo>
                  <a:lnTo>
                    <a:pt x="3465" y="6022"/>
                  </a:lnTo>
                  <a:lnTo>
                    <a:pt x="2929" y="4001"/>
                  </a:lnTo>
                  <a:lnTo>
                    <a:pt x="2352" y="1980"/>
                  </a:lnTo>
                  <a:lnTo>
                    <a:pt x="1692"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7" name="Google Shape;4827;p53">
              <a:extLst>
                <a:ext uri="{FF2B5EF4-FFF2-40B4-BE49-F238E27FC236}">
                  <a16:creationId xmlns:a16="http://schemas.microsoft.com/office/drawing/2014/main" id="{0BB80627-94DE-F039-C81C-D3B710F64B87}"/>
                </a:ext>
              </a:extLst>
            </p:cNvPr>
            <p:cNvSpPr/>
            <p:nvPr/>
          </p:nvSpPr>
          <p:spPr>
            <a:xfrm>
              <a:off x="1092925" y="3033275"/>
              <a:ext cx="11375" cy="89750"/>
            </a:xfrm>
            <a:custGeom>
              <a:avLst/>
              <a:gdLst/>
              <a:ahLst/>
              <a:cxnLst/>
              <a:rect l="l" t="t" r="r" b="b"/>
              <a:pathLst>
                <a:path w="455" h="3590" extrusionOk="0">
                  <a:moveTo>
                    <a:pt x="454" y="1"/>
                  </a:moveTo>
                  <a:lnTo>
                    <a:pt x="289" y="413"/>
                  </a:lnTo>
                  <a:lnTo>
                    <a:pt x="166" y="867"/>
                  </a:lnTo>
                  <a:lnTo>
                    <a:pt x="42" y="1321"/>
                  </a:lnTo>
                  <a:lnTo>
                    <a:pt x="1" y="1774"/>
                  </a:lnTo>
                  <a:lnTo>
                    <a:pt x="1" y="2228"/>
                  </a:lnTo>
                  <a:lnTo>
                    <a:pt x="1" y="2682"/>
                  </a:lnTo>
                  <a:lnTo>
                    <a:pt x="83" y="3135"/>
                  </a:lnTo>
                  <a:lnTo>
                    <a:pt x="207" y="3589"/>
                  </a:lnTo>
                  <a:lnTo>
                    <a:pt x="166" y="2682"/>
                  </a:lnTo>
                  <a:lnTo>
                    <a:pt x="166" y="1774"/>
                  </a:lnTo>
                  <a:lnTo>
                    <a:pt x="289" y="908"/>
                  </a:lnTo>
                  <a:lnTo>
                    <a:pt x="454"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8" name="Google Shape;4828;p53">
              <a:extLst>
                <a:ext uri="{FF2B5EF4-FFF2-40B4-BE49-F238E27FC236}">
                  <a16:creationId xmlns:a16="http://schemas.microsoft.com/office/drawing/2014/main" id="{D05DD9DE-0C1A-9B58-86E7-7237C1CC675E}"/>
                </a:ext>
              </a:extLst>
            </p:cNvPr>
            <p:cNvSpPr/>
            <p:nvPr/>
          </p:nvSpPr>
          <p:spPr>
            <a:xfrm>
              <a:off x="1754925" y="3617950"/>
              <a:ext cx="140250" cy="1155925"/>
            </a:xfrm>
            <a:custGeom>
              <a:avLst/>
              <a:gdLst/>
              <a:ahLst/>
              <a:cxnLst/>
              <a:rect l="l" t="t" r="r" b="b"/>
              <a:pathLst>
                <a:path w="5610" h="46237" extrusionOk="0">
                  <a:moveTo>
                    <a:pt x="3919" y="0"/>
                  </a:moveTo>
                  <a:lnTo>
                    <a:pt x="3259" y="1980"/>
                  </a:lnTo>
                  <a:lnTo>
                    <a:pt x="2681" y="4001"/>
                  </a:lnTo>
                  <a:lnTo>
                    <a:pt x="2145" y="6022"/>
                  </a:lnTo>
                  <a:lnTo>
                    <a:pt x="1733" y="8084"/>
                  </a:lnTo>
                  <a:lnTo>
                    <a:pt x="1361" y="10146"/>
                  </a:lnTo>
                  <a:lnTo>
                    <a:pt x="1032" y="12209"/>
                  </a:lnTo>
                  <a:lnTo>
                    <a:pt x="784" y="14312"/>
                  </a:lnTo>
                  <a:lnTo>
                    <a:pt x="578" y="16374"/>
                  </a:lnTo>
                  <a:lnTo>
                    <a:pt x="413" y="18478"/>
                  </a:lnTo>
                  <a:lnTo>
                    <a:pt x="248" y="20581"/>
                  </a:lnTo>
                  <a:lnTo>
                    <a:pt x="165" y="22685"/>
                  </a:lnTo>
                  <a:lnTo>
                    <a:pt x="124" y="24788"/>
                  </a:lnTo>
                  <a:lnTo>
                    <a:pt x="42" y="28996"/>
                  </a:lnTo>
                  <a:lnTo>
                    <a:pt x="0" y="33161"/>
                  </a:lnTo>
                  <a:lnTo>
                    <a:pt x="0" y="34357"/>
                  </a:lnTo>
                  <a:lnTo>
                    <a:pt x="42" y="37327"/>
                  </a:lnTo>
                  <a:lnTo>
                    <a:pt x="83" y="38812"/>
                  </a:lnTo>
                  <a:lnTo>
                    <a:pt x="124" y="40297"/>
                  </a:lnTo>
                  <a:lnTo>
                    <a:pt x="248" y="41782"/>
                  </a:lnTo>
                  <a:lnTo>
                    <a:pt x="372" y="43266"/>
                  </a:lnTo>
                  <a:lnTo>
                    <a:pt x="578" y="44751"/>
                  </a:lnTo>
                  <a:lnTo>
                    <a:pt x="825" y="46236"/>
                  </a:lnTo>
                  <a:lnTo>
                    <a:pt x="2599" y="45906"/>
                  </a:lnTo>
                  <a:lnTo>
                    <a:pt x="2351" y="44504"/>
                  </a:lnTo>
                  <a:lnTo>
                    <a:pt x="2186" y="43060"/>
                  </a:lnTo>
                  <a:lnTo>
                    <a:pt x="2021" y="41658"/>
                  </a:lnTo>
                  <a:lnTo>
                    <a:pt x="1939" y="40214"/>
                  </a:lnTo>
                  <a:lnTo>
                    <a:pt x="1856" y="38729"/>
                  </a:lnTo>
                  <a:lnTo>
                    <a:pt x="1815" y="37286"/>
                  </a:lnTo>
                  <a:lnTo>
                    <a:pt x="1815" y="34357"/>
                  </a:lnTo>
                  <a:lnTo>
                    <a:pt x="1815" y="33161"/>
                  </a:lnTo>
                  <a:lnTo>
                    <a:pt x="1815" y="28996"/>
                  </a:lnTo>
                  <a:lnTo>
                    <a:pt x="1898" y="24830"/>
                  </a:lnTo>
                  <a:lnTo>
                    <a:pt x="1939" y="22767"/>
                  </a:lnTo>
                  <a:lnTo>
                    <a:pt x="2063" y="20664"/>
                  </a:lnTo>
                  <a:lnTo>
                    <a:pt x="2186" y="18602"/>
                  </a:lnTo>
                  <a:lnTo>
                    <a:pt x="2351" y="16539"/>
                  </a:lnTo>
                  <a:lnTo>
                    <a:pt x="2558" y="14518"/>
                  </a:lnTo>
                  <a:lnTo>
                    <a:pt x="2805" y="12456"/>
                  </a:lnTo>
                  <a:lnTo>
                    <a:pt x="3094" y="10435"/>
                  </a:lnTo>
                  <a:lnTo>
                    <a:pt x="3465" y="8455"/>
                  </a:lnTo>
                  <a:lnTo>
                    <a:pt x="3877" y="6434"/>
                  </a:lnTo>
                  <a:lnTo>
                    <a:pt x="4372" y="4455"/>
                  </a:lnTo>
                  <a:lnTo>
                    <a:pt x="4950" y="2516"/>
                  </a:lnTo>
                  <a:lnTo>
                    <a:pt x="5610" y="577"/>
                  </a:lnTo>
                  <a:lnTo>
                    <a:pt x="3919"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9" name="Google Shape;4829;p53">
              <a:extLst>
                <a:ext uri="{FF2B5EF4-FFF2-40B4-BE49-F238E27FC236}">
                  <a16:creationId xmlns:a16="http://schemas.microsoft.com/office/drawing/2014/main" id="{30AF9A10-40BC-B0A3-A5F8-1995E2AC1195}"/>
                </a:ext>
              </a:extLst>
            </p:cNvPr>
            <p:cNvSpPr/>
            <p:nvPr/>
          </p:nvSpPr>
          <p:spPr>
            <a:xfrm>
              <a:off x="1572400" y="4650100"/>
              <a:ext cx="1000250" cy="203150"/>
            </a:xfrm>
            <a:custGeom>
              <a:avLst/>
              <a:gdLst/>
              <a:ahLst/>
              <a:cxnLst/>
              <a:rect l="l" t="t" r="r" b="b"/>
              <a:pathLst>
                <a:path w="40010" h="8126" extrusionOk="0">
                  <a:moveTo>
                    <a:pt x="38772" y="1"/>
                  </a:moveTo>
                  <a:lnTo>
                    <a:pt x="37658" y="496"/>
                  </a:lnTo>
                  <a:lnTo>
                    <a:pt x="36545" y="949"/>
                  </a:lnTo>
                  <a:lnTo>
                    <a:pt x="35390" y="1362"/>
                  </a:lnTo>
                  <a:lnTo>
                    <a:pt x="34235" y="1774"/>
                  </a:lnTo>
                  <a:lnTo>
                    <a:pt x="33080" y="2145"/>
                  </a:lnTo>
                  <a:lnTo>
                    <a:pt x="31925" y="2475"/>
                  </a:lnTo>
                  <a:lnTo>
                    <a:pt x="30770" y="2764"/>
                  </a:lnTo>
                  <a:lnTo>
                    <a:pt x="29574" y="3053"/>
                  </a:lnTo>
                  <a:lnTo>
                    <a:pt x="28419" y="3300"/>
                  </a:lnTo>
                  <a:lnTo>
                    <a:pt x="27223" y="3548"/>
                  </a:lnTo>
                  <a:lnTo>
                    <a:pt x="26027" y="3754"/>
                  </a:lnTo>
                  <a:lnTo>
                    <a:pt x="24831" y="3919"/>
                  </a:lnTo>
                  <a:lnTo>
                    <a:pt x="23635" y="4043"/>
                  </a:lnTo>
                  <a:lnTo>
                    <a:pt x="22439" y="4166"/>
                  </a:lnTo>
                  <a:lnTo>
                    <a:pt x="21242" y="4208"/>
                  </a:lnTo>
                  <a:lnTo>
                    <a:pt x="20046" y="4290"/>
                  </a:lnTo>
                  <a:lnTo>
                    <a:pt x="17572" y="4290"/>
                  </a:lnTo>
                  <a:lnTo>
                    <a:pt x="16334" y="4249"/>
                  </a:lnTo>
                  <a:lnTo>
                    <a:pt x="15138" y="4166"/>
                  </a:lnTo>
                  <a:lnTo>
                    <a:pt x="13901" y="4043"/>
                  </a:lnTo>
                  <a:lnTo>
                    <a:pt x="12663" y="3878"/>
                  </a:lnTo>
                  <a:lnTo>
                    <a:pt x="11467" y="3713"/>
                  </a:lnTo>
                  <a:lnTo>
                    <a:pt x="10271" y="3507"/>
                  </a:lnTo>
                  <a:lnTo>
                    <a:pt x="9034" y="3300"/>
                  </a:lnTo>
                  <a:lnTo>
                    <a:pt x="7838" y="3012"/>
                  </a:lnTo>
                  <a:lnTo>
                    <a:pt x="6683" y="2723"/>
                  </a:lnTo>
                  <a:lnTo>
                    <a:pt x="5487" y="2393"/>
                  </a:lnTo>
                  <a:lnTo>
                    <a:pt x="4332" y="2063"/>
                  </a:lnTo>
                  <a:lnTo>
                    <a:pt x="3177" y="1650"/>
                  </a:lnTo>
                  <a:lnTo>
                    <a:pt x="2022" y="1238"/>
                  </a:lnTo>
                  <a:lnTo>
                    <a:pt x="908" y="784"/>
                  </a:lnTo>
                  <a:lnTo>
                    <a:pt x="1" y="8126"/>
                  </a:lnTo>
                  <a:lnTo>
                    <a:pt x="40009" y="8126"/>
                  </a:lnTo>
                  <a:lnTo>
                    <a:pt x="38772"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0" name="Google Shape;4830;p53">
              <a:extLst>
                <a:ext uri="{FF2B5EF4-FFF2-40B4-BE49-F238E27FC236}">
                  <a16:creationId xmlns:a16="http://schemas.microsoft.com/office/drawing/2014/main" id="{55065083-16C3-B4A8-2D17-13BAADF746E1}"/>
                </a:ext>
              </a:extLst>
            </p:cNvPr>
            <p:cNvSpPr/>
            <p:nvPr/>
          </p:nvSpPr>
          <p:spPr>
            <a:xfrm>
              <a:off x="1589950" y="4690325"/>
              <a:ext cx="957950" cy="109325"/>
            </a:xfrm>
            <a:custGeom>
              <a:avLst/>
              <a:gdLst/>
              <a:ahLst/>
              <a:cxnLst/>
              <a:rect l="l" t="t" r="r" b="b"/>
              <a:pathLst>
                <a:path w="38318" h="4373" extrusionOk="0">
                  <a:moveTo>
                    <a:pt x="38317" y="0"/>
                  </a:moveTo>
                  <a:lnTo>
                    <a:pt x="37162" y="495"/>
                  </a:lnTo>
                  <a:lnTo>
                    <a:pt x="36049" y="908"/>
                  </a:lnTo>
                  <a:lnTo>
                    <a:pt x="34894" y="1320"/>
                  </a:lnTo>
                  <a:lnTo>
                    <a:pt x="33698" y="1733"/>
                  </a:lnTo>
                  <a:lnTo>
                    <a:pt x="32543" y="2104"/>
                  </a:lnTo>
                  <a:lnTo>
                    <a:pt x="31347" y="2434"/>
                  </a:lnTo>
                  <a:lnTo>
                    <a:pt x="30151" y="2722"/>
                  </a:lnTo>
                  <a:lnTo>
                    <a:pt x="28955" y="3011"/>
                  </a:lnTo>
                  <a:lnTo>
                    <a:pt x="27758" y="3259"/>
                  </a:lnTo>
                  <a:lnTo>
                    <a:pt x="26562" y="3506"/>
                  </a:lnTo>
                  <a:lnTo>
                    <a:pt x="25366" y="3712"/>
                  </a:lnTo>
                  <a:lnTo>
                    <a:pt x="24129" y="3877"/>
                  </a:lnTo>
                  <a:lnTo>
                    <a:pt x="22933" y="4001"/>
                  </a:lnTo>
                  <a:lnTo>
                    <a:pt x="21695" y="4084"/>
                  </a:lnTo>
                  <a:lnTo>
                    <a:pt x="20458" y="4166"/>
                  </a:lnTo>
                  <a:lnTo>
                    <a:pt x="19221" y="4207"/>
                  </a:lnTo>
                  <a:lnTo>
                    <a:pt x="18643" y="4207"/>
                  </a:lnTo>
                  <a:lnTo>
                    <a:pt x="18024" y="4166"/>
                  </a:lnTo>
                  <a:lnTo>
                    <a:pt x="16787" y="4166"/>
                  </a:lnTo>
                  <a:lnTo>
                    <a:pt x="15550" y="4084"/>
                  </a:lnTo>
                  <a:lnTo>
                    <a:pt x="14354" y="4001"/>
                  </a:lnTo>
                  <a:lnTo>
                    <a:pt x="13116" y="3877"/>
                  </a:lnTo>
                  <a:lnTo>
                    <a:pt x="11879" y="3712"/>
                  </a:lnTo>
                  <a:lnTo>
                    <a:pt x="9487" y="3300"/>
                  </a:lnTo>
                  <a:lnTo>
                    <a:pt x="8249" y="3094"/>
                  </a:lnTo>
                  <a:lnTo>
                    <a:pt x="7053" y="2846"/>
                  </a:lnTo>
                  <a:lnTo>
                    <a:pt x="5857" y="2557"/>
                  </a:lnTo>
                  <a:lnTo>
                    <a:pt x="4661" y="2227"/>
                  </a:lnTo>
                  <a:lnTo>
                    <a:pt x="3506" y="1898"/>
                  </a:lnTo>
                  <a:lnTo>
                    <a:pt x="2310" y="1568"/>
                  </a:lnTo>
                  <a:lnTo>
                    <a:pt x="1155" y="1155"/>
                  </a:lnTo>
                  <a:lnTo>
                    <a:pt x="0" y="743"/>
                  </a:lnTo>
                  <a:lnTo>
                    <a:pt x="1155" y="1196"/>
                  </a:lnTo>
                  <a:lnTo>
                    <a:pt x="2310" y="1609"/>
                  </a:lnTo>
                  <a:lnTo>
                    <a:pt x="3465" y="1980"/>
                  </a:lnTo>
                  <a:lnTo>
                    <a:pt x="4661" y="2310"/>
                  </a:lnTo>
                  <a:lnTo>
                    <a:pt x="5857" y="2640"/>
                  </a:lnTo>
                  <a:lnTo>
                    <a:pt x="7053" y="2929"/>
                  </a:lnTo>
                  <a:lnTo>
                    <a:pt x="8249" y="3217"/>
                  </a:lnTo>
                  <a:lnTo>
                    <a:pt x="9445" y="3465"/>
                  </a:lnTo>
                  <a:lnTo>
                    <a:pt x="10641" y="3671"/>
                  </a:lnTo>
                  <a:lnTo>
                    <a:pt x="11879" y="3836"/>
                  </a:lnTo>
                  <a:lnTo>
                    <a:pt x="13116" y="4001"/>
                  </a:lnTo>
                  <a:lnTo>
                    <a:pt x="14312" y="4125"/>
                  </a:lnTo>
                  <a:lnTo>
                    <a:pt x="15550" y="4249"/>
                  </a:lnTo>
                  <a:lnTo>
                    <a:pt x="16787" y="4331"/>
                  </a:lnTo>
                  <a:lnTo>
                    <a:pt x="18024" y="4372"/>
                  </a:lnTo>
                  <a:lnTo>
                    <a:pt x="19262" y="4372"/>
                  </a:lnTo>
                  <a:lnTo>
                    <a:pt x="20458" y="4331"/>
                  </a:lnTo>
                  <a:lnTo>
                    <a:pt x="21695" y="4249"/>
                  </a:lnTo>
                  <a:lnTo>
                    <a:pt x="22933" y="4166"/>
                  </a:lnTo>
                  <a:lnTo>
                    <a:pt x="24170" y="4042"/>
                  </a:lnTo>
                  <a:lnTo>
                    <a:pt x="25366" y="3836"/>
                  </a:lnTo>
                  <a:lnTo>
                    <a:pt x="26604" y="3630"/>
                  </a:lnTo>
                  <a:lnTo>
                    <a:pt x="27800" y="3424"/>
                  </a:lnTo>
                  <a:lnTo>
                    <a:pt x="28996" y="3135"/>
                  </a:lnTo>
                  <a:lnTo>
                    <a:pt x="30192" y="2846"/>
                  </a:lnTo>
                  <a:lnTo>
                    <a:pt x="31388" y="2516"/>
                  </a:lnTo>
                  <a:lnTo>
                    <a:pt x="32584" y="2186"/>
                  </a:lnTo>
                  <a:lnTo>
                    <a:pt x="33739" y="1815"/>
                  </a:lnTo>
                  <a:lnTo>
                    <a:pt x="34894" y="1403"/>
                  </a:lnTo>
                  <a:lnTo>
                    <a:pt x="36049" y="949"/>
                  </a:lnTo>
                  <a:lnTo>
                    <a:pt x="37204" y="495"/>
                  </a:lnTo>
                  <a:lnTo>
                    <a:pt x="38317"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1" name="Google Shape;4831;p53">
              <a:extLst>
                <a:ext uri="{FF2B5EF4-FFF2-40B4-BE49-F238E27FC236}">
                  <a16:creationId xmlns:a16="http://schemas.microsoft.com/office/drawing/2014/main" id="{998C1FFC-D874-9C3E-7378-54E53346A460}"/>
                </a:ext>
              </a:extLst>
            </p:cNvPr>
            <p:cNvSpPr/>
            <p:nvPr/>
          </p:nvSpPr>
          <p:spPr>
            <a:xfrm>
              <a:off x="2998475" y="3033275"/>
              <a:ext cx="12400" cy="89750"/>
            </a:xfrm>
            <a:custGeom>
              <a:avLst/>
              <a:gdLst/>
              <a:ahLst/>
              <a:cxnLst/>
              <a:rect l="l" t="t" r="r" b="b"/>
              <a:pathLst>
                <a:path w="496" h="3590" extrusionOk="0">
                  <a:moveTo>
                    <a:pt x="1" y="1"/>
                  </a:moveTo>
                  <a:lnTo>
                    <a:pt x="166" y="908"/>
                  </a:lnTo>
                  <a:lnTo>
                    <a:pt x="289" y="1774"/>
                  </a:lnTo>
                  <a:lnTo>
                    <a:pt x="331" y="2682"/>
                  </a:lnTo>
                  <a:lnTo>
                    <a:pt x="248" y="3589"/>
                  </a:lnTo>
                  <a:lnTo>
                    <a:pt x="372" y="3135"/>
                  </a:lnTo>
                  <a:lnTo>
                    <a:pt x="454" y="2682"/>
                  </a:lnTo>
                  <a:lnTo>
                    <a:pt x="496" y="2228"/>
                  </a:lnTo>
                  <a:lnTo>
                    <a:pt x="454" y="1774"/>
                  </a:lnTo>
                  <a:lnTo>
                    <a:pt x="413" y="1321"/>
                  </a:lnTo>
                  <a:lnTo>
                    <a:pt x="331" y="867"/>
                  </a:lnTo>
                  <a:lnTo>
                    <a:pt x="166" y="413"/>
                  </a:lnTo>
                  <a:lnTo>
                    <a:pt x="1"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2" name="Google Shape;4832;p53">
              <a:extLst>
                <a:ext uri="{FF2B5EF4-FFF2-40B4-BE49-F238E27FC236}">
                  <a16:creationId xmlns:a16="http://schemas.microsoft.com/office/drawing/2014/main" id="{6477D798-6758-841E-2843-C8C23B9E471E}"/>
                </a:ext>
              </a:extLst>
            </p:cNvPr>
            <p:cNvSpPr/>
            <p:nvPr/>
          </p:nvSpPr>
          <p:spPr>
            <a:xfrm>
              <a:off x="1023850" y="3197225"/>
              <a:ext cx="198000" cy="159850"/>
            </a:xfrm>
            <a:custGeom>
              <a:avLst/>
              <a:gdLst/>
              <a:ahLst/>
              <a:cxnLst/>
              <a:rect l="l" t="t" r="r" b="b"/>
              <a:pathLst>
                <a:path w="7920" h="6394" extrusionOk="0">
                  <a:moveTo>
                    <a:pt x="6806" y="1"/>
                  </a:moveTo>
                  <a:lnTo>
                    <a:pt x="5568" y="785"/>
                  </a:lnTo>
                  <a:lnTo>
                    <a:pt x="4413" y="1527"/>
                  </a:lnTo>
                  <a:lnTo>
                    <a:pt x="3259" y="2311"/>
                  </a:lnTo>
                  <a:lnTo>
                    <a:pt x="2186" y="3177"/>
                  </a:lnTo>
                  <a:lnTo>
                    <a:pt x="1114" y="4043"/>
                  </a:lnTo>
                  <a:lnTo>
                    <a:pt x="0" y="4950"/>
                  </a:lnTo>
                  <a:lnTo>
                    <a:pt x="949" y="6394"/>
                  </a:lnTo>
                  <a:lnTo>
                    <a:pt x="7919" y="1486"/>
                  </a:lnTo>
                  <a:lnTo>
                    <a:pt x="6806" y="1"/>
                  </a:lnTo>
                  <a:close/>
                </a:path>
              </a:pathLst>
            </a:custGeom>
            <a:solidFill>
              <a:srgbClr val="3253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3" name="Google Shape;4833;p53">
              <a:extLst>
                <a:ext uri="{FF2B5EF4-FFF2-40B4-BE49-F238E27FC236}">
                  <a16:creationId xmlns:a16="http://schemas.microsoft.com/office/drawing/2014/main" id="{0FA24673-F77D-33CA-5920-C0B1BF757C2F}"/>
                </a:ext>
              </a:extLst>
            </p:cNvPr>
            <p:cNvSpPr/>
            <p:nvPr/>
          </p:nvSpPr>
          <p:spPr>
            <a:xfrm>
              <a:off x="2894325" y="3187950"/>
              <a:ext cx="187700" cy="165000"/>
            </a:xfrm>
            <a:custGeom>
              <a:avLst/>
              <a:gdLst/>
              <a:ahLst/>
              <a:cxnLst/>
              <a:rect l="l" t="t" r="r" b="b"/>
              <a:pathLst>
                <a:path w="7508" h="6600" extrusionOk="0">
                  <a:moveTo>
                    <a:pt x="785" y="1"/>
                  </a:moveTo>
                  <a:lnTo>
                    <a:pt x="1" y="1156"/>
                  </a:lnTo>
                  <a:lnTo>
                    <a:pt x="6559" y="6600"/>
                  </a:lnTo>
                  <a:lnTo>
                    <a:pt x="7508" y="5156"/>
                  </a:lnTo>
                  <a:lnTo>
                    <a:pt x="785" y="1"/>
                  </a:lnTo>
                  <a:close/>
                </a:path>
              </a:pathLst>
            </a:custGeom>
            <a:solidFill>
              <a:srgbClr val="3253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4" name="Google Shape;4834;p53">
              <a:extLst>
                <a:ext uri="{FF2B5EF4-FFF2-40B4-BE49-F238E27FC236}">
                  <a16:creationId xmlns:a16="http://schemas.microsoft.com/office/drawing/2014/main" id="{93BE8945-CA1A-D4D4-63E4-EF4753816B92}"/>
                </a:ext>
              </a:extLst>
            </p:cNvPr>
            <p:cNvSpPr/>
            <p:nvPr/>
          </p:nvSpPr>
          <p:spPr>
            <a:xfrm>
              <a:off x="1138300" y="3477700"/>
              <a:ext cx="688825" cy="1245650"/>
            </a:xfrm>
            <a:custGeom>
              <a:avLst/>
              <a:gdLst/>
              <a:ahLst/>
              <a:cxnLst/>
              <a:rect l="l" t="t" r="r" b="b"/>
              <a:pathLst>
                <a:path w="27553" h="49826" extrusionOk="0">
                  <a:moveTo>
                    <a:pt x="0" y="1"/>
                  </a:moveTo>
                  <a:lnTo>
                    <a:pt x="1073" y="1238"/>
                  </a:lnTo>
                  <a:lnTo>
                    <a:pt x="2228" y="2475"/>
                  </a:lnTo>
                  <a:lnTo>
                    <a:pt x="3383" y="3671"/>
                  </a:lnTo>
                  <a:lnTo>
                    <a:pt x="4620" y="4826"/>
                  </a:lnTo>
                  <a:lnTo>
                    <a:pt x="5857" y="5981"/>
                  </a:lnTo>
                  <a:lnTo>
                    <a:pt x="7095" y="7054"/>
                  </a:lnTo>
                  <a:lnTo>
                    <a:pt x="8415" y="8126"/>
                  </a:lnTo>
                  <a:lnTo>
                    <a:pt x="9734" y="9157"/>
                  </a:lnTo>
                  <a:lnTo>
                    <a:pt x="11096" y="10147"/>
                  </a:lnTo>
                  <a:lnTo>
                    <a:pt x="12498" y="11096"/>
                  </a:lnTo>
                  <a:lnTo>
                    <a:pt x="13900" y="12003"/>
                  </a:lnTo>
                  <a:lnTo>
                    <a:pt x="15344" y="12869"/>
                  </a:lnTo>
                  <a:lnTo>
                    <a:pt x="16829" y="13694"/>
                  </a:lnTo>
                  <a:lnTo>
                    <a:pt x="18314" y="14478"/>
                  </a:lnTo>
                  <a:lnTo>
                    <a:pt x="19798" y="15220"/>
                  </a:lnTo>
                  <a:lnTo>
                    <a:pt x="21324" y="15921"/>
                  </a:lnTo>
                  <a:lnTo>
                    <a:pt x="21324" y="16251"/>
                  </a:lnTo>
                  <a:lnTo>
                    <a:pt x="21283" y="17282"/>
                  </a:lnTo>
                  <a:lnTo>
                    <a:pt x="20953" y="20871"/>
                  </a:lnTo>
                  <a:lnTo>
                    <a:pt x="19881" y="31801"/>
                  </a:lnTo>
                  <a:lnTo>
                    <a:pt x="18272" y="47680"/>
                  </a:lnTo>
                  <a:lnTo>
                    <a:pt x="19840" y="48299"/>
                  </a:lnTo>
                  <a:lnTo>
                    <a:pt x="21489" y="48876"/>
                  </a:lnTo>
                  <a:lnTo>
                    <a:pt x="23098" y="49371"/>
                  </a:lnTo>
                  <a:lnTo>
                    <a:pt x="24789" y="49825"/>
                  </a:lnTo>
                  <a:lnTo>
                    <a:pt x="26398" y="24335"/>
                  </a:lnTo>
                  <a:lnTo>
                    <a:pt x="26563" y="21943"/>
                  </a:lnTo>
                  <a:lnTo>
                    <a:pt x="26769" y="19551"/>
                  </a:lnTo>
                  <a:lnTo>
                    <a:pt x="26934" y="18355"/>
                  </a:lnTo>
                  <a:lnTo>
                    <a:pt x="27099" y="17200"/>
                  </a:lnTo>
                  <a:lnTo>
                    <a:pt x="27305" y="16004"/>
                  </a:lnTo>
                  <a:lnTo>
                    <a:pt x="27553" y="14849"/>
                  </a:lnTo>
                  <a:lnTo>
                    <a:pt x="25697" y="14189"/>
                  </a:lnTo>
                  <a:lnTo>
                    <a:pt x="23840" y="13529"/>
                  </a:lnTo>
                  <a:lnTo>
                    <a:pt x="22026" y="12787"/>
                  </a:lnTo>
                  <a:lnTo>
                    <a:pt x="20211" y="12044"/>
                  </a:lnTo>
                  <a:lnTo>
                    <a:pt x="18396" y="11219"/>
                  </a:lnTo>
                  <a:lnTo>
                    <a:pt x="16622" y="10394"/>
                  </a:lnTo>
                  <a:lnTo>
                    <a:pt x="14849" y="9528"/>
                  </a:lnTo>
                  <a:lnTo>
                    <a:pt x="13117" y="8621"/>
                  </a:lnTo>
                  <a:lnTo>
                    <a:pt x="11384" y="7672"/>
                  </a:lnTo>
                  <a:lnTo>
                    <a:pt x="9693" y="6682"/>
                  </a:lnTo>
                  <a:lnTo>
                    <a:pt x="8043" y="5651"/>
                  </a:lnTo>
                  <a:lnTo>
                    <a:pt x="6352" y="4579"/>
                  </a:lnTo>
                  <a:lnTo>
                    <a:pt x="4744" y="3465"/>
                  </a:lnTo>
                  <a:lnTo>
                    <a:pt x="3135" y="2352"/>
                  </a:lnTo>
                  <a:lnTo>
                    <a:pt x="1527" y="1197"/>
                  </a:lnTo>
                  <a:lnTo>
                    <a:pt x="0"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5" name="Google Shape;4835;p53">
              <a:extLst>
                <a:ext uri="{FF2B5EF4-FFF2-40B4-BE49-F238E27FC236}">
                  <a16:creationId xmlns:a16="http://schemas.microsoft.com/office/drawing/2014/main" id="{22B5F59F-9941-1107-D09D-7BE5DEEF39D2}"/>
                </a:ext>
              </a:extLst>
            </p:cNvPr>
            <p:cNvSpPr/>
            <p:nvPr/>
          </p:nvSpPr>
          <p:spPr>
            <a:xfrm>
              <a:off x="1644600" y="3542675"/>
              <a:ext cx="883700" cy="453725"/>
            </a:xfrm>
            <a:custGeom>
              <a:avLst/>
              <a:gdLst/>
              <a:ahLst/>
              <a:cxnLst/>
              <a:rect l="l" t="t" r="r" b="b"/>
              <a:pathLst>
                <a:path w="35348" h="18149" extrusionOk="0">
                  <a:moveTo>
                    <a:pt x="21902" y="0"/>
                  </a:moveTo>
                  <a:lnTo>
                    <a:pt x="20705" y="41"/>
                  </a:lnTo>
                  <a:lnTo>
                    <a:pt x="19551" y="165"/>
                  </a:lnTo>
                  <a:lnTo>
                    <a:pt x="18354" y="371"/>
                  </a:lnTo>
                  <a:lnTo>
                    <a:pt x="17158" y="578"/>
                  </a:lnTo>
                  <a:lnTo>
                    <a:pt x="11219" y="1196"/>
                  </a:lnTo>
                  <a:lnTo>
                    <a:pt x="10683" y="1114"/>
                  </a:lnTo>
                  <a:lnTo>
                    <a:pt x="9033" y="1114"/>
                  </a:lnTo>
                  <a:lnTo>
                    <a:pt x="8497" y="1196"/>
                  </a:lnTo>
                  <a:lnTo>
                    <a:pt x="7961" y="1279"/>
                  </a:lnTo>
                  <a:lnTo>
                    <a:pt x="7424" y="1402"/>
                  </a:lnTo>
                  <a:lnTo>
                    <a:pt x="6888" y="1526"/>
                  </a:lnTo>
                  <a:lnTo>
                    <a:pt x="6352" y="1732"/>
                  </a:lnTo>
                  <a:lnTo>
                    <a:pt x="5857" y="1939"/>
                  </a:lnTo>
                  <a:lnTo>
                    <a:pt x="5362" y="2145"/>
                  </a:lnTo>
                  <a:lnTo>
                    <a:pt x="4867" y="2434"/>
                  </a:lnTo>
                  <a:lnTo>
                    <a:pt x="4413" y="2681"/>
                  </a:lnTo>
                  <a:lnTo>
                    <a:pt x="3960" y="3011"/>
                  </a:lnTo>
                  <a:lnTo>
                    <a:pt x="3547" y="3341"/>
                  </a:lnTo>
                  <a:lnTo>
                    <a:pt x="3135" y="3712"/>
                  </a:lnTo>
                  <a:lnTo>
                    <a:pt x="2722" y="4083"/>
                  </a:lnTo>
                  <a:lnTo>
                    <a:pt x="2351" y="4496"/>
                  </a:lnTo>
                  <a:lnTo>
                    <a:pt x="2021" y="4908"/>
                  </a:lnTo>
                  <a:lnTo>
                    <a:pt x="1691" y="5362"/>
                  </a:lnTo>
                  <a:lnTo>
                    <a:pt x="1402" y="5816"/>
                  </a:lnTo>
                  <a:lnTo>
                    <a:pt x="1155" y="6311"/>
                  </a:lnTo>
                  <a:lnTo>
                    <a:pt x="908" y="6806"/>
                  </a:lnTo>
                  <a:lnTo>
                    <a:pt x="701" y="7301"/>
                  </a:lnTo>
                  <a:lnTo>
                    <a:pt x="495" y="7837"/>
                  </a:lnTo>
                  <a:lnTo>
                    <a:pt x="330" y="8332"/>
                  </a:lnTo>
                  <a:lnTo>
                    <a:pt x="206" y="8868"/>
                  </a:lnTo>
                  <a:lnTo>
                    <a:pt x="124" y="9404"/>
                  </a:lnTo>
                  <a:lnTo>
                    <a:pt x="41" y="9981"/>
                  </a:lnTo>
                  <a:lnTo>
                    <a:pt x="0" y="10518"/>
                  </a:lnTo>
                  <a:lnTo>
                    <a:pt x="0" y="11054"/>
                  </a:lnTo>
                  <a:lnTo>
                    <a:pt x="41" y="11590"/>
                  </a:lnTo>
                  <a:lnTo>
                    <a:pt x="371" y="11054"/>
                  </a:lnTo>
                  <a:lnTo>
                    <a:pt x="784" y="10518"/>
                  </a:lnTo>
                  <a:lnTo>
                    <a:pt x="1196" y="10023"/>
                  </a:lnTo>
                  <a:lnTo>
                    <a:pt x="1691" y="9569"/>
                  </a:lnTo>
                  <a:lnTo>
                    <a:pt x="2186" y="9115"/>
                  </a:lnTo>
                  <a:lnTo>
                    <a:pt x="2681" y="8744"/>
                  </a:lnTo>
                  <a:lnTo>
                    <a:pt x="3259" y="8373"/>
                  </a:lnTo>
                  <a:lnTo>
                    <a:pt x="3836" y="8043"/>
                  </a:lnTo>
                  <a:lnTo>
                    <a:pt x="4413" y="7754"/>
                  </a:lnTo>
                  <a:lnTo>
                    <a:pt x="4991" y="7466"/>
                  </a:lnTo>
                  <a:lnTo>
                    <a:pt x="5610" y="7259"/>
                  </a:lnTo>
                  <a:lnTo>
                    <a:pt x="6228" y="7012"/>
                  </a:lnTo>
                  <a:lnTo>
                    <a:pt x="7507" y="6641"/>
                  </a:lnTo>
                  <a:lnTo>
                    <a:pt x="8785" y="6352"/>
                  </a:lnTo>
                  <a:lnTo>
                    <a:pt x="8290" y="6847"/>
                  </a:lnTo>
                  <a:lnTo>
                    <a:pt x="7878" y="7342"/>
                  </a:lnTo>
                  <a:lnTo>
                    <a:pt x="7548" y="7919"/>
                  </a:lnTo>
                  <a:lnTo>
                    <a:pt x="7259" y="8497"/>
                  </a:lnTo>
                  <a:lnTo>
                    <a:pt x="7012" y="9157"/>
                  </a:lnTo>
                  <a:lnTo>
                    <a:pt x="6847" y="9816"/>
                  </a:lnTo>
                  <a:lnTo>
                    <a:pt x="6723" y="10476"/>
                  </a:lnTo>
                  <a:lnTo>
                    <a:pt x="6641" y="11136"/>
                  </a:lnTo>
                  <a:lnTo>
                    <a:pt x="6599" y="11838"/>
                  </a:lnTo>
                  <a:lnTo>
                    <a:pt x="6599" y="12497"/>
                  </a:lnTo>
                  <a:lnTo>
                    <a:pt x="6641" y="13199"/>
                  </a:lnTo>
                  <a:lnTo>
                    <a:pt x="6764" y="13859"/>
                  </a:lnTo>
                  <a:lnTo>
                    <a:pt x="6888" y="14518"/>
                  </a:lnTo>
                  <a:lnTo>
                    <a:pt x="7053" y="15178"/>
                  </a:lnTo>
                  <a:lnTo>
                    <a:pt x="7259" y="15838"/>
                  </a:lnTo>
                  <a:lnTo>
                    <a:pt x="7507" y="16498"/>
                  </a:lnTo>
                  <a:lnTo>
                    <a:pt x="8002" y="15467"/>
                  </a:lnTo>
                  <a:lnTo>
                    <a:pt x="8579" y="14477"/>
                  </a:lnTo>
                  <a:lnTo>
                    <a:pt x="9239" y="13529"/>
                  </a:lnTo>
                  <a:lnTo>
                    <a:pt x="9940" y="12662"/>
                  </a:lnTo>
                  <a:lnTo>
                    <a:pt x="10724" y="11838"/>
                  </a:lnTo>
                  <a:lnTo>
                    <a:pt x="11590" y="11095"/>
                  </a:lnTo>
                  <a:lnTo>
                    <a:pt x="12498" y="10394"/>
                  </a:lnTo>
                  <a:lnTo>
                    <a:pt x="13446" y="9775"/>
                  </a:lnTo>
                  <a:lnTo>
                    <a:pt x="15220" y="13941"/>
                  </a:lnTo>
                  <a:lnTo>
                    <a:pt x="16993" y="18148"/>
                  </a:lnTo>
                  <a:lnTo>
                    <a:pt x="17983" y="15962"/>
                  </a:lnTo>
                  <a:lnTo>
                    <a:pt x="18437" y="14890"/>
                  </a:lnTo>
                  <a:lnTo>
                    <a:pt x="18891" y="13817"/>
                  </a:lnTo>
                  <a:lnTo>
                    <a:pt x="19303" y="12704"/>
                  </a:lnTo>
                  <a:lnTo>
                    <a:pt x="19674" y="11590"/>
                  </a:lnTo>
                  <a:lnTo>
                    <a:pt x="19963" y="10435"/>
                  </a:lnTo>
                  <a:lnTo>
                    <a:pt x="20210" y="9322"/>
                  </a:lnTo>
                  <a:lnTo>
                    <a:pt x="21200" y="9816"/>
                  </a:lnTo>
                  <a:lnTo>
                    <a:pt x="22149" y="10353"/>
                  </a:lnTo>
                  <a:lnTo>
                    <a:pt x="23015" y="11013"/>
                  </a:lnTo>
                  <a:lnTo>
                    <a:pt x="23881" y="11714"/>
                  </a:lnTo>
                  <a:lnTo>
                    <a:pt x="24665" y="12497"/>
                  </a:lnTo>
                  <a:lnTo>
                    <a:pt x="25407" y="13322"/>
                  </a:lnTo>
                  <a:lnTo>
                    <a:pt x="26067" y="14189"/>
                  </a:lnTo>
                  <a:lnTo>
                    <a:pt x="26645" y="15096"/>
                  </a:lnTo>
                  <a:lnTo>
                    <a:pt x="26892" y="14271"/>
                  </a:lnTo>
                  <a:lnTo>
                    <a:pt x="27057" y="13364"/>
                  </a:lnTo>
                  <a:lnTo>
                    <a:pt x="27099" y="12497"/>
                  </a:lnTo>
                  <a:lnTo>
                    <a:pt x="27057" y="11631"/>
                  </a:lnTo>
                  <a:lnTo>
                    <a:pt x="27016" y="11219"/>
                  </a:lnTo>
                  <a:lnTo>
                    <a:pt x="26934" y="10765"/>
                  </a:lnTo>
                  <a:lnTo>
                    <a:pt x="26810" y="10353"/>
                  </a:lnTo>
                  <a:lnTo>
                    <a:pt x="26686" y="9940"/>
                  </a:lnTo>
                  <a:lnTo>
                    <a:pt x="26521" y="9528"/>
                  </a:lnTo>
                  <a:lnTo>
                    <a:pt x="26356" y="9115"/>
                  </a:lnTo>
                  <a:lnTo>
                    <a:pt x="26150" y="8703"/>
                  </a:lnTo>
                  <a:lnTo>
                    <a:pt x="25902" y="8332"/>
                  </a:lnTo>
                  <a:lnTo>
                    <a:pt x="25696" y="8043"/>
                  </a:lnTo>
                  <a:lnTo>
                    <a:pt x="25449" y="7713"/>
                  </a:lnTo>
                  <a:lnTo>
                    <a:pt x="25160" y="7466"/>
                  </a:lnTo>
                  <a:lnTo>
                    <a:pt x="24871" y="7259"/>
                  </a:lnTo>
                  <a:lnTo>
                    <a:pt x="25490" y="6929"/>
                  </a:lnTo>
                  <a:lnTo>
                    <a:pt x="26150" y="6682"/>
                  </a:lnTo>
                  <a:lnTo>
                    <a:pt x="26810" y="6476"/>
                  </a:lnTo>
                  <a:lnTo>
                    <a:pt x="27470" y="6311"/>
                  </a:lnTo>
                  <a:lnTo>
                    <a:pt x="28171" y="6187"/>
                  </a:lnTo>
                  <a:lnTo>
                    <a:pt x="28872" y="6104"/>
                  </a:lnTo>
                  <a:lnTo>
                    <a:pt x="29532" y="6104"/>
                  </a:lnTo>
                  <a:lnTo>
                    <a:pt x="30233" y="6146"/>
                  </a:lnTo>
                  <a:lnTo>
                    <a:pt x="30934" y="6228"/>
                  </a:lnTo>
                  <a:lnTo>
                    <a:pt x="31594" y="6352"/>
                  </a:lnTo>
                  <a:lnTo>
                    <a:pt x="32295" y="6517"/>
                  </a:lnTo>
                  <a:lnTo>
                    <a:pt x="32914" y="6723"/>
                  </a:lnTo>
                  <a:lnTo>
                    <a:pt x="33574" y="7012"/>
                  </a:lnTo>
                  <a:lnTo>
                    <a:pt x="34193" y="7342"/>
                  </a:lnTo>
                  <a:lnTo>
                    <a:pt x="34811" y="7672"/>
                  </a:lnTo>
                  <a:lnTo>
                    <a:pt x="35348" y="8084"/>
                  </a:lnTo>
                  <a:lnTo>
                    <a:pt x="35183" y="7466"/>
                  </a:lnTo>
                  <a:lnTo>
                    <a:pt x="34976" y="6888"/>
                  </a:lnTo>
                  <a:lnTo>
                    <a:pt x="34729" y="6311"/>
                  </a:lnTo>
                  <a:lnTo>
                    <a:pt x="34399" y="5774"/>
                  </a:lnTo>
                  <a:lnTo>
                    <a:pt x="34028" y="5279"/>
                  </a:lnTo>
                  <a:lnTo>
                    <a:pt x="33657" y="4826"/>
                  </a:lnTo>
                  <a:lnTo>
                    <a:pt x="33244" y="4372"/>
                  </a:lnTo>
                  <a:lnTo>
                    <a:pt x="32832" y="3960"/>
                  </a:lnTo>
                  <a:lnTo>
                    <a:pt x="32419" y="3547"/>
                  </a:lnTo>
                  <a:lnTo>
                    <a:pt x="31965" y="3176"/>
                  </a:lnTo>
                  <a:lnTo>
                    <a:pt x="31471" y="2805"/>
                  </a:lnTo>
                  <a:lnTo>
                    <a:pt x="30976" y="2475"/>
                  </a:lnTo>
                  <a:lnTo>
                    <a:pt x="30481" y="2145"/>
                  </a:lnTo>
                  <a:lnTo>
                    <a:pt x="29944" y="1856"/>
                  </a:lnTo>
                  <a:lnTo>
                    <a:pt x="29450" y="1609"/>
                  </a:lnTo>
                  <a:lnTo>
                    <a:pt x="28872" y="1320"/>
                  </a:lnTo>
                  <a:lnTo>
                    <a:pt x="27758" y="907"/>
                  </a:lnTo>
                  <a:lnTo>
                    <a:pt x="26645" y="536"/>
                  </a:lnTo>
                  <a:lnTo>
                    <a:pt x="25490" y="289"/>
                  </a:lnTo>
                  <a:lnTo>
                    <a:pt x="24294" y="124"/>
                  </a:lnTo>
                  <a:lnTo>
                    <a:pt x="23098" y="41"/>
                  </a:lnTo>
                  <a:lnTo>
                    <a:pt x="2190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6" name="Google Shape;4836;p53">
              <a:extLst>
                <a:ext uri="{FF2B5EF4-FFF2-40B4-BE49-F238E27FC236}">
                  <a16:creationId xmlns:a16="http://schemas.microsoft.com/office/drawing/2014/main" id="{C6769A62-A1D3-C9ED-60DC-08D25559E26F}"/>
                </a:ext>
              </a:extLst>
            </p:cNvPr>
            <p:cNvSpPr/>
            <p:nvPr/>
          </p:nvSpPr>
          <p:spPr>
            <a:xfrm>
              <a:off x="1644600" y="3542675"/>
              <a:ext cx="883700" cy="453725"/>
            </a:xfrm>
            <a:custGeom>
              <a:avLst/>
              <a:gdLst/>
              <a:ahLst/>
              <a:cxnLst/>
              <a:rect l="l" t="t" r="r" b="b"/>
              <a:pathLst>
                <a:path w="35348" h="18149" fill="none" extrusionOk="0">
                  <a:moveTo>
                    <a:pt x="11219" y="1196"/>
                  </a:moveTo>
                  <a:lnTo>
                    <a:pt x="11219" y="1196"/>
                  </a:lnTo>
                  <a:lnTo>
                    <a:pt x="10683" y="1114"/>
                  </a:lnTo>
                  <a:lnTo>
                    <a:pt x="10105" y="1114"/>
                  </a:lnTo>
                  <a:lnTo>
                    <a:pt x="9569" y="1114"/>
                  </a:lnTo>
                  <a:lnTo>
                    <a:pt x="9033" y="1114"/>
                  </a:lnTo>
                  <a:lnTo>
                    <a:pt x="8497" y="1196"/>
                  </a:lnTo>
                  <a:lnTo>
                    <a:pt x="7961" y="1279"/>
                  </a:lnTo>
                  <a:lnTo>
                    <a:pt x="7424" y="1402"/>
                  </a:lnTo>
                  <a:lnTo>
                    <a:pt x="6888" y="1526"/>
                  </a:lnTo>
                  <a:lnTo>
                    <a:pt x="6352" y="1732"/>
                  </a:lnTo>
                  <a:lnTo>
                    <a:pt x="5857" y="1939"/>
                  </a:lnTo>
                  <a:lnTo>
                    <a:pt x="5362" y="2145"/>
                  </a:lnTo>
                  <a:lnTo>
                    <a:pt x="4867" y="2434"/>
                  </a:lnTo>
                  <a:lnTo>
                    <a:pt x="4413" y="2681"/>
                  </a:lnTo>
                  <a:lnTo>
                    <a:pt x="3960" y="3011"/>
                  </a:lnTo>
                  <a:lnTo>
                    <a:pt x="3547" y="3341"/>
                  </a:lnTo>
                  <a:lnTo>
                    <a:pt x="3135" y="3712"/>
                  </a:lnTo>
                  <a:lnTo>
                    <a:pt x="3135" y="3712"/>
                  </a:lnTo>
                  <a:lnTo>
                    <a:pt x="2722" y="4083"/>
                  </a:lnTo>
                  <a:lnTo>
                    <a:pt x="2351" y="4496"/>
                  </a:lnTo>
                  <a:lnTo>
                    <a:pt x="2021" y="4908"/>
                  </a:lnTo>
                  <a:lnTo>
                    <a:pt x="1691" y="5362"/>
                  </a:lnTo>
                  <a:lnTo>
                    <a:pt x="1402" y="5816"/>
                  </a:lnTo>
                  <a:lnTo>
                    <a:pt x="1155" y="6311"/>
                  </a:lnTo>
                  <a:lnTo>
                    <a:pt x="908" y="6806"/>
                  </a:lnTo>
                  <a:lnTo>
                    <a:pt x="701" y="7301"/>
                  </a:lnTo>
                  <a:lnTo>
                    <a:pt x="495" y="7837"/>
                  </a:lnTo>
                  <a:lnTo>
                    <a:pt x="330" y="8332"/>
                  </a:lnTo>
                  <a:lnTo>
                    <a:pt x="206" y="8868"/>
                  </a:lnTo>
                  <a:lnTo>
                    <a:pt x="124" y="9404"/>
                  </a:lnTo>
                  <a:lnTo>
                    <a:pt x="41" y="9981"/>
                  </a:lnTo>
                  <a:lnTo>
                    <a:pt x="0" y="10518"/>
                  </a:lnTo>
                  <a:lnTo>
                    <a:pt x="0" y="11054"/>
                  </a:lnTo>
                  <a:lnTo>
                    <a:pt x="41" y="11590"/>
                  </a:lnTo>
                  <a:lnTo>
                    <a:pt x="41" y="11590"/>
                  </a:lnTo>
                  <a:lnTo>
                    <a:pt x="371" y="11054"/>
                  </a:lnTo>
                  <a:lnTo>
                    <a:pt x="784" y="10518"/>
                  </a:lnTo>
                  <a:lnTo>
                    <a:pt x="1196" y="10023"/>
                  </a:lnTo>
                  <a:lnTo>
                    <a:pt x="1691" y="9569"/>
                  </a:lnTo>
                  <a:lnTo>
                    <a:pt x="2186" y="9115"/>
                  </a:lnTo>
                  <a:lnTo>
                    <a:pt x="2681" y="8744"/>
                  </a:lnTo>
                  <a:lnTo>
                    <a:pt x="3259" y="8373"/>
                  </a:lnTo>
                  <a:lnTo>
                    <a:pt x="3836" y="8043"/>
                  </a:lnTo>
                  <a:lnTo>
                    <a:pt x="3836" y="8043"/>
                  </a:lnTo>
                  <a:lnTo>
                    <a:pt x="4413" y="7754"/>
                  </a:lnTo>
                  <a:lnTo>
                    <a:pt x="4991" y="7466"/>
                  </a:lnTo>
                  <a:lnTo>
                    <a:pt x="5610" y="7259"/>
                  </a:lnTo>
                  <a:lnTo>
                    <a:pt x="6228" y="7012"/>
                  </a:lnTo>
                  <a:lnTo>
                    <a:pt x="7507" y="6641"/>
                  </a:lnTo>
                  <a:lnTo>
                    <a:pt x="8785" y="6352"/>
                  </a:lnTo>
                  <a:lnTo>
                    <a:pt x="8785" y="6352"/>
                  </a:lnTo>
                  <a:lnTo>
                    <a:pt x="8290" y="6847"/>
                  </a:lnTo>
                  <a:lnTo>
                    <a:pt x="7878" y="7342"/>
                  </a:lnTo>
                  <a:lnTo>
                    <a:pt x="7548" y="7919"/>
                  </a:lnTo>
                  <a:lnTo>
                    <a:pt x="7259" y="8497"/>
                  </a:lnTo>
                  <a:lnTo>
                    <a:pt x="7012" y="9157"/>
                  </a:lnTo>
                  <a:lnTo>
                    <a:pt x="6847" y="9816"/>
                  </a:lnTo>
                  <a:lnTo>
                    <a:pt x="6723" y="10476"/>
                  </a:lnTo>
                  <a:lnTo>
                    <a:pt x="6641" y="11136"/>
                  </a:lnTo>
                  <a:lnTo>
                    <a:pt x="6641" y="11136"/>
                  </a:lnTo>
                  <a:lnTo>
                    <a:pt x="6599" y="11838"/>
                  </a:lnTo>
                  <a:lnTo>
                    <a:pt x="6599" y="12497"/>
                  </a:lnTo>
                  <a:lnTo>
                    <a:pt x="6641" y="13199"/>
                  </a:lnTo>
                  <a:lnTo>
                    <a:pt x="6764" y="13859"/>
                  </a:lnTo>
                  <a:lnTo>
                    <a:pt x="6888" y="14518"/>
                  </a:lnTo>
                  <a:lnTo>
                    <a:pt x="7053" y="15178"/>
                  </a:lnTo>
                  <a:lnTo>
                    <a:pt x="7259" y="15838"/>
                  </a:lnTo>
                  <a:lnTo>
                    <a:pt x="7507" y="16498"/>
                  </a:lnTo>
                  <a:lnTo>
                    <a:pt x="7507" y="16498"/>
                  </a:lnTo>
                  <a:lnTo>
                    <a:pt x="8002" y="15467"/>
                  </a:lnTo>
                  <a:lnTo>
                    <a:pt x="8579" y="14477"/>
                  </a:lnTo>
                  <a:lnTo>
                    <a:pt x="9239" y="13529"/>
                  </a:lnTo>
                  <a:lnTo>
                    <a:pt x="9940" y="12662"/>
                  </a:lnTo>
                  <a:lnTo>
                    <a:pt x="10724" y="11838"/>
                  </a:lnTo>
                  <a:lnTo>
                    <a:pt x="11590" y="11095"/>
                  </a:lnTo>
                  <a:lnTo>
                    <a:pt x="12498" y="10394"/>
                  </a:lnTo>
                  <a:lnTo>
                    <a:pt x="13446" y="9775"/>
                  </a:lnTo>
                  <a:lnTo>
                    <a:pt x="13446" y="9775"/>
                  </a:lnTo>
                  <a:lnTo>
                    <a:pt x="15220" y="13941"/>
                  </a:lnTo>
                  <a:lnTo>
                    <a:pt x="16993" y="18148"/>
                  </a:lnTo>
                  <a:lnTo>
                    <a:pt x="16993" y="18148"/>
                  </a:lnTo>
                  <a:lnTo>
                    <a:pt x="17983" y="15962"/>
                  </a:lnTo>
                  <a:lnTo>
                    <a:pt x="18437" y="14890"/>
                  </a:lnTo>
                  <a:lnTo>
                    <a:pt x="18891" y="13817"/>
                  </a:lnTo>
                  <a:lnTo>
                    <a:pt x="19303" y="12704"/>
                  </a:lnTo>
                  <a:lnTo>
                    <a:pt x="19674" y="11590"/>
                  </a:lnTo>
                  <a:lnTo>
                    <a:pt x="19963" y="10435"/>
                  </a:lnTo>
                  <a:lnTo>
                    <a:pt x="20210" y="9322"/>
                  </a:lnTo>
                  <a:lnTo>
                    <a:pt x="20210" y="9322"/>
                  </a:lnTo>
                  <a:lnTo>
                    <a:pt x="21200" y="9816"/>
                  </a:lnTo>
                  <a:lnTo>
                    <a:pt x="22149" y="10353"/>
                  </a:lnTo>
                  <a:lnTo>
                    <a:pt x="23015" y="11013"/>
                  </a:lnTo>
                  <a:lnTo>
                    <a:pt x="23881" y="11714"/>
                  </a:lnTo>
                  <a:lnTo>
                    <a:pt x="24665" y="12497"/>
                  </a:lnTo>
                  <a:lnTo>
                    <a:pt x="25407" y="13322"/>
                  </a:lnTo>
                  <a:lnTo>
                    <a:pt x="26067" y="14189"/>
                  </a:lnTo>
                  <a:lnTo>
                    <a:pt x="26645" y="15096"/>
                  </a:lnTo>
                  <a:lnTo>
                    <a:pt x="26645" y="15096"/>
                  </a:lnTo>
                  <a:lnTo>
                    <a:pt x="26892" y="14271"/>
                  </a:lnTo>
                  <a:lnTo>
                    <a:pt x="27057" y="13364"/>
                  </a:lnTo>
                  <a:lnTo>
                    <a:pt x="27099" y="12497"/>
                  </a:lnTo>
                  <a:lnTo>
                    <a:pt x="27057" y="11631"/>
                  </a:lnTo>
                  <a:lnTo>
                    <a:pt x="27016" y="11219"/>
                  </a:lnTo>
                  <a:lnTo>
                    <a:pt x="26934" y="10765"/>
                  </a:lnTo>
                  <a:lnTo>
                    <a:pt x="26810" y="10353"/>
                  </a:lnTo>
                  <a:lnTo>
                    <a:pt x="26686" y="9940"/>
                  </a:lnTo>
                  <a:lnTo>
                    <a:pt x="26521" y="9528"/>
                  </a:lnTo>
                  <a:lnTo>
                    <a:pt x="26356" y="9115"/>
                  </a:lnTo>
                  <a:lnTo>
                    <a:pt x="26150" y="8703"/>
                  </a:lnTo>
                  <a:lnTo>
                    <a:pt x="25902" y="8332"/>
                  </a:lnTo>
                  <a:lnTo>
                    <a:pt x="25902" y="8332"/>
                  </a:lnTo>
                  <a:lnTo>
                    <a:pt x="25696" y="8043"/>
                  </a:lnTo>
                  <a:lnTo>
                    <a:pt x="25449" y="7713"/>
                  </a:lnTo>
                  <a:lnTo>
                    <a:pt x="25160" y="7466"/>
                  </a:lnTo>
                  <a:lnTo>
                    <a:pt x="24871" y="7259"/>
                  </a:lnTo>
                  <a:lnTo>
                    <a:pt x="24871" y="7259"/>
                  </a:lnTo>
                  <a:lnTo>
                    <a:pt x="25490" y="6929"/>
                  </a:lnTo>
                  <a:lnTo>
                    <a:pt x="26150" y="6682"/>
                  </a:lnTo>
                  <a:lnTo>
                    <a:pt x="26810" y="6476"/>
                  </a:lnTo>
                  <a:lnTo>
                    <a:pt x="27470" y="6311"/>
                  </a:lnTo>
                  <a:lnTo>
                    <a:pt x="28171" y="6187"/>
                  </a:lnTo>
                  <a:lnTo>
                    <a:pt x="28872" y="6104"/>
                  </a:lnTo>
                  <a:lnTo>
                    <a:pt x="29532" y="6104"/>
                  </a:lnTo>
                  <a:lnTo>
                    <a:pt x="30233" y="6146"/>
                  </a:lnTo>
                  <a:lnTo>
                    <a:pt x="30934" y="6228"/>
                  </a:lnTo>
                  <a:lnTo>
                    <a:pt x="31594" y="6352"/>
                  </a:lnTo>
                  <a:lnTo>
                    <a:pt x="32295" y="6517"/>
                  </a:lnTo>
                  <a:lnTo>
                    <a:pt x="32914" y="6723"/>
                  </a:lnTo>
                  <a:lnTo>
                    <a:pt x="33574" y="7012"/>
                  </a:lnTo>
                  <a:lnTo>
                    <a:pt x="34193" y="7342"/>
                  </a:lnTo>
                  <a:lnTo>
                    <a:pt x="34811" y="7672"/>
                  </a:lnTo>
                  <a:lnTo>
                    <a:pt x="35348" y="8084"/>
                  </a:lnTo>
                  <a:lnTo>
                    <a:pt x="35348" y="8084"/>
                  </a:lnTo>
                  <a:lnTo>
                    <a:pt x="35183" y="7466"/>
                  </a:lnTo>
                  <a:lnTo>
                    <a:pt x="34976" y="6888"/>
                  </a:lnTo>
                  <a:lnTo>
                    <a:pt x="34729" y="6311"/>
                  </a:lnTo>
                  <a:lnTo>
                    <a:pt x="34399" y="5774"/>
                  </a:lnTo>
                  <a:lnTo>
                    <a:pt x="34399" y="5774"/>
                  </a:lnTo>
                  <a:lnTo>
                    <a:pt x="34028" y="5279"/>
                  </a:lnTo>
                  <a:lnTo>
                    <a:pt x="33657" y="4826"/>
                  </a:lnTo>
                  <a:lnTo>
                    <a:pt x="33244" y="4372"/>
                  </a:lnTo>
                  <a:lnTo>
                    <a:pt x="32832" y="3960"/>
                  </a:lnTo>
                  <a:lnTo>
                    <a:pt x="32419" y="3547"/>
                  </a:lnTo>
                  <a:lnTo>
                    <a:pt x="31965" y="3176"/>
                  </a:lnTo>
                  <a:lnTo>
                    <a:pt x="31471" y="2805"/>
                  </a:lnTo>
                  <a:lnTo>
                    <a:pt x="30976" y="2475"/>
                  </a:lnTo>
                  <a:lnTo>
                    <a:pt x="30481" y="2145"/>
                  </a:lnTo>
                  <a:lnTo>
                    <a:pt x="29944" y="1856"/>
                  </a:lnTo>
                  <a:lnTo>
                    <a:pt x="29450" y="1609"/>
                  </a:lnTo>
                  <a:lnTo>
                    <a:pt x="28872" y="1320"/>
                  </a:lnTo>
                  <a:lnTo>
                    <a:pt x="27758" y="907"/>
                  </a:lnTo>
                  <a:lnTo>
                    <a:pt x="26645" y="536"/>
                  </a:lnTo>
                  <a:lnTo>
                    <a:pt x="26645" y="536"/>
                  </a:lnTo>
                  <a:lnTo>
                    <a:pt x="25490" y="289"/>
                  </a:lnTo>
                  <a:lnTo>
                    <a:pt x="24294" y="124"/>
                  </a:lnTo>
                  <a:lnTo>
                    <a:pt x="23098" y="41"/>
                  </a:lnTo>
                  <a:lnTo>
                    <a:pt x="21902" y="0"/>
                  </a:lnTo>
                  <a:lnTo>
                    <a:pt x="20705" y="41"/>
                  </a:lnTo>
                  <a:lnTo>
                    <a:pt x="19551" y="165"/>
                  </a:lnTo>
                  <a:lnTo>
                    <a:pt x="18354" y="371"/>
                  </a:lnTo>
                  <a:lnTo>
                    <a:pt x="17158" y="578"/>
                  </a:lnTo>
                  <a:lnTo>
                    <a:pt x="11219" y="119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7" name="Google Shape;4837;p53">
              <a:extLst>
                <a:ext uri="{FF2B5EF4-FFF2-40B4-BE49-F238E27FC236}">
                  <a16:creationId xmlns:a16="http://schemas.microsoft.com/office/drawing/2014/main" id="{9D3E1504-3D50-ABEE-6F22-1D292D08C452}"/>
                </a:ext>
              </a:extLst>
            </p:cNvPr>
            <p:cNvSpPr/>
            <p:nvPr/>
          </p:nvSpPr>
          <p:spPr>
            <a:xfrm>
              <a:off x="1611600" y="3798375"/>
              <a:ext cx="68075" cy="68100"/>
            </a:xfrm>
            <a:custGeom>
              <a:avLst/>
              <a:gdLst/>
              <a:ahLst/>
              <a:cxnLst/>
              <a:rect l="l" t="t" r="r" b="b"/>
              <a:pathLst>
                <a:path w="2723" h="2724" extrusionOk="0">
                  <a:moveTo>
                    <a:pt x="1361" y="1"/>
                  </a:moveTo>
                  <a:lnTo>
                    <a:pt x="1073" y="42"/>
                  </a:lnTo>
                  <a:lnTo>
                    <a:pt x="825" y="125"/>
                  </a:lnTo>
                  <a:lnTo>
                    <a:pt x="578" y="248"/>
                  </a:lnTo>
                  <a:lnTo>
                    <a:pt x="371" y="413"/>
                  </a:lnTo>
                  <a:lnTo>
                    <a:pt x="206" y="620"/>
                  </a:lnTo>
                  <a:lnTo>
                    <a:pt x="83" y="826"/>
                  </a:lnTo>
                  <a:lnTo>
                    <a:pt x="0" y="1115"/>
                  </a:lnTo>
                  <a:lnTo>
                    <a:pt x="0" y="1362"/>
                  </a:lnTo>
                  <a:lnTo>
                    <a:pt x="0" y="1651"/>
                  </a:lnTo>
                  <a:lnTo>
                    <a:pt x="83" y="1898"/>
                  </a:lnTo>
                  <a:lnTo>
                    <a:pt x="206" y="2146"/>
                  </a:lnTo>
                  <a:lnTo>
                    <a:pt x="371" y="2352"/>
                  </a:lnTo>
                  <a:lnTo>
                    <a:pt x="578" y="2517"/>
                  </a:lnTo>
                  <a:lnTo>
                    <a:pt x="825" y="2641"/>
                  </a:lnTo>
                  <a:lnTo>
                    <a:pt x="1073" y="2723"/>
                  </a:lnTo>
                  <a:lnTo>
                    <a:pt x="1650" y="2723"/>
                  </a:lnTo>
                  <a:lnTo>
                    <a:pt x="1898" y="2641"/>
                  </a:lnTo>
                  <a:lnTo>
                    <a:pt x="2104" y="2517"/>
                  </a:lnTo>
                  <a:lnTo>
                    <a:pt x="2310" y="2352"/>
                  </a:lnTo>
                  <a:lnTo>
                    <a:pt x="2475" y="2146"/>
                  </a:lnTo>
                  <a:lnTo>
                    <a:pt x="2599" y="1898"/>
                  </a:lnTo>
                  <a:lnTo>
                    <a:pt x="2681" y="1651"/>
                  </a:lnTo>
                  <a:lnTo>
                    <a:pt x="2722" y="1362"/>
                  </a:lnTo>
                  <a:lnTo>
                    <a:pt x="2681" y="1115"/>
                  </a:lnTo>
                  <a:lnTo>
                    <a:pt x="2599" y="826"/>
                  </a:lnTo>
                  <a:lnTo>
                    <a:pt x="2475" y="620"/>
                  </a:lnTo>
                  <a:lnTo>
                    <a:pt x="2310" y="413"/>
                  </a:lnTo>
                  <a:lnTo>
                    <a:pt x="2104" y="248"/>
                  </a:lnTo>
                  <a:lnTo>
                    <a:pt x="1898" y="125"/>
                  </a:lnTo>
                  <a:lnTo>
                    <a:pt x="1650" y="42"/>
                  </a:lnTo>
                  <a:lnTo>
                    <a:pt x="136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8" name="Google Shape;4838;p53">
              <a:extLst>
                <a:ext uri="{FF2B5EF4-FFF2-40B4-BE49-F238E27FC236}">
                  <a16:creationId xmlns:a16="http://schemas.microsoft.com/office/drawing/2014/main" id="{1AA42F76-E335-7D5B-A0AB-3651E761AE05}"/>
                </a:ext>
              </a:extLst>
            </p:cNvPr>
            <p:cNvSpPr/>
            <p:nvPr/>
          </p:nvSpPr>
          <p:spPr>
            <a:xfrm>
              <a:off x="1799250" y="3915925"/>
              <a:ext cx="68100" cy="68100"/>
            </a:xfrm>
            <a:custGeom>
              <a:avLst/>
              <a:gdLst/>
              <a:ahLst/>
              <a:cxnLst/>
              <a:rect l="l" t="t" r="r" b="b"/>
              <a:pathLst>
                <a:path w="2724" h="2724" extrusionOk="0">
                  <a:moveTo>
                    <a:pt x="1115" y="1"/>
                  </a:moveTo>
                  <a:lnTo>
                    <a:pt x="826" y="83"/>
                  </a:lnTo>
                  <a:lnTo>
                    <a:pt x="620" y="207"/>
                  </a:lnTo>
                  <a:lnTo>
                    <a:pt x="413" y="372"/>
                  </a:lnTo>
                  <a:lnTo>
                    <a:pt x="248" y="578"/>
                  </a:lnTo>
                  <a:lnTo>
                    <a:pt x="125" y="826"/>
                  </a:lnTo>
                  <a:lnTo>
                    <a:pt x="42" y="1073"/>
                  </a:lnTo>
                  <a:lnTo>
                    <a:pt x="1" y="1362"/>
                  </a:lnTo>
                  <a:lnTo>
                    <a:pt x="42" y="1609"/>
                  </a:lnTo>
                  <a:lnTo>
                    <a:pt x="125" y="1898"/>
                  </a:lnTo>
                  <a:lnTo>
                    <a:pt x="248" y="2104"/>
                  </a:lnTo>
                  <a:lnTo>
                    <a:pt x="413" y="2311"/>
                  </a:lnTo>
                  <a:lnTo>
                    <a:pt x="620" y="2476"/>
                  </a:lnTo>
                  <a:lnTo>
                    <a:pt x="826" y="2599"/>
                  </a:lnTo>
                  <a:lnTo>
                    <a:pt x="1115" y="2682"/>
                  </a:lnTo>
                  <a:lnTo>
                    <a:pt x="1362" y="2723"/>
                  </a:lnTo>
                  <a:lnTo>
                    <a:pt x="1651" y="2682"/>
                  </a:lnTo>
                  <a:lnTo>
                    <a:pt x="1898" y="2599"/>
                  </a:lnTo>
                  <a:lnTo>
                    <a:pt x="2146" y="2476"/>
                  </a:lnTo>
                  <a:lnTo>
                    <a:pt x="2352" y="2311"/>
                  </a:lnTo>
                  <a:lnTo>
                    <a:pt x="2517" y="2104"/>
                  </a:lnTo>
                  <a:lnTo>
                    <a:pt x="2641" y="1898"/>
                  </a:lnTo>
                  <a:lnTo>
                    <a:pt x="2723" y="1609"/>
                  </a:lnTo>
                  <a:lnTo>
                    <a:pt x="2723" y="1362"/>
                  </a:lnTo>
                  <a:lnTo>
                    <a:pt x="2723" y="1073"/>
                  </a:lnTo>
                  <a:lnTo>
                    <a:pt x="2641" y="826"/>
                  </a:lnTo>
                  <a:lnTo>
                    <a:pt x="2517" y="578"/>
                  </a:lnTo>
                  <a:lnTo>
                    <a:pt x="2352" y="372"/>
                  </a:lnTo>
                  <a:lnTo>
                    <a:pt x="2146" y="207"/>
                  </a:lnTo>
                  <a:lnTo>
                    <a:pt x="1898" y="83"/>
                  </a:lnTo>
                  <a:lnTo>
                    <a:pt x="165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9" name="Google Shape;4839;p53">
              <a:extLst>
                <a:ext uri="{FF2B5EF4-FFF2-40B4-BE49-F238E27FC236}">
                  <a16:creationId xmlns:a16="http://schemas.microsoft.com/office/drawing/2014/main" id="{E0DB7064-586E-B1E0-07F7-B1150BCEC555}"/>
                </a:ext>
              </a:extLst>
            </p:cNvPr>
            <p:cNvSpPr/>
            <p:nvPr/>
          </p:nvSpPr>
          <p:spPr>
            <a:xfrm>
              <a:off x="2035400" y="3961300"/>
              <a:ext cx="68075" cy="69125"/>
            </a:xfrm>
            <a:custGeom>
              <a:avLst/>
              <a:gdLst/>
              <a:ahLst/>
              <a:cxnLst/>
              <a:rect l="l" t="t" r="r" b="b"/>
              <a:pathLst>
                <a:path w="2723" h="2765" extrusionOk="0">
                  <a:moveTo>
                    <a:pt x="1361" y="1"/>
                  </a:moveTo>
                  <a:lnTo>
                    <a:pt x="1073" y="42"/>
                  </a:lnTo>
                  <a:lnTo>
                    <a:pt x="825" y="124"/>
                  </a:lnTo>
                  <a:lnTo>
                    <a:pt x="619" y="248"/>
                  </a:lnTo>
                  <a:lnTo>
                    <a:pt x="413" y="413"/>
                  </a:lnTo>
                  <a:lnTo>
                    <a:pt x="248" y="619"/>
                  </a:lnTo>
                  <a:lnTo>
                    <a:pt x="124" y="867"/>
                  </a:lnTo>
                  <a:lnTo>
                    <a:pt x="41" y="1114"/>
                  </a:lnTo>
                  <a:lnTo>
                    <a:pt x="0" y="1403"/>
                  </a:lnTo>
                  <a:lnTo>
                    <a:pt x="41" y="1651"/>
                  </a:lnTo>
                  <a:lnTo>
                    <a:pt x="124" y="1898"/>
                  </a:lnTo>
                  <a:lnTo>
                    <a:pt x="248" y="2145"/>
                  </a:lnTo>
                  <a:lnTo>
                    <a:pt x="413" y="2352"/>
                  </a:lnTo>
                  <a:lnTo>
                    <a:pt x="619" y="2517"/>
                  </a:lnTo>
                  <a:lnTo>
                    <a:pt x="825" y="2640"/>
                  </a:lnTo>
                  <a:lnTo>
                    <a:pt x="1073" y="2723"/>
                  </a:lnTo>
                  <a:lnTo>
                    <a:pt x="1361" y="2764"/>
                  </a:lnTo>
                  <a:lnTo>
                    <a:pt x="1650" y="2723"/>
                  </a:lnTo>
                  <a:lnTo>
                    <a:pt x="1898" y="2640"/>
                  </a:lnTo>
                  <a:lnTo>
                    <a:pt x="2145" y="2517"/>
                  </a:lnTo>
                  <a:lnTo>
                    <a:pt x="2310" y="2352"/>
                  </a:lnTo>
                  <a:lnTo>
                    <a:pt x="2516" y="2145"/>
                  </a:lnTo>
                  <a:lnTo>
                    <a:pt x="2640" y="1898"/>
                  </a:lnTo>
                  <a:lnTo>
                    <a:pt x="2722" y="1651"/>
                  </a:lnTo>
                  <a:lnTo>
                    <a:pt x="2722" y="1403"/>
                  </a:lnTo>
                  <a:lnTo>
                    <a:pt x="2722" y="1114"/>
                  </a:lnTo>
                  <a:lnTo>
                    <a:pt x="2640" y="867"/>
                  </a:lnTo>
                  <a:lnTo>
                    <a:pt x="2516" y="619"/>
                  </a:lnTo>
                  <a:lnTo>
                    <a:pt x="2310" y="413"/>
                  </a:lnTo>
                  <a:lnTo>
                    <a:pt x="2145" y="248"/>
                  </a:lnTo>
                  <a:lnTo>
                    <a:pt x="1898" y="124"/>
                  </a:lnTo>
                  <a:lnTo>
                    <a:pt x="1650" y="42"/>
                  </a:lnTo>
                  <a:lnTo>
                    <a:pt x="136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0" name="Google Shape;4840;p53">
              <a:extLst>
                <a:ext uri="{FF2B5EF4-FFF2-40B4-BE49-F238E27FC236}">
                  <a16:creationId xmlns:a16="http://schemas.microsoft.com/office/drawing/2014/main" id="{DBB1CF69-C523-82DC-E3BD-02795A841B49}"/>
                </a:ext>
              </a:extLst>
            </p:cNvPr>
            <p:cNvSpPr/>
            <p:nvPr/>
          </p:nvSpPr>
          <p:spPr>
            <a:xfrm>
              <a:off x="2277700" y="3880875"/>
              <a:ext cx="68100" cy="69125"/>
            </a:xfrm>
            <a:custGeom>
              <a:avLst/>
              <a:gdLst/>
              <a:ahLst/>
              <a:cxnLst/>
              <a:rect l="l" t="t" r="r" b="b"/>
              <a:pathLst>
                <a:path w="2724" h="2765" extrusionOk="0">
                  <a:moveTo>
                    <a:pt x="1362" y="1"/>
                  </a:moveTo>
                  <a:lnTo>
                    <a:pt x="1115" y="42"/>
                  </a:lnTo>
                  <a:lnTo>
                    <a:pt x="826" y="124"/>
                  </a:lnTo>
                  <a:lnTo>
                    <a:pt x="620" y="248"/>
                  </a:lnTo>
                  <a:lnTo>
                    <a:pt x="413" y="413"/>
                  </a:lnTo>
                  <a:lnTo>
                    <a:pt x="248" y="619"/>
                  </a:lnTo>
                  <a:lnTo>
                    <a:pt x="125" y="867"/>
                  </a:lnTo>
                  <a:lnTo>
                    <a:pt x="42" y="1114"/>
                  </a:lnTo>
                  <a:lnTo>
                    <a:pt x="1" y="1403"/>
                  </a:lnTo>
                  <a:lnTo>
                    <a:pt x="42" y="1650"/>
                  </a:lnTo>
                  <a:lnTo>
                    <a:pt x="125" y="1898"/>
                  </a:lnTo>
                  <a:lnTo>
                    <a:pt x="248" y="2145"/>
                  </a:lnTo>
                  <a:lnTo>
                    <a:pt x="413" y="2352"/>
                  </a:lnTo>
                  <a:lnTo>
                    <a:pt x="620" y="2517"/>
                  </a:lnTo>
                  <a:lnTo>
                    <a:pt x="826" y="2640"/>
                  </a:lnTo>
                  <a:lnTo>
                    <a:pt x="1115" y="2723"/>
                  </a:lnTo>
                  <a:lnTo>
                    <a:pt x="1362" y="2764"/>
                  </a:lnTo>
                  <a:lnTo>
                    <a:pt x="1651" y="2723"/>
                  </a:lnTo>
                  <a:lnTo>
                    <a:pt x="1898" y="2640"/>
                  </a:lnTo>
                  <a:lnTo>
                    <a:pt x="2146" y="2517"/>
                  </a:lnTo>
                  <a:lnTo>
                    <a:pt x="2352" y="2352"/>
                  </a:lnTo>
                  <a:lnTo>
                    <a:pt x="2517" y="2145"/>
                  </a:lnTo>
                  <a:lnTo>
                    <a:pt x="2641" y="1898"/>
                  </a:lnTo>
                  <a:lnTo>
                    <a:pt x="2723" y="1650"/>
                  </a:lnTo>
                  <a:lnTo>
                    <a:pt x="2723" y="1403"/>
                  </a:lnTo>
                  <a:lnTo>
                    <a:pt x="2723" y="1114"/>
                  </a:lnTo>
                  <a:lnTo>
                    <a:pt x="2641" y="867"/>
                  </a:lnTo>
                  <a:lnTo>
                    <a:pt x="2517" y="619"/>
                  </a:lnTo>
                  <a:lnTo>
                    <a:pt x="2352" y="413"/>
                  </a:lnTo>
                  <a:lnTo>
                    <a:pt x="2146" y="248"/>
                  </a:lnTo>
                  <a:lnTo>
                    <a:pt x="1898" y="124"/>
                  </a:lnTo>
                  <a:lnTo>
                    <a:pt x="1651" y="42"/>
                  </a:lnTo>
                  <a:lnTo>
                    <a:pt x="136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1" name="Google Shape;4841;p53">
              <a:extLst>
                <a:ext uri="{FF2B5EF4-FFF2-40B4-BE49-F238E27FC236}">
                  <a16:creationId xmlns:a16="http://schemas.microsoft.com/office/drawing/2014/main" id="{006BD278-4756-FFB4-90C4-C9FE5F4AB9E5}"/>
                </a:ext>
              </a:extLst>
            </p:cNvPr>
            <p:cNvSpPr/>
            <p:nvPr/>
          </p:nvSpPr>
          <p:spPr>
            <a:xfrm>
              <a:off x="2494250" y="3707650"/>
              <a:ext cx="69100" cy="68075"/>
            </a:xfrm>
            <a:custGeom>
              <a:avLst/>
              <a:gdLst/>
              <a:ahLst/>
              <a:cxnLst/>
              <a:rect l="l" t="t" r="r" b="b"/>
              <a:pathLst>
                <a:path w="2764" h="2723" extrusionOk="0">
                  <a:moveTo>
                    <a:pt x="1362" y="0"/>
                  </a:moveTo>
                  <a:lnTo>
                    <a:pt x="1114" y="42"/>
                  </a:lnTo>
                  <a:lnTo>
                    <a:pt x="867" y="83"/>
                  </a:lnTo>
                  <a:lnTo>
                    <a:pt x="619" y="248"/>
                  </a:lnTo>
                  <a:lnTo>
                    <a:pt x="413" y="413"/>
                  </a:lnTo>
                  <a:lnTo>
                    <a:pt x="248" y="578"/>
                  </a:lnTo>
                  <a:lnTo>
                    <a:pt x="124" y="825"/>
                  </a:lnTo>
                  <a:lnTo>
                    <a:pt x="42" y="1073"/>
                  </a:lnTo>
                  <a:lnTo>
                    <a:pt x="1" y="1361"/>
                  </a:lnTo>
                  <a:lnTo>
                    <a:pt x="42" y="1650"/>
                  </a:lnTo>
                  <a:lnTo>
                    <a:pt x="124" y="1898"/>
                  </a:lnTo>
                  <a:lnTo>
                    <a:pt x="248" y="2145"/>
                  </a:lnTo>
                  <a:lnTo>
                    <a:pt x="413" y="2310"/>
                  </a:lnTo>
                  <a:lnTo>
                    <a:pt x="619" y="2516"/>
                  </a:lnTo>
                  <a:lnTo>
                    <a:pt x="867" y="2640"/>
                  </a:lnTo>
                  <a:lnTo>
                    <a:pt x="1114" y="2681"/>
                  </a:lnTo>
                  <a:lnTo>
                    <a:pt x="1362" y="2723"/>
                  </a:lnTo>
                  <a:lnTo>
                    <a:pt x="1650" y="2681"/>
                  </a:lnTo>
                  <a:lnTo>
                    <a:pt x="1898" y="2640"/>
                  </a:lnTo>
                  <a:lnTo>
                    <a:pt x="2145" y="2516"/>
                  </a:lnTo>
                  <a:lnTo>
                    <a:pt x="2352" y="2310"/>
                  </a:lnTo>
                  <a:lnTo>
                    <a:pt x="2517" y="2145"/>
                  </a:lnTo>
                  <a:lnTo>
                    <a:pt x="2640" y="1898"/>
                  </a:lnTo>
                  <a:lnTo>
                    <a:pt x="2723" y="1650"/>
                  </a:lnTo>
                  <a:lnTo>
                    <a:pt x="2764" y="1361"/>
                  </a:lnTo>
                  <a:lnTo>
                    <a:pt x="2723" y="1073"/>
                  </a:lnTo>
                  <a:lnTo>
                    <a:pt x="2640" y="825"/>
                  </a:lnTo>
                  <a:lnTo>
                    <a:pt x="2517" y="578"/>
                  </a:lnTo>
                  <a:lnTo>
                    <a:pt x="2352" y="413"/>
                  </a:lnTo>
                  <a:lnTo>
                    <a:pt x="2145" y="248"/>
                  </a:lnTo>
                  <a:lnTo>
                    <a:pt x="1898" y="83"/>
                  </a:lnTo>
                  <a:lnTo>
                    <a:pt x="1650" y="42"/>
                  </a:lnTo>
                  <a:lnTo>
                    <a:pt x="136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2" name="Google Shape;4842;p53">
              <a:extLst>
                <a:ext uri="{FF2B5EF4-FFF2-40B4-BE49-F238E27FC236}">
                  <a16:creationId xmlns:a16="http://schemas.microsoft.com/office/drawing/2014/main" id="{1AE4E925-DD97-0A6E-ACBA-7DC3571697EF}"/>
                </a:ext>
              </a:extLst>
            </p:cNvPr>
            <p:cNvSpPr/>
            <p:nvPr/>
          </p:nvSpPr>
          <p:spPr>
            <a:xfrm>
              <a:off x="1943625" y="3549875"/>
              <a:ext cx="214500" cy="84575"/>
            </a:xfrm>
            <a:custGeom>
              <a:avLst/>
              <a:gdLst/>
              <a:ahLst/>
              <a:cxnLst/>
              <a:rect l="l" t="t" r="r" b="b"/>
              <a:pathLst>
                <a:path w="8580" h="3383" extrusionOk="0">
                  <a:moveTo>
                    <a:pt x="0" y="1"/>
                  </a:moveTo>
                  <a:lnTo>
                    <a:pt x="0" y="1609"/>
                  </a:lnTo>
                  <a:lnTo>
                    <a:pt x="495" y="1898"/>
                  </a:lnTo>
                  <a:lnTo>
                    <a:pt x="949" y="2187"/>
                  </a:lnTo>
                  <a:lnTo>
                    <a:pt x="1485" y="2434"/>
                  </a:lnTo>
                  <a:lnTo>
                    <a:pt x="1980" y="2641"/>
                  </a:lnTo>
                  <a:lnTo>
                    <a:pt x="2516" y="2847"/>
                  </a:lnTo>
                  <a:lnTo>
                    <a:pt x="3053" y="3012"/>
                  </a:lnTo>
                  <a:lnTo>
                    <a:pt x="3589" y="3135"/>
                  </a:lnTo>
                  <a:lnTo>
                    <a:pt x="4166" y="3259"/>
                  </a:lnTo>
                  <a:lnTo>
                    <a:pt x="4702" y="3342"/>
                  </a:lnTo>
                  <a:lnTo>
                    <a:pt x="5280" y="3383"/>
                  </a:lnTo>
                  <a:lnTo>
                    <a:pt x="6393" y="3383"/>
                  </a:lnTo>
                  <a:lnTo>
                    <a:pt x="6930" y="3300"/>
                  </a:lnTo>
                  <a:lnTo>
                    <a:pt x="7507" y="3218"/>
                  </a:lnTo>
                  <a:lnTo>
                    <a:pt x="8043" y="3135"/>
                  </a:lnTo>
                  <a:lnTo>
                    <a:pt x="8579" y="2970"/>
                  </a:lnTo>
                  <a:lnTo>
                    <a:pt x="8579" y="1"/>
                  </a:lnTo>
                  <a:close/>
                </a:path>
              </a:pathLst>
            </a:custGeom>
            <a:solidFill>
              <a:srgbClr val="3253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3" name="Google Shape;4843;p53">
              <a:extLst>
                <a:ext uri="{FF2B5EF4-FFF2-40B4-BE49-F238E27FC236}">
                  <a16:creationId xmlns:a16="http://schemas.microsoft.com/office/drawing/2014/main" id="{CE452615-0E9D-6507-2BA9-FA8A83C8597B}"/>
                </a:ext>
              </a:extLst>
            </p:cNvPr>
            <p:cNvSpPr/>
            <p:nvPr/>
          </p:nvSpPr>
          <p:spPr>
            <a:xfrm>
              <a:off x="1943625" y="3549875"/>
              <a:ext cx="214500" cy="84575"/>
            </a:xfrm>
            <a:custGeom>
              <a:avLst/>
              <a:gdLst/>
              <a:ahLst/>
              <a:cxnLst/>
              <a:rect l="l" t="t" r="r" b="b"/>
              <a:pathLst>
                <a:path w="8580" h="3383" fill="none" extrusionOk="0">
                  <a:moveTo>
                    <a:pt x="8579" y="2970"/>
                  </a:moveTo>
                  <a:lnTo>
                    <a:pt x="8579" y="1"/>
                  </a:lnTo>
                  <a:lnTo>
                    <a:pt x="0" y="1"/>
                  </a:lnTo>
                  <a:lnTo>
                    <a:pt x="0" y="1609"/>
                  </a:lnTo>
                  <a:lnTo>
                    <a:pt x="0" y="1609"/>
                  </a:lnTo>
                  <a:lnTo>
                    <a:pt x="495" y="1898"/>
                  </a:lnTo>
                  <a:lnTo>
                    <a:pt x="949" y="2187"/>
                  </a:lnTo>
                  <a:lnTo>
                    <a:pt x="1485" y="2434"/>
                  </a:lnTo>
                  <a:lnTo>
                    <a:pt x="1980" y="2641"/>
                  </a:lnTo>
                  <a:lnTo>
                    <a:pt x="2516" y="2847"/>
                  </a:lnTo>
                  <a:lnTo>
                    <a:pt x="3053" y="3012"/>
                  </a:lnTo>
                  <a:lnTo>
                    <a:pt x="3589" y="3135"/>
                  </a:lnTo>
                  <a:lnTo>
                    <a:pt x="4166" y="3259"/>
                  </a:lnTo>
                  <a:lnTo>
                    <a:pt x="4702" y="3342"/>
                  </a:lnTo>
                  <a:lnTo>
                    <a:pt x="5280" y="3383"/>
                  </a:lnTo>
                  <a:lnTo>
                    <a:pt x="5816" y="3383"/>
                  </a:lnTo>
                  <a:lnTo>
                    <a:pt x="6393" y="3383"/>
                  </a:lnTo>
                  <a:lnTo>
                    <a:pt x="6930" y="3300"/>
                  </a:lnTo>
                  <a:lnTo>
                    <a:pt x="7507" y="3218"/>
                  </a:lnTo>
                  <a:lnTo>
                    <a:pt x="8043" y="3135"/>
                  </a:lnTo>
                  <a:lnTo>
                    <a:pt x="8579" y="297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4" name="Google Shape;4844;p53">
              <a:extLst>
                <a:ext uri="{FF2B5EF4-FFF2-40B4-BE49-F238E27FC236}">
                  <a16:creationId xmlns:a16="http://schemas.microsoft.com/office/drawing/2014/main" id="{3CFE8FDD-F73D-91FE-28CD-4BAA0B171A4D}"/>
                </a:ext>
              </a:extLst>
            </p:cNvPr>
            <p:cNvSpPr/>
            <p:nvPr/>
          </p:nvSpPr>
          <p:spPr>
            <a:xfrm>
              <a:off x="1943625" y="3590100"/>
              <a:ext cx="214500" cy="117575"/>
            </a:xfrm>
            <a:custGeom>
              <a:avLst/>
              <a:gdLst/>
              <a:ahLst/>
              <a:cxnLst/>
              <a:rect l="l" t="t" r="r" b="b"/>
              <a:pathLst>
                <a:path w="8580" h="4703" extrusionOk="0">
                  <a:moveTo>
                    <a:pt x="0" y="0"/>
                  </a:moveTo>
                  <a:lnTo>
                    <a:pt x="0" y="1361"/>
                  </a:lnTo>
                  <a:lnTo>
                    <a:pt x="42" y="1691"/>
                  </a:lnTo>
                  <a:lnTo>
                    <a:pt x="83" y="2021"/>
                  </a:lnTo>
                  <a:lnTo>
                    <a:pt x="165" y="2351"/>
                  </a:lnTo>
                  <a:lnTo>
                    <a:pt x="289" y="2681"/>
                  </a:lnTo>
                  <a:lnTo>
                    <a:pt x="413" y="2970"/>
                  </a:lnTo>
                  <a:lnTo>
                    <a:pt x="578" y="3218"/>
                  </a:lnTo>
                  <a:lnTo>
                    <a:pt x="784" y="3465"/>
                  </a:lnTo>
                  <a:lnTo>
                    <a:pt x="990" y="3712"/>
                  </a:lnTo>
                  <a:lnTo>
                    <a:pt x="1238" y="3919"/>
                  </a:lnTo>
                  <a:lnTo>
                    <a:pt x="1485" y="4125"/>
                  </a:lnTo>
                  <a:lnTo>
                    <a:pt x="1774" y="4290"/>
                  </a:lnTo>
                  <a:lnTo>
                    <a:pt x="2063" y="4455"/>
                  </a:lnTo>
                  <a:lnTo>
                    <a:pt x="2351" y="4537"/>
                  </a:lnTo>
                  <a:lnTo>
                    <a:pt x="2681" y="4620"/>
                  </a:lnTo>
                  <a:lnTo>
                    <a:pt x="3011" y="4661"/>
                  </a:lnTo>
                  <a:lnTo>
                    <a:pt x="3341" y="4702"/>
                  </a:lnTo>
                  <a:lnTo>
                    <a:pt x="5239" y="4702"/>
                  </a:lnTo>
                  <a:lnTo>
                    <a:pt x="5610" y="4661"/>
                  </a:lnTo>
                  <a:lnTo>
                    <a:pt x="5940" y="4620"/>
                  </a:lnTo>
                  <a:lnTo>
                    <a:pt x="6228" y="4537"/>
                  </a:lnTo>
                  <a:lnTo>
                    <a:pt x="6558" y="4455"/>
                  </a:lnTo>
                  <a:lnTo>
                    <a:pt x="6847" y="4290"/>
                  </a:lnTo>
                  <a:lnTo>
                    <a:pt x="7136" y="4125"/>
                  </a:lnTo>
                  <a:lnTo>
                    <a:pt x="7383" y="3919"/>
                  </a:lnTo>
                  <a:lnTo>
                    <a:pt x="7590" y="3712"/>
                  </a:lnTo>
                  <a:lnTo>
                    <a:pt x="7837" y="3465"/>
                  </a:lnTo>
                  <a:lnTo>
                    <a:pt x="8002" y="3218"/>
                  </a:lnTo>
                  <a:lnTo>
                    <a:pt x="8167" y="2970"/>
                  </a:lnTo>
                  <a:lnTo>
                    <a:pt x="8332" y="2681"/>
                  </a:lnTo>
                  <a:lnTo>
                    <a:pt x="8456" y="2351"/>
                  </a:lnTo>
                  <a:lnTo>
                    <a:pt x="8538" y="2021"/>
                  </a:lnTo>
                  <a:lnTo>
                    <a:pt x="8579" y="1691"/>
                  </a:lnTo>
                  <a:lnTo>
                    <a:pt x="8579" y="1361"/>
                  </a:lnTo>
                  <a:lnTo>
                    <a:pt x="8043" y="1526"/>
                  </a:lnTo>
                  <a:lnTo>
                    <a:pt x="7507" y="1609"/>
                  </a:lnTo>
                  <a:lnTo>
                    <a:pt x="6930" y="1691"/>
                  </a:lnTo>
                  <a:lnTo>
                    <a:pt x="6393" y="1774"/>
                  </a:lnTo>
                  <a:lnTo>
                    <a:pt x="5280" y="1774"/>
                  </a:lnTo>
                  <a:lnTo>
                    <a:pt x="4702" y="1733"/>
                  </a:lnTo>
                  <a:lnTo>
                    <a:pt x="4166" y="1650"/>
                  </a:lnTo>
                  <a:lnTo>
                    <a:pt x="3589" y="1526"/>
                  </a:lnTo>
                  <a:lnTo>
                    <a:pt x="3053" y="1403"/>
                  </a:lnTo>
                  <a:lnTo>
                    <a:pt x="2516" y="1238"/>
                  </a:lnTo>
                  <a:lnTo>
                    <a:pt x="1980" y="1032"/>
                  </a:lnTo>
                  <a:lnTo>
                    <a:pt x="1485" y="825"/>
                  </a:lnTo>
                  <a:lnTo>
                    <a:pt x="949" y="578"/>
                  </a:lnTo>
                  <a:lnTo>
                    <a:pt x="495" y="289"/>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5" name="Google Shape;4845;p53">
              <a:extLst>
                <a:ext uri="{FF2B5EF4-FFF2-40B4-BE49-F238E27FC236}">
                  <a16:creationId xmlns:a16="http://schemas.microsoft.com/office/drawing/2014/main" id="{6AC2600B-E8D2-DFF6-E6D6-1A6EEB1DB169}"/>
                </a:ext>
              </a:extLst>
            </p:cNvPr>
            <p:cNvSpPr/>
            <p:nvPr/>
          </p:nvSpPr>
          <p:spPr>
            <a:xfrm>
              <a:off x="1943625" y="3590100"/>
              <a:ext cx="214500" cy="117575"/>
            </a:xfrm>
            <a:custGeom>
              <a:avLst/>
              <a:gdLst/>
              <a:ahLst/>
              <a:cxnLst/>
              <a:rect l="l" t="t" r="r" b="b"/>
              <a:pathLst>
                <a:path w="8580" h="4703" fill="none" extrusionOk="0">
                  <a:moveTo>
                    <a:pt x="0" y="0"/>
                  </a:moveTo>
                  <a:lnTo>
                    <a:pt x="0" y="1361"/>
                  </a:lnTo>
                  <a:lnTo>
                    <a:pt x="0" y="1361"/>
                  </a:lnTo>
                  <a:lnTo>
                    <a:pt x="42" y="1691"/>
                  </a:lnTo>
                  <a:lnTo>
                    <a:pt x="83" y="2021"/>
                  </a:lnTo>
                  <a:lnTo>
                    <a:pt x="165" y="2351"/>
                  </a:lnTo>
                  <a:lnTo>
                    <a:pt x="289" y="2681"/>
                  </a:lnTo>
                  <a:lnTo>
                    <a:pt x="413" y="2970"/>
                  </a:lnTo>
                  <a:lnTo>
                    <a:pt x="578" y="3218"/>
                  </a:lnTo>
                  <a:lnTo>
                    <a:pt x="784" y="3465"/>
                  </a:lnTo>
                  <a:lnTo>
                    <a:pt x="990" y="3712"/>
                  </a:lnTo>
                  <a:lnTo>
                    <a:pt x="1238" y="3919"/>
                  </a:lnTo>
                  <a:lnTo>
                    <a:pt x="1485" y="4125"/>
                  </a:lnTo>
                  <a:lnTo>
                    <a:pt x="1774" y="4290"/>
                  </a:lnTo>
                  <a:lnTo>
                    <a:pt x="2063" y="4455"/>
                  </a:lnTo>
                  <a:lnTo>
                    <a:pt x="2351" y="4537"/>
                  </a:lnTo>
                  <a:lnTo>
                    <a:pt x="2681" y="4620"/>
                  </a:lnTo>
                  <a:lnTo>
                    <a:pt x="3011" y="4661"/>
                  </a:lnTo>
                  <a:lnTo>
                    <a:pt x="3341" y="4702"/>
                  </a:lnTo>
                  <a:lnTo>
                    <a:pt x="5239" y="4702"/>
                  </a:lnTo>
                  <a:lnTo>
                    <a:pt x="5239" y="4702"/>
                  </a:lnTo>
                  <a:lnTo>
                    <a:pt x="5610" y="4661"/>
                  </a:lnTo>
                  <a:lnTo>
                    <a:pt x="5940" y="4620"/>
                  </a:lnTo>
                  <a:lnTo>
                    <a:pt x="6228" y="4537"/>
                  </a:lnTo>
                  <a:lnTo>
                    <a:pt x="6558" y="4455"/>
                  </a:lnTo>
                  <a:lnTo>
                    <a:pt x="6847" y="4290"/>
                  </a:lnTo>
                  <a:lnTo>
                    <a:pt x="7136" y="4125"/>
                  </a:lnTo>
                  <a:lnTo>
                    <a:pt x="7383" y="3919"/>
                  </a:lnTo>
                  <a:lnTo>
                    <a:pt x="7590" y="3712"/>
                  </a:lnTo>
                  <a:lnTo>
                    <a:pt x="7837" y="3465"/>
                  </a:lnTo>
                  <a:lnTo>
                    <a:pt x="8002" y="3218"/>
                  </a:lnTo>
                  <a:lnTo>
                    <a:pt x="8167" y="2970"/>
                  </a:lnTo>
                  <a:lnTo>
                    <a:pt x="8332" y="2681"/>
                  </a:lnTo>
                  <a:lnTo>
                    <a:pt x="8456" y="2351"/>
                  </a:lnTo>
                  <a:lnTo>
                    <a:pt x="8538" y="2021"/>
                  </a:lnTo>
                  <a:lnTo>
                    <a:pt x="8579" y="1691"/>
                  </a:lnTo>
                  <a:lnTo>
                    <a:pt x="8579" y="1361"/>
                  </a:lnTo>
                  <a:lnTo>
                    <a:pt x="8579" y="1361"/>
                  </a:lnTo>
                  <a:lnTo>
                    <a:pt x="8043" y="1526"/>
                  </a:lnTo>
                  <a:lnTo>
                    <a:pt x="7507" y="1609"/>
                  </a:lnTo>
                  <a:lnTo>
                    <a:pt x="6930" y="1691"/>
                  </a:lnTo>
                  <a:lnTo>
                    <a:pt x="6393" y="1774"/>
                  </a:lnTo>
                  <a:lnTo>
                    <a:pt x="5816" y="1774"/>
                  </a:lnTo>
                  <a:lnTo>
                    <a:pt x="5280" y="1774"/>
                  </a:lnTo>
                  <a:lnTo>
                    <a:pt x="4702" y="1733"/>
                  </a:lnTo>
                  <a:lnTo>
                    <a:pt x="4166" y="1650"/>
                  </a:lnTo>
                  <a:lnTo>
                    <a:pt x="3589" y="1526"/>
                  </a:lnTo>
                  <a:lnTo>
                    <a:pt x="3053" y="1403"/>
                  </a:lnTo>
                  <a:lnTo>
                    <a:pt x="2516" y="1238"/>
                  </a:lnTo>
                  <a:lnTo>
                    <a:pt x="1980" y="1032"/>
                  </a:lnTo>
                  <a:lnTo>
                    <a:pt x="1485" y="825"/>
                  </a:lnTo>
                  <a:lnTo>
                    <a:pt x="949" y="578"/>
                  </a:lnTo>
                  <a:lnTo>
                    <a:pt x="495" y="28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6" name="Google Shape;4846;p53">
              <a:extLst>
                <a:ext uri="{FF2B5EF4-FFF2-40B4-BE49-F238E27FC236}">
                  <a16:creationId xmlns:a16="http://schemas.microsoft.com/office/drawing/2014/main" id="{BF5F5710-AF7C-439F-5D60-59EFDE76A30B}"/>
                </a:ext>
              </a:extLst>
            </p:cNvPr>
            <p:cNvSpPr/>
            <p:nvPr/>
          </p:nvSpPr>
          <p:spPr>
            <a:xfrm>
              <a:off x="1775550" y="2952850"/>
              <a:ext cx="494975" cy="664075"/>
            </a:xfrm>
            <a:custGeom>
              <a:avLst/>
              <a:gdLst/>
              <a:ahLst/>
              <a:cxnLst/>
              <a:rect l="l" t="t" r="r" b="b"/>
              <a:pathLst>
                <a:path w="19799" h="26563" extrusionOk="0">
                  <a:moveTo>
                    <a:pt x="11054" y="1"/>
                  </a:moveTo>
                  <a:lnTo>
                    <a:pt x="10518" y="42"/>
                  </a:lnTo>
                  <a:lnTo>
                    <a:pt x="9941" y="42"/>
                  </a:lnTo>
                  <a:lnTo>
                    <a:pt x="9404" y="124"/>
                  </a:lnTo>
                  <a:lnTo>
                    <a:pt x="8868" y="207"/>
                  </a:lnTo>
                  <a:lnTo>
                    <a:pt x="8332" y="331"/>
                  </a:lnTo>
                  <a:lnTo>
                    <a:pt x="7796" y="454"/>
                  </a:lnTo>
                  <a:lnTo>
                    <a:pt x="7260" y="661"/>
                  </a:lnTo>
                  <a:lnTo>
                    <a:pt x="6723" y="826"/>
                  </a:lnTo>
                  <a:lnTo>
                    <a:pt x="6228" y="1073"/>
                  </a:lnTo>
                  <a:lnTo>
                    <a:pt x="5733" y="1321"/>
                  </a:lnTo>
                  <a:lnTo>
                    <a:pt x="5238" y="1568"/>
                  </a:lnTo>
                  <a:lnTo>
                    <a:pt x="4785" y="1857"/>
                  </a:lnTo>
                  <a:lnTo>
                    <a:pt x="4331" y="2187"/>
                  </a:lnTo>
                  <a:lnTo>
                    <a:pt x="3877" y="2517"/>
                  </a:lnTo>
                  <a:lnTo>
                    <a:pt x="3465" y="2847"/>
                  </a:lnTo>
                  <a:lnTo>
                    <a:pt x="3052" y="3218"/>
                  </a:lnTo>
                  <a:lnTo>
                    <a:pt x="2681" y="3630"/>
                  </a:lnTo>
                  <a:lnTo>
                    <a:pt x="2310" y="4002"/>
                  </a:lnTo>
                  <a:lnTo>
                    <a:pt x="1939" y="4455"/>
                  </a:lnTo>
                  <a:lnTo>
                    <a:pt x="1650" y="4909"/>
                  </a:lnTo>
                  <a:lnTo>
                    <a:pt x="1361" y="5363"/>
                  </a:lnTo>
                  <a:lnTo>
                    <a:pt x="1073" y="5816"/>
                  </a:lnTo>
                  <a:lnTo>
                    <a:pt x="784" y="6476"/>
                  </a:lnTo>
                  <a:lnTo>
                    <a:pt x="536" y="7136"/>
                  </a:lnTo>
                  <a:lnTo>
                    <a:pt x="372" y="7796"/>
                  </a:lnTo>
                  <a:lnTo>
                    <a:pt x="207" y="8497"/>
                  </a:lnTo>
                  <a:lnTo>
                    <a:pt x="124" y="9198"/>
                  </a:lnTo>
                  <a:lnTo>
                    <a:pt x="42" y="9900"/>
                  </a:lnTo>
                  <a:lnTo>
                    <a:pt x="0" y="10601"/>
                  </a:lnTo>
                  <a:lnTo>
                    <a:pt x="0" y="11302"/>
                  </a:lnTo>
                  <a:lnTo>
                    <a:pt x="42" y="12003"/>
                  </a:lnTo>
                  <a:lnTo>
                    <a:pt x="124" y="12704"/>
                  </a:lnTo>
                  <a:lnTo>
                    <a:pt x="330" y="14107"/>
                  </a:lnTo>
                  <a:lnTo>
                    <a:pt x="619" y="15468"/>
                  </a:lnTo>
                  <a:lnTo>
                    <a:pt x="908" y="16829"/>
                  </a:lnTo>
                  <a:lnTo>
                    <a:pt x="1279" y="18231"/>
                  </a:lnTo>
                  <a:lnTo>
                    <a:pt x="1733" y="19634"/>
                  </a:lnTo>
                  <a:lnTo>
                    <a:pt x="1980" y="20293"/>
                  </a:lnTo>
                  <a:lnTo>
                    <a:pt x="2228" y="20995"/>
                  </a:lnTo>
                  <a:lnTo>
                    <a:pt x="2558" y="21655"/>
                  </a:lnTo>
                  <a:lnTo>
                    <a:pt x="2887" y="22273"/>
                  </a:lnTo>
                  <a:lnTo>
                    <a:pt x="3259" y="22892"/>
                  </a:lnTo>
                  <a:lnTo>
                    <a:pt x="3712" y="23469"/>
                  </a:lnTo>
                  <a:lnTo>
                    <a:pt x="4166" y="24047"/>
                  </a:lnTo>
                  <a:lnTo>
                    <a:pt x="4661" y="24542"/>
                  </a:lnTo>
                  <a:lnTo>
                    <a:pt x="5238" y="25037"/>
                  </a:lnTo>
                  <a:lnTo>
                    <a:pt x="5816" y="25449"/>
                  </a:lnTo>
                  <a:lnTo>
                    <a:pt x="6435" y="25779"/>
                  </a:lnTo>
                  <a:lnTo>
                    <a:pt x="7095" y="26068"/>
                  </a:lnTo>
                  <a:lnTo>
                    <a:pt x="7878" y="26274"/>
                  </a:lnTo>
                  <a:lnTo>
                    <a:pt x="8662" y="26439"/>
                  </a:lnTo>
                  <a:lnTo>
                    <a:pt x="9446" y="26522"/>
                  </a:lnTo>
                  <a:lnTo>
                    <a:pt x="10229" y="26563"/>
                  </a:lnTo>
                  <a:lnTo>
                    <a:pt x="11137" y="26563"/>
                  </a:lnTo>
                  <a:lnTo>
                    <a:pt x="12003" y="26480"/>
                  </a:lnTo>
                  <a:lnTo>
                    <a:pt x="12910" y="26398"/>
                  </a:lnTo>
                  <a:lnTo>
                    <a:pt x="13776" y="26233"/>
                  </a:lnTo>
                  <a:lnTo>
                    <a:pt x="14643" y="25985"/>
                  </a:lnTo>
                  <a:lnTo>
                    <a:pt x="15055" y="25820"/>
                  </a:lnTo>
                  <a:lnTo>
                    <a:pt x="15426" y="25614"/>
                  </a:lnTo>
                  <a:lnTo>
                    <a:pt x="15797" y="25408"/>
                  </a:lnTo>
                  <a:lnTo>
                    <a:pt x="16169" y="25202"/>
                  </a:lnTo>
                  <a:lnTo>
                    <a:pt x="16540" y="24913"/>
                  </a:lnTo>
                  <a:lnTo>
                    <a:pt x="16870" y="24624"/>
                  </a:lnTo>
                  <a:lnTo>
                    <a:pt x="17158" y="24336"/>
                  </a:lnTo>
                  <a:lnTo>
                    <a:pt x="17447" y="24006"/>
                  </a:lnTo>
                  <a:lnTo>
                    <a:pt x="17695" y="23634"/>
                  </a:lnTo>
                  <a:lnTo>
                    <a:pt x="17942" y="23304"/>
                  </a:lnTo>
                  <a:lnTo>
                    <a:pt x="18148" y="22892"/>
                  </a:lnTo>
                  <a:lnTo>
                    <a:pt x="18313" y="22521"/>
                  </a:lnTo>
                  <a:lnTo>
                    <a:pt x="18643" y="21696"/>
                  </a:lnTo>
                  <a:lnTo>
                    <a:pt x="18891" y="20871"/>
                  </a:lnTo>
                  <a:lnTo>
                    <a:pt x="19097" y="20005"/>
                  </a:lnTo>
                  <a:lnTo>
                    <a:pt x="19221" y="19139"/>
                  </a:lnTo>
                  <a:lnTo>
                    <a:pt x="19345" y="18272"/>
                  </a:lnTo>
                  <a:lnTo>
                    <a:pt x="19509" y="16788"/>
                  </a:lnTo>
                  <a:lnTo>
                    <a:pt x="19633" y="15262"/>
                  </a:lnTo>
                  <a:lnTo>
                    <a:pt x="19716" y="13777"/>
                  </a:lnTo>
                  <a:lnTo>
                    <a:pt x="19798" y="12292"/>
                  </a:lnTo>
                  <a:lnTo>
                    <a:pt x="19798" y="10972"/>
                  </a:lnTo>
                  <a:lnTo>
                    <a:pt x="19798" y="9652"/>
                  </a:lnTo>
                  <a:lnTo>
                    <a:pt x="19716" y="8374"/>
                  </a:lnTo>
                  <a:lnTo>
                    <a:pt x="19674" y="7054"/>
                  </a:lnTo>
                  <a:lnTo>
                    <a:pt x="19633" y="6311"/>
                  </a:lnTo>
                  <a:lnTo>
                    <a:pt x="19551" y="5610"/>
                  </a:lnTo>
                  <a:lnTo>
                    <a:pt x="19468" y="5239"/>
                  </a:lnTo>
                  <a:lnTo>
                    <a:pt x="19386" y="4909"/>
                  </a:lnTo>
                  <a:lnTo>
                    <a:pt x="19221" y="4579"/>
                  </a:lnTo>
                  <a:lnTo>
                    <a:pt x="19056" y="4249"/>
                  </a:lnTo>
                  <a:lnTo>
                    <a:pt x="18767" y="3837"/>
                  </a:lnTo>
                  <a:lnTo>
                    <a:pt x="18437" y="3424"/>
                  </a:lnTo>
                  <a:lnTo>
                    <a:pt x="18066" y="3053"/>
                  </a:lnTo>
                  <a:lnTo>
                    <a:pt x="17695" y="2682"/>
                  </a:lnTo>
                  <a:lnTo>
                    <a:pt x="17323" y="2352"/>
                  </a:lnTo>
                  <a:lnTo>
                    <a:pt x="16911" y="2022"/>
                  </a:lnTo>
                  <a:lnTo>
                    <a:pt x="16499" y="1733"/>
                  </a:lnTo>
                  <a:lnTo>
                    <a:pt x="16045" y="1444"/>
                  </a:lnTo>
                  <a:lnTo>
                    <a:pt x="15591" y="1197"/>
                  </a:lnTo>
                  <a:lnTo>
                    <a:pt x="15137" y="949"/>
                  </a:lnTo>
                  <a:lnTo>
                    <a:pt x="14643" y="743"/>
                  </a:lnTo>
                  <a:lnTo>
                    <a:pt x="14148" y="578"/>
                  </a:lnTo>
                  <a:lnTo>
                    <a:pt x="13653" y="413"/>
                  </a:lnTo>
                  <a:lnTo>
                    <a:pt x="13158" y="289"/>
                  </a:lnTo>
                  <a:lnTo>
                    <a:pt x="12663" y="166"/>
                  </a:lnTo>
                  <a:lnTo>
                    <a:pt x="12168" y="83"/>
                  </a:lnTo>
                  <a:lnTo>
                    <a:pt x="11590" y="42"/>
                  </a:lnTo>
                  <a:lnTo>
                    <a:pt x="1105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7" name="Google Shape;4847;p53">
              <a:extLst>
                <a:ext uri="{FF2B5EF4-FFF2-40B4-BE49-F238E27FC236}">
                  <a16:creationId xmlns:a16="http://schemas.microsoft.com/office/drawing/2014/main" id="{95DBECB4-D712-5FD3-DEC4-DB8B19CDC188}"/>
                </a:ext>
              </a:extLst>
            </p:cNvPr>
            <p:cNvSpPr/>
            <p:nvPr/>
          </p:nvSpPr>
          <p:spPr>
            <a:xfrm>
              <a:off x="1775550" y="2952850"/>
              <a:ext cx="494975" cy="664075"/>
            </a:xfrm>
            <a:custGeom>
              <a:avLst/>
              <a:gdLst/>
              <a:ahLst/>
              <a:cxnLst/>
              <a:rect l="l" t="t" r="r" b="b"/>
              <a:pathLst>
                <a:path w="19799" h="26563" fill="none" extrusionOk="0">
                  <a:moveTo>
                    <a:pt x="19345" y="18272"/>
                  </a:moveTo>
                  <a:lnTo>
                    <a:pt x="19345" y="18272"/>
                  </a:lnTo>
                  <a:lnTo>
                    <a:pt x="19221" y="19139"/>
                  </a:lnTo>
                  <a:lnTo>
                    <a:pt x="19097" y="20005"/>
                  </a:lnTo>
                  <a:lnTo>
                    <a:pt x="18891" y="20871"/>
                  </a:lnTo>
                  <a:lnTo>
                    <a:pt x="18643" y="21696"/>
                  </a:lnTo>
                  <a:lnTo>
                    <a:pt x="18313" y="22521"/>
                  </a:lnTo>
                  <a:lnTo>
                    <a:pt x="18148" y="22892"/>
                  </a:lnTo>
                  <a:lnTo>
                    <a:pt x="17942" y="23304"/>
                  </a:lnTo>
                  <a:lnTo>
                    <a:pt x="17695" y="23634"/>
                  </a:lnTo>
                  <a:lnTo>
                    <a:pt x="17447" y="24006"/>
                  </a:lnTo>
                  <a:lnTo>
                    <a:pt x="17158" y="24336"/>
                  </a:lnTo>
                  <a:lnTo>
                    <a:pt x="16870" y="24624"/>
                  </a:lnTo>
                  <a:lnTo>
                    <a:pt x="16870" y="24624"/>
                  </a:lnTo>
                  <a:lnTo>
                    <a:pt x="16540" y="24913"/>
                  </a:lnTo>
                  <a:lnTo>
                    <a:pt x="16169" y="25202"/>
                  </a:lnTo>
                  <a:lnTo>
                    <a:pt x="15797" y="25408"/>
                  </a:lnTo>
                  <a:lnTo>
                    <a:pt x="15426" y="25614"/>
                  </a:lnTo>
                  <a:lnTo>
                    <a:pt x="15055" y="25820"/>
                  </a:lnTo>
                  <a:lnTo>
                    <a:pt x="14643" y="25985"/>
                  </a:lnTo>
                  <a:lnTo>
                    <a:pt x="13776" y="26233"/>
                  </a:lnTo>
                  <a:lnTo>
                    <a:pt x="12910" y="26398"/>
                  </a:lnTo>
                  <a:lnTo>
                    <a:pt x="12003" y="26480"/>
                  </a:lnTo>
                  <a:lnTo>
                    <a:pt x="11137" y="26563"/>
                  </a:lnTo>
                  <a:lnTo>
                    <a:pt x="10229" y="26563"/>
                  </a:lnTo>
                  <a:lnTo>
                    <a:pt x="10229" y="26563"/>
                  </a:lnTo>
                  <a:lnTo>
                    <a:pt x="9446" y="26522"/>
                  </a:lnTo>
                  <a:lnTo>
                    <a:pt x="8662" y="26439"/>
                  </a:lnTo>
                  <a:lnTo>
                    <a:pt x="7878" y="26274"/>
                  </a:lnTo>
                  <a:lnTo>
                    <a:pt x="7095" y="26068"/>
                  </a:lnTo>
                  <a:lnTo>
                    <a:pt x="7095" y="26068"/>
                  </a:lnTo>
                  <a:lnTo>
                    <a:pt x="6435" y="25779"/>
                  </a:lnTo>
                  <a:lnTo>
                    <a:pt x="5816" y="25449"/>
                  </a:lnTo>
                  <a:lnTo>
                    <a:pt x="5238" y="25037"/>
                  </a:lnTo>
                  <a:lnTo>
                    <a:pt x="4661" y="24542"/>
                  </a:lnTo>
                  <a:lnTo>
                    <a:pt x="4166" y="24047"/>
                  </a:lnTo>
                  <a:lnTo>
                    <a:pt x="3712" y="23469"/>
                  </a:lnTo>
                  <a:lnTo>
                    <a:pt x="3259" y="22892"/>
                  </a:lnTo>
                  <a:lnTo>
                    <a:pt x="2887" y="22273"/>
                  </a:lnTo>
                  <a:lnTo>
                    <a:pt x="2887" y="22273"/>
                  </a:lnTo>
                  <a:lnTo>
                    <a:pt x="2558" y="21655"/>
                  </a:lnTo>
                  <a:lnTo>
                    <a:pt x="2228" y="20995"/>
                  </a:lnTo>
                  <a:lnTo>
                    <a:pt x="1980" y="20293"/>
                  </a:lnTo>
                  <a:lnTo>
                    <a:pt x="1733" y="19634"/>
                  </a:lnTo>
                  <a:lnTo>
                    <a:pt x="1279" y="18231"/>
                  </a:lnTo>
                  <a:lnTo>
                    <a:pt x="908" y="16829"/>
                  </a:lnTo>
                  <a:lnTo>
                    <a:pt x="908" y="16829"/>
                  </a:lnTo>
                  <a:lnTo>
                    <a:pt x="619" y="15468"/>
                  </a:lnTo>
                  <a:lnTo>
                    <a:pt x="330" y="14107"/>
                  </a:lnTo>
                  <a:lnTo>
                    <a:pt x="124" y="12704"/>
                  </a:lnTo>
                  <a:lnTo>
                    <a:pt x="42" y="12003"/>
                  </a:lnTo>
                  <a:lnTo>
                    <a:pt x="0" y="11302"/>
                  </a:lnTo>
                  <a:lnTo>
                    <a:pt x="0" y="11302"/>
                  </a:lnTo>
                  <a:lnTo>
                    <a:pt x="0" y="10601"/>
                  </a:lnTo>
                  <a:lnTo>
                    <a:pt x="42" y="9900"/>
                  </a:lnTo>
                  <a:lnTo>
                    <a:pt x="124" y="9198"/>
                  </a:lnTo>
                  <a:lnTo>
                    <a:pt x="207" y="8497"/>
                  </a:lnTo>
                  <a:lnTo>
                    <a:pt x="372" y="7796"/>
                  </a:lnTo>
                  <a:lnTo>
                    <a:pt x="536" y="7136"/>
                  </a:lnTo>
                  <a:lnTo>
                    <a:pt x="784" y="6476"/>
                  </a:lnTo>
                  <a:lnTo>
                    <a:pt x="1073" y="5816"/>
                  </a:lnTo>
                  <a:lnTo>
                    <a:pt x="1073" y="5816"/>
                  </a:lnTo>
                  <a:lnTo>
                    <a:pt x="1361" y="5363"/>
                  </a:lnTo>
                  <a:lnTo>
                    <a:pt x="1650" y="4909"/>
                  </a:lnTo>
                  <a:lnTo>
                    <a:pt x="1939" y="4455"/>
                  </a:lnTo>
                  <a:lnTo>
                    <a:pt x="2310" y="4002"/>
                  </a:lnTo>
                  <a:lnTo>
                    <a:pt x="2681" y="3630"/>
                  </a:lnTo>
                  <a:lnTo>
                    <a:pt x="3052" y="3218"/>
                  </a:lnTo>
                  <a:lnTo>
                    <a:pt x="3465" y="2847"/>
                  </a:lnTo>
                  <a:lnTo>
                    <a:pt x="3877" y="2517"/>
                  </a:lnTo>
                  <a:lnTo>
                    <a:pt x="3877" y="2517"/>
                  </a:lnTo>
                  <a:lnTo>
                    <a:pt x="4331" y="2187"/>
                  </a:lnTo>
                  <a:lnTo>
                    <a:pt x="4785" y="1857"/>
                  </a:lnTo>
                  <a:lnTo>
                    <a:pt x="5238" y="1568"/>
                  </a:lnTo>
                  <a:lnTo>
                    <a:pt x="5733" y="1321"/>
                  </a:lnTo>
                  <a:lnTo>
                    <a:pt x="6228" y="1073"/>
                  </a:lnTo>
                  <a:lnTo>
                    <a:pt x="6723" y="826"/>
                  </a:lnTo>
                  <a:lnTo>
                    <a:pt x="7260" y="661"/>
                  </a:lnTo>
                  <a:lnTo>
                    <a:pt x="7796" y="454"/>
                  </a:lnTo>
                  <a:lnTo>
                    <a:pt x="8332" y="331"/>
                  </a:lnTo>
                  <a:lnTo>
                    <a:pt x="8868" y="207"/>
                  </a:lnTo>
                  <a:lnTo>
                    <a:pt x="9404" y="124"/>
                  </a:lnTo>
                  <a:lnTo>
                    <a:pt x="9941" y="42"/>
                  </a:lnTo>
                  <a:lnTo>
                    <a:pt x="10518" y="42"/>
                  </a:lnTo>
                  <a:lnTo>
                    <a:pt x="11054" y="1"/>
                  </a:lnTo>
                  <a:lnTo>
                    <a:pt x="11590" y="42"/>
                  </a:lnTo>
                  <a:lnTo>
                    <a:pt x="12168" y="83"/>
                  </a:lnTo>
                  <a:lnTo>
                    <a:pt x="12168" y="83"/>
                  </a:lnTo>
                  <a:lnTo>
                    <a:pt x="12663" y="166"/>
                  </a:lnTo>
                  <a:lnTo>
                    <a:pt x="13158" y="289"/>
                  </a:lnTo>
                  <a:lnTo>
                    <a:pt x="13653" y="413"/>
                  </a:lnTo>
                  <a:lnTo>
                    <a:pt x="14148" y="578"/>
                  </a:lnTo>
                  <a:lnTo>
                    <a:pt x="14643" y="743"/>
                  </a:lnTo>
                  <a:lnTo>
                    <a:pt x="15137" y="949"/>
                  </a:lnTo>
                  <a:lnTo>
                    <a:pt x="15591" y="1197"/>
                  </a:lnTo>
                  <a:lnTo>
                    <a:pt x="16045" y="1444"/>
                  </a:lnTo>
                  <a:lnTo>
                    <a:pt x="16499" y="1733"/>
                  </a:lnTo>
                  <a:lnTo>
                    <a:pt x="16911" y="2022"/>
                  </a:lnTo>
                  <a:lnTo>
                    <a:pt x="17323" y="2352"/>
                  </a:lnTo>
                  <a:lnTo>
                    <a:pt x="17695" y="2682"/>
                  </a:lnTo>
                  <a:lnTo>
                    <a:pt x="18066" y="3053"/>
                  </a:lnTo>
                  <a:lnTo>
                    <a:pt x="18437" y="3424"/>
                  </a:lnTo>
                  <a:lnTo>
                    <a:pt x="18767" y="3837"/>
                  </a:lnTo>
                  <a:lnTo>
                    <a:pt x="19056" y="4249"/>
                  </a:lnTo>
                  <a:lnTo>
                    <a:pt x="19056" y="4249"/>
                  </a:lnTo>
                  <a:lnTo>
                    <a:pt x="19221" y="4579"/>
                  </a:lnTo>
                  <a:lnTo>
                    <a:pt x="19386" y="4909"/>
                  </a:lnTo>
                  <a:lnTo>
                    <a:pt x="19468" y="5239"/>
                  </a:lnTo>
                  <a:lnTo>
                    <a:pt x="19551" y="5610"/>
                  </a:lnTo>
                  <a:lnTo>
                    <a:pt x="19633" y="6311"/>
                  </a:lnTo>
                  <a:lnTo>
                    <a:pt x="19674" y="7054"/>
                  </a:lnTo>
                  <a:lnTo>
                    <a:pt x="19674" y="7054"/>
                  </a:lnTo>
                  <a:lnTo>
                    <a:pt x="19716" y="8374"/>
                  </a:lnTo>
                  <a:lnTo>
                    <a:pt x="19798" y="9652"/>
                  </a:lnTo>
                  <a:lnTo>
                    <a:pt x="19798" y="10972"/>
                  </a:lnTo>
                  <a:lnTo>
                    <a:pt x="19798" y="12292"/>
                  </a:lnTo>
                  <a:lnTo>
                    <a:pt x="19798" y="12292"/>
                  </a:lnTo>
                  <a:lnTo>
                    <a:pt x="19716" y="13777"/>
                  </a:lnTo>
                  <a:lnTo>
                    <a:pt x="19633" y="15262"/>
                  </a:lnTo>
                  <a:lnTo>
                    <a:pt x="19509" y="16788"/>
                  </a:lnTo>
                  <a:lnTo>
                    <a:pt x="19345" y="1827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8" name="Google Shape;4848;p53">
              <a:extLst>
                <a:ext uri="{FF2B5EF4-FFF2-40B4-BE49-F238E27FC236}">
                  <a16:creationId xmlns:a16="http://schemas.microsoft.com/office/drawing/2014/main" id="{7A72903B-58F8-3627-3600-CA3D078826F3}"/>
                </a:ext>
              </a:extLst>
            </p:cNvPr>
            <p:cNvSpPr/>
            <p:nvPr/>
          </p:nvSpPr>
          <p:spPr>
            <a:xfrm>
              <a:off x="1980750" y="3282825"/>
              <a:ext cx="94875" cy="132000"/>
            </a:xfrm>
            <a:custGeom>
              <a:avLst/>
              <a:gdLst/>
              <a:ahLst/>
              <a:cxnLst/>
              <a:rect l="l" t="t" r="r" b="b"/>
              <a:pathLst>
                <a:path w="3795" h="5280" extrusionOk="0">
                  <a:moveTo>
                    <a:pt x="1403" y="0"/>
                  </a:moveTo>
                  <a:lnTo>
                    <a:pt x="1114" y="206"/>
                  </a:lnTo>
                  <a:lnTo>
                    <a:pt x="866" y="454"/>
                  </a:lnTo>
                  <a:lnTo>
                    <a:pt x="619" y="701"/>
                  </a:lnTo>
                  <a:lnTo>
                    <a:pt x="413" y="1031"/>
                  </a:lnTo>
                  <a:lnTo>
                    <a:pt x="248" y="1361"/>
                  </a:lnTo>
                  <a:lnTo>
                    <a:pt x="124" y="1691"/>
                  </a:lnTo>
                  <a:lnTo>
                    <a:pt x="41" y="2063"/>
                  </a:lnTo>
                  <a:lnTo>
                    <a:pt x="0" y="2434"/>
                  </a:lnTo>
                  <a:lnTo>
                    <a:pt x="41" y="2722"/>
                  </a:lnTo>
                  <a:lnTo>
                    <a:pt x="83" y="3011"/>
                  </a:lnTo>
                  <a:lnTo>
                    <a:pt x="165" y="3300"/>
                  </a:lnTo>
                  <a:lnTo>
                    <a:pt x="248" y="3547"/>
                  </a:lnTo>
                  <a:lnTo>
                    <a:pt x="371" y="3795"/>
                  </a:lnTo>
                  <a:lnTo>
                    <a:pt x="495" y="4042"/>
                  </a:lnTo>
                  <a:lnTo>
                    <a:pt x="660" y="4249"/>
                  </a:lnTo>
                  <a:lnTo>
                    <a:pt x="866" y="4455"/>
                  </a:lnTo>
                  <a:lnTo>
                    <a:pt x="1073" y="4661"/>
                  </a:lnTo>
                  <a:lnTo>
                    <a:pt x="1279" y="4826"/>
                  </a:lnTo>
                  <a:lnTo>
                    <a:pt x="1526" y="4950"/>
                  </a:lnTo>
                  <a:lnTo>
                    <a:pt x="1774" y="5073"/>
                  </a:lnTo>
                  <a:lnTo>
                    <a:pt x="2021" y="5156"/>
                  </a:lnTo>
                  <a:lnTo>
                    <a:pt x="2310" y="5238"/>
                  </a:lnTo>
                  <a:lnTo>
                    <a:pt x="2557" y="5280"/>
                  </a:lnTo>
                  <a:lnTo>
                    <a:pt x="2887" y="5280"/>
                  </a:lnTo>
                  <a:lnTo>
                    <a:pt x="3341" y="5238"/>
                  </a:lnTo>
                  <a:lnTo>
                    <a:pt x="3795" y="5156"/>
                  </a:lnTo>
                  <a:lnTo>
                    <a:pt x="3341" y="5073"/>
                  </a:lnTo>
                  <a:lnTo>
                    <a:pt x="2929" y="4991"/>
                  </a:lnTo>
                  <a:lnTo>
                    <a:pt x="2475" y="4785"/>
                  </a:lnTo>
                  <a:lnTo>
                    <a:pt x="2104" y="4537"/>
                  </a:lnTo>
                  <a:lnTo>
                    <a:pt x="1733" y="4249"/>
                  </a:lnTo>
                  <a:lnTo>
                    <a:pt x="1444" y="3919"/>
                  </a:lnTo>
                  <a:lnTo>
                    <a:pt x="1155" y="3547"/>
                  </a:lnTo>
                  <a:lnTo>
                    <a:pt x="990" y="3094"/>
                  </a:lnTo>
                  <a:lnTo>
                    <a:pt x="866" y="2722"/>
                  </a:lnTo>
                  <a:lnTo>
                    <a:pt x="825" y="2310"/>
                  </a:lnTo>
                  <a:lnTo>
                    <a:pt x="784" y="1898"/>
                  </a:lnTo>
                  <a:lnTo>
                    <a:pt x="825" y="1526"/>
                  </a:lnTo>
                  <a:lnTo>
                    <a:pt x="908" y="1114"/>
                  </a:lnTo>
                  <a:lnTo>
                    <a:pt x="1031" y="701"/>
                  </a:lnTo>
                  <a:lnTo>
                    <a:pt x="1196" y="330"/>
                  </a:lnTo>
                  <a:lnTo>
                    <a:pt x="1403" y="0"/>
                  </a:lnTo>
                  <a:close/>
                </a:path>
              </a:pathLst>
            </a:custGeom>
            <a:solidFill>
              <a:srgbClr val="DE54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9" name="Google Shape;4849;p53">
              <a:extLst>
                <a:ext uri="{FF2B5EF4-FFF2-40B4-BE49-F238E27FC236}">
                  <a16:creationId xmlns:a16="http://schemas.microsoft.com/office/drawing/2014/main" id="{FB599CEE-BB5B-B9F3-F050-1A02FDBDC825}"/>
                </a:ext>
              </a:extLst>
            </p:cNvPr>
            <p:cNvSpPr/>
            <p:nvPr/>
          </p:nvSpPr>
          <p:spPr>
            <a:xfrm>
              <a:off x="2000325" y="3272500"/>
              <a:ext cx="123775" cy="139225"/>
            </a:xfrm>
            <a:custGeom>
              <a:avLst/>
              <a:gdLst/>
              <a:ahLst/>
              <a:cxnLst/>
              <a:rect l="l" t="t" r="r" b="b"/>
              <a:pathLst>
                <a:path w="4951" h="5569" extrusionOk="0">
                  <a:moveTo>
                    <a:pt x="2104" y="1"/>
                  </a:moveTo>
                  <a:lnTo>
                    <a:pt x="1692" y="42"/>
                  </a:lnTo>
                  <a:lnTo>
                    <a:pt x="1321" y="125"/>
                  </a:lnTo>
                  <a:lnTo>
                    <a:pt x="950" y="248"/>
                  </a:lnTo>
                  <a:lnTo>
                    <a:pt x="620" y="413"/>
                  </a:lnTo>
                  <a:lnTo>
                    <a:pt x="413" y="743"/>
                  </a:lnTo>
                  <a:lnTo>
                    <a:pt x="248" y="1114"/>
                  </a:lnTo>
                  <a:lnTo>
                    <a:pt x="125" y="1527"/>
                  </a:lnTo>
                  <a:lnTo>
                    <a:pt x="42" y="1939"/>
                  </a:lnTo>
                  <a:lnTo>
                    <a:pt x="1" y="2311"/>
                  </a:lnTo>
                  <a:lnTo>
                    <a:pt x="42" y="2723"/>
                  </a:lnTo>
                  <a:lnTo>
                    <a:pt x="83" y="3135"/>
                  </a:lnTo>
                  <a:lnTo>
                    <a:pt x="207" y="3507"/>
                  </a:lnTo>
                  <a:lnTo>
                    <a:pt x="372" y="3960"/>
                  </a:lnTo>
                  <a:lnTo>
                    <a:pt x="661" y="4332"/>
                  </a:lnTo>
                  <a:lnTo>
                    <a:pt x="950" y="4662"/>
                  </a:lnTo>
                  <a:lnTo>
                    <a:pt x="1321" y="4950"/>
                  </a:lnTo>
                  <a:lnTo>
                    <a:pt x="1692" y="5198"/>
                  </a:lnTo>
                  <a:lnTo>
                    <a:pt x="2146" y="5404"/>
                  </a:lnTo>
                  <a:lnTo>
                    <a:pt x="2558" y="5486"/>
                  </a:lnTo>
                  <a:lnTo>
                    <a:pt x="3012" y="5569"/>
                  </a:lnTo>
                  <a:lnTo>
                    <a:pt x="3424" y="5363"/>
                  </a:lnTo>
                  <a:lnTo>
                    <a:pt x="3795" y="5156"/>
                  </a:lnTo>
                  <a:lnTo>
                    <a:pt x="4125" y="4868"/>
                  </a:lnTo>
                  <a:lnTo>
                    <a:pt x="4414" y="4538"/>
                  </a:lnTo>
                  <a:lnTo>
                    <a:pt x="4620" y="4167"/>
                  </a:lnTo>
                  <a:lnTo>
                    <a:pt x="4785" y="3754"/>
                  </a:lnTo>
                  <a:lnTo>
                    <a:pt x="4909" y="3300"/>
                  </a:lnTo>
                  <a:lnTo>
                    <a:pt x="4950" y="2847"/>
                  </a:lnTo>
                  <a:lnTo>
                    <a:pt x="4909" y="2558"/>
                  </a:lnTo>
                  <a:lnTo>
                    <a:pt x="4868" y="2269"/>
                  </a:lnTo>
                  <a:lnTo>
                    <a:pt x="4785" y="2022"/>
                  </a:lnTo>
                  <a:lnTo>
                    <a:pt x="4703" y="1733"/>
                  </a:lnTo>
                  <a:lnTo>
                    <a:pt x="4579" y="1486"/>
                  </a:lnTo>
                  <a:lnTo>
                    <a:pt x="4455" y="1279"/>
                  </a:lnTo>
                  <a:lnTo>
                    <a:pt x="4290" y="1032"/>
                  </a:lnTo>
                  <a:lnTo>
                    <a:pt x="4084" y="867"/>
                  </a:lnTo>
                  <a:lnTo>
                    <a:pt x="3878" y="661"/>
                  </a:lnTo>
                  <a:lnTo>
                    <a:pt x="3672" y="496"/>
                  </a:lnTo>
                  <a:lnTo>
                    <a:pt x="3424" y="372"/>
                  </a:lnTo>
                  <a:lnTo>
                    <a:pt x="3177" y="248"/>
                  </a:lnTo>
                  <a:lnTo>
                    <a:pt x="2929" y="125"/>
                  </a:lnTo>
                  <a:lnTo>
                    <a:pt x="2641" y="83"/>
                  </a:lnTo>
                  <a:lnTo>
                    <a:pt x="2393" y="42"/>
                  </a:lnTo>
                  <a:lnTo>
                    <a:pt x="210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0" name="Google Shape;4850;p53">
              <a:extLst>
                <a:ext uri="{FF2B5EF4-FFF2-40B4-BE49-F238E27FC236}">
                  <a16:creationId xmlns:a16="http://schemas.microsoft.com/office/drawing/2014/main" id="{52DE7D2A-5C7B-5BDE-B59C-6A60E57A9FE1}"/>
                </a:ext>
              </a:extLst>
            </p:cNvPr>
            <p:cNvSpPr/>
            <p:nvPr/>
          </p:nvSpPr>
          <p:spPr>
            <a:xfrm>
              <a:off x="2062200" y="3294150"/>
              <a:ext cx="40250" cy="38200"/>
            </a:xfrm>
            <a:custGeom>
              <a:avLst/>
              <a:gdLst/>
              <a:ahLst/>
              <a:cxnLst/>
              <a:rect l="l" t="t" r="r" b="b"/>
              <a:pathLst>
                <a:path w="1610" h="1528" extrusionOk="0">
                  <a:moveTo>
                    <a:pt x="1" y="1"/>
                  </a:moveTo>
                  <a:lnTo>
                    <a:pt x="537" y="290"/>
                  </a:lnTo>
                  <a:lnTo>
                    <a:pt x="949" y="620"/>
                  </a:lnTo>
                  <a:lnTo>
                    <a:pt x="1320" y="1032"/>
                  </a:lnTo>
                  <a:lnTo>
                    <a:pt x="1609" y="1527"/>
                  </a:lnTo>
                  <a:lnTo>
                    <a:pt x="1609" y="1238"/>
                  </a:lnTo>
                  <a:lnTo>
                    <a:pt x="1527" y="950"/>
                  </a:lnTo>
                  <a:lnTo>
                    <a:pt x="1362" y="661"/>
                  </a:lnTo>
                  <a:lnTo>
                    <a:pt x="1155" y="413"/>
                  </a:lnTo>
                  <a:lnTo>
                    <a:pt x="908" y="207"/>
                  </a:lnTo>
                  <a:lnTo>
                    <a:pt x="619" y="83"/>
                  </a:lnTo>
                  <a:lnTo>
                    <a:pt x="331"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1" name="Google Shape;4851;p53">
              <a:extLst>
                <a:ext uri="{FF2B5EF4-FFF2-40B4-BE49-F238E27FC236}">
                  <a16:creationId xmlns:a16="http://schemas.microsoft.com/office/drawing/2014/main" id="{581F32EB-ACD1-62DB-5757-A6EA713ED802}"/>
                </a:ext>
              </a:extLst>
            </p:cNvPr>
            <p:cNvSpPr/>
            <p:nvPr/>
          </p:nvSpPr>
          <p:spPr>
            <a:xfrm>
              <a:off x="1909600" y="3265300"/>
              <a:ext cx="46425" cy="46425"/>
            </a:xfrm>
            <a:custGeom>
              <a:avLst/>
              <a:gdLst/>
              <a:ahLst/>
              <a:cxnLst/>
              <a:rect l="l" t="t" r="r" b="b"/>
              <a:pathLst>
                <a:path w="1857" h="1857" extrusionOk="0">
                  <a:moveTo>
                    <a:pt x="949" y="0"/>
                  </a:moveTo>
                  <a:lnTo>
                    <a:pt x="743" y="41"/>
                  </a:lnTo>
                  <a:lnTo>
                    <a:pt x="578" y="83"/>
                  </a:lnTo>
                  <a:lnTo>
                    <a:pt x="413" y="165"/>
                  </a:lnTo>
                  <a:lnTo>
                    <a:pt x="289" y="289"/>
                  </a:lnTo>
                  <a:lnTo>
                    <a:pt x="165" y="413"/>
                  </a:lnTo>
                  <a:lnTo>
                    <a:pt x="83" y="578"/>
                  </a:lnTo>
                  <a:lnTo>
                    <a:pt x="41" y="742"/>
                  </a:lnTo>
                  <a:lnTo>
                    <a:pt x="0" y="949"/>
                  </a:lnTo>
                  <a:lnTo>
                    <a:pt x="41" y="1114"/>
                  </a:lnTo>
                  <a:lnTo>
                    <a:pt x="83" y="1320"/>
                  </a:lnTo>
                  <a:lnTo>
                    <a:pt x="165" y="1444"/>
                  </a:lnTo>
                  <a:lnTo>
                    <a:pt x="289" y="1609"/>
                  </a:lnTo>
                  <a:lnTo>
                    <a:pt x="413" y="1691"/>
                  </a:lnTo>
                  <a:lnTo>
                    <a:pt x="578" y="1774"/>
                  </a:lnTo>
                  <a:lnTo>
                    <a:pt x="743" y="1856"/>
                  </a:lnTo>
                  <a:lnTo>
                    <a:pt x="1114" y="1856"/>
                  </a:lnTo>
                  <a:lnTo>
                    <a:pt x="1320" y="1774"/>
                  </a:lnTo>
                  <a:lnTo>
                    <a:pt x="1444" y="1691"/>
                  </a:lnTo>
                  <a:lnTo>
                    <a:pt x="1609" y="1609"/>
                  </a:lnTo>
                  <a:lnTo>
                    <a:pt x="1733" y="1444"/>
                  </a:lnTo>
                  <a:lnTo>
                    <a:pt x="1815" y="1320"/>
                  </a:lnTo>
                  <a:lnTo>
                    <a:pt x="1856" y="1114"/>
                  </a:lnTo>
                  <a:lnTo>
                    <a:pt x="1856" y="949"/>
                  </a:lnTo>
                  <a:lnTo>
                    <a:pt x="1856" y="742"/>
                  </a:lnTo>
                  <a:lnTo>
                    <a:pt x="1815" y="578"/>
                  </a:lnTo>
                  <a:lnTo>
                    <a:pt x="1733" y="413"/>
                  </a:lnTo>
                  <a:lnTo>
                    <a:pt x="1609" y="289"/>
                  </a:lnTo>
                  <a:lnTo>
                    <a:pt x="1444" y="165"/>
                  </a:lnTo>
                  <a:lnTo>
                    <a:pt x="1320" y="83"/>
                  </a:lnTo>
                  <a:lnTo>
                    <a:pt x="1114" y="41"/>
                  </a:lnTo>
                  <a:lnTo>
                    <a:pt x="949" y="0"/>
                  </a:lnTo>
                  <a:close/>
                </a:path>
              </a:pathLst>
            </a:custGeom>
            <a:solidFill>
              <a:srgbClr val="3253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2" name="Google Shape;4852;p53">
              <a:extLst>
                <a:ext uri="{FF2B5EF4-FFF2-40B4-BE49-F238E27FC236}">
                  <a16:creationId xmlns:a16="http://schemas.microsoft.com/office/drawing/2014/main" id="{AB376B90-EA7E-1824-18E6-1E0A4B07FD64}"/>
                </a:ext>
              </a:extLst>
            </p:cNvPr>
            <p:cNvSpPr/>
            <p:nvPr/>
          </p:nvSpPr>
          <p:spPr>
            <a:xfrm>
              <a:off x="1946725" y="3404500"/>
              <a:ext cx="235125" cy="110350"/>
            </a:xfrm>
            <a:custGeom>
              <a:avLst/>
              <a:gdLst/>
              <a:ahLst/>
              <a:cxnLst/>
              <a:rect l="l" t="t" r="r" b="b"/>
              <a:pathLst>
                <a:path w="9405" h="4414" extrusionOk="0">
                  <a:moveTo>
                    <a:pt x="8868" y="536"/>
                  </a:moveTo>
                  <a:lnTo>
                    <a:pt x="8662" y="990"/>
                  </a:lnTo>
                  <a:lnTo>
                    <a:pt x="8414" y="1485"/>
                  </a:lnTo>
                  <a:lnTo>
                    <a:pt x="8002" y="2021"/>
                  </a:lnTo>
                  <a:lnTo>
                    <a:pt x="7754" y="2310"/>
                  </a:lnTo>
                  <a:lnTo>
                    <a:pt x="7507" y="2599"/>
                  </a:lnTo>
                  <a:lnTo>
                    <a:pt x="7177" y="2846"/>
                  </a:lnTo>
                  <a:lnTo>
                    <a:pt x="6847" y="3135"/>
                  </a:lnTo>
                  <a:lnTo>
                    <a:pt x="6476" y="3341"/>
                  </a:lnTo>
                  <a:lnTo>
                    <a:pt x="6063" y="3547"/>
                  </a:lnTo>
                  <a:lnTo>
                    <a:pt x="5651" y="3712"/>
                  </a:lnTo>
                  <a:lnTo>
                    <a:pt x="5156" y="3836"/>
                  </a:lnTo>
                  <a:lnTo>
                    <a:pt x="4620" y="3877"/>
                  </a:lnTo>
                  <a:lnTo>
                    <a:pt x="4166" y="3836"/>
                  </a:lnTo>
                  <a:lnTo>
                    <a:pt x="3753" y="3754"/>
                  </a:lnTo>
                  <a:lnTo>
                    <a:pt x="3382" y="3630"/>
                  </a:lnTo>
                  <a:lnTo>
                    <a:pt x="2970" y="3465"/>
                  </a:lnTo>
                  <a:lnTo>
                    <a:pt x="2640" y="3259"/>
                  </a:lnTo>
                  <a:lnTo>
                    <a:pt x="2269" y="3011"/>
                  </a:lnTo>
                  <a:lnTo>
                    <a:pt x="1691" y="2516"/>
                  </a:lnTo>
                  <a:lnTo>
                    <a:pt x="1196" y="2062"/>
                  </a:lnTo>
                  <a:lnTo>
                    <a:pt x="825" y="1609"/>
                  </a:lnTo>
                  <a:lnTo>
                    <a:pt x="536" y="1196"/>
                  </a:lnTo>
                  <a:lnTo>
                    <a:pt x="866" y="1361"/>
                  </a:lnTo>
                  <a:lnTo>
                    <a:pt x="1237" y="1568"/>
                  </a:lnTo>
                  <a:lnTo>
                    <a:pt x="1732" y="1774"/>
                  </a:lnTo>
                  <a:lnTo>
                    <a:pt x="2310" y="2021"/>
                  </a:lnTo>
                  <a:lnTo>
                    <a:pt x="2970" y="2186"/>
                  </a:lnTo>
                  <a:lnTo>
                    <a:pt x="3671" y="2351"/>
                  </a:lnTo>
                  <a:lnTo>
                    <a:pt x="4042" y="2392"/>
                  </a:lnTo>
                  <a:lnTo>
                    <a:pt x="4413" y="2392"/>
                  </a:lnTo>
                  <a:lnTo>
                    <a:pt x="4867" y="2351"/>
                  </a:lnTo>
                  <a:lnTo>
                    <a:pt x="5238" y="2310"/>
                  </a:lnTo>
                  <a:lnTo>
                    <a:pt x="5609" y="2227"/>
                  </a:lnTo>
                  <a:lnTo>
                    <a:pt x="6352" y="1980"/>
                  </a:lnTo>
                  <a:lnTo>
                    <a:pt x="7053" y="1691"/>
                  </a:lnTo>
                  <a:lnTo>
                    <a:pt x="7631" y="1361"/>
                  </a:lnTo>
                  <a:lnTo>
                    <a:pt x="8167" y="1073"/>
                  </a:lnTo>
                  <a:lnTo>
                    <a:pt x="8538" y="784"/>
                  </a:lnTo>
                  <a:lnTo>
                    <a:pt x="8868" y="536"/>
                  </a:lnTo>
                  <a:close/>
                  <a:moveTo>
                    <a:pt x="8868" y="0"/>
                  </a:moveTo>
                  <a:lnTo>
                    <a:pt x="8703" y="41"/>
                  </a:lnTo>
                  <a:lnTo>
                    <a:pt x="8538" y="124"/>
                  </a:lnTo>
                  <a:lnTo>
                    <a:pt x="8208" y="371"/>
                  </a:lnTo>
                  <a:lnTo>
                    <a:pt x="7837" y="619"/>
                  </a:lnTo>
                  <a:lnTo>
                    <a:pt x="7383" y="908"/>
                  </a:lnTo>
                  <a:lnTo>
                    <a:pt x="6806" y="1196"/>
                  </a:lnTo>
                  <a:lnTo>
                    <a:pt x="6187" y="1485"/>
                  </a:lnTo>
                  <a:lnTo>
                    <a:pt x="5486" y="1691"/>
                  </a:lnTo>
                  <a:lnTo>
                    <a:pt x="5156" y="1774"/>
                  </a:lnTo>
                  <a:lnTo>
                    <a:pt x="4826" y="1815"/>
                  </a:lnTo>
                  <a:lnTo>
                    <a:pt x="4413" y="1856"/>
                  </a:lnTo>
                  <a:lnTo>
                    <a:pt x="3753" y="1815"/>
                  </a:lnTo>
                  <a:lnTo>
                    <a:pt x="3094" y="1691"/>
                  </a:lnTo>
                  <a:lnTo>
                    <a:pt x="2516" y="1526"/>
                  </a:lnTo>
                  <a:lnTo>
                    <a:pt x="1939" y="1320"/>
                  </a:lnTo>
                  <a:lnTo>
                    <a:pt x="1485" y="1114"/>
                  </a:lnTo>
                  <a:lnTo>
                    <a:pt x="1114" y="908"/>
                  </a:lnTo>
                  <a:lnTo>
                    <a:pt x="784" y="743"/>
                  </a:lnTo>
                  <a:lnTo>
                    <a:pt x="660" y="701"/>
                  </a:lnTo>
                  <a:lnTo>
                    <a:pt x="536" y="660"/>
                  </a:lnTo>
                  <a:lnTo>
                    <a:pt x="330" y="701"/>
                  </a:lnTo>
                  <a:lnTo>
                    <a:pt x="124" y="825"/>
                  </a:lnTo>
                  <a:lnTo>
                    <a:pt x="41" y="990"/>
                  </a:lnTo>
                  <a:lnTo>
                    <a:pt x="0" y="1155"/>
                  </a:lnTo>
                  <a:lnTo>
                    <a:pt x="0" y="1320"/>
                  </a:lnTo>
                  <a:lnTo>
                    <a:pt x="83" y="1485"/>
                  </a:lnTo>
                  <a:lnTo>
                    <a:pt x="454" y="1980"/>
                  </a:lnTo>
                  <a:lnTo>
                    <a:pt x="866" y="2475"/>
                  </a:lnTo>
                  <a:lnTo>
                    <a:pt x="1402" y="2970"/>
                  </a:lnTo>
                  <a:lnTo>
                    <a:pt x="1691" y="3259"/>
                  </a:lnTo>
                  <a:lnTo>
                    <a:pt x="2062" y="3506"/>
                  </a:lnTo>
                  <a:lnTo>
                    <a:pt x="2434" y="3754"/>
                  </a:lnTo>
                  <a:lnTo>
                    <a:pt x="2805" y="3960"/>
                  </a:lnTo>
                  <a:lnTo>
                    <a:pt x="3217" y="4166"/>
                  </a:lnTo>
                  <a:lnTo>
                    <a:pt x="3671" y="4290"/>
                  </a:lnTo>
                  <a:lnTo>
                    <a:pt x="4125" y="4372"/>
                  </a:lnTo>
                  <a:lnTo>
                    <a:pt x="4620" y="4413"/>
                  </a:lnTo>
                  <a:lnTo>
                    <a:pt x="4950" y="4413"/>
                  </a:lnTo>
                  <a:lnTo>
                    <a:pt x="5280" y="4372"/>
                  </a:lnTo>
                  <a:lnTo>
                    <a:pt x="5774" y="4248"/>
                  </a:lnTo>
                  <a:lnTo>
                    <a:pt x="6269" y="4042"/>
                  </a:lnTo>
                  <a:lnTo>
                    <a:pt x="6723" y="3836"/>
                  </a:lnTo>
                  <a:lnTo>
                    <a:pt x="7136" y="3589"/>
                  </a:lnTo>
                  <a:lnTo>
                    <a:pt x="7507" y="3300"/>
                  </a:lnTo>
                  <a:lnTo>
                    <a:pt x="7837" y="3011"/>
                  </a:lnTo>
                  <a:lnTo>
                    <a:pt x="8125" y="2722"/>
                  </a:lnTo>
                  <a:lnTo>
                    <a:pt x="8373" y="2392"/>
                  </a:lnTo>
                  <a:lnTo>
                    <a:pt x="8827" y="1815"/>
                  </a:lnTo>
                  <a:lnTo>
                    <a:pt x="9115" y="1279"/>
                  </a:lnTo>
                  <a:lnTo>
                    <a:pt x="9322" y="908"/>
                  </a:lnTo>
                  <a:lnTo>
                    <a:pt x="9363" y="743"/>
                  </a:lnTo>
                  <a:lnTo>
                    <a:pt x="9404" y="578"/>
                  </a:lnTo>
                  <a:lnTo>
                    <a:pt x="9404" y="413"/>
                  </a:lnTo>
                  <a:lnTo>
                    <a:pt x="9322" y="248"/>
                  </a:lnTo>
                  <a:lnTo>
                    <a:pt x="9198" y="124"/>
                  </a:lnTo>
                  <a:lnTo>
                    <a:pt x="9033" y="41"/>
                  </a:lnTo>
                  <a:lnTo>
                    <a:pt x="8868"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3" name="Google Shape;4853;p53">
              <a:extLst>
                <a:ext uri="{FF2B5EF4-FFF2-40B4-BE49-F238E27FC236}">
                  <a16:creationId xmlns:a16="http://schemas.microsoft.com/office/drawing/2014/main" id="{AC750DC1-2C81-7362-088C-F54BADCE99CF}"/>
                </a:ext>
              </a:extLst>
            </p:cNvPr>
            <p:cNvSpPr/>
            <p:nvPr/>
          </p:nvSpPr>
          <p:spPr>
            <a:xfrm>
              <a:off x="1960125" y="3417900"/>
              <a:ext cx="208300" cy="83550"/>
            </a:xfrm>
            <a:custGeom>
              <a:avLst/>
              <a:gdLst/>
              <a:ahLst/>
              <a:cxnLst/>
              <a:rect l="l" t="t" r="r" b="b"/>
              <a:pathLst>
                <a:path w="8332" h="3342" fill="none" extrusionOk="0">
                  <a:moveTo>
                    <a:pt x="8332" y="0"/>
                  </a:moveTo>
                  <a:lnTo>
                    <a:pt x="8332" y="0"/>
                  </a:lnTo>
                  <a:lnTo>
                    <a:pt x="8126" y="454"/>
                  </a:lnTo>
                  <a:lnTo>
                    <a:pt x="7878" y="949"/>
                  </a:lnTo>
                  <a:lnTo>
                    <a:pt x="7466" y="1485"/>
                  </a:lnTo>
                  <a:lnTo>
                    <a:pt x="7218" y="1774"/>
                  </a:lnTo>
                  <a:lnTo>
                    <a:pt x="6971" y="2063"/>
                  </a:lnTo>
                  <a:lnTo>
                    <a:pt x="6641" y="2310"/>
                  </a:lnTo>
                  <a:lnTo>
                    <a:pt x="6311" y="2599"/>
                  </a:lnTo>
                  <a:lnTo>
                    <a:pt x="5940" y="2805"/>
                  </a:lnTo>
                  <a:lnTo>
                    <a:pt x="5527" y="3011"/>
                  </a:lnTo>
                  <a:lnTo>
                    <a:pt x="5115" y="3176"/>
                  </a:lnTo>
                  <a:lnTo>
                    <a:pt x="4620" y="3300"/>
                  </a:lnTo>
                  <a:lnTo>
                    <a:pt x="4620" y="3300"/>
                  </a:lnTo>
                  <a:lnTo>
                    <a:pt x="4084" y="3341"/>
                  </a:lnTo>
                  <a:lnTo>
                    <a:pt x="4084" y="3341"/>
                  </a:lnTo>
                  <a:lnTo>
                    <a:pt x="3630" y="3300"/>
                  </a:lnTo>
                  <a:lnTo>
                    <a:pt x="3217" y="3218"/>
                  </a:lnTo>
                  <a:lnTo>
                    <a:pt x="2846" y="3094"/>
                  </a:lnTo>
                  <a:lnTo>
                    <a:pt x="2434" y="2929"/>
                  </a:lnTo>
                  <a:lnTo>
                    <a:pt x="2104" y="2723"/>
                  </a:lnTo>
                  <a:lnTo>
                    <a:pt x="1733" y="2475"/>
                  </a:lnTo>
                  <a:lnTo>
                    <a:pt x="1155" y="1980"/>
                  </a:lnTo>
                  <a:lnTo>
                    <a:pt x="660" y="1526"/>
                  </a:lnTo>
                  <a:lnTo>
                    <a:pt x="289" y="1073"/>
                  </a:lnTo>
                  <a:lnTo>
                    <a:pt x="0" y="660"/>
                  </a:lnTo>
                  <a:lnTo>
                    <a:pt x="0" y="660"/>
                  </a:lnTo>
                  <a:lnTo>
                    <a:pt x="330" y="825"/>
                  </a:lnTo>
                  <a:lnTo>
                    <a:pt x="701" y="1032"/>
                  </a:lnTo>
                  <a:lnTo>
                    <a:pt x="1196" y="1238"/>
                  </a:lnTo>
                  <a:lnTo>
                    <a:pt x="1774" y="1485"/>
                  </a:lnTo>
                  <a:lnTo>
                    <a:pt x="2434" y="1650"/>
                  </a:lnTo>
                  <a:lnTo>
                    <a:pt x="3135" y="1815"/>
                  </a:lnTo>
                  <a:lnTo>
                    <a:pt x="3506" y="1856"/>
                  </a:lnTo>
                  <a:lnTo>
                    <a:pt x="3877" y="1856"/>
                  </a:lnTo>
                  <a:lnTo>
                    <a:pt x="3877" y="1856"/>
                  </a:lnTo>
                  <a:lnTo>
                    <a:pt x="4331" y="1815"/>
                  </a:lnTo>
                  <a:lnTo>
                    <a:pt x="4331" y="1815"/>
                  </a:lnTo>
                  <a:lnTo>
                    <a:pt x="4702" y="1774"/>
                  </a:lnTo>
                  <a:lnTo>
                    <a:pt x="5073" y="1691"/>
                  </a:lnTo>
                  <a:lnTo>
                    <a:pt x="5816" y="1444"/>
                  </a:lnTo>
                  <a:lnTo>
                    <a:pt x="6517" y="1155"/>
                  </a:lnTo>
                  <a:lnTo>
                    <a:pt x="7095" y="825"/>
                  </a:lnTo>
                  <a:lnTo>
                    <a:pt x="7631" y="537"/>
                  </a:lnTo>
                  <a:lnTo>
                    <a:pt x="8002" y="248"/>
                  </a:lnTo>
                  <a:lnTo>
                    <a:pt x="8332"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4" name="Google Shape;4854;p53">
              <a:extLst>
                <a:ext uri="{FF2B5EF4-FFF2-40B4-BE49-F238E27FC236}">
                  <a16:creationId xmlns:a16="http://schemas.microsoft.com/office/drawing/2014/main" id="{BE69B0AD-6CB1-6E0A-8CB8-6C752CF518B5}"/>
                </a:ext>
              </a:extLst>
            </p:cNvPr>
            <p:cNvSpPr/>
            <p:nvPr/>
          </p:nvSpPr>
          <p:spPr>
            <a:xfrm>
              <a:off x="1946725" y="3404500"/>
              <a:ext cx="235125" cy="110350"/>
            </a:xfrm>
            <a:custGeom>
              <a:avLst/>
              <a:gdLst/>
              <a:ahLst/>
              <a:cxnLst/>
              <a:rect l="l" t="t" r="r" b="b"/>
              <a:pathLst>
                <a:path w="9405" h="4414" fill="none" extrusionOk="0">
                  <a:moveTo>
                    <a:pt x="8868" y="0"/>
                  </a:moveTo>
                  <a:lnTo>
                    <a:pt x="8868" y="0"/>
                  </a:lnTo>
                  <a:lnTo>
                    <a:pt x="8703" y="41"/>
                  </a:lnTo>
                  <a:lnTo>
                    <a:pt x="8538" y="124"/>
                  </a:lnTo>
                  <a:lnTo>
                    <a:pt x="8538" y="124"/>
                  </a:lnTo>
                  <a:lnTo>
                    <a:pt x="8208" y="371"/>
                  </a:lnTo>
                  <a:lnTo>
                    <a:pt x="7837" y="619"/>
                  </a:lnTo>
                  <a:lnTo>
                    <a:pt x="7383" y="908"/>
                  </a:lnTo>
                  <a:lnTo>
                    <a:pt x="6806" y="1196"/>
                  </a:lnTo>
                  <a:lnTo>
                    <a:pt x="6187" y="1485"/>
                  </a:lnTo>
                  <a:lnTo>
                    <a:pt x="5486" y="1691"/>
                  </a:lnTo>
                  <a:lnTo>
                    <a:pt x="5156" y="1774"/>
                  </a:lnTo>
                  <a:lnTo>
                    <a:pt x="4826" y="1815"/>
                  </a:lnTo>
                  <a:lnTo>
                    <a:pt x="4826" y="1815"/>
                  </a:lnTo>
                  <a:lnTo>
                    <a:pt x="4413" y="1856"/>
                  </a:lnTo>
                  <a:lnTo>
                    <a:pt x="4413" y="1856"/>
                  </a:lnTo>
                  <a:lnTo>
                    <a:pt x="3753" y="1815"/>
                  </a:lnTo>
                  <a:lnTo>
                    <a:pt x="3094" y="1691"/>
                  </a:lnTo>
                  <a:lnTo>
                    <a:pt x="2516" y="1526"/>
                  </a:lnTo>
                  <a:lnTo>
                    <a:pt x="1939" y="1320"/>
                  </a:lnTo>
                  <a:lnTo>
                    <a:pt x="1485" y="1114"/>
                  </a:lnTo>
                  <a:lnTo>
                    <a:pt x="1114" y="908"/>
                  </a:lnTo>
                  <a:lnTo>
                    <a:pt x="784" y="743"/>
                  </a:lnTo>
                  <a:lnTo>
                    <a:pt x="784" y="743"/>
                  </a:lnTo>
                  <a:lnTo>
                    <a:pt x="660" y="701"/>
                  </a:lnTo>
                  <a:lnTo>
                    <a:pt x="536" y="660"/>
                  </a:lnTo>
                  <a:lnTo>
                    <a:pt x="536" y="660"/>
                  </a:lnTo>
                  <a:lnTo>
                    <a:pt x="330" y="701"/>
                  </a:lnTo>
                  <a:lnTo>
                    <a:pt x="124" y="825"/>
                  </a:lnTo>
                  <a:lnTo>
                    <a:pt x="124" y="825"/>
                  </a:lnTo>
                  <a:lnTo>
                    <a:pt x="41" y="990"/>
                  </a:lnTo>
                  <a:lnTo>
                    <a:pt x="0" y="1155"/>
                  </a:lnTo>
                  <a:lnTo>
                    <a:pt x="0" y="1320"/>
                  </a:lnTo>
                  <a:lnTo>
                    <a:pt x="83" y="1485"/>
                  </a:lnTo>
                  <a:lnTo>
                    <a:pt x="83" y="1485"/>
                  </a:lnTo>
                  <a:lnTo>
                    <a:pt x="454" y="1980"/>
                  </a:lnTo>
                  <a:lnTo>
                    <a:pt x="866" y="2475"/>
                  </a:lnTo>
                  <a:lnTo>
                    <a:pt x="1402" y="2970"/>
                  </a:lnTo>
                  <a:lnTo>
                    <a:pt x="1691" y="3259"/>
                  </a:lnTo>
                  <a:lnTo>
                    <a:pt x="2062" y="3506"/>
                  </a:lnTo>
                  <a:lnTo>
                    <a:pt x="2434" y="3754"/>
                  </a:lnTo>
                  <a:lnTo>
                    <a:pt x="2805" y="3960"/>
                  </a:lnTo>
                  <a:lnTo>
                    <a:pt x="3217" y="4166"/>
                  </a:lnTo>
                  <a:lnTo>
                    <a:pt x="3671" y="4290"/>
                  </a:lnTo>
                  <a:lnTo>
                    <a:pt x="4125" y="4372"/>
                  </a:lnTo>
                  <a:lnTo>
                    <a:pt x="4620" y="4413"/>
                  </a:lnTo>
                  <a:lnTo>
                    <a:pt x="4620" y="4413"/>
                  </a:lnTo>
                  <a:lnTo>
                    <a:pt x="4950" y="4413"/>
                  </a:lnTo>
                  <a:lnTo>
                    <a:pt x="5280" y="4372"/>
                  </a:lnTo>
                  <a:lnTo>
                    <a:pt x="5280" y="4372"/>
                  </a:lnTo>
                  <a:lnTo>
                    <a:pt x="5774" y="4248"/>
                  </a:lnTo>
                  <a:lnTo>
                    <a:pt x="6269" y="4042"/>
                  </a:lnTo>
                  <a:lnTo>
                    <a:pt x="6723" y="3836"/>
                  </a:lnTo>
                  <a:lnTo>
                    <a:pt x="7136" y="3589"/>
                  </a:lnTo>
                  <a:lnTo>
                    <a:pt x="7507" y="3300"/>
                  </a:lnTo>
                  <a:lnTo>
                    <a:pt x="7837" y="3011"/>
                  </a:lnTo>
                  <a:lnTo>
                    <a:pt x="8125" y="2722"/>
                  </a:lnTo>
                  <a:lnTo>
                    <a:pt x="8373" y="2392"/>
                  </a:lnTo>
                  <a:lnTo>
                    <a:pt x="8827" y="1815"/>
                  </a:lnTo>
                  <a:lnTo>
                    <a:pt x="9115" y="1279"/>
                  </a:lnTo>
                  <a:lnTo>
                    <a:pt x="9322" y="908"/>
                  </a:lnTo>
                  <a:lnTo>
                    <a:pt x="9363" y="743"/>
                  </a:lnTo>
                  <a:lnTo>
                    <a:pt x="9363" y="743"/>
                  </a:lnTo>
                  <a:lnTo>
                    <a:pt x="9404" y="578"/>
                  </a:lnTo>
                  <a:lnTo>
                    <a:pt x="9404" y="413"/>
                  </a:lnTo>
                  <a:lnTo>
                    <a:pt x="9322" y="248"/>
                  </a:lnTo>
                  <a:lnTo>
                    <a:pt x="9198" y="124"/>
                  </a:lnTo>
                  <a:lnTo>
                    <a:pt x="9198" y="124"/>
                  </a:lnTo>
                  <a:lnTo>
                    <a:pt x="9033" y="41"/>
                  </a:lnTo>
                  <a:lnTo>
                    <a:pt x="8868" y="0"/>
                  </a:lnTo>
                  <a:lnTo>
                    <a:pt x="8868"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5" name="Google Shape;4855;p53">
              <a:extLst>
                <a:ext uri="{FF2B5EF4-FFF2-40B4-BE49-F238E27FC236}">
                  <a16:creationId xmlns:a16="http://schemas.microsoft.com/office/drawing/2014/main" id="{D31C8648-A6EC-18F0-2F84-B302C75AACB4}"/>
                </a:ext>
              </a:extLst>
            </p:cNvPr>
            <p:cNvSpPr/>
            <p:nvPr/>
          </p:nvSpPr>
          <p:spPr>
            <a:xfrm>
              <a:off x="2168400" y="3431300"/>
              <a:ext cx="25" cy="25"/>
            </a:xfrm>
            <a:custGeom>
              <a:avLst/>
              <a:gdLst/>
              <a:ahLst/>
              <a:cxnLst/>
              <a:rect l="l" t="t" r="r" b="b"/>
              <a:pathLst>
                <a:path w="1" h="1" fill="none" extrusionOk="0">
                  <a:moveTo>
                    <a:pt x="1" y="1"/>
                  </a:moveTo>
                  <a:lnTo>
                    <a:pt x="1" y="1"/>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6" name="Google Shape;4856;p53">
              <a:extLst>
                <a:ext uri="{FF2B5EF4-FFF2-40B4-BE49-F238E27FC236}">
                  <a16:creationId xmlns:a16="http://schemas.microsoft.com/office/drawing/2014/main" id="{85CB5199-E877-4122-BB6B-12373A5BAC2F}"/>
                </a:ext>
              </a:extLst>
            </p:cNvPr>
            <p:cNvSpPr/>
            <p:nvPr/>
          </p:nvSpPr>
          <p:spPr>
            <a:xfrm>
              <a:off x="1984875" y="3463275"/>
              <a:ext cx="84575" cy="38175"/>
            </a:xfrm>
            <a:custGeom>
              <a:avLst/>
              <a:gdLst/>
              <a:ahLst/>
              <a:cxnLst/>
              <a:rect l="l" t="t" r="r" b="b"/>
              <a:pathLst>
                <a:path w="3383" h="1527" extrusionOk="0">
                  <a:moveTo>
                    <a:pt x="0" y="0"/>
                  </a:moveTo>
                  <a:lnTo>
                    <a:pt x="289" y="330"/>
                  </a:lnTo>
                  <a:lnTo>
                    <a:pt x="660" y="619"/>
                  </a:lnTo>
                  <a:lnTo>
                    <a:pt x="1031" y="866"/>
                  </a:lnTo>
                  <a:lnTo>
                    <a:pt x="1444" y="1114"/>
                  </a:lnTo>
                  <a:lnTo>
                    <a:pt x="1897" y="1320"/>
                  </a:lnTo>
                  <a:lnTo>
                    <a:pt x="2392" y="1444"/>
                  </a:lnTo>
                  <a:lnTo>
                    <a:pt x="2887" y="1526"/>
                  </a:lnTo>
                  <a:lnTo>
                    <a:pt x="3382" y="1526"/>
                  </a:lnTo>
                  <a:lnTo>
                    <a:pt x="3052" y="1155"/>
                  </a:lnTo>
                  <a:lnTo>
                    <a:pt x="2640" y="784"/>
                  </a:lnTo>
                  <a:lnTo>
                    <a:pt x="2186" y="536"/>
                  </a:lnTo>
                  <a:lnTo>
                    <a:pt x="1691" y="289"/>
                  </a:lnTo>
                  <a:lnTo>
                    <a:pt x="1279" y="165"/>
                  </a:lnTo>
                  <a:lnTo>
                    <a:pt x="866" y="83"/>
                  </a:lnTo>
                  <a:lnTo>
                    <a:pt x="413" y="41"/>
                  </a:lnTo>
                  <a:lnTo>
                    <a:pt x="0" y="0"/>
                  </a:lnTo>
                  <a:close/>
                </a:path>
              </a:pathLst>
            </a:custGeom>
            <a:solidFill>
              <a:srgbClr val="FF7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7" name="Google Shape;4857;p53">
              <a:extLst>
                <a:ext uri="{FF2B5EF4-FFF2-40B4-BE49-F238E27FC236}">
                  <a16:creationId xmlns:a16="http://schemas.microsoft.com/office/drawing/2014/main" id="{003C778C-EF45-D461-6432-D74E0C7D0B04}"/>
                </a:ext>
              </a:extLst>
            </p:cNvPr>
            <p:cNvSpPr/>
            <p:nvPr/>
          </p:nvSpPr>
          <p:spPr>
            <a:xfrm>
              <a:off x="1960125" y="3417900"/>
              <a:ext cx="208300" cy="83550"/>
            </a:xfrm>
            <a:custGeom>
              <a:avLst/>
              <a:gdLst/>
              <a:ahLst/>
              <a:cxnLst/>
              <a:rect l="l" t="t" r="r" b="b"/>
              <a:pathLst>
                <a:path w="8332" h="3342" extrusionOk="0">
                  <a:moveTo>
                    <a:pt x="8332" y="0"/>
                  </a:moveTo>
                  <a:lnTo>
                    <a:pt x="8002" y="248"/>
                  </a:lnTo>
                  <a:lnTo>
                    <a:pt x="7631" y="537"/>
                  </a:lnTo>
                  <a:lnTo>
                    <a:pt x="7095" y="825"/>
                  </a:lnTo>
                  <a:lnTo>
                    <a:pt x="6517" y="1155"/>
                  </a:lnTo>
                  <a:lnTo>
                    <a:pt x="5816" y="1444"/>
                  </a:lnTo>
                  <a:lnTo>
                    <a:pt x="5073" y="1691"/>
                  </a:lnTo>
                  <a:lnTo>
                    <a:pt x="4702" y="1774"/>
                  </a:lnTo>
                  <a:lnTo>
                    <a:pt x="4331" y="1815"/>
                  </a:lnTo>
                  <a:lnTo>
                    <a:pt x="3960" y="1856"/>
                  </a:lnTo>
                  <a:lnTo>
                    <a:pt x="3547" y="1856"/>
                  </a:lnTo>
                  <a:lnTo>
                    <a:pt x="3176" y="1815"/>
                  </a:lnTo>
                  <a:lnTo>
                    <a:pt x="2805" y="1733"/>
                  </a:lnTo>
                  <a:lnTo>
                    <a:pt x="2063" y="1568"/>
                  </a:lnTo>
                  <a:lnTo>
                    <a:pt x="1403" y="1320"/>
                  </a:lnTo>
                  <a:lnTo>
                    <a:pt x="825" y="1073"/>
                  </a:lnTo>
                  <a:lnTo>
                    <a:pt x="371" y="867"/>
                  </a:lnTo>
                  <a:lnTo>
                    <a:pt x="0" y="660"/>
                  </a:lnTo>
                  <a:lnTo>
                    <a:pt x="0" y="660"/>
                  </a:lnTo>
                  <a:lnTo>
                    <a:pt x="248" y="1032"/>
                  </a:lnTo>
                  <a:lnTo>
                    <a:pt x="536" y="1403"/>
                  </a:lnTo>
                  <a:lnTo>
                    <a:pt x="990" y="1815"/>
                  </a:lnTo>
                  <a:lnTo>
                    <a:pt x="1403" y="1856"/>
                  </a:lnTo>
                  <a:lnTo>
                    <a:pt x="1856" y="1898"/>
                  </a:lnTo>
                  <a:lnTo>
                    <a:pt x="2269" y="1980"/>
                  </a:lnTo>
                  <a:lnTo>
                    <a:pt x="2681" y="2104"/>
                  </a:lnTo>
                  <a:lnTo>
                    <a:pt x="3176" y="2351"/>
                  </a:lnTo>
                  <a:lnTo>
                    <a:pt x="3630" y="2599"/>
                  </a:lnTo>
                  <a:lnTo>
                    <a:pt x="4042" y="2970"/>
                  </a:lnTo>
                  <a:lnTo>
                    <a:pt x="4372" y="3341"/>
                  </a:lnTo>
                  <a:lnTo>
                    <a:pt x="4620" y="3300"/>
                  </a:lnTo>
                  <a:lnTo>
                    <a:pt x="5115" y="3176"/>
                  </a:lnTo>
                  <a:lnTo>
                    <a:pt x="5527" y="3011"/>
                  </a:lnTo>
                  <a:lnTo>
                    <a:pt x="5940" y="2805"/>
                  </a:lnTo>
                  <a:lnTo>
                    <a:pt x="6311" y="2599"/>
                  </a:lnTo>
                  <a:lnTo>
                    <a:pt x="6641" y="2310"/>
                  </a:lnTo>
                  <a:lnTo>
                    <a:pt x="6971" y="2063"/>
                  </a:lnTo>
                  <a:lnTo>
                    <a:pt x="7218" y="1774"/>
                  </a:lnTo>
                  <a:lnTo>
                    <a:pt x="7466" y="1485"/>
                  </a:lnTo>
                  <a:lnTo>
                    <a:pt x="7878" y="949"/>
                  </a:lnTo>
                  <a:lnTo>
                    <a:pt x="8126" y="454"/>
                  </a:lnTo>
                  <a:lnTo>
                    <a:pt x="8332" y="0"/>
                  </a:lnTo>
                  <a:close/>
                </a:path>
              </a:pathLst>
            </a:custGeom>
            <a:solidFill>
              <a:srgbClr val="3253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8" name="Google Shape;4858;p53">
              <a:extLst>
                <a:ext uri="{FF2B5EF4-FFF2-40B4-BE49-F238E27FC236}">
                  <a16:creationId xmlns:a16="http://schemas.microsoft.com/office/drawing/2014/main" id="{A40719A3-19CF-C546-CA12-05802FDF164A}"/>
                </a:ext>
              </a:extLst>
            </p:cNvPr>
            <p:cNvSpPr/>
            <p:nvPr/>
          </p:nvSpPr>
          <p:spPr>
            <a:xfrm>
              <a:off x="1911650" y="3326125"/>
              <a:ext cx="42300" cy="51575"/>
            </a:xfrm>
            <a:custGeom>
              <a:avLst/>
              <a:gdLst/>
              <a:ahLst/>
              <a:cxnLst/>
              <a:rect l="l" t="t" r="r" b="b"/>
              <a:pathLst>
                <a:path w="1692" h="2063" extrusionOk="0">
                  <a:moveTo>
                    <a:pt x="1" y="1"/>
                  </a:moveTo>
                  <a:lnTo>
                    <a:pt x="867" y="2063"/>
                  </a:lnTo>
                  <a:lnTo>
                    <a:pt x="1692"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9" name="Google Shape;4859;p53">
              <a:extLst>
                <a:ext uri="{FF2B5EF4-FFF2-40B4-BE49-F238E27FC236}">
                  <a16:creationId xmlns:a16="http://schemas.microsoft.com/office/drawing/2014/main" id="{FA8BF673-7D7D-C43B-CF75-C20698CD030E}"/>
                </a:ext>
              </a:extLst>
            </p:cNvPr>
            <p:cNvSpPr/>
            <p:nvPr/>
          </p:nvSpPr>
          <p:spPr>
            <a:xfrm>
              <a:off x="2146750" y="3303450"/>
              <a:ext cx="42300" cy="53625"/>
            </a:xfrm>
            <a:custGeom>
              <a:avLst/>
              <a:gdLst/>
              <a:ahLst/>
              <a:cxnLst/>
              <a:rect l="l" t="t" r="r" b="b"/>
              <a:pathLst>
                <a:path w="1692" h="2145" extrusionOk="0">
                  <a:moveTo>
                    <a:pt x="1692" y="0"/>
                  </a:moveTo>
                  <a:lnTo>
                    <a:pt x="1" y="165"/>
                  </a:lnTo>
                  <a:lnTo>
                    <a:pt x="1073" y="2145"/>
                  </a:lnTo>
                  <a:lnTo>
                    <a:pt x="1692"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0" name="Google Shape;4860;p53">
              <a:extLst>
                <a:ext uri="{FF2B5EF4-FFF2-40B4-BE49-F238E27FC236}">
                  <a16:creationId xmlns:a16="http://schemas.microsoft.com/office/drawing/2014/main" id="{E8CD72F3-7A34-8EB0-F65E-00AECF5758D0}"/>
                </a:ext>
              </a:extLst>
            </p:cNvPr>
            <p:cNvSpPr/>
            <p:nvPr/>
          </p:nvSpPr>
          <p:spPr>
            <a:xfrm>
              <a:off x="2158100" y="3568450"/>
              <a:ext cx="39200" cy="26825"/>
            </a:xfrm>
            <a:custGeom>
              <a:avLst/>
              <a:gdLst/>
              <a:ahLst/>
              <a:cxnLst/>
              <a:rect l="l" t="t" r="r" b="b"/>
              <a:pathLst>
                <a:path w="1568" h="1073" extrusionOk="0">
                  <a:moveTo>
                    <a:pt x="1568" y="0"/>
                  </a:moveTo>
                  <a:lnTo>
                    <a:pt x="1568" y="0"/>
                  </a:lnTo>
                  <a:lnTo>
                    <a:pt x="1197" y="330"/>
                  </a:lnTo>
                  <a:lnTo>
                    <a:pt x="825" y="619"/>
                  </a:lnTo>
                  <a:lnTo>
                    <a:pt x="413" y="866"/>
                  </a:lnTo>
                  <a:lnTo>
                    <a:pt x="0" y="1073"/>
                  </a:lnTo>
                  <a:lnTo>
                    <a:pt x="0" y="1073"/>
                  </a:lnTo>
                  <a:lnTo>
                    <a:pt x="0" y="1073"/>
                  </a:lnTo>
                  <a:lnTo>
                    <a:pt x="413" y="866"/>
                  </a:lnTo>
                  <a:lnTo>
                    <a:pt x="825" y="619"/>
                  </a:lnTo>
                  <a:lnTo>
                    <a:pt x="1197" y="330"/>
                  </a:lnTo>
                  <a:lnTo>
                    <a:pt x="1568" y="0"/>
                  </a:lnTo>
                  <a:close/>
                </a:path>
              </a:pathLst>
            </a:custGeom>
            <a:solidFill>
              <a:srgbClr val="912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1" name="Google Shape;4861;p53">
              <a:extLst>
                <a:ext uri="{FF2B5EF4-FFF2-40B4-BE49-F238E27FC236}">
                  <a16:creationId xmlns:a16="http://schemas.microsoft.com/office/drawing/2014/main" id="{849F80C0-8A87-6FC6-359B-2D7D4A5F494E}"/>
                </a:ext>
              </a:extLst>
            </p:cNvPr>
            <p:cNvSpPr/>
            <p:nvPr/>
          </p:nvSpPr>
          <p:spPr>
            <a:xfrm>
              <a:off x="2158100" y="3568450"/>
              <a:ext cx="39200" cy="26825"/>
            </a:xfrm>
            <a:custGeom>
              <a:avLst/>
              <a:gdLst/>
              <a:ahLst/>
              <a:cxnLst/>
              <a:rect l="l" t="t" r="r" b="b"/>
              <a:pathLst>
                <a:path w="1568" h="1073" fill="none" extrusionOk="0">
                  <a:moveTo>
                    <a:pt x="1568" y="0"/>
                  </a:moveTo>
                  <a:lnTo>
                    <a:pt x="1568" y="0"/>
                  </a:lnTo>
                  <a:lnTo>
                    <a:pt x="1197" y="330"/>
                  </a:lnTo>
                  <a:lnTo>
                    <a:pt x="825" y="619"/>
                  </a:lnTo>
                  <a:lnTo>
                    <a:pt x="413" y="866"/>
                  </a:lnTo>
                  <a:lnTo>
                    <a:pt x="0" y="1073"/>
                  </a:lnTo>
                  <a:lnTo>
                    <a:pt x="0" y="1073"/>
                  </a:lnTo>
                  <a:lnTo>
                    <a:pt x="0" y="1073"/>
                  </a:lnTo>
                  <a:lnTo>
                    <a:pt x="413" y="866"/>
                  </a:lnTo>
                  <a:lnTo>
                    <a:pt x="825" y="619"/>
                  </a:lnTo>
                  <a:lnTo>
                    <a:pt x="1197" y="330"/>
                  </a:lnTo>
                  <a:lnTo>
                    <a:pt x="1568"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2" name="Google Shape;4862;p53">
              <a:extLst>
                <a:ext uri="{FF2B5EF4-FFF2-40B4-BE49-F238E27FC236}">
                  <a16:creationId xmlns:a16="http://schemas.microsoft.com/office/drawing/2014/main" id="{E5F03644-68B7-7033-E0F4-BB3E75C8F1DF}"/>
                </a:ext>
              </a:extLst>
            </p:cNvPr>
            <p:cNvSpPr/>
            <p:nvPr/>
          </p:nvSpPr>
          <p:spPr>
            <a:xfrm>
              <a:off x="2031275" y="3595250"/>
              <a:ext cx="126850" cy="21675"/>
            </a:xfrm>
            <a:custGeom>
              <a:avLst/>
              <a:gdLst/>
              <a:ahLst/>
              <a:cxnLst/>
              <a:rect l="l" t="t" r="r" b="b"/>
              <a:pathLst>
                <a:path w="5074" h="867" extrusionOk="0">
                  <a:moveTo>
                    <a:pt x="536" y="867"/>
                  </a:moveTo>
                  <a:lnTo>
                    <a:pt x="536" y="867"/>
                  </a:lnTo>
                  <a:lnTo>
                    <a:pt x="536" y="867"/>
                  </a:lnTo>
                  <a:lnTo>
                    <a:pt x="536" y="867"/>
                  </a:lnTo>
                  <a:lnTo>
                    <a:pt x="536" y="867"/>
                  </a:lnTo>
                  <a:lnTo>
                    <a:pt x="536" y="867"/>
                  </a:lnTo>
                  <a:close/>
                  <a:moveTo>
                    <a:pt x="0" y="867"/>
                  </a:moveTo>
                  <a:lnTo>
                    <a:pt x="0" y="867"/>
                  </a:lnTo>
                  <a:lnTo>
                    <a:pt x="41" y="867"/>
                  </a:lnTo>
                  <a:lnTo>
                    <a:pt x="41" y="867"/>
                  </a:lnTo>
                  <a:lnTo>
                    <a:pt x="0" y="867"/>
                  </a:lnTo>
                  <a:close/>
                  <a:moveTo>
                    <a:pt x="5073" y="1"/>
                  </a:moveTo>
                  <a:lnTo>
                    <a:pt x="5073" y="1"/>
                  </a:lnTo>
                  <a:lnTo>
                    <a:pt x="4537" y="207"/>
                  </a:lnTo>
                  <a:lnTo>
                    <a:pt x="4001" y="413"/>
                  </a:lnTo>
                  <a:lnTo>
                    <a:pt x="3465" y="537"/>
                  </a:lnTo>
                  <a:lnTo>
                    <a:pt x="2887" y="661"/>
                  </a:lnTo>
                  <a:lnTo>
                    <a:pt x="2269" y="743"/>
                  </a:lnTo>
                  <a:lnTo>
                    <a:pt x="1691" y="826"/>
                  </a:lnTo>
                  <a:lnTo>
                    <a:pt x="536" y="867"/>
                  </a:lnTo>
                  <a:lnTo>
                    <a:pt x="536" y="867"/>
                  </a:lnTo>
                  <a:lnTo>
                    <a:pt x="1691" y="826"/>
                  </a:lnTo>
                  <a:lnTo>
                    <a:pt x="2269" y="743"/>
                  </a:lnTo>
                  <a:lnTo>
                    <a:pt x="2887" y="661"/>
                  </a:lnTo>
                  <a:lnTo>
                    <a:pt x="3465" y="537"/>
                  </a:lnTo>
                  <a:lnTo>
                    <a:pt x="4001" y="413"/>
                  </a:lnTo>
                  <a:lnTo>
                    <a:pt x="4537" y="207"/>
                  </a:lnTo>
                  <a:lnTo>
                    <a:pt x="5073" y="1"/>
                  </a:lnTo>
                  <a:lnTo>
                    <a:pt x="5073" y="1"/>
                  </a:lnTo>
                  <a:close/>
                </a:path>
              </a:pathLst>
            </a:custGeom>
            <a:solidFill>
              <a:srgbClr val="3755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3" name="Google Shape;4863;p53">
              <a:extLst>
                <a:ext uri="{FF2B5EF4-FFF2-40B4-BE49-F238E27FC236}">
                  <a16:creationId xmlns:a16="http://schemas.microsoft.com/office/drawing/2014/main" id="{D08EFC5D-BFCC-41F9-8229-49B06BCB0204}"/>
                </a:ext>
              </a:extLst>
            </p:cNvPr>
            <p:cNvSpPr/>
            <p:nvPr/>
          </p:nvSpPr>
          <p:spPr>
            <a:xfrm>
              <a:off x="2044675" y="3616900"/>
              <a:ext cx="25" cy="25"/>
            </a:xfrm>
            <a:custGeom>
              <a:avLst/>
              <a:gdLst/>
              <a:ahLst/>
              <a:cxnLst/>
              <a:rect l="l" t="t" r="r" b="b"/>
              <a:pathLst>
                <a:path w="1" h="1" fill="none" extrusionOk="0">
                  <a:moveTo>
                    <a:pt x="0" y="1"/>
                  </a:moveTo>
                  <a:lnTo>
                    <a:pt x="0" y="1"/>
                  </a:ln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4" name="Google Shape;4864;p53">
              <a:extLst>
                <a:ext uri="{FF2B5EF4-FFF2-40B4-BE49-F238E27FC236}">
                  <a16:creationId xmlns:a16="http://schemas.microsoft.com/office/drawing/2014/main" id="{BB8EF158-5D73-961E-AB15-4AFD70CDE74F}"/>
                </a:ext>
              </a:extLst>
            </p:cNvPr>
            <p:cNvSpPr/>
            <p:nvPr/>
          </p:nvSpPr>
          <p:spPr>
            <a:xfrm>
              <a:off x="2031275" y="3616900"/>
              <a:ext cx="1050" cy="25"/>
            </a:xfrm>
            <a:custGeom>
              <a:avLst/>
              <a:gdLst/>
              <a:ahLst/>
              <a:cxnLst/>
              <a:rect l="l" t="t" r="r" b="b"/>
              <a:pathLst>
                <a:path w="42" h="1" fill="none" extrusionOk="0">
                  <a:moveTo>
                    <a:pt x="0" y="1"/>
                  </a:moveTo>
                  <a:lnTo>
                    <a:pt x="0" y="1"/>
                  </a:lnTo>
                  <a:lnTo>
                    <a:pt x="41" y="1"/>
                  </a:lnTo>
                  <a:lnTo>
                    <a:pt x="41"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5" name="Google Shape;4865;p53">
              <a:extLst>
                <a:ext uri="{FF2B5EF4-FFF2-40B4-BE49-F238E27FC236}">
                  <a16:creationId xmlns:a16="http://schemas.microsoft.com/office/drawing/2014/main" id="{B98BB14C-BE00-8D32-31FF-38342C9279B5}"/>
                </a:ext>
              </a:extLst>
            </p:cNvPr>
            <p:cNvSpPr/>
            <p:nvPr/>
          </p:nvSpPr>
          <p:spPr>
            <a:xfrm>
              <a:off x="2044675" y="3595250"/>
              <a:ext cx="113450" cy="21675"/>
            </a:xfrm>
            <a:custGeom>
              <a:avLst/>
              <a:gdLst/>
              <a:ahLst/>
              <a:cxnLst/>
              <a:rect l="l" t="t" r="r" b="b"/>
              <a:pathLst>
                <a:path w="4538" h="867" fill="none" extrusionOk="0">
                  <a:moveTo>
                    <a:pt x="4537" y="1"/>
                  </a:moveTo>
                  <a:lnTo>
                    <a:pt x="4537" y="1"/>
                  </a:lnTo>
                  <a:lnTo>
                    <a:pt x="4001" y="207"/>
                  </a:lnTo>
                  <a:lnTo>
                    <a:pt x="3465" y="413"/>
                  </a:lnTo>
                  <a:lnTo>
                    <a:pt x="2929" y="537"/>
                  </a:lnTo>
                  <a:lnTo>
                    <a:pt x="2351" y="661"/>
                  </a:lnTo>
                  <a:lnTo>
                    <a:pt x="1733" y="743"/>
                  </a:lnTo>
                  <a:lnTo>
                    <a:pt x="1155" y="826"/>
                  </a:lnTo>
                  <a:lnTo>
                    <a:pt x="0" y="867"/>
                  </a:lnTo>
                  <a:lnTo>
                    <a:pt x="0" y="867"/>
                  </a:lnTo>
                  <a:lnTo>
                    <a:pt x="1155" y="826"/>
                  </a:lnTo>
                  <a:lnTo>
                    <a:pt x="1733" y="743"/>
                  </a:lnTo>
                  <a:lnTo>
                    <a:pt x="2351" y="661"/>
                  </a:lnTo>
                  <a:lnTo>
                    <a:pt x="2929" y="537"/>
                  </a:lnTo>
                  <a:lnTo>
                    <a:pt x="3465" y="413"/>
                  </a:lnTo>
                  <a:lnTo>
                    <a:pt x="4001" y="207"/>
                  </a:lnTo>
                  <a:lnTo>
                    <a:pt x="4537" y="1"/>
                  </a:lnTo>
                  <a:lnTo>
                    <a:pt x="453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6" name="Google Shape;4866;p53">
              <a:extLst>
                <a:ext uri="{FF2B5EF4-FFF2-40B4-BE49-F238E27FC236}">
                  <a16:creationId xmlns:a16="http://schemas.microsoft.com/office/drawing/2014/main" id="{20DBD77B-9F2B-0AEC-7503-E4090657D252}"/>
                </a:ext>
              </a:extLst>
            </p:cNvPr>
            <p:cNvSpPr/>
            <p:nvPr/>
          </p:nvSpPr>
          <p:spPr>
            <a:xfrm>
              <a:off x="1797200" y="3211675"/>
              <a:ext cx="404225" cy="405250"/>
            </a:xfrm>
            <a:custGeom>
              <a:avLst/>
              <a:gdLst/>
              <a:ahLst/>
              <a:cxnLst/>
              <a:rect l="l" t="t" r="r" b="b"/>
              <a:pathLst>
                <a:path w="16169" h="16210" extrusionOk="0">
                  <a:moveTo>
                    <a:pt x="289" y="0"/>
                  </a:moveTo>
                  <a:lnTo>
                    <a:pt x="495" y="454"/>
                  </a:lnTo>
                  <a:lnTo>
                    <a:pt x="702" y="949"/>
                  </a:lnTo>
                  <a:lnTo>
                    <a:pt x="619" y="330"/>
                  </a:lnTo>
                  <a:lnTo>
                    <a:pt x="454" y="207"/>
                  </a:lnTo>
                  <a:lnTo>
                    <a:pt x="289" y="0"/>
                  </a:lnTo>
                  <a:close/>
                  <a:moveTo>
                    <a:pt x="1155" y="3877"/>
                  </a:moveTo>
                  <a:lnTo>
                    <a:pt x="1114" y="4207"/>
                  </a:lnTo>
                  <a:lnTo>
                    <a:pt x="1032" y="4537"/>
                  </a:lnTo>
                  <a:lnTo>
                    <a:pt x="908" y="4867"/>
                  </a:lnTo>
                  <a:lnTo>
                    <a:pt x="784" y="5197"/>
                  </a:lnTo>
                  <a:lnTo>
                    <a:pt x="619" y="5486"/>
                  </a:lnTo>
                  <a:lnTo>
                    <a:pt x="454" y="5775"/>
                  </a:lnTo>
                  <a:lnTo>
                    <a:pt x="248" y="6063"/>
                  </a:lnTo>
                  <a:lnTo>
                    <a:pt x="0" y="6311"/>
                  </a:lnTo>
                  <a:lnTo>
                    <a:pt x="42" y="6476"/>
                  </a:lnTo>
                  <a:lnTo>
                    <a:pt x="413" y="7878"/>
                  </a:lnTo>
                  <a:lnTo>
                    <a:pt x="867" y="9281"/>
                  </a:lnTo>
                  <a:lnTo>
                    <a:pt x="1114" y="9940"/>
                  </a:lnTo>
                  <a:lnTo>
                    <a:pt x="1362" y="10642"/>
                  </a:lnTo>
                  <a:lnTo>
                    <a:pt x="1692" y="11302"/>
                  </a:lnTo>
                  <a:lnTo>
                    <a:pt x="2021" y="11920"/>
                  </a:lnTo>
                  <a:lnTo>
                    <a:pt x="2393" y="12539"/>
                  </a:lnTo>
                  <a:lnTo>
                    <a:pt x="2846" y="13116"/>
                  </a:lnTo>
                  <a:lnTo>
                    <a:pt x="3300" y="13694"/>
                  </a:lnTo>
                  <a:lnTo>
                    <a:pt x="3795" y="14189"/>
                  </a:lnTo>
                  <a:lnTo>
                    <a:pt x="4372" y="14684"/>
                  </a:lnTo>
                  <a:lnTo>
                    <a:pt x="4950" y="15096"/>
                  </a:lnTo>
                  <a:lnTo>
                    <a:pt x="5569" y="15426"/>
                  </a:lnTo>
                  <a:lnTo>
                    <a:pt x="6229" y="15715"/>
                  </a:lnTo>
                  <a:lnTo>
                    <a:pt x="7012" y="15921"/>
                  </a:lnTo>
                  <a:lnTo>
                    <a:pt x="7796" y="16086"/>
                  </a:lnTo>
                  <a:lnTo>
                    <a:pt x="8580" y="16169"/>
                  </a:lnTo>
                  <a:lnTo>
                    <a:pt x="9363" y="16210"/>
                  </a:lnTo>
                  <a:lnTo>
                    <a:pt x="9899" y="16210"/>
                  </a:lnTo>
                  <a:lnTo>
                    <a:pt x="11054" y="16169"/>
                  </a:lnTo>
                  <a:lnTo>
                    <a:pt x="11632" y="16086"/>
                  </a:lnTo>
                  <a:lnTo>
                    <a:pt x="12250" y="16004"/>
                  </a:lnTo>
                  <a:lnTo>
                    <a:pt x="12828" y="15880"/>
                  </a:lnTo>
                  <a:lnTo>
                    <a:pt x="13364" y="15756"/>
                  </a:lnTo>
                  <a:lnTo>
                    <a:pt x="13900" y="15550"/>
                  </a:lnTo>
                  <a:lnTo>
                    <a:pt x="14436" y="15344"/>
                  </a:lnTo>
                  <a:lnTo>
                    <a:pt x="14849" y="15137"/>
                  </a:lnTo>
                  <a:lnTo>
                    <a:pt x="15261" y="14890"/>
                  </a:lnTo>
                  <a:lnTo>
                    <a:pt x="15633" y="14601"/>
                  </a:lnTo>
                  <a:lnTo>
                    <a:pt x="16004" y="14271"/>
                  </a:lnTo>
                  <a:lnTo>
                    <a:pt x="16169" y="14106"/>
                  </a:lnTo>
                  <a:lnTo>
                    <a:pt x="15261" y="14230"/>
                  </a:lnTo>
                  <a:lnTo>
                    <a:pt x="14230" y="14354"/>
                  </a:lnTo>
                  <a:lnTo>
                    <a:pt x="13075" y="14477"/>
                  </a:lnTo>
                  <a:lnTo>
                    <a:pt x="10931" y="14477"/>
                  </a:lnTo>
                  <a:lnTo>
                    <a:pt x="10023" y="14395"/>
                  </a:lnTo>
                  <a:lnTo>
                    <a:pt x="9075" y="14271"/>
                  </a:lnTo>
                  <a:lnTo>
                    <a:pt x="8126" y="14065"/>
                  </a:lnTo>
                  <a:lnTo>
                    <a:pt x="7218" y="13818"/>
                  </a:lnTo>
                  <a:lnTo>
                    <a:pt x="6352" y="13446"/>
                  </a:lnTo>
                  <a:lnTo>
                    <a:pt x="5940" y="13240"/>
                  </a:lnTo>
                  <a:lnTo>
                    <a:pt x="5527" y="12993"/>
                  </a:lnTo>
                  <a:lnTo>
                    <a:pt x="5156" y="12745"/>
                  </a:lnTo>
                  <a:lnTo>
                    <a:pt x="4785" y="12456"/>
                  </a:lnTo>
                  <a:lnTo>
                    <a:pt x="4455" y="12168"/>
                  </a:lnTo>
                  <a:lnTo>
                    <a:pt x="4125" y="11796"/>
                  </a:lnTo>
                  <a:lnTo>
                    <a:pt x="3836" y="11425"/>
                  </a:lnTo>
                  <a:lnTo>
                    <a:pt x="3548" y="11013"/>
                  </a:lnTo>
                  <a:lnTo>
                    <a:pt x="3259" y="10559"/>
                  </a:lnTo>
                  <a:lnTo>
                    <a:pt x="3011" y="10064"/>
                  </a:lnTo>
                  <a:lnTo>
                    <a:pt x="2558" y="8951"/>
                  </a:lnTo>
                  <a:lnTo>
                    <a:pt x="2145" y="7796"/>
                  </a:lnTo>
                  <a:lnTo>
                    <a:pt x="1774" y="6517"/>
                  </a:lnTo>
                  <a:lnTo>
                    <a:pt x="1444" y="5197"/>
                  </a:lnTo>
                  <a:lnTo>
                    <a:pt x="1155" y="3877"/>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7" name="Google Shape;4867;p53">
              <a:extLst>
                <a:ext uri="{FF2B5EF4-FFF2-40B4-BE49-F238E27FC236}">
                  <a16:creationId xmlns:a16="http://schemas.microsoft.com/office/drawing/2014/main" id="{56336715-DD93-A5DD-E01E-3212CBF79443}"/>
                </a:ext>
              </a:extLst>
            </p:cNvPr>
            <p:cNvSpPr/>
            <p:nvPr/>
          </p:nvSpPr>
          <p:spPr>
            <a:xfrm>
              <a:off x="1797200" y="3308600"/>
              <a:ext cx="404225" cy="308325"/>
            </a:xfrm>
            <a:custGeom>
              <a:avLst/>
              <a:gdLst/>
              <a:ahLst/>
              <a:cxnLst/>
              <a:rect l="l" t="t" r="r" b="b"/>
              <a:pathLst>
                <a:path w="16169" h="12333" fill="none" extrusionOk="0">
                  <a:moveTo>
                    <a:pt x="1155" y="0"/>
                  </a:moveTo>
                  <a:lnTo>
                    <a:pt x="1155" y="0"/>
                  </a:lnTo>
                  <a:lnTo>
                    <a:pt x="1114" y="330"/>
                  </a:lnTo>
                  <a:lnTo>
                    <a:pt x="1032" y="660"/>
                  </a:lnTo>
                  <a:lnTo>
                    <a:pt x="908" y="990"/>
                  </a:lnTo>
                  <a:lnTo>
                    <a:pt x="784" y="1320"/>
                  </a:lnTo>
                  <a:lnTo>
                    <a:pt x="619" y="1609"/>
                  </a:lnTo>
                  <a:lnTo>
                    <a:pt x="454" y="1898"/>
                  </a:lnTo>
                  <a:lnTo>
                    <a:pt x="248" y="2186"/>
                  </a:lnTo>
                  <a:lnTo>
                    <a:pt x="0" y="2434"/>
                  </a:lnTo>
                  <a:lnTo>
                    <a:pt x="0" y="2434"/>
                  </a:lnTo>
                  <a:lnTo>
                    <a:pt x="42" y="2599"/>
                  </a:lnTo>
                  <a:lnTo>
                    <a:pt x="42" y="2599"/>
                  </a:lnTo>
                  <a:lnTo>
                    <a:pt x="413" y="4001"/>
                  </a:lnTo>
                  <a:lnTo>
                    <a:pt x="867" y="5404"/>
                  </a:lnTo>
                  <a:lnTo>
                    <a:pt x="1114" y="6063"/>
                  </a:lnTo>
                  <a:lnTo>
                    <a:pt x="1362" y="6765"/>
                  </a:lnTo>
                  <a:lnTo>
                    <a:pt x="1692" y="7425"/>
                  </a:lnTo>
                  <a:lnTo>
                    <a:pt x="2021" y="8043"/>
                  </a:lnTo>
                  <a:lnTo>
                    <a:pt x="2021" y="8043"/>
                  </a:lnTo>
                  <a:lnTo>
                    <a:pt x="2393" y="8662"/>
                  </a:lnTo>
                  <a:lnTo>
                    <a:pt x="2846" y="9239"/>
                  </a:lnTo>
                  <a:lnTo>
                    <a:pt x="3300" y="9817"/>
                  </a:lnTo>
                  <a:lnTo>
                    <a:pt x="3795" y="10312"/>
                  </a:lnTo>
                  <a:lnTo>
                    <a:pt x="4372" y="10807"/>
                  </a:lnTo>
                  <a:lnTo>
                    <a:pt x="4950" y="11219"/>
                  </a:lnTo>
                  <a:lnTo>
                    <a:pt x="5569" y="11549"/>
                  </a:lnTo>
                  <a:lnTo>
                    <a:pt x="6229" y="11838"/>
                  </a:lnTo>
                  <a:lnTo>
                    <a:pt x="6229" y="11838"/>
                  </a:lnTo>
                  <a:lnTo>
                    <a:pt x="7012" y="12044"/>
                  </a:lnTo>
                  <a:lnTo>
                    <a:pt x="7796" y="12209"/>
                  </a:lnTo>
                  <a:lnTo>
                    <a:pt x="8580" y="12292"/>
                  </a:lnTo>
                  <a:lnTo>
                    <a:pt x="9363" y="12333"/>
                  </a:lnTo>
                  <a:lnTo>
                    <a:pt x="9363" y="12333"/>
                  </a:lnTo>
                  <a:lnTo>
                    <a:pt x="9363" y="12333"/>
                  </a:lnTo>
                  <a:lnTo>
                    <a:pt x="9404" y="12333"/>
                  </a:lnTo>
                  <a:lnTo>
                    <a:pt x="9404" y="12333"/>
                  </a:lnTo>
                  <a:lnTo>
                    <a:pt x="9899" y="12333"/>
                  </a:lnTo>
                  <a:lnTo>
                    <a:pt x="9899" y="12333"/>
                  </a:lnTo>
                  <a:lnTo>
                    <a:pt x="9899" y="12333"/>
                  </a:lnTo>
                  <a:lnTo>
                    <a:pt x="9899" y="12333"/>
                  </a:lnTo>
                  <a:lnTo>
                    <a:pt x="9899" y="12333"/>
                  </a:lnTo>
                  <a:lnTo>
                    <a:pt x="9899" y="12333"/>
                  </a:lnTo>
                  <a:lnTo>
                    <a:pt x="11054" y="12292"/>
                  </a:lnTo>
                  <a:lnTo>
                    <a:pt x="11632" y="12209"/>
                  </a:lnTo>
                  <a:lnTo>
                    <a:pt x="12250" y="12127"/>
                  </a:lnTo>
                  <a:lnTo>
                    <a:pt x="12828" y="12003"/>
                  </a:lnTo>
                  <a:lnTo>
                    <a:pt x="13364" y="11879"/>
                  </a:lnTo>
                  <a:lnTo>
                    <a:pt x="13900" y="11673"/>
                  </a:lnTo>
                  <a:lnTo>
                    <a:pt x="14436" y="11467"/>
                  </a:lnTo>
                  <a:lnTo>
                    <a:pt x="14436" y="11467"/>
                  </a:lnTo>
                  <a:lnTo>
                    <a:pt x="14849" y="11260"/>
                  </a:lnTo>
                  <a:lnTo>
                    <a:pt x="15261" y="11013"/>
                  </a:lnTo>
                  <a:lnTo>
                    <a:pt x="15633" y="10724"/>
                  </a:lnTo>
                  <a:lnTo>
                    <a:pt x="16004" y="10394"/>
                  </a:lnTo>
                  <a:lnTo>
                    <a:pt x="16004" y="10394"/>
                  </a:lnTo>
                  <a:lnTo>
                    <a:pt x="16004" y="10394"/>
                  </a:lnTo>
                  <a:lnTo>
                    <a:pt x="16169" y="10229"/>
                  </a:lnTo>
                  <a:lnTo>
                    <a:pt x="16169" y="10229"/>
                  </a:lnTo>
                  <a:lnTo>
                    <a:pt x="15261" y="10353"/>
                  </a:lnTo>
                  <a:lnTo>
                    <a:pt x="14230" y="10477"/>
                  </a:lnTo>
                  <a:lnTo>
                    <a:pt x="13075" y="10600"/>
                  </a:lnTo>
                  <a:lnTo>
                    <a:pt x="11879" y="10600"/>
                  </a:lnTo>
                  <a:lnTo>
                    <a:pt x="11879" y="10600"/>
                  </a:lnTo>
                  <a:lnTo>
                    <a:pt x="10931" y="10600"/>
                  </a:lnTo>
                  <a:lnTo>
                    <a:pt x="10023" y="10518"/>
                  </a:lnTo>
                  <a:lnTo>
                    <a:pt x="9075" y="10394"/>
                  </a:lnTo>
                  <a:lnTo>
                    <a:pt x="8126" y="10188"/>
                  </a:lnTo>
                  <a:lnTo>
                    <a:pt x="7218" y="9941"/>
                  </a:lnTo>
                  <a:lnTo>
                    <a:pt x="6352" y="9569"/>
                  </a:lnTo>
                  <a:lnTo>
                    <a:pt x="5940" y="9363"/>
                  </a:lnTo>
                  <a:lnTo>
                    <a:pt x="5527" y="9116"/>
                  </a:lnTo>
                  <a:lnTo>
                    <a:pt x="5156" y="8868"/>
                  </a:lnTo>
                  <a:lnTo>
                    <a:pt x="4785" y="8579"/>
                  </a:lnTo>
                  <a:lnTo>
                    <a:pt x="4785" y="8579"/>
                  </a:lnTo>
                  <a:lnTo>
                    <a:pt x="4455" y="8291"/>
                  </a:lnTo>
                  <a:lnTo>
                    <a:pt x="4125" y="7919"/>
                  </a:lnTo>
                  <a:lnTo>
                    <a:pt x="3836" y="7548"/>
                  </a:lnTo>
                  <a:lnTo>
                    <a:pt x="3548" y="7136"/>
                  </a:lnTo>
                  <a:lnTo>
                    <a:pt x="3259" y="6682"/>
                  </a:lnTo>
                  <a:lnTo>
                    <a:pt x="3011" y="6187"/>
                  </a:lnTo>
                  <a:lnTo>
                    <a:pt x="2558" y="5074"/>
                  </a:lnTo>
                  <a:lnTo>
                    <a:pt x="2145" y="3919"/>
                  </a:lnTo>
                  <a:lnTo>
                    <a:pt x="1774" y="2640"/>
                  </a:lnTo>
                  <a:lnTo>
                    <a:pt x="1444" y="1320"/>
                  </a:lnTo>
                  <a:lnTo>
                    <a:pt x="1155"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8" name="Google Shape;4868;p53">
              <a:extLst>
                <a:ext uri="{FF2B5EF4-FFF2-40B4-BE49-F238E27FC236}">
                  <a16:creationId xmlns:a16="http://schemas.microsoft.com/office/drawing/2014/main" id="{A40C400D-066E-96AB-08ED-3379A58ADC1F}"/>
                </a:ext>
              </a:extLst>
            </p:cNvPr>
            <p:cNvSpPr/>
            <p:nvPr/>
          </p:nvSpPr>
          <p:spPr>
            <a:xfrm>
              <a:off x="1804425" y="3211675"/>
              <a:ext cx="10325" cy="23725"/>
            </a:xfrm>
            <a:custGeom>
              <a:avLst/>
              <a:gdLst/>
              <a:ahLst/>
              <a:cxnLst/>
              <a:rect l="l" t="t" r="r" b="b"/>
              <a:pathLst>
                <a:path w="413" h="949" fill="none" extrusionOk="0">
                  <a:moveTo>
                    <a:pt x="0" y="0"/>
                  </a:moveTo>
                  <a:lnTo>
                    <a:pt x="0" y="0"/>
                  </a:lnTo>
                  <a:lnTo>
                    <a:pt x="206" y="454"/>
                  </a:lnTo>
                  <a:lnTo>
                    <a:pt x="413" y="949"/>
                  </a:lnTo>
                  <a:lnTo>
                    <a:pt x="413" y="949"/>
                  </a:lnTo>
                  <a:lnTo>
                    <a:pt x="330" y="330"/>
                  </a:lnTo>
                  <a:lnTo>
                    <a:pt x="330" y="330"/>
                  </a:lnTo>
                  <a:lnTo>
                    <a:pt x="165" y="207"/>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9" name="Google Shape;4869;p53">
              <a:extLst>
                <a:ext uri="{FF2B5EF4-FFF2-40B4-BE49-F238E27FC236}">
                  <a16:creationId xmlns:a16="http://schemas.microsoft.com/office/drawing/2014/main" id="{08D4BB88-8100-07C0-99D5-4DF6B1804A5C}"/>
                </a:ext>
              </a:extLst>
            </p:cNvPr>
            <p:cNvSpPr/>
            <p:nvPr/>
          </p:nvSpPr>
          <p:spPr>
            <a:xfrm>
              <a:off x="1552825" y="2968325"/>
              <a:ext cx="274300" cy="449600"/>
            </a:xfrm>
            <a:custGeom>
              <a:avLst/>
              <a:gdLst/>
              <a:ahLst/>
              <a:cxnLst/>
              <a:rect l="l" t="t" r="r" b="b"/>
              <a:pathLst>
                <a:path w="10972" h="17984" extrusionOk="0">
                  <a:moveTo>
                    <a:pt x="3671" y="0"/>
                  </a:moveTo>
                  <a:lnTo>
                    <a:pt x="3382" y="124"/>
                  </a:lnTo>
                  <a:lnTo>
                    <a:pt x="3052" y="289"/>
                  </a:lnTo>
                  <a:lnTo>
                    <a:pt x="2805" y="454"/>
                  </a:lnTo>
                  <a:lnTo>
                    <a:pt x="2516" y="660"/>
                  </a:lnTo>
                  <a:lnTo>
                    <a:pt x="2269" y="908"/>
                  </a:lnTo>
                  <a:lnTo>
                    <a:pt x="2063" y="1155"/>
                  </a:lnTo>
                  <a:lnTo>
                    <a:pt x="1856" y="1444"/>
                  </a:lnTo>
                  <a:lnTo>
                    <a:pt x="1691" y="1733"/>
                  </a:lnTo>
                  <a:lnTo>
                    <a:pt x="1485" y="2269"/>
                  </a:lnTo>
                  <a:lnTo>
                    <a:pt x="1320" y="2846"/>
                  </a:lnTo>
                  <a:lnTo>
                    <a:pt x="1279" y="3465"/>
                  </a:lnTo>
                  <a:lnTo>
                    <a:pt x="1320" y="4042"/>
                  </a:lnTo>
                  <a:lnTo>
                    <a:pt x="1403" y="4620"/>
                  </a:lnTo>
                  <a:lnTo>
                    <a:pt x="1609" y="5197"/>
                  </a:lnTo>
                  <a:lnTo>
                    <a:pt x="1856" y="5733"/>
                  </a:lnTo>
                  <a:lnTo>
                    <a:pt x="2145" y="6270"/>
                  </a:lnTo>
                  <a:lnTo>
                    <a:pt x="1898" y="6270"/>
                  </a:lnTo>
                  <a:lnTo>
                    <a:pt x="1691" y="6352"/>
                  </a:lnTo>
                  <a:lnTo>
                    <a:pt x="1485" y="6393"/>
                  </a:lnTo>
                  <a:lnTo>
                    <a:pt x="1279" y="6517"/>
                  </a:lnTo>
                  <a:lnTo>
                    <a:pt x="908" y="6765"/>
                  </a:lnTo>
                  <a:lnTo>
                    <a:pt x="578" y="7095"/>
                  </a:lnTo>
                  <a:lnTo>
                    <a:pt x="330" y="7466"/>
                  </a:lnTo>
                  <a:lnTo>
                    <a:pt x="165" y="7920"/>
                  </a:lnTo>
                  <a:lnTo>
                    <a:pt x="41" y="8373"/>
                  </a:lnTo>
                  <a:lnTo>
                    <a:pt x="0" y="8827"/>
                  </a:lnTo>
                  <a:lnTo>
                    <a:pt x="41" y="9281"/>
                  </a:lnTo>
                  <a:lnTo>
                    <a:pt x="165" y="9734"/>
                  </a:lnTo>
                  <a:lnTo>
                    <a:pt x="371" y="10147"/>
                  </a:lnTo>
                  <a:lnTo>
                    <a:pt x="578" y="10559"/>
                  </a:lnTo>
                  <a:lnTo>
                    <a:pt x="866" y="10930"/>
                  </a:lnTo>
                  <a:lnTo>
                    <a:pt x="1196" y="11260"/>
                  </a:lnTo>
                  <a:lnTo>
                    <a:pt x="1526" y="11549"/>
                  </a:lnTo>
                  <a:lnTo>
                    <a:pt x="1939" y="11838"/>
                  </a:lnTo>
                  <a:lnTo>
                    <a:pt x="1733" y="12085"/>
                  </a:lnTo>
                  <a:lnTo>
                    <a:pt x="1526" y="12415"/>
                  </a:lnTo>
                  <a:lnTo>
                    <a:pt x="1403" y="12704"/>
                  </a:lnTo>
                  <a:lnTo>
                    <a:pt x="1320" y="13075"/>
                  </a:lnTo>
                  <a:lnTo>
                    <a:pt x="1279" y="13405"/>
                  </a:lnTo>
                  <a:lnTo>
                    <a:pt x="1238" y="13735"/>
                  </a:lnTo>
                  <a:lnTo>
                    <a:pt x="1279" y="14106"/>
                  </a:lnTo>
                  <a:lnTo>
                    <a:pt x="1320" y="14436"/>
                  </a:lnTo>
                  <a:lnTo>
                    <a:pt x="1403" y="14766"/>
                  </a:lnTo>
                  <a:lnTo>
                    <a:pt x="1526" y="15096"/>
                  </a:lnTo>
                  <a:lnTo>
                    <a:pt x="1691" y="15385"/>
                  </a:lnTo>
                  <a:lnTo>
                    <a:pt x="1898" y="15674"/>
                  </a:lnTo>
                  <a:lnTo>
                    <a:pt x="2104" y="15921"/>
                  </a:lnTo>
                  <a:lnTo>
                    <a:pt x="2351" y="16127"/>
                  </a:lnTo>
                  <a:lnTo>
                    <a:pt x="2640" y="16334"/>
                  </a:lnTo>
                  <a:lnTo>
                    <a:pt x="2929" y="16499"/>
                  </a:lnTo>
                  <a:lnTo>
                    <a:pt x="3259" y="16622"/>
                  </a:lnTo>
                  <a:lnTo>
                    <a:pt x="3547" y="16664"/>
                  </a:lnTo>
                  <a:lnTo>
                    <a:pt x="3877" y="16705"/>
                  </a:lnTo>
                  <a:lnTo>
                    <a:pt x="4207" y="16664"/>
                  </a:lnTo>
                  <a:lnTo>
                    <a:pt x="4496" y="16581"/>
                  </a:lnTo>
                  <a:lnTo>
                    <a:pt x="4743" y="16457"/>
                  </a:lnTo>
                  <a:lnTo>
                    <a:pt x="4991" y="16292"/>
                  </a:lnTo>
                  <a:lnTo>
                    <a:pt x="5156" y="16045"/>
                  </a:lnTo>
                  <a:lnTo>
                    <a:pt x="5238" y="16375"/>
                  </a:lnTo>
                  <a:lnTo>
                    <a:pt x="5362" y="16705"/>
                  </a:lnTo>
                  <a:lnTo>
                    <a:pt x="5527" y="16994"/>
                  </a:lnTo>
                  <a:lnTo>
                    <a:pt x="5733" y="17282"/>
                  </a:lnTo>
                  <a:lnTo>
                    <a:pt x="5981" y="17530"/>
                  </a:lnTo>
                  <a:lnTo>
                    <a:pt x="6270" y="17736"/>
                  </a:lnTo>
                  <a:lnTo>
                    <a:pt x="6600" y="17860"/>
                  </a:lnTo>
                  <a:lnTo>
                    <a:pt x="6930" y="17983"/>
                  </a:lnTo>
                  <a:lnTo>
                    <a:pt x="7259" y="17983"/>
                  </a:lnTo>
                  <a:lnTo>
                    <a:pt x="7589" y="17942"/>
                  </a:lnTo>
                  <a:lnTo>
                    <a:pt x="7919" y="17818"/>
                  </a:lnTo>
                  <a:lnTo>
                    <a:pt x="8249" y="17612"/>
                  </a:lnTo>
                  <a:lnTo>
                    <a:pt x="8538" y="17365"/>
                  </a:lnTo>
                  <a:lnTo>
                    <a:pt x="8786" y="17076"/>
                  </a:lnTo>
                  <a:lnTo>
                    <a:pt x="9033" y="16787"/>
                  </a:lnTo>
                  <a:lnTo>
                    <a:pt x="9198" y="16499"/>
                  </a:lnTo>
                  <a:lnTo>
                    <a:pt x="9569" y="16210"/>
                  </a:lnTo>
                  <a:lnTo>
                    <a:pt x="9940" y="15921"/>
                  </a:lnTo>
                  <a:lnTo>
                    <a:pt x="10229" y="15550"/>
                  </a:lnTo>
                  <a:lnTo>
                    <a:pt x="10477" y="15137"/>
                  </a:lnTo>
                  <a:lnTo>
                    <a:pt x="10642" y="14725"/>
                  </a:lnTo>
                  <a:lnTo>
                    <a:pt x="10807" y="14271"/>
                  </a:lnTo>
                  <a:lnTo>
                    <a:pt x="10889" y="13818"/>
                  </a:lnTo>
                  <a:lnTo>
                    <a:pt x="10972" y="13323"/>
                  </a:lnTo>
                  <a:lnTo>
                    <a:pt x="10972" y="12745"/>
                  </a:lnTo>
                  <a:lnTo>
                    <a:pt x="10889" y="12168"/>
                  </a:lnTo>
                  <a:lnTo>
                    <a:pt x="10559" y="12044"/>
                  </a:lnTo>
                  <a:lnTo>
                    <a:pt x="10270" y="11920"/>
                  </a:lnTo>
                  <a:lnTo>
                    <a:pt x="9940" y="11714"/>
                  </a:lnTo>
                  <a:lnTo>
                    <a:pt x="9652" y="11508"/>
                  </a:lnTo>
                  <a:lnTo>
                    <a:pt x="9404" y="11260"/>
                  </a:lnTo>
                  <a:lnTo>
                    <a:pt x="9157" y="10930"/>
                  </a:lnTo>
                  <a:lnTo>
                    <a:pt x="8951" y="10559"/>
                  </a:lnTo>
                  <a:lnTo>
                    <a:pt x="8827" y="10188"/>
                  </a:lnTo>
                  <a:lnTo>
                    <a:pt x="8744" y="9817"/>
                  </a:lnTo>
                  <a:lnTo>
                    <a:pt x="8744" y="9446"/>
                  </a:lnTo>
                  <a:lnTo>
                    <a:pt x="8827" y="9074"/>
                  </a:lnTo>
                  <a:lnTo>
                    <a:pt x="8951" y="8703"/>
                  </a:lnTo>
                  <a:lnTo>
                    <a:pt x="8579" y="8744"/>
                  </a:lnTo>
                  <a:lnTo>
                    <a:pt x="8249" y="8703"/>
                  </a:lnTo>
                  <a:lnTo>
                    <a:pt x="7878" y="8579"/>
                  </a:lnTo>
                  <a:lnTo>
                    <a:pt x="7548" y="8373"/>
                  </a:lnTo>
                  <a:lnTo>
                    <a:pt x="7259" y="8126"/>
                  </a:lnTo>
                  <a:lnTo>
                    <a:pt x="7012" y="7837"/>
                  </a:lnTo>
                  <a:lnTo>
                    <a:pt x="6806" y="7507"/>
                  </a:lnTo>
                  <a:lnTo>
                    <a:pt x="6641" y="7177"/>
                  </a:lnTo>
                  <a:lnTo>
                    <a:pt x="6558" y="6806"/>
                  </a:lnTo>
                  <a:lnTo>
                    <a:pt x="6517" y="6435"/>
                  </a:lnTo>
                  <a:lnTo>
                    <a:pt x="6517" y="6022"/>
                  </a:lnTo>
                  <a:lnTo>
                    <a:pt x="6558" y="5651"/>
                  </a:lnTo>
                  <a:lnTo>
                    <a:pt x="6600" y="5280"/>
                  </a:lnTo>
                  <a:lnTo>
                    <a:pt x="6723" y="4909"/>
                  </a:lnTo>
                  <a:lnTo>
                    <a:pt x="6971" y="4166"/>
                  </a:lnTo>
                  <a:lnTo>
                    <a:pt x="6971" y="4166"/>
                  </a:lnTo>
                  <a:lnTo>
                    <a:pt x="6682" y="4331"/>
                  </a:lnTo>
                  <a:lnTo>
                    <a:pt x="6352" y="4372"/>
                  </a:lnTo>
                  <a:lnTo>
                    <a:pt x="6022" y="4372"/>
                  </a:lnTo>
                  <a:lnTo>
                    <a:pt x="5692" y="4290"/>
                  </a:lnTo>
                  <a:lnTo>
                    <a:pt x="5362" y="4166"/>
                  </a:lnTo>
                  <a:lnTo>
                    <a:pt x="5073" y="4001"/>
                  </a:lnTo>
                  <a:lnTo>
                    <a:pt x="4785" y="3754"/>
                  </a:lnTo>
                  <a:lnTo>
                    <a:pt x="4537" y="3506"/>
                  </a:lnTo>
                  <a:lnTo>
                    <a:pt x="4290" y="3135"/>
                  </a:lnTo>
                  <a:lnTo>
                    <a:pt x="4042" y="2723"/>
                  </a:lnTo>
                  <a:lnTo>
                    <a:pt x="3877" y="2310"/>
                  </a:lnTo>
                  <a:lnTo>
                    <a:pt x="3754" y="1856"/>
                  </a:lnTo>
                  <a:lnTo>
                    <a:pt x="3671" y="1403"/>
                  </a:lnTo>
                  <a:lnTo>
                    <a:pt x="3630" y="949"/>
                  </a:lnTo>
                  <a:lnTo>
                    <a:pt x="3630" y="454"/>
                  </a:lnTo>
                  <a:lnTo>
                    <a:pt x="367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0" name="Google Shape;4870;p53">
              <a:extLst>
                <a:ext uri="{FF2B5EF4-FFF2-40B4-BE49-F238E27FC236}">
                  <a16:creationId xmlns:a16="http://schemas.microsoft.com/office/drawing/2014/main" id="{E3788F8F-B937-53A9-5340-66694DEEA0C5}"/>
                </a:ext>
              </a:extLst>
            </p:cNvPr>
            <p:cNvSpPr/>
            <p:nvPr/>
          </p:nvSpPr>
          <p:spPr>
            <a:xfrm>
              <a:off x="1552825" y="2968325"/>
              <a:ext cx="274300" cy="449600"/>
            </a:xfrm>
            <a:custGeom>
              <a:avLst/>
              <a:gdLst/>
              <a:ahLst/>
              <a:cxnLst/>
              <a:rect l="l" t="t" r="r" b="b"/>
              <a:pathLst>
                <a:path w="10972" h="17984" fill="none" extrusionOk="0">
                  <a:moveTo>
                    <a:pt x="8951" y="8703"/>
                  </a:moveTo>
                  <a:lnTo>
                    <a:pt x="8951" y="8703"/>
                  </a:lnTo>
                  <a:lnTo>
                    <a:pt x="8579" y="8744"/>
                  </a:lnTo>
                  <a:lnTo>
                    <a:pt x="8249" y="8703"/>
                  </a:lnTo>
                  <a:lnTo>
                    <a:pt x="7878" y="8579"/>
                  </a:lnTo>
                  <a:lnTo>
                    <a:pt x="7548" y="8373"/>
                  </a:lnTo>
                  <a:lnTo>
                    <a:pt x="7259" y="8126"/>
                  </a:lnTo>
                  <a:lnTo>
                    <a:pt x="7012" y="7837"/>
                  </a:lnTo>
                  <a:lnTo>
                    <a:pt x="6806" y="7507"/>
                  </a:lnTo>
                  <a:lnTo>
                    <a:pt x="6641" y="7177"/>
                  </a:lnTo>
                  <a:lnTo>
                    <a:pt x="6641" y="7177"/>
                  </a:lnTo>
                  <a:lnTo>
                    <a:pt x="6558" y="6806"/>
                  </a:lnTo>
                  <a:lnTo>
                    <a:pt x="6517" y="6435"/>
                  </a:lnTo>
                  <a:lnTo>
                    <a:pt x="6517" y="6022"/>
                  </a:lnTo>
                  <a:lnTo>
                    <a:pt x="6558" y="5651"/>
                  </a:lnTo>
                  <a:lnTo>
                    <a:pt x="6600" y="5280"/>
                  </a:lnTo>
                  <a:lnTo>
                    <a:pt x="6723" y="4909"/>
                  </a:lnTo>
                  <a:lnTo>
                    <a:pt x="6971" y="4166"/>
                  </a:lnTo>
                  <a:lnTo>
                    <a:pt x="6971" y="4166"/>
                  </a:lnTo>
                  <a:lnTo>
                    <a:pt x="6682" y="4331"/>
                  </a:lnTo>
                  <a:lnTo>
                    <a:pt x="6352" y="4372"/>
                  </a:lnTo>
                  <a:lnTo>
                    <a:pt x="6022" y="4372"/>
                  </a:lnTo>
                  <a:lnTo>
                    <a:pt x="5692" y="4290"/>
                  </a:lnTo>
                  <a:lnTo>
                    <a:pt x="5362" y="4166"/>
                  </a:lnTo>
                  <a:lnTo>
                    <a:pt x="5073" y="4001"/>
                  </a:lnTo>
                  <a:lnTo>
                    <a:pt x="4785" y="3754"/>
                  </a:lnTo>
                  <a:lnTo>
                    <a:pt x="4537" y="3506"/>
                  </a:lnTo>
                  <a:lnTo>
                    <a:pt x="4537" y="3506"/>
                  </a:lnTo>
                  <a:lnTo>
                    <a:pt x="4290" y="3135"/>
                  </a:lnTo>
                  <a:lnTo>
                    <a:pt x="4042" y="2723"/>
                  </a:lnTo>
                  <a:lnTo>
                    <a:pt x="3877" y="2310"/>
                  </a:lnTo>
                  <a:lnTo>
                    <a:pt x="3754" y="1856"/>
                  </a:lnTo>
                  <a:lnTo>
                    <a:pt x="3671" y="1403"/>
                  </a:lnTo>
                  <a:lnTo>
                    <a:pt x="3630" y="949"/>
                  </a:lnTo>
                  <a:lnTo>
                    <a:pt x="3630" y="454"/>
                  </a:lnTo>
                  <a:lnTo>
                    <a:pt x="3671" y="0"/>
                  </a:lnTo>
                  <a:lnTo>
                    <a:pt x="3671" y="0"/>
                  </a:lnTo>
                  <a:lnTo>
                    <a:pt x="3382" y="124"/>
                  </a:lnTo>
                  <a:lnTo>
                    <a:pt x="3052" y="289"/>
                  </a:lnTo>
                  <a:lnTo>
                    <a:pt x="2805" y="454"/>
                  </a:lnTo>
                  <a:lnTo>
                    <a:pt x="2516" y="660"/>
                  </a:lnTo>
                  <a:lnTo>
                    <a:pt x="2269" y="908"/>
                  </a:lnTo>
                  <a:lnTo>
                    <a:pt x="2063" y="1155"/>
                  </a:lnTo>
                  <a:lnTo>
                    <a:pt x="1856" y="1444"/>
                  </a:lnTo>
                  <a:lnTo>
                    <a:pt x="1691" y="1733"/>
                  </a:lnTo>
                  <a:lnTo>
                    <a:pt x="1691" y="1733"/>
                  </a:lnTo>
                  <a:lnTo>
                    <a:pt x="1485" y="2269"/>
                  </a:lnTo>
                  <a:lnTo>
                    <a:pt x="1320" y="2846"/>
                  </a:lnTo>
                  <a:lnTo>
                    <a:pt x="1279" y="3465"/>
                  </a:lnTo>
                  <a:lnTo>
                    <a:pt x="1320" y="4042"/>
                  </a:lnTo>
                  <a:lnTo>
                    <a:pt x="1403" y="4620"/>
                  </a:lnTo>
                  <a:lnTo>
                    <a:pt x="1609" y="5197"/>
                  </a:lnTo>
                  <a:lnTo>
                    <a:pt x="1856" y="5733"/>
                  </a:lnTo>
                  <a:lnTo>
                    <a:pt x="2145" y="6270"/>
                  </a:lnTo>
                  <a:lnTo>
                    <a:pt x="2145" y="6270"/>
                  </a:lnTo>
                  <a:lnTo>
                    <a:pt x="1898" y="6270"/>
                  </a:lnTo>
                  <a:lnTo>
                    <a:pt x="1691" y="6352"/>
                  </a:lnTo>
                  <a:lnTo>
                    <a:pt x="1485" y="6393"/>
                  </a:lnTo>
                  <a:lnTo>
                    <a:pt x="1279" y="6517"/>
                  </a:lnTo>
                  <a:lnTo>
                    <a:pt x="908" y="6765"/>
                  </a:lnTo>
                  <a:lnTo>
                    <a:pt x="578" y="7095"/>
                  </a:lnTo>
                  <a:lnTo>
                    <a:pt x="330" y="7466"/>
                  </a:lnTo>
                  <a:lnTo>
                    <a:pt x="165" y="7920"/>
                  </a:lnTo>
                  <a:lnTo>
                    <a:pt x="41" y="8373"/>
                  </a:lnTo>
                  <a:lnTo>
                    <a:pt x="0" y="8827"/>
                  </a:lnTo>
                  <a:lnTo>
                    <a:pt x="0" y="8827"/>
                  </a:lnTo>
                  <a:lnTo>
                    <a:pt x="41" y="9281"/>
                  </a:lnTo>
                  <a:lnTo>
                    <a:pt x="165" y="9734"/>
                  </a:lnTo>
                  <a:lnTo>
                    <a:pt x="371" y="10147"/>
                  </a:lnTo>
                  <a:lnTo>
                    <a:pt x="578" y="10559"/>
                  </a:lnTo>
                  <a:lnTo>
                    <a:pt x="866" y="10930"/>
                  </a:lnTo>
                  <a:lnTo>
                    <a:pt x="1196" y="11260"/>
                  </a:lnTo>
                  <a:lnTo>
                    <a:pt x="1526" y="11549"/>
                  </a:lnTo>
                  <a:lnTo>
                    <a:pt x="1939" y="11838"/>
                  </a:lnTo>
                  <a:lnTo>
                    <a:pt x="1939" y="11838"/>
                  </a:lnTo>
                  <a:lnTo>
                    <a:pt x="1733" y="12085"/>
                  </a:lnTo>
                  <a:lnTo>
                    <a:pt x="1526" y="12415"/>
                  </a:lnTo>
                  <a:lnTo>
                    <a:pt x="1403" y="12704"/>
                  </a:lnTo>
                  <a:lnTo>
                    <a:pt x="1320" y="13075"/>
                  </a:lnTo>
                  <a:lnTo>
                    <a:pt x="1279" y="13405"/>
                  </a:lnTo>
                  <a:lnTo>
                    <a:pt x="1238" y="13735"/>
                  </a:lnTo>
                  <a:lnTo>
                    <a:pt x="1279" y="14106"/>
                  </a:lnTo>
                  <a:lnTo>
                    <a:pt x="1320" y="14436"/>
                  </a:lnTo>
                  <a:lnTo>
                    <a:pt x="1320" y="14436"/>
                  </a:lnTo>
                  <a:lnTo>
                    <a:pt x="1403" y="14766"/>
                  </a:lnTo>
                  <a:lnTo>
                    <a:pt x="1526" y="15096"/>
                  </a:lnTo>
                  <a:lnTo>
                    <a:pt x="1691" y="15385"/>
                  </a:lnTo>
                  <a:lnTo>
                    <a:pt x="1898" y="15674"/>
                  </a:lnTo>
                  <a:lnTo>
                    <a:pt x="2104" y="15921"/>
                  </a:lnTo>
                  <a:lnTo>
                    <a:pt x="2351" y="16127"/>
                  </a:lnTo>
                  <a:lnTo>
                    <a:pt x="2640" y="16334"/>
                  </a:lnTo>
                  <a:lnTo>
                    <a:pt x="2929" y="16499"/>
                  </a:lnTo>
                  <a:lnTo>
                    <a:pt x="2929" y="16499"/>
                  </a:lnTo>
                  <a:lnTo>
                    <a:pt x="3259" y="16622"/>
                  </a:lnTo>
                  <a:lnTo>
                    <a:pt x="3547" y="16664"/>
                  </a:lnTo>
                  <a:lnTo>
                    <a:pt x="3877" y="16705"/>
                  </a:lnTo>
                  <a:lnTo>
                    <a:pt x="4207" y="16664"/>
                  </a:lnTo>
                  <a:lnTo>
                    <a:pt x="4496" y="16581"/>
                  </a:lnTo>
                  <a:lnTo>
                    <a:pt x="4743" y="16457"/>
                  </a:lnTo>
                  <a:lnTo>
                    <a:pt x="4991" y="16292"/>
                  </a:lnTo>
                  <a:lnTo>
                    <a:pt x="5156" y="16045"/>
                  </a:lnTo>
                  <a:lnTo>
                    <a:pt x="5156" y="16045"/>
                  </a:lnTo>
                  <a:lnTo>
                    <a:pt x="5238" y="16375"/>
                  </a:lnTo>
                  <a:lnTo>
                    <a:pt x="5362" y="16705"/>
                  </a:lnTo>
                  <a:lnTo>
                    <a:pt x="5527" y="16994"/>
                  </a:lnTo>
                  <a:lnTo>
                    <a:pt x="5733" y="17282"/>
                  </a:lnTo>
                  <a:lnTo>
                    <a:pt x="5981" y="17530"/>
                  </a:lnTo>
                  <a:lnTo>
                    <a:pt x="6270" y="17736"/>
                  </a:lnTo>
                  <a:lnTo>
                    <a:pt x="6600" y="17860"/>
                  </a:lnTo>
                  <a:lnTo>
                    <a:pt x="6930" y="17983"/>
                  </a:lnTo>
                  <a:lnTo>
                    <a:pt x="6930" y="17983"/>
                  </a:lnTo>
                  <a:lnTo>
                    <a:pt x="7259" y="17983"/>
                  </a:lnTo>
                  <a:lnTo>
                    <a:pt x="7589" y="17942"/>
                  </a:lnTo>
                  <a:lnTo>
                    <a:pt x="7919" y="17818"/>
                  </a:lnTo>
                  <a:lnTo>
                    <a:pt x="8249" y="17612"/>
                  </a:lnTo>
                  <a:lnTo>
                    <a:pt x="8538" y="17365"/>
                  </a:lnTo>
                  <a:lnTo>
                    <a:pt x="8786" y="17076"/>
                  </a:lnTo>
                  <a:lnTo>
                    <a:pt x="9033" y="16787"/>
                  </a:lnTo>
                  <a:lnTo>
                    <a:pt x="9198" y="16499"/>
                  </a:lnTo>
                  <a:lnTo>
                    <a:pt x="9198" y="16499"/>
                  </a:lnTo>
                  <a:lnTo>
                    <a:pt x="9569" y="16210"/>
                  </a:lnTo>
                  <a:lnTo>
                    <a:pt x="9940" y="15921"/>
                  </a:lnTo>
                  <a:lnTo>
                    <a:pt x="10229" y="15550"/>
                  </a:lnTo>
                  <a:lnTo>
                    <a:pt x="10477" y="15137"/>
                  </a:lnTo>
                  <a:lnTo>
                    <a:pt x="10642" y="14725"/>
                  </a:lnTo>
                  <a:lnTo>
                    <a:pt x="10807" y="14271"/>
                  </a:lnTo>
                  <a:lnTo>
                    <a:pt x="10889" y="13818"/>
                  </a:lnTo>
                  <a:lnTo>
                    <a:pt x="10972" y="13323"/>
                  </a:lnTo>
                  <a:lnTo>
                    <a:pt x="10972" y="13323"/>
                  </a:lnTo>
                  <a:lnTo>
                    <a:pt x="10972" y="12745"/>
                  </a:lnTo>
                  <a:lnTo>
                    <a:pt x="10889" y="12168"/>
                  </a:lnTo>
                  <a:lnTo>
                    <a:pt x="10889" y="12168"/>
                  </a:lnTo>
                  <a:lnTo>
                    <a:pt x="10559" y="12044"/>
                  </a:lnTo>
                  <a:lnTo>
                    <a:pt x="10270" y="11920"/>
                  </a:lnTo>
                  <a:lnTo>
                    <a:pt x="9940" y="11714"/>
                  </a:lnTo>
                  <a:lnTo>
                    <a:pt x="9652" y="11508"/>
                  </a:lnTo>
                  <a:lnTo>
                    <a:pt x="9652" y="11508"/>
                  </a:lnTo>
                  <a:lnTo>
                    <a:pt x="9404" y="11260"/>
                  </a:lnTo>
                  <a:lnTo>
                    <a:pt x="9157" y="10930"/>
                  </a:lnTo>
                  <a:lnTo>
                    <a:pt x="8951" y="10559"/>
                  </a:lnTo>
                  <a:lnTo>
                    <a:pt x="8827" y="10188"/>
                  </a:lnTo>
                  <a:lnTo>
                    <a:pt x="8744" y="9817"/>
                  </a:lnTo>
                  <a:lnTo>
                    <a:pt x="8744" y="9446"/>
                  </a:lnTo>
                  <a:lnTo>
                    <a:pt x="8827" y="9074"/>
                  </a:lnTo>
                  <a:lnTo>
                    <a:pt x="8951" y="8703"/>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1" name="Google Shape;4871;p53">
              <a:extLst>
                <a:ext uri="{FF2B5EF4-FFF2-40B4-BE49-F238E27FC236}">
                  <a16:creationId xmlns:a16="http://schemas.microsoft.com/office/drawing/2014/main" id="{C7A3C3B3-1CC5-5418-19A3-82731284980E}"/>
                </a:ext>
              </a:extLst>
            </p:cNvPr>
            <p:cNvSpPr/>
            <p:nvPr/>
          </p:nvSpPr>
          <p:spPr>
            <a:xfrm>
              <a:off x="1880725" y="2795100"/>
              <a:ext cx="362975" cy="357825"/>
            </a:xfrm>
            <a:custGeom>
              <a:avLst/>
              <a:gdLst/>
              <a:ahLst/>
              <a:cxnLst/>
              <a:rect l="l" t="t" r="r" b="b"/>
              <a:pathLst>
                <a:path w="14519" h="14313" extrusionOk="0">
                  <a:moveTo>
                    <a:pt x="7260" y="0"/>
                  </a:moveTo>
                  <a:lnTo>
                    <a:pt x="6971" y="41"/>
                  </a:lnTo>
                  <a:lnTo>
                    <a:pt x="6723" y="124"/>
                  </a:lnTo>
                  <a:lnTo>
                    <a:pt x="6393" y="248"/>
                  </a:lnTo>
                  <a:lnTo>
                    <a:pt x="6063" y="454"/>
                  </a:lnTo>
                  <a:lnTo>
                    <a:pt x="5775" y="660"/>
                  </a:lnTo>
                  <a:lnTo>
                    <a:pt x="5486" y="908"/>
                  </a:lnTo>
                  <a:lnTo>
                    <a:pt x="4950" y="1485"/>
                  </a:lnTo>
                  <a:lnTo>
                    <a:pt x="4496" y="2062"/>
                  </a:lnTo>
                  <a:lnTo>
                    <a:pt x="4249" y="1815"/>
                  </a:lnTo>
                  <a:lnTo>
                    <a:pt x="4001" y="1567"/>
                  </a:lnTo>
                  <a:lnTo>
                    <a:pt x="3465" y="1155"/>
                  </a:lnTo>
                  <a:lnTo>
                    <a:pt x="2846" y="825"/>
                  </a:lnTo>
                  <a:lnTo>
                    <a:pt x="2228" y="578"/>
                  </a:lnTo>
                  <a:lnTo>
                    <a:pt x="1733" y="413"/>
                  </a:lnTo>
                  <a:lnTo>
                    <a:pt x="1279" y="330"/>
                  </a:lnTo>
                  <a:lnTo>
                    <a:pt x="949" y="330"/>
                  </a:lnTo>
                  <a:lnTo>
                    <a:pt x="660" y="413"/>
                  </a:lnTo>
                  <a:lnTo>
                    <a:pt x="372" y="495"/>
                  </a:lnTo>
                  <a:lnTo>
                    <a:pt x="83" y="619"/>
                  </a:lnTo>
                  <a:lnTo>
                    <a:pt x="0" y="1073"/>
                  </a:lnTo>
                  <a:lnTo>
                    <a:pt x="0" y="1526"/>
                  </a:lnTo>
                  <a:lnTo>
                    <a:pt x="0" y="1980"/>
                  </a:lnTo>
                  <a:lnTo>
                    <a:pt x="83" y="2434"/>
                  </a:lnTo>
                  <a:lnTo>
                    <a:pt x="207" y="2929"/>
                  </a:lnTo>
                  <a:lnTo>
                    <a:pt x="413" y="3341"/>
                  </a:lnTo>
                  <a:lnTo>
                    <a:pt x="660" y="3753"/>
                  </a:lnTo>
                  <a:lnTo>
                    <a:pt x="949" y="4166"/>
                  </a:lnTo>
                  <a:lnTo>
                    <a:pt x="1279" y="4496"/>
                  </a:lnTo>
                  <a:lnTo>
                    <a:pt x="1691" y="4785"/>
                  </a:lnTo>
                  <a:lnTo>
                    <a:pt x="2063" y="5073"/>
                  </a:lnTo>
                  <a:lnTo>
                    <a:pt x="2516" y="5280"/>
                  </a:lnTo>
                  <a:lnTo>
                    <a:pt x="2351" y="5321"/>
                  </a:lnTo>
                  <a:lnTo>
                    <a:pt x="2228" y="5362"/>
                  </a:lnTo>
                  <a:lnTo>
                    <a:pt x="1980" y="5568"/>
                  </a:lnTo>
                  <a:lnTo>
                    <a:pt x="1774" y="5816"/>
                  </a:lnTo>
                  <a:lnTo>
                    <a:pt x="1609" y="6104"/>
                  </a:lnTo>
                  <a:lnTo>
                    <a:pt x="1526" y="6434"/>
                  </a:lnTo>
                  <a:lnTo>
                    <a:pt x="1526" y="6764"/>
                  </a:lnTo>
                  <a:lnTo>
                    <a:pt x="1568" y="7136"/>
                  </a:lnTo>
                  <a:lnTo>
                    <a:pt x="1650" y="7424"/>
                  </a:lnTo>
                  <a:lnTo>
                    <a:pt x="1815" y="7713"/>
                  </a:lnTo>
                  <a:lnTo>
                    <a:pt x="2021" y="8002"/>
                  </a:lnTo>
                  <a:lnTo>
                    <a:pt x="2269" y="8208"/>
                  </a:lnTo>
                  <a:lnTo>
                    <a:pt x="2516" y="8414"/>
                  </a:lnTo>
                  <a:lnTo>
                    <a:pt x="2805" y="8620"/>
                  </a:lnTo>
                  <a:lnTo>
                    <a:pt x="3135" y="8744"/>
                  </a:lnTo>
                  <a:lnTo>
                    <a:pt x="3754" y="9033"/>
                  </a:lnTo>
                  <a:lnTo>
                    <a:pt x="3547" y="9115"/>
                  </a:lnTo>
                  <a:lnTo>
                    <a:pt x="3383" y="9239"/>
                  </a:lnTo>
                  <a:lnTo>
                    <a:pt x="3218" y="9363"/>
                  </a:lnTo>
                  <a:lnTo>
                    <a:pt x="3053" y="9528"/>
                  </a:lnTo>
                  <a:lnTo>
                    <a:pt x="2805" y="9899"/>
                  </a:lnTo>
                  <a:lnTo>
                    <a:pt x="2681" y="10312"/>
                  </a:lnTo>
                  <a:lnTo>
                    <a:pt x="2599" y="10724"/>
                  </a:lnTo>
                  <a:lnTo>
                    <a:pt x="2558" y="11178"/>
                  </a:lnTo>
                  <a:lnTo>
                    <a:pt x="2599" y="11590"/>
                  </a:lnTo>
                  <a:lnTo>
                    <a:pt x="2640" y="12044"/>
                  </a:lnTo>
                  <a:lnTo>
                    <a:pt x="2681" y="12498"/>
                  </a:lnTo>
                  <a:lnTo>
                    <a:pt x="2764" y="12910"/>
                  </a:lnTo>
                  <a:lnTo>
                    <a:pt x="2888" y="13364"/>
                  </a:lnTo>
                  <a:lnTo>
                    <a:pt x="3094" y="13735"/>
                  </a:lnTo>
                  <a:lnTo>
                    <a:pt x="3300" y="14065"/>
                  </a:lnTo>
                  <a:lnTo>
                    <a:pt x="3712" y="14065"/>
                  </a:lnTo>
                  <a:lnTo>
                    <a:pt x="4125" y="13982"/>
                  </a:lnTo>
                  <a:lnTo>
                    <a:pt x="4537" y="13859"/>
                  </a:lnTo>
                  <a:lnTo>
                    <a:pt x="4950" y="13694"/>
                  </a:lnTo>
                  <a:lnTo>
                    <a:pt x="5362" y="13446"/>
                  </a:lnTo>
                  <a:lnTo>
                    <a:pt x="5692" y="13157"/>
                  </a:lnTo>
                  <a:lnTo>
                    <a:pt x="6022" y="12827"/>
                  </a:lnTo>
                  <a:lnTo>
                    <a:pt x="6270" y="12456"/>
                  </a:lnTo>
                  <a:lnTo>
                    <a:pt x="6517" y="12044"/>
                  </a:lnTo>
                  <a:lnTo>
                    <a:pt x="6723" y="11631"/>
                  </a:lnTo>
                  <a:lnTo>
                    <a:pt x="7095" y="12456"/>
                  </a:lnTo>
                  <a:lnTo>
                    <a:pt x="7301" y="12869"/>
                  </a:lnTo>
                  <a:lnTo>
                    <a:pt x="7590" y="13240"/>
                  </a:lnTo>
                  <a:lnTo>
                    <a:pt x="7837" y="13487"/>
                  </a:lnTo>
                  <a:lnTo>
                    <a:pt x="8126" y="13735"/>
                  </a:lnTo>
                  <a:lnTo>
                    <a:pt x="8414" y="13941"/>
                  </a:lnTo>
                  <a:lnTo>
                    <a:pt x="8744" y="14065"/>
                  </a:lnTo>
                  <a:lnTo>
                    <a:pt x="9074" y="14189"/>
                  </a:lnTo>
                  <a:lnTo>
                    <a:pt x="9446" y="14271"/>
                  </a:lnTo>
                  <a:lnTo>
                    <a:pt x="9817" y="14312"/>
                  </a:lnTo>
                  <a:lnTo>
                    <a:pt x="10188" y="14271"/>
                  </a:lnTo>
                  <a:lnTo>
                    <a:pt x="10436" y="14230"/>
                  </a:lnTo>
                  <a:lnTo>
                    <a:pt x="10683" y="13735"/>
                  </a:lnTo>
                  <a:lnTo>
                    <a:pt x="10765" y="13446"/>
                  </a:lnTo>
                  <a:lnTo>
                    <a:pt x="10848" y="13199"/>
                  </a:lnTo>
                  <a:lnTo>
                    <a:pt x="10889" y="12786"/>
                  </a:lnTo>
                  <a:lnTo>
                    <a:pt x="10889" y="12415"/>
                  </a:lnTo>
                  <a:lnTo>
                    <a:pt x="10848" y="12044"/>
                  </a:lnTo>
                  <a:lnTo>
                    <a:pt x="10765" y="11673"/>
                  </a:lnTo>
                  <a:lnTo>
                    <a:pt x="10642" y="11301"/>
                  </a:lnTo>
                  <a:lnTo>
                    <a:pt x="10477" y="10930"/>
                  </a:lnTo>
                  <a:lnTo>
                    <a:pt x="10271" y="10600"/>
                  </a:lnTo>
                  <a:lnTo>
                    <a:pt x="10023" y="10312"/>
                  </a:lnTo>
                  <a:lnTo>
                    <a:pt x="10436" y="10229"/>
                  </a:lnTo>
                  <a:lnTo>
                    <a:pt x="10807" y="10105"/>
                  </a:lnTo>
                  <a:lnTo>
                    <a:pt x="11178" y="9940"/>
                  </a:lnTo>
                  <a:lnTo>
                    <a:pt x="11508" y="9775"/>
                  </a:lnTo>
                  <a:lnTo>
                    <a:pt x="11838" y="9528"/>
                  </a:lnTo>
                  <a:lnTo>
                    <a:pt x="12127" y="9239"/>
                  </a:lnTo>
                  <a:lnTo>
                    <a:pt x="12374" y="8950"/>
                  </a:lnTo>
                  <a:lnTo>
                    <a:pt x="12539" y="8579"/>
                  </a:lnTo>
                  <a:lnTo>
                    <a:pt x="12663" y="8208"/>
                  </a:lnTo>
                  <a:lnTo>
                    <a:pt x="12704" y="7796"/>
                  </a:lnTo>
                  <a:lnTo>
                    <a:pt x="12663" y="7424"/>
                  </a:lnTo>
                  <a:lnTo>
                    <a:pt x="12539" y="7012"/>
                  </a:lnTo>
                  <a:lnTo>
                    <a:pt x="12374" y="6682"/>
                  </a:lnTo>
                  <a:lnTo>
                    <a:pt x="12127" y="6393"/>
                  </a:lnTo>
                  <a:lnTo>
                    <a:pt x="12003" y="6269"/>
                  </a:lnTo>
                  <a:lnTo>
                    <a:pt x="11838" y="6146"/>
                  </a:lnTo>
                  <a:lnTo>
                    <a:pt x="11673" y="6063"/>
                  </a:lnTo>
                  <a:lnTo>
                    <a:pt x="11467" y="6022"/>
                  </a:lnTo>
                  <a:lnTo>
                    <a:pt x="11755" y="5981"/>
                  </a:lnTo>
                  <a:lnTo>
                    <a:pt x="12044" y="5898"/>
                  </a:lnTo>
                  <a:lnTo>
                    <a:pt x="12333" y="5775"/>
                  </a:lnTo>
                  <a:lnTo>
                    <a:pt x="12580" y="5651"/>
                  </a:lnTo>
                  <a:lnTo>
                    <a:pt x="12828" y="5486"/>
                  </a:lnTo>
                  <a:lnTo>
                    <a:pt x="13075" y="5321"/>
                  </a:lnTo>
                  <a:lnTo>
                    <a:pt x="13488" y="4908"/>
                  </a:lnTo>
                  <a:lnTo>
                    <a:pt x="13818" y="4413"/>
                  </a:lnTo>
                  <a:lnTo>
                    <a:pt x="14106" y="3877"/>
                  </a:lnTo>
                  <a:lnTo>
                    <a:pt x="14354" y="3300"/>
                  </a:lnTo>
                  <a:lnTo>
                    <a:pt x="14478" y="2722"/>
                  </a:lnTo>
                  <a:lnTo>
                    <a:pt x="14519" y="2269"/>
                  </a:lnTo>
                  <a:lnTo>
                    <a:pt x="14519" y="1815"/>
                  </a:lnTo>
                  <a:lnTo>
                    <a:pt x="14478" y="1361"/>
                  </a:lnTo>
                  <a:lnTo>
                    <a:pt x="14395" y="949"/>
                  </a:lnTo>
                  <a:lnTo>
                    <a:pt x="13941" y="908"/>
                  </a:lnTo>
                  <a:lnTo>
                    <a:pt x="13488" y="908"/>
                  </a:lnTo>
                  <a:lnTo>
                    <a:pt x="13034" y="990"/>
                  </a:lnTo>
                  <a:lnTo>
                    <a:pt x="12622" y="1155"/>
                  </a:lnTo>
                  <a:lnTo>
                    <a:pt x="12209" y="1320"/>
                  </a:lnTo>
                  <a:lnTo>
                    <a:pt x="11797" y="1567"/>
                  </a:lnTo>
                  <a:lnTo>
                    <a:pt x="11054" y="2062"/>
                  </a:lnTo>
                  <a:lnTo>
                    <a:pt x="11095" y="1939"/>
                  </a:lnTo>
                  <a:lnTo>
                    <a:pt x="11054" y="1856"/>
                  </a:lnTo>
                  <a:lnTo>
                    <a:pt x="10972" y="1691"/>
                  </a:lnTo>
                  <a:lnTo>
                    <a:pt x="10807" y="1526"/>
                  </a:lnTo>
                  <a:lnTo>
                    <a:pt x="10600" y="1361"/>
                  </a:lnTo>
                  <a:lnTo>
                    <a:pt x="10188" y="1031"/>
                  </a:lnTo>
                  <a:lnTo>
                    <a:pt x="9776" y="743"/>
                  </a:lnTo>
                  <a:lnTo>
                    <a:pt x="9322" y="454"/>
                  </a:lnTo>
                  <a:lnTo>
                    <a:pt x="8827" y="248"/>
                  </a:lnTo>
                  <a:lnTo>
                    <a:pt x="8291" y="83"/>
                  </a:lnTo>
                  <a:lnTo>
                    <a:pt x="7796"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2" name="Google Shape;4872;p53">
              <a:extLst>
                <a:ext uri="{FF2B5EF4-FFF2-40B4-BE49-F238E27FC236}">
                  <a16:creationId xmlns:a16="http://schemas.microsoft.com/office/drawing/2014/main" id="{722CFC82-686A-47F8-56F4-6D492CFB16B1}"/>
                </a:ext>
              </a:extLst>
            </p:cNvPr>
            <p:cNvSpPr/>
            <p:nvPr/>
          </p:nvSpPr>
          <p:spPr>
            <a:xfrm>
              <a:off x="1880725" y="2795100"/>
              <a:ext cx="362975" cy="357825"/>
            </a:xfrm>
            <a:custGeom>
              <a:avLst/>
              <a:gdLst/>
              <a:ahLst/>
              <a:cxnLst/>
              <a:rect l="l" t="t" r="r" b="b"/>
              <a:pathLst>
                <a:path w="14519" h="14313" fill="none" extrusionOk="0">
                  <a:moveTo>
                    <a:pt x="10023" y="10312"/>
                  </a:moveTo>
                  <a:lnTo>
                    <a:pt x="10023" y="10312"/>
                  </a:lnTo>
                  <a:lnTo>
                    <a:pt x="10436" y="10229"/>
                  </a:lnTo>
                  <a:lnTo>
                    <a:pt x="10807" y="10105"/>
                  </a:lnTo>
                  <a:lnTo>
                    <a:pt x="11178" y="9940"/>
                  </a:lnTo>
                  <a:lnTo>
                    <a:pt x="11508" y="9775"/>
                  </a:lnTo>
                  <a:lnTo>
                    <a:pt x="11838" y="9528"/>
                  </a:lnTo>
                  <a:lnTo>
                    <a:pt x="12127" y="9239"/>
                  </a:lnTo>
                  <a:lnTo>
                    <a:pt x="12374" y="8950"/>
                  </a:lnTo>
                  <a:lnTo>
                    <a:pt x="12539" y="8579"/>
                  </a:lnTo>
                  <a:lnTo>
                    <a:pt x="12539" y="8579"/>
                  </a:lnTo>
                  <a:lnTo>
                    <a:pt x="12663" y="8208"/>
                  </a:lnTo>
                  <a:lnTo>
                    <a:pt x="12704" y="7796"/>
                  </a:lnTo>
                  <a:lnTo>
                    <a:pt x="12663" y="7424"/>
                  </a:lnTo>
                  <a:lnTo>
                    <a:pt x="12539" y="7012"/>
                  </a:lnTo>
                  <a:lnTo>
                    <a:pt x="12374" y="6682"/>
                  </a:lnTo>
                  <a:lnTo>
                    <a:pt x="12127" y="6393"/>
                  </a:lnTo>
                  <a:lnTo>
                    <a:pt x="12003" y="6269"/>
                  </a:lnTo>
                  <a:lnTo>
                    <a:pt x="11838" y="6146"/>
                  </a:lnTo>
                  <a:lnTo>
                    <a:pt x="11673" y="6063"/>
                  </a:lnTo>
                  <a:lnTo>
                    <a:pt x="11467" y="6022"/>
                  </a:lnTo>
                  <a:lnTo>
                    <a:pt x="11467" y="6022"/>
                  </a:lnTo>
                  <a:lnTo>
                    <a:pt x="11755" y="5981"/>
                  </a:lnTo>
                  <a:lnTo>
                    <a:pt x="12044" y="5898"/>
                  </a:lnTo>
                  <a:lnTo>
                    <a:pt x="12333" y="5775"/>
                  </a:lnTo>
                  <a:lnTo>
                    <a:pt x="12580" y="5651"/>
                  </a:lnTo>
                  <a:lnTo>
                    <a:pt x="12828" y="5486"/>
                  </a:lnTo>
                  <a:lnTo>
                    <a:pt x="13075" y="5321"/>
                  </a:lnTo>
                  <a:lnTo>
                    <a:pt x="13488" y="4908"/>
                  </a:lnTo>
                  <a:lnTo>
                    <a:pt x="13818" y="4413"/>
                  </a:lnTo>
                  <a:lnTo>
                    <a:pt x="14106" y="3877"/>
                  </a:lnTo>
                  <a:lnTo>
                    <a:pt x="14354" y="3300"/>
                  </a:lnTo>
                  <a:lnTo>
                    <a:pt x="14478" y="2722"/>
                  </a:lnTo>
                  <a:lnTo>
                    <a:pt x="14478" y="2722"/>
                  </a:lnTo>
                  <a:lnTo>
                    <a:pt x="14519" y="2269"/>
                  </a:lnTo>
                  <a:lnTo>
                    <a:pt x="14519" y="1815"/>
                  </a:lnTo>
                  <a:lnTo>
                    <a:pt x="14478" y="1361"/>
                  </a:lnTo>
                  <a:lnTo>
                    <a:pt x="14395" y="949"/>
                  </a:lnTo>
                  <a:lnTo>
                    <a:pt x="14395" y="949"/>
                  </a:lnTo>
                  <a:lnTo>
                    <a:pt x="13941" y="908"/>
                  </a:lnTo>
                  <a:lnTo>
                    <a:pt x="13488" y="908"/>
                  </a:lnTo>
                  <a:lnTo>
                    <a:pt x="13034" y="990"/>
                  </a:lnTo>
                  <a:lnTo>
                    <a:pt x="12622" y="1155"/>
                  </a:lnTo>
                  <a:lnTo>
                    <a:pt x="12622" y="1155"/>
                  </a:lnTo>
                  <a:lnTo>
                    <a:pt x="12209" y="1320"/>
                  </a:lnTo>
                  <a:lnTo>
                    <a:pt x="11797" y="1567"/>
                  </a:lnTo>
                  <a:lnTo>
                    <a:pt x="11054" y="2062"/>
                  </a:lnTo>
                  <a:lnTo>
                    <a:pt x="11054" y="2062"/>
                  </a:lnTo>
                  <a:lnTo>
                    <a:pt x="11095" y="1939"/>
                  </a:lnTo>
                  <a:lnTo>
                    <a:pt x="11054" y="1856"/>
                  </a:lnTo>
                  <a:lnTo>
                    <a:pt x="10972" y="1691"/>
                  </a:lnTo>
                  <a:lnTo>
                    <a:pt x="10807" y="1526"/>
                  </a:lnTo>
                  <a:lnTo>
                    <a:pt x="10600" y="1361"/>
                  </a:lnTo>
                  <a:lnTo>
                    <a:pt x="10600" y="1361"/>
                  </a:lnTo>
                  <a:lnTo>
                    <a:pt x="10188" y="1031"/>
                  </a:lnTo>
                  <a:lnTo>
                    <a:pt x="9776" y="743"/>
                  </a:lnTo>
                  <a:lnTo>
                    <a:pt x="9322" y="454"/>
                  </a:lnTo>
                  <a:lnTo>
                    <a:pt x="8827" y="248"/>
                  </a:lnTo>
                  <a:lnTo>
                    <a:pt x="8827" y="248"/>
                  </a:lnTo>
                  <a:lnTo>
                    <a:pt x="8291" y="83"/>
                  </a:lnTo>
                  <a:lnTo>
                    <a:pt x="7796" y="0"/>
                  </a:lnTo>
                  <a:lnTo>
                    <a:pt x="7260" y="0"/>
                  </a:lnTo>
                  <a:lnTo>
                    <a:pt x="6971" y="41"/>
                  </a:lnTo>
                  <a:lnTo>
                    <a:pt x="6723" y="124"/>
                  </a:lnTo>
                  <a:lnTo>
                    <a:pt x="6723" y="124"/>
                  </a:lnTo>
                  <a:lnTo>
                    <a:pt x="6393" y="248"/>
                  </a:lnTo>
                  <a:lnTo>
                    <a:pt x="6063" y="454"/>
                  </a:lnTo>
                  <a:lnTo>
                    <a:pt x="5775" y="660"/>
                  </a:lnTo>
                  <a:lnTo>
                    <a:pt x="5486" y="908"/>
                  </a:lnTo>
                  <a:lnTo>
                    <a:pt x="4950" y="1485"/>
                  </a:lnTo>
                  <a:lnTo>
                    <a:pt x="4496" y="2062"/>
                  </a:lnTo>
                  <a:lnTo>
                    <a:pt x="4496" y="2062"/>
                  </a:lnTo>
                  <a:lnTo>
                    <a:pt x="4249" y="1815"/>
                  </a:lnTo>
                  <a:lnTo>
                    <a:pt x="4001" y="1567"/>
                  </a:lnTo>
                  <a:lnTo>
                    <a:pt x="3465" y="1155"/>
                  </a:lnTo>
                  <a:lnTo>
                    <a:pt x="2846" y="825"/>
                  </a:lnTo>
                  <a:lnTo>
                    <a:pt x="2228" y="578"/>
                  </a:lnTo>
                  <a:lnTo>
                    <a:pt x="2228" y="578"/>
                  </a:lnTo>
                  <a:lnTo>
                    <a:pt x="1733" y="413"/>
                  </a:lnTo>
                  <a:lnTo>
                    <a:pt x="1279" y="330"/>
                  </a:lnTo>
                  <a:lnTo>
                    <a:pt x="1279" y="330"/>
                  </a:lnTo>
                  <a:lnTo>
                    <a:pt x="949" y="330"/>
                  </a:lnTo>
                  <a:lnTo>
                    <a:pt x="660" y="413"/>
                  </a:lnTo>
                  <a:lnTo>
                    <a:pt x="372" y="495"/>
                  </a:lnTo>
                  <a:lnTo>
                    <a:pt x="83" y="619"/>
                  </a:lnTo>
                  <a:lnTo>
                    <a:pt x="83" y="619"/>
                  </a:lnTo>
                  <a:lnTo>
                    <a:pt x="0" y="1073"/>
                  </a:lnTo>
                  <a:lnTo>
                    <a:pt x="0" y="1526"/>
                  </a:lnTo>
                  <a:lnTo>
                    <a:pt x="0" y="1980"/>
                  </a:lnTo>
                  <a:lnTo>
                    <a:pt x="83" y="2434"/>
                  </a:lnTo>
                  <a:lnTo>
                    <a:pt x="83" y="2434"/>
                  </a:lnTo>
                  <a:lnTo>
                    <a:pt x="207" y="2929"/>
                  </a:lnTo>
                  <a:lnTo>
                    <a:pt x="413" y="3341"/>
                  </a:lnTo>
                  <a:lnTo>
                    <a:pt x="660" y="3753"/>
                  </a:lnTo>
                  <a:lnTo>
                    <a:pt x="949" y="4166"/>
                  </a:lnTo>
                  <a:lnTo>
                    <a:pt x="1279" y="4496"/>
                  </a:lnTo>
                  <a:lnTo>
                    <a:pt x="1691" y="4785"/>
                  </a:lnTo>
                  <a:lnTo>
                    <a:pt x="2063" y="5073"/>
                  </a:lnTo>
                  <a:lnTo>
                    <a:pt x="2516" y="5280"/>
                  </a:lnTo>
                  <a:lnTo>
                    <a:pt x="2516" y="5280"/>
                  </a:lnTo>
                  <a:lnTo>
                    <a:pt x="2351" y="5321"/>
                  </a:lnTo>
                  <a:lnTo>
                    <a:pt x="2228" y="5362"/>
                  </a:lnTo>
                  <a:lnTo>
                    <a:pt x="1980" y="5568"/>
                  </a:lnTo>
                  <a:lnTo>
                    <a:pt x="1774" y="5816"/>
                  </a:lnTo>
                  <a:lnTo>
                    <a:pt x="1609" y="6104"/>
                  </a:lnTo>
                  <a:lnTo>
                    <a:pt x="1526" y="6434"/>
                  </a:lnTo>
                  <a:lnTo>
                    <a:pt x="1526" y="6764"/>
                  </a:lnTo>
                  <a:lnTo>
                    <a:pt x="1568" y="7136"/>
                  </a:lnTo>
                  <a:lnTo>
                    <a:pt x="1650" y="7424"/>
                  </a:lnTo>
                  <a:lnTo>
                    <a:pt x="1650" y="7424"/>
                  </a:lnTo>
                  <a:lnTo>
                    <a:pt x="1815" y="7713"/>
                  </a:lnTo>
                  <a:lnTo>
                    <a:pt x="2021" y="8002"/>
                  </a:lnTo>
                  <a:lnTo>
                    <a:pt x="2269" y="8208"/>
                  </a:lnTo>
                  <a:lnTo>
                    <a:pt x="2516" y="8414"/>
                  </a:lnTo>
                  <a:lnTo>
                    <a:pt x="2805" y="8620"/>
                  </a:lnTo>
                  <a:lnTo>
                    <a:pt x="3135" y="8744"/>
                  </a:lnTo>
                  <a:lnTo>
                    <a:pt x="3754" y="9033"/>
                  </a:lnTo>
                  <a:lnTo>
                    <a:pt x="3754" y="9033"/>
                  </a:lnTo>
                  <a:lnTo>
                    <a:pt x="3547" y="9115"/>
                  </a:lnTo>
                  <a:lnTo>
                    <a:pt x="3383" y="9239"/>
                  </a:lnTo>
                  <a:lnTo>
                    <a:pt x="3218" y="9363"/>
                  </a:lnTo>
                  <a:lnTo>
                    <a:pt x="3053" y="9528"/>
                  </a:lnTo>
                  <a:lnTo>
                    <a:pt x="2805" y="9899"/>
                  </a:lnTo>
                  <a:lnTo>
                    <a:pt x="2681" y="10312"/>
                  </a:lnTo>
                  <a:lnTo>
                    <a:pt x="2681" y="10312"/>
                  </a:lnTo>
                  <a:lnTo>
                    <a:pt x="2599" y="10724"/>
                  </a:lnTo>
                  <a:lnTo>
                    <a:pt x="2558" y="11178"/>
                  </a:lnTo>
                  <a:lnTo>
                    <a:pt x="2599" y="11590"/>
                  </a:lnTo>
                  <a:lnTo>
                    <a:pt x="2640" y="12044"/>
                  </a:lnTo>
                  <a:lnTo>
                    <a:pt x="2640" y="12044"/>
                  </a:lnTo>
                  <a:lnTo>
                    <a:pt x="2681" y="12498"/>
                  </a:lnTo>
                  <a:lnTo>
                    <a:pt x="2764" y="12910"/>
                  </a:lnTo>
                  <a:lnTo>
                    <a:pt x="2888" y="13364"/>
                  </a:lnTo>
                  <a:lnTo>
                    <a:pt x="3094" y="13735"/>
                  </a:lnTo>
                  <a:lnTo>
                    <a:pt x="3094" y="13735"/>
                  </a:lnTo>
                  <a:lnTo>
                    <a:pt x="3300" y="14065"/>
                  </a:lnTo>
                  <a:lnTo>
                    <a:pt x="3300" y="14065"/>
                  </a:lnTo>
                  <a:lnTo>
                    <a:pt x="3712" y="14065"/>
                  </a:lnTo>
                  <a:lnTo>
                    <a:pt x="4125" y="13982"/>
                  </a:lnTo>
                  <a:lnTo>
                    <a:pt x="4125" y="13982"/>
                  </a:lnTo>
                  <a:lnTo>
                    <a:pt x="4537" y="13859"/>
                  </a:lnTo>
                  <a:lnTo>
                    <a:pt x="4950" y="13694"/>
                  </a:lnTo>
                  <a:lnTo>
                    <a:pt x="5362" y="13446"/>
                  </a:lnTo>
                  <a:lnTo>
                    <a:pt x="5692" y="13157"/>
                  </a:lnTo>
                  <a:lnTo>
                    <a:pt x="6022" y="12827"/>
                  </a:lnTo>
                  <a:lnTo>
                    <a:pt x="6270" y="12456"/>
                  </a:lnTo>
                  <a:lnTo>
                    <a:pt x="6517" y="12044"/>
                  </a:lnTo>
                  <a:lnTo>
                    <a:pt x="6723" y="11631"/>
                  </a:lnTo>
                  <a:lnTo>
                    <a:pt x="6723" y="11631"/>
                  </a:lnTo>
                  <a:lnTo>
                    <a:pt x="7095" y="12456"/>
                  </a:lnTo>
                  <a:lnTo>
                    <a:pt x="7301" y="12869"/>
                  </a:lnTo>
                  <a:lnTo>
                    <a:pt x="7590" y="13240"/>
                  </a:lnTo>
                  <a:lnTo>
                    <a:pt x="7590" y="13240"/>
                  </a:lnTo>
                  <a:lnTo>
                    <a:pt x="7837" y="13487"/>
                  </a:lnTo>
                  <a:lnTo>
                    <a:pt x="8126" y="13735"/>
                  </a:lnTo>
                  <a:lnTo>
                    <a:pt x="8414" y="13941"/>
                  </a:lnTo>
                  <a:lnTo>
                    <a:pt x="8744" y="14065"/>
                  </a:lnTo>
                  <a:lnTo>
                    <a:pt x="9074" y="14189"/>
                  </a:lnTo>
                  <a:lnTo>
                    <a:pt x="9446" y="14271"/>
                  </a:lnTo>
                  <a:lnTo>
                    <a:pt x="9817" y="14312"/>
                  </a:lnTo>
                  <a:lnTo>
                    <a:pt x="10188" y="14271"/>
                  </a:lnTo>
                  <a:lnTo>
                    <a:pt x="10188" y="14271"/>
                  </a:lnTo>
                  <a:lnTo>
                    <a:pt x="10436" y="14230"/>
                  </a:lnTo>
                  <a:lnTo>
                    <a:pt x="10436" y="14230"/>
                  </a:lnTo>
                  <a:lnTo>
                    <a:pt x="10683" y="13735"/>
                  </a:lnTo>
                  <a:lnTo>
                    <a:pt x="10765" y="13446"/>
                  </a:lnTo>
                  <a:lnTo>
                    <a:pt x="10848" y="13199"/>
                  </a:lnTo>
                  <a:lnTo>
                    <a:pt x="10848" y="13199"/>
                  </a:lnTo>
                  <a:lnTo>
                    <a:pt x="10889" y="12786"/>
                  </a:lnTo>
                  <a:lnTo>
                    <a:pt x="10889" y="12415"/>
                  </a:lnTo>
                  <a:lnTo>
                    <a:pt x="10848" y="12044"/>
                  </a:lnTo>
                  <a:lnTo>
                    <a:pt x="10765" y="11673"/>
                  </a:lnTo>
                  <a:lnTo>
                    <a:pt x="10642" y="11301"/>
                  </a:lnTo>
                  <a:lnTo>
                    <a:pt x="10477" y="10930"/>
                  </a:lnTo>
                  <a:lnTo>
                    <a:pt x="10271" y="10600"/>
                  </a:lnTo>
                  <a:lnTo>
                    <a:pt x="10023" y="1031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3" name="Google Shape;4873;p53">
              <a:extLst>
                <a:ext uri="{FF2B5EF4-FFF2-40B4-BE49-F238E27FC236}">
                  <a16:creationId xmlns:a16="http://schemas.microsoft.com/office/drawing/2014/main" id="{C0E879A9-4A6A-8709-25A4-E316F92A697A}"/>
                </a:ext>
              </a:extLst>
            </p:cNvPr>
            <p:cNvSpPr/>
            <p:nvPr/>
          </p:nvSpPr>
          <p:spPr>
            <a:xfrm>
              <a:off x="1643550" y="2810550"/>
              <a:ext cx="331025" cy="461975"/>
            </a:xfrm>
            <a:custGeom>
              <a:avLst/>
              <a:gdLst/>
              <a:ahLst/>
              <a:cxnLst/>
              <a:rect l="l" t="t" r="r" b="b"/>
              <a:pathLst>
                <a:path w="13241" h="18479" extrusionOk="0">
                  <a:moveTo>
                    <a:pt x="9570" y="1"/>
                  </a:moveTo>
                  <a:lnTo>
                    <a:pt x="9116" y="290"/>
                  </a:lnTo>
                  <a:lnTo>
                    <a:pt x="8745" y="661"/>
                  </a:lnTo>
                  <a:lnTo>
                    <a:pt x="8415" y="1114"/>
                  </a:lnTo>
                  <a:lnTo>
                    <a:pt x="8126" y="1609"/>
                  </a:lnTo>
                  <a:lnTo>
                    <a:pt x="7920" y="2146"/>
                  </a:lnTo>
                  <a:lnTo>
                    <a:pt x="7755" y="2682"/>
                  </a:lnTo>
                  <a:lnTo>
                    <a:pt x="7549" y="2517"/>
                  </a:lnTo>
                  <a:lnTo>
                    <a:pt x="7301" y="2352"/>
                  </a:lnTo>
                  <a:lnTo>
                    <a:pt x="6806" y="2104"/>
                  </a:lnTo>
                  <a:lnTo>
                    <a:pt x="6229" y="1898"/>
                  </a:lnTo>
                  <a:lnTo>
                    <a:pt x="5693" y="1816"/>
                  </a:lnTo>
                  <a:lnTo>
                    <a:pt x="5115" y="1774"/>
                  </a:lnTo>
                  <a:lnTo>
                    <a:pt x="4538" y="1857"/>
                  </a:lnTo>
                  <a:lnTo>
                    <a:pt x="4002" y="2022"/>
                  </a:lnTo>
                  <a:lnTo>
                    <a:pt x="3754" y="2146"/>
                  </a:lnTo>
                  <a:lnTo>
                    <a:pt x="3507" y="2269"/>
                  </a:lnTo>
                  <a:lnTo>
                    <a:pt x="3259" y="2434"/>
                  </a:lnTo>
                  <a:lnTo>
                    <a:pt x="3053" y="2641"/>
                  </a:lnTo>
                  <a:lnTo>
                    <a:pt x="2682" y="3012"/>
                  </a:lnTo>
                  <a:lnTo>
                    <a:pt x="2352" y="3507"/>
                  </a:lnTo>
                  <a:lnTo>
                    <a:pt x="2146" y="4002"/>
                  </a:lnTo>
                  <a:lnTo>
                    <a:pt x="1981" y="4538"/>
                  </a:lnTo>
                  <a:lnTo>
                    <a:pt x="1898" y="5115"/>
                  </a:lnTo>
                  <a:lnTo>
                    <a:pt x="1939" y="5651"/>
                  </a:lnTo>
                  <a:lnTo>
                    <a:pt x="1981" y="5940"/>
                  </a:lnTo>
                  <a:lnTo>
                    <a:pt x="2022" y="6188"/>
                  </a:lnTo>
                  <a:lnTo>
                    <a:pt x="2022" y="6188"/>
                  </a:lnTo>
                  <a:lnTo>
                    <a:pt x="1527" y="6105"/>
                  </a:lnTo>
                  <a:lnTo>
                    <a:pt x="1032" y="6064"/>
                  </a:lnTo>
                  <a:lnTo>
                    <a:pt x="537" y="6146"/>
                  </a:lnTo>
                  <a:lnTo>
                    <a:pt x="42" y="6311"/>
                  </a:lnTo>
                  <a:lnTo>
                    <a:pt x="1" y="6765"/>
                  </a:lnTo>
                  <a:lnTo>
                    <a:pt x="1" y="7260"/>
                  </a:lnTo>
                  <a:lnTo>
                    <a:pt x="42" y="7714"/>
                  </a:lnTo>
                  <a:lnTo>
                    <a:pt x="125" y="8167"/>
                  </a:lnTo>
                  <a:lnTo>
                    <a:pt x="248" y="8621"/>
                  </a:lnTo>
                  <a:lnTo>
                    <a:pt x="413" y="9034"/>
                  </a:lnTo>
                  <a:lnTo>
                    <a:pt x="661" y="9446"/>
                  </a:lnTo>
                  <a:lnTo>
                    <a:pt x="908" y="9817"/>
                  </a:lnTo>
                  <a:lnTo>
                    <a:pt x="1156" y="10065"/>
                  </a:lnTo>
                  <a:lnTo>
                    <a:pt x="1444" y="10312"/>
                  </a:lnTo>
                  <a:lnTo>
                    <a:pt x="1733" y="10477"/>
                  </a:lnTo>
                  <a:lnTo>
                    <a:pt x="2063" y="10601"/>
                  </a:lnTo>
                  <a:lnTo>
                    <a:pt x="2393" y="10683"/>
                  </a:lnTo>
                  <a:lnTo>
                    <a:pt x="2723" y="10683"/>
                  </a:lnTo>
                  <a:lnTo>
                    <a:pt x="3053" y="10642"/>
                  </a:lnTo>
                  <a:lnTo>
                    <a:pt x="3342" y="10477"/>
                  </a:lnTo>
                  <a:lnTo>
                    <a:pt x="3342" y="10477"/>
                  </a:lnTo>
                  <a:lnTo>
                    <a:pt x="3094" y="11220"/>
                  </a:lnTo>
                  <a:lnTo>
                    <a:pt x="2971" y="11591"/>
                  </a:lnTo>
                  <a:lnTo>
                    <a:pt x="2929" y="11962"/>
                  </a:lnTo>
                  <a:lnTo>
                    <a:pt x="2888" y="12333"/>
                  </a:lnTo>
                  <a:lnTo>
                    <a:pt x="2888" y="12746"/>
                  </a:lnTo>
                  <a:lnTo>
                    <a:pt x="2929" y="13117"/>
                  </a:lnTo>
                  <a:lnTo>
                    <a:pt x="3012" y="13488"/>
                  </a:lnTo>
                  <a:lnTo>
                    <a:pt x="3177" y="13818"/>
                  </a:lnTo>
                  <a:lnTo>
                    <a:pt x="3383" y="14148"/>
                  </a:lnTo>
                  <a:lnTo>
                    <a:pt x="3630" y="14437"/>
                  </a:lnTo>
                  <a:lnTo>
                    <a:pt x="3919" y="14684"/>
                  </a:lnTo>
                  <a:lnTo>
                    <a:pt x="4249" y="14890"/>
                  </a:lnTo>
                  <a:lnTo>
                    <a:pt x="4620" y="15014"/>
                  </a:lnTo>
                  <a:lnTo>
                    <a:pt x="4950" y="15055"/>
                  </a:lnTo>
                  <a:lnTo>
                    <a:pt x="5322" y="15014"/>
                  </a:lnTo>
                  <a:lnTo>
                    <a:pt x="5198" y="15385"/>
                  </a:lnTo>
                  <a:lnTo>
                    <a:pt x="5115" y="15757"/>
                  </a:lnTo>
                  <a:lnTo>
                    <a:pt x="5115" y="16128"/>
                  </a:lnTo>
                  <a:lnTo>
                    <a:pt x="5198" y="16499"/>
                  </a:lnTo>
                  <a:lnTo>
                    <a:pt x="5322" y="16870"/>
                  </a:lnTo>
                  <a:lnTo>
                    <a:pt x="5528" y="17241"/>
                  </a:lnTo>
                  <a:lnTo>
                    <a:pt x="5775" y="17571"/>
                  </a:lnTo>
                  <a:lnTo>
                    <a:pt x="6023" y="17819"/>
                  </a:lnTo>
                  <a:lnTo>
                    <a:pt x="6311" y="18025"/>
                  </a:lnTo>
                  <a:lnTo>
                    <a:pt x="6641" y="18231"/>
                  </a:lnTo>
                  <a:lnTo>
                    <a:pt x="6930" y="18355"/>
                  </a:lnTo>
                  <a:lnTo>
                    <a:pt x="7260" y="18479"/>
                  </a:lnTo>
                  <a:lnTo>
                    <a:pt x="7260" y="18479"/>
                  </a:lnTo>
                  <a:lnTo>
                    <a:pt x="7136" y="17860"/>
                  </a:lnTo>
                  <a:lnTo>
                    <a:pt x="6930" y="17241"/>
                  </a:lnTo>
                  <a:lnTo>
                    <a:pt x="6724" y="16623"/>
                  </a:lnTo>
                  <a:lnTo>
                    <a:pt x="6435" y="16045"/>
                  </a:lnTo>
                  <a:lnTo>
                    <a:pt x="6435" y="16045"/>
                  </a:lnTo>
                  <a:lnTo>
                    <a:pt x="6641" y="16293"/>
                  </a:lnTo>
                  <a:lnTo>
                    <a:pt x="6889" y="16417"/>
                  </a:lnTo>
                  <a:lnTo>
                    <a:pt x="7136" y="16458"/>
                  </a:lnTo>
                  <a:lnTo>
                    <a:pt x="7838" y="16458"/>
                  </a:lnTo>
                  <a:lnTo>
                    <a:pt x="8209" y="16375"/>
                  </a:lnTo>
                  <a:lnTo>
                    <a:pt x="8539" y="16252"/>
                  </a:lnTo>
                  <a:lnTo>
                    <a:pt x="8869" y="16045"/>
                  </a:lnTo>
                  <a:lnTo>
                    <a:pt x="9322" y="15715"/>
                  </a:lnTo>
                  <a:lnTo>
                    <a:pt x="9735" y="15344"/>
                  </a:lnTo>
                  <a:lnTo>
                    <a:pt x="10106" y="14849"/>
                  </a:lnTo>
                  <a:lnTo>
                    <a:pt x="10354" y="14354"/>
                  </a:lnTo>
                  <a:lnTo>
                    <a:pt x="10560" y="13818"/>
                  </a:lnTo>
                  <a:lnTo>
                    <a:pt x="10683" y="13241"/>
                  </a:lnTo>
                  <a:lnTo>
                    <a:pt x="10725" y="12704"/>
                  </a:lnTo>
                  <a:lnTo>
                    <a:pt x="10683" y="12127"/>
                  </a:lnTo>
                  <a:lnTo>
                    <a:pt x="10848" y="12416"/>
                  </a:lnTo>
                  <a:lnTo>
                    <a:pt x="11013" y="12704"/>
                  </a:lnTo>
                  <a:lnTo>
                    <a:pt x="11261" y="12911"/>
                  </a:lnTo>
                  <a:lnTo>
                    <a:pt x="11508" y="13076"/>
                  </a:lnTo>
                  <a:lnTo>
                    <a:pt x="11797" y="13241"/>
                  </a:lnTo>
                  <a:lnTo>
                    <a:pt x="12127" y="13364"/>
                  </a:lnTo>
                  <a:lnTo>
                    <a:pt x="12457" y="13406"/>
                  </a:lnTo>
                  <a:lnTo>
                    <a:pt x="12787" y="13447"/>
                  </a:lnTo>
                  <a:lnTo>
                    <a:pt x="12787" y="13447"/>
                  </a:lnTo>
                  <a:lnTo>
                    <a:pt x="12581" y="13117"/>
                  </a:lnTo>
                  <a:lnTo>
                    <a:pt x="12375" y="12746"/>
                  </a:lnTo>
                  <a:lnTo>
                    <a:pt x="12251" y="12292"/>
                  </a:lnTo>
                  <a:lnTo>
                    <a:pt x="12168" y="11880"/>
                  </a:lnTo>
                  <a:lnTo>
                    <a:pt x="12127" y="11426"/>
                  </a:lnTo>
                  <a:lnTo>
                    <a:pt x="12086" y="10972"/>
                  </a:lnTo>
                  <a:lnTo>
                    <a:pt x="12045" y="10560"/>
                  </a:lnTo>
                  <a:lnTo>
                    <a:pt x="12086" y="10106"/>
                  </a:lnTo>
                  <a:lnTo>
                    <a:pt x="12168" y="9694"/>
                  </a:lnTo>
                  <a:lnTo>
                    <a:pt x="12292" y="9281"/>
                  </a:lnTo>
                  <a:lnTo>
                    <a:pt x="12540" y="8910"/>
                  </a:lnTo>
                  <a:lnTo>
                    <a:pt x="12705" y="8745"/>
                  </a:lnTo>
                  <a:lnTo>
                    <a:pt x="12870" y="8621"/>
                  </a:lnTo>
                  <a:lnTo>
                    <a:pt x="13034" y="8497"/>
                  </a:lnTo>
                  <a:lnTo>
                    <a:pt x="13241" y="8415"/>
                  </a:lnTo>
                  <a:lnTo>
                    <a:pt x="12622" y="8126"/>
                  </a:lnTo>
                  <a:lnTo>
                    <a:pt x="12292" y="8002"/>
                  </a:lnTo>
                  <a:lnTo>
                    <a:pt x="12003" y="7796"/>
                  </a:lnTo>
                  <a:lnTo>
                    <a:pt x="11756" y="7590"/>
                  </a:lnTo>
                  <a:lnTo>
                    <a:pt x="11508" y="7384"/>
                  </a:lnTo>
                  <a:lnTo>
                    <a:pt x="11302" y="7095"/>
                  </a:lnTo>
                  <a:lnTo>
                    <a:pt x="11137" y="6806"/>
                  </a:lnTo>
                  <a:lnTo>
                    <a:pt x="11055" y="6518"/>
                  </a:lnTo>
                  <a:lnTo>
                    <a:pt x="11013" y="6146"/>
                  </a:lnTo>
                  <a:lnTo>
                    <a:pt x="11013" y="5816"/>
                  </a:lnTo>
                  <a:lnTo>
                    <a:pt x="11096" y="5486"/>
                  </a:lnTo>
                  <a:lnTo>
                    <a:pt x="11261" y="5198"/>
                  </a:lnTo>
                  <a:lnTo>
                    <a:pt x="11467" y="4950"/>
                  </a:lnTo>
                  <a:lnTo>
                    <a:pt x="11715" y="4744"/>
                  </a:lnTo>
                  <a:lnTo>
                    <a:pt x="11838" y="4703"/>
                  </a:lnTo>
                  <a:lnTo>
                    <a:pt x="12003" y="4662"/>
                  </a:lnTo>
                  <a:lnTo>
                    <a:pt x="11550" y="4455"/>
                  </a:lnTo>
                  <a:lnTo>
                    <a:pt x="11178" y="4167"/>
                  </a:lnTo>
                  <a:lnTo>
                    <a:pt x="10766" y="3878"/>
                  </a:lnTo>
                  <a:lnTo>
                    <a:pt x="10436" y="3548"/>
                  </a:lnTo>
                  <a:lnTo>
                    <a:pt x="10147" y="3135"/>
                  </a:lnTo>
                  <a:lnTo>
                    <a:pt x="9900" y="2723"/>
                  </a:lnTo>
                  <a:lnTo>
                    <a:pt x="9694" y="2311"/>
                  </a:lnTo>
                  <a:lnTo>
                    <a:pt x="9570" y="1816"/>
                  </a:lnTo>
                  <a:lnTo>
                    <a:pt x="9487" y="1362"/>
                  </a:lnTo>
                  <a:lnTo>
                    <a:pt x="9487" y="908"/>
                  </a:lnTo>
                  <a:lnTo>
                    <a:pt x="9487" y="455"/>
                  </a:lnTo>
                  <a:lnTo>
                    <a:pt x="957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4" name="Google Shape;4874;p53">
              <a:extLst>
                <a:ext uri="{FF2B5EF4-FFF2-40B4-BE49-F238E27FC236}">
                  <a16:creationId xmlns:a16="http://schemas.microsoft.com/office/drawing/2014/main" id="{2ABBFE5B-5581-2936-CADA-05D4FCD64B9B}"/>
                </a:ext>
              </a:extLst>
            </p:cNvPr>
            <p:cNvSpPr/>
            <p:nvPr/>
          </p:nvSpPr>
          <p:spPr>
            <a:xfrm>
              <a:off x="1643550" y="2810550"/>
              <a:ext cx="331025" cy="461975"/>
            </a:xfrm>
            <a:custGeom>
              <a:avLst/>
              <a:gdLst/>
              <a:ahLst/>
              <a:cxnLst/>
              <a:rect l="l" t="t" r="r" b="b"/>
              <a:pathLst>
                <a:path w="13241" h="18479" fill="none" extrusionOk="0">
                  <a:moveTo>
                    <a:pt x="12127" y="11426"/>
                  </a:moveTo>
                  <a:lnTo>
                    <a:pt x="12127" y="11426"/>
                  </a:lnTo>
                  <a:lnTo>
                    <a:pt x="12086" y="10972"/>
                  </a:lnTo>
                  <a:lnTo>
                    <a:pt x="12045" y="10560"/>
                  </a:lnTo>
                  <a:lnTo>
                    <a:pt x="12086" y="10106"/>
                  </a:lnTo>
                  <a:lnTo>
                    <a:pt x="12168" y="9694"/>
                  </a:lnTo>
                  <a:lnTo>
                    <a:pt x="12168" y="9694"/>
                  </a:lnTo>
                  <a:lnTo>
                    <a:pt x="12292" y="9281"/>
                  </a:lnTo>
                  <a:lnTo>
                    <a:pt x="12540" y="8910"/>
                  </a:lnTo>
                  <a:lnTo>
                    <a:pt x="12705" y="8745"/>
                  </a:lnTo>
                  <a:lnTo>
                    <a:pt x="12870" y="8621"/>
                  </a:lnTo>
                  <a:lnTo>
                    <a:pt x="13034" y="8497"/>
                  </a:lnTo>
                  <a:lnTo>
                    <a:pt x="13241" y="8415"/>
                  </a:lnTo>
                  <a:lnTo>
                    <a:pt x="13241" y="8415"/>
                  </a:lnTo>
                  <a:lnTo>
                    <a:pt x="12622" y="8126"/>
                  </a:lnTo>
                  <a:lnTo>
                    <a:pt x="12292" y="8002"/>
                  </a:lnTo>
                  <a:lnTo>
                    <a:pt x="12003" y="7796"/>
                  </a:lnTo>
                  <a:lnTo>
                    <a:pt x="11756" y="7590"/>
                  </a:lnTo>
                  <a:lnTo>
                    <a:pt x="11508" y="7384"/>
                  </a:lnTo>
                  <a:lnTo>
                    <a:pt x="11302" y="7095"/>
                  </a:lnTo>
                  <a:lnTo>
                    <a:pt x="11137" y="6806"/>
                  </a:lnTo>
                  <a:lnTo>
                    <a:pt x="11137" y="6806"/>
                  </a:lnTo>
                  <a:lnTo>
                    <a:pt x="11055" y="6518"/>
                  </a:lnTo>
                  <a:lnTo>
                    <a:pt x="11013" y="6146"/>
                  </a:lnTo>
                  <a:lnTo>
                    <a:pt x="11013" y="5816"/>
                  </a:lnTo>
                  <a:lnTo>
                    <a:pt x="11096" y="5486"/>
                  </a:lnTo>
                  <a:lnTo>
                    <a:pt x="11261" y="5198"/>
                  </a:lnTo>
                  <a:lnTo>
                    <a:pt x="11467" y="4950"/>
                  </a:lnTo>
                  <a:lnTo>
                    <a:pt x="11715" y="4744"/>
                  </a:lnTo>
                  <a:lnTo>
                    <a:pt x="11838" y="4703"/>
                  </a:lnTo>
                  <a:lnTo>
                    <a:pt x="12003" y="4662"/>
                  </a:lnTo>
                  <a:lnTo>
                    <a:pt x="12003" y="4662"/>
                  </a:lnTo>
                  <a:lnTo>
                    <a:pt x="11550" y="4455"/>
                  </a:lnTo>
                  <a:lnTo>
                    <a:pt x="11178" y="4167"/>
                  </a:lnTo>
                  <a:lnTo>
                    <a:pt x="10766" y="3878"/>
                  </a:lnTo>
                  <a:lnTo>
                    <a:pt x="10436" y="3548"/>
                  </a:lnTo>
                  <a:lnTo>
                    <a:pt x="10147" y="3135"/>
                  </a:lnTo>
                  <a:lnTo>
                    <a:pt x="9900" y="2723"/>
                  </a:lnTo>
                  <a:lnTo>
                    <a:pt x="9694" y="2311"/>
                  </a:lnTo>
                  <a:lnTo>
                    <a:pt x="9570" y="1816"/>
                  </a:lnTo>
                  <a:lnTo>
                    <a:pt x="9570" y="1816"/>
                  </a:lnTo>
                  <a:lnTo>
                    <a:pt x="9487" y="1362"/>
                  </a:lnTo>
                  <a:lnTo>
                    <a:pt x="9487" y="908"/>
                  </a:lnTo>
                  <a:lnTo>
                    <a:pt x="9487" y="455"/>
                  </a:lnTo>
                  <a:lnTo>
                    <a:pt x="9570" y="1"/>
                  </a:lnTo>
                  <a:lnTo>
                    <a:pt x="9570" y="1"/>
                  </a:lnTo>
                  <a:lnTo>
                    <a:pt x="9116" y="290"/>
                  </a:lnTo>
                  <a:lnTo>
                    <a:pt x="8745" y="661"/>
                  </a:lnTo>
                  <a:lnTo>
                    <a:pt x="8745" y="661"/>
                  </a:lnTo>
                  <a:lnTo>
                    <a:pt x="8415" y="1114"/>
                  </a:lnTo>
                  <a:lnTo>
                    <a:pt x="8126" y="1609"/>
                  </a:lnTo>
                  <a:lnTo>
                    <a:pt x="7920" y="2146"/>
                  </a:lnTo>
                  <a:lnTo>
                    <a:pt x="7755" y="2682"/>
                  </a:lnTo>
                  <a:lnTo>
                    <a:pt x="7755" y="2682"/>
                  </a:lnTo>
                  <a:lnTo>
                    <a:pt x="7549" y="2517"/>
                  </a:lnTo>
                  <a:lnTo>
                    <a:pt x="7301" y="2352"/>
                  </a:lnTo>
                  <a:lnTo>
                    <a:pt x="6806" y="2104"/>
                  </a:lnTo>
                  <a:lnTo>
                    <a:pt x="6229" y="1898"/>
                  </a:lnTo>
                  <a:lnTo>
                    <a:pt x="5693" y="1816"/>
                  </a:lnTo>
                  <a:lnTo>
                    <a:pt x="5115" y="1774"/>
                  </a:lnTo>
                  <a:lnTo>
                    <a:pt x="4538" y="1857"/>
                  </a:lnTo>
                  <a:lnTo>
                    <a:pt x="4002" y="2022"/>
                  </a:lnTo>
                  <a:lnTo>
                    <a:pt x="3754" y="2146"/>
                  </a:lnTo>
                  <a:lnTo>
                    <a:pt x="3507" y="2269"/>
                  </a:lnTo>
                  <a:lnTo>
                    <a:pt x="3507" y="2269"/>
                  </a:lnTo>
                  <a:lnTo>
                    <a:pt x="3259" y="2434"/>
                  </a:lnTo>
                  <a:lnTo>
                    <a:pt x="3053" y="2641"/>
                  </a:lnTo>
                  <a:lnTo>
                    <a:pt x="2682" y="3012"/>
                  </a:lnTo>
                  <a:lnTo>
                    <a:pt x="2352" y="3507"/>
                  </a:lnTo>
                  <a:lnTo>
                    <a:pt x="2146" y="4002"/>
                  </a:lnTo>
                  <a:lnTo>
                    <a:pt x="1981" y="4538"/>
                  </a:lnTo>
                  <a:lnTo>
                    <a:pt x="1898" y="5115"/>
                  </a:lnTo>
                  <a:lnTo>
                    <a:pt x="1939" y="5651"/>
                  </a:lnTo>
                  <a:lnTo>
                    <a:pt x="1981" y="5940"/>
                  </a:lnTo>
                  <a:lnTo>
                    <a:pt x="2022" y="6188"/>
                  </a:lnTo>
                  <a:lnTo>
                    <a:pt x="2022" y="6188"/>
                  </a:lnTo>
                  <a:lnTo>
                    <a:pt x="1527" y="6105"/>
                  </a:lnTo>
                  <a:lnTo>
                    <a:pt x="1032" y="6064"/>
                  </a:lnTo>
                  <a:lnTo>
                    <a:pt x="537" y="6146"/>
                  </a:lnTo>
                  <a:lnTo>
                    <a:pt x="42" y="6311"/>
                  </a:lnTo>
                  <a:lnTo>
                    <a:pt x="42" y="6311"/>
                  </a:lnTo>
                  <a:lnTo>
                    <a:pt x="1" y="6765"/>
                  </a:lnTo>
                  <a:lnTo>
                    <a:pt x="1" y="7260"/>
                  </a:lnTo>
                  <a:lnTo>
                    <a:pt x="42" y="7714"/>
                  </a:lnTo>
                  <a:lnTo>
                    <a:pt x="125" y="8167"/>
                  </a:lnTo>
                  <a:lnTo>
                    <a:pt x="248" y="8621"/>
                  </a:lnTo>
                  <a:lnTo>
                    <a:pt x="413" y="9034"/>
                  </a:lnTo>
                  <a:lnTo>
                    <a:pt x="661" y="9446"/>
                  </a:lnTo>
                  <a:lnTo>
                    <a:pt x="908" y="9817"/>
                  </a:lnTo>
                  <a:lnTo>
                    <a:pt x="908" y="9817"/>
                  </a:lnTo>
                  <a:lnTo>
                    <a:pt x="1156" y="10065"/>
                  </a:lnTo>
                  <a:lnTo>
                    <a:pt x="1444" y="10312"/>
                  </a:lnTo>
                  <a:lnTo>
                    <a:pt x="1733" y="10477"/>
                  </a:lnTo>
                  <a:lnTo>
                    <a:pt x="2063" y="10601"/>
                  </a:lnTo>
                  <a:lnTo>
                    <a:pt x="2393" y="10683"/>
                  </a:lnTo>
                  <a:lnTo>
                    <a:pt x="2723" y="10683"/>
                  </a:lnTo>
                  <a:lnTo>
                    <a:pt x="3053" y="10642"/>
                  </a:lnTo>
                  <a:lnTo>
                    <a:pt x="3342" y="10477"/>
                  </a:lnTo>
                  <a:lnTo>
                    <a:pt x="3342" y="10477"/>
                  </a:lnTo>
                  <a:lnTo>
                    <a:pt x="3094" y="11220"/>
                  </a:lnTo>
                  <a:lnTo>
                    <a:pt x="2971" y="11591"/>
                  </a:lnTo>
                  <a:lnTo>
                    <a:pt x="2929" y="11962"/>
                  </a:lnTo>
                  <a:lnTo>
                    <a:pt x="2888" y="12333"/>
                  </a:lnTo>
                  <a:lnTo>
                    <a:pt x="2888" y="12746"/>
                  </a:lnTo>
                  <a:lnTo>
                    <a:pt x="2929" y="13117"/>
                  </a:lnTo>
                  <a:lnTo>
                    <a:pt x="3012" y="13488"/>
                  </a:lnTo>
                  <a:lnTo>
                    <a:pt x="3012" y="13488"/>
                  </a:lnTo>
                  <a:lnTo>
                    <a:pt x="3177" y="13818"/>
                  </a:lnTo>
                  <a:lnTo>
                    <a:pt x="3383" y="14148"/>
                  </a:lnTo>
                  <a:lnTo>
                    <a:pt x="3630" y="14437"/>
                  </a:lnTo>
                  <a:lnTo>
                    <a:pt x="3919" y="14684"/>
                  </a:lnTo>
                  <a:lnTo>
                    <a:pt x="4249" y="14890"/>
                  </a:lnTo>
                  <a:lnTo>
                    <a:pt x="4620" y="15014"/>
                  </a:lnTo>
                  <a:lnTo>
                    <a:pt x="4950" y="15055"/>
                  </a:lnTo>
                  <a:lnTo>
                    <a:pt x="5322" y="15014"/>
                  </a:lnTo>
                  <a:lnTo>
                    <a:pt x="5322" y="15014"/>
                  </a:lnTo>
                  <a:lnTo>
                    <a:pt x="5198" y="15385"/>
                  </a:lnTo>
                  <a:lnTo>
                    <a:pt x="5115" y="15757"/>
                  </a:lnTo>
                  <a:lnTo>
                    <a:pt x="5115" y="16128"/>
                  </a:lnTo>
                  <a:lnTo>
                    <a:pt x="5198" y="16499"/>
                  </a:lnTo>
                  <a:lnTo>
                    <a:pt x="5322" y="16870"/>
                  </a:lnTo>
                  <a:lnTo>
                    <a:pt x="5528" y="17241"/>
                  </a:lnTo>
                  <a:lnTo>
                    <a:pt x="5775" y="17571"/>
                  </a:lnTo>
                  <a:lnTo>
                    <a:pt x="6023" y="17819"/>
                  </a:lnTo>
                  <a:lnTo>
                    <a:pt x="6023" y="17819"/>
                  </a:lnTo>
                  <a:lnTo>
                    <a:pt x="6311" y="18025"/>
                  </a:lnTo>
                  <a:lnTo>
                    <a:pt x="6641" y="18231"/>
                  </a:lnTo>
                  <a:lnTo>
                    <a:pt x="6930" y="18355"/>
                  </a:lnTo>
                  <a:lnTo>
                    <a:pt x="7260" y="18479"/>
                  </a:lnTo>
                  <a:lnTo>
                    <a:pt x="7260" y="18479"/>
                  </a:lnTo>
                  <a:lnTo>
                    <a:pt x="7136" y="17860"/>
                  </a:lnTo>
                  <a:lnTo>
                    <a:pt x="6930" y="17241"/>
                  </a:lnTo>
                  <a:lnTo>
                    <a:pt x="6724" y="16623"/>
                  </a:lnTo>
                  <a:lnTo>
                    <a:pt x="6435" y="16045"/>
                  </a:lnTo>
                  <a:lnTo>
                    <a:pt x="6435" y="16045"/>
                  </a:lnTo>
                  <a:lnTo>
                    <a:pt x="6641" y="16293"/>
                  </a:lnTo>
                  <a:lnTo>
                    <a:pt x="6889" y="16417"/>
                  </a:lnTo>
                  <a:lnTo>
                    <a:pt x="7136" y="16458"/>
                  </a:lnTo>
                  <a:lnTo>
                    <a:pt x="7466" y="16458"/>
                  </a:lnTo>
                  <a:lnTo>
                    <a:pt x="7466" y="16458"/>
                  </a:lnTo>
                  <a:lnTo>
                    <a:pt x="7838" y="16458"/>
                  </a:lnTo>
                  <a:lnTo>
                    <a:pt x="8209" y="16375"/>
                  </a:lnTo>
                  <a:lnTo>
                    <a:pt x="8539" y="16252"/>
                  </a:lnTo>
                  <a:lnTo>
                    <a:pt x="8869" y="16045"/>
                  </a:lnTo>
                  <a:lnTo>
                    <a:pt x="8869" y="16045"/>
                  </a:lnTo>
                  <a:lnTo>
                    <a:pt x="9322" y="15715"/>
                  </a:lnTo>
                  <a:lnTo>
                    <a:pt x="9735" y="15344"/>
                  </a:lnTo>
                  <a:lnTo>
                    <a:pt x="10106" y="14849"/>
                  </a:lnTo>
                  <a:lnTo>
                    <a:pt x="10354" y="14354"/>
                  </a:lnTo>
                  <a:lnTo>
                    <a:pt x="10560" y="13818"/>
                  </a:lnTo>
                  <a:lnTo>
                    <a:pt x="10683" y="13241"/>
                  </a:lnTo>
                  <a:lnTo>
                    <a:pt x="10725" y="12704"/>
                  </a:lnTo>
                  <a:lnTo>
                    <a:pt x="10683" y="12127"/>
                  </a:lnTo>
                  <a:lnTo>
                    <a:pt x="10683" y="12127"/>
                  </a:lnTo>
                  <a:lnTo>
                    <a:pt x="10848" y="12416"/>
                  </a:lnTo>
                  <a:lnTo>
                    <a:pt x="11013" y="12704"/>
                  </a:lnTo>
                  <a:lnTo>
                    <a:pt x="11261" y="12911"/>
                  </a:lnTo>
                  <a:lnTo>
                    <a:pt x="11508" y="13076"/>
                  </a:lnTo>
                  <a:lnTo>
                    <a:pt x="11797" y="13241"/>
                  </a:lnTo>
                  <a:lnTo>
                    <a:pt x="12127" y="13364"/>
                  </a:lnTo>
                  <a:lnTo>
                    <a:pt x="12457" y="13406"/>
                  </a:lnTo>
                  <a:lnTo>
                    <a:pt x="12787" y="13447"/>
                  </a:lnTo>
                  <a:lnTo>
                    <a:pt x="12787" y="13447"/>
                  </a:lnTo>
                  <a:lnTo>
                    <a:pt x="12581" y="13117"/>
                  </a:lnTo>
                  <a:lnTo>
                    <a:pt x="12581" y="13117"/>
                  </a:lnTo>
                  <a:lnTo>
                    <a:pt x="12375" y="12746"/>
                  </a:lnTo>
                  <a:lnTo>
                    <a:pt x="12251" y="12292"/>
                  </a:lnTo>
                  <a:lnTo>
                    <a:pt x="12168" y="11880"/>
                  </a:lnTo>
                  <a:lnTo>
                    <a:pt x="12127" y="1142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5" name="Google Shape;4875;p53">
              <a:extLst>
                <a:ext uri="{FF2B5EF4-FFF2-40B4-BE49-F238E27FC236}">
                  <a16:creationId xmlns:a16="http://schemas.microsoft.com/office/drawing/2014/main" id="{D44FAFFC-2C78-9E94-2C44-6843B401103D}"/>
                </a:ext>
              </a:extLst>
            </p:cNvPr>
            <p:cNvSpPr/>
            <p:nvPr/>
          </p:nvSpPr>
          <p:spPr>
            <a:xfrm>
              <a:off x="2251925" y="2982750"/>
              <a:ext cx="188725" cy="335150"/>
            </a:xfrm>
            <a:custGeom>
              <a:avLst/>
              <a:gdLst/>
              <a:ahLst/>
              <a:cxnLst/>
              <a:rect l="l" t="t" r="r" b="b"/>
              <a:pathLst>
                <a:path w="7549" h="13406" extrusionOk="0">
                  <a:moveTo>
                    <a:pt x="5899" y="1"/>
                  </a:moveTo>
                  <a:lnTo>
                    <a:pt x="5775" y="290"/>
                  </a:lnTo>
                  <a:lnTo>
                    <a:pt x="5651" y="578"/>
                  </a:lnTo>
                  <a:lnTo>
                    <a:pt x="5404" y="949"/>
                  </a:lnTo>
                  <a:lnTo>
                    <a:pt x="5115" y="1279"/>
                  </a:lnTo>
                  <a:lnTo>
                    <a:pt x="4785" y="1609"/>
                  </a:lnTo>
                  <a:lnTo>
                    <a:pt x="4414" y="1857"/>
                  </a:lnTo>
                  <a:lnTo>
                    <a:pt x="4002" y="2063"/>
                  </a:lnTo>
                  <a:lnTo>
                    <a:pt x="3589" y="2228"/>
                  </a:lnTo>
                  <a:lnTo>
                    <a:pt x="3135" y="2311"/>
                  </a:lnTo>
                  <a:lnTo>
                    <a:pt x="2682" y="2311"/>
                  </a:lnTo>
                  <a:lnTo>
                    <a:pt x="2970" y="2517"/>
                  </a:lnTo>
                  <a:lnTo>
                    <a:pt x="3218" y="2764"/>
                  </a:lnTo>
                  <a:lnTo>
                    <a:pt x="3424" y="3053"/>
                  </a:lnTo>
                  <a:lnTo>
                    <a:pt x="3589" y="3342"/>
                  </a:lnTo>
                  <a:lnTo>
                    <a:pt x="3713" y="3672"/>
                  </a:lnTo>
                  <a:lnTo>
                    <a:pt x="3754" y="4002"/>
                  </a:lnTo>
                  <a:lnTo>
                    <a:pt x="3754" y="4332"/>
                  </a:lnTo>
                  <a:lnTo>
                    <a:pt x="3713" y="4703"/>
                  </a:lnTo>
                  <a:lnTo>
                    <a:pt x="3630" y="4992"/>
                  </a:lnTo>
                  <a:lnTo>
                    <a:pt x="3465" y="5321"/>
                  </a:lnTo>
                  <a:lnTo>
                    <a:pt x="3259" y="5569"/>
                  </a:lnTo>
                  <a:lnTo>
                    <a:pt x="3012" y="5816"/>
                  </a:lnTo>
                  <a:lnTo>
                    <a:pt x="2723" y="6023"/>
                  </a:lnTo>
                  <a:lnTo>
                    <a:pt x="2393" y="6188"/>
                  </a:lnTo>
                  <a:lnTo>
                    <a:pt x="2063" y="6270"/>
                  </a:lnTo>
                  <a:lnTo>
                    <a:pt x="1733" y="6311"/>
                  </a:lnTo>
                  <a:lnTo>
                    <a:pt x="1939" y="6476"/>
                  </a:lnTo>
                  <a:lnTo>
                    <a:pt x="2063" y="6683"/>
                  </a:lnTo>
                  <a:lnTo>
                    <a:pt x="2187" y="6930"/>
                  </a:lnTo>
                  <a:lnTo>
                    <a:pt x="2228" y="7178"/>
                  </a:lnTo>
                  <a:lnTo>
                    <a:pt x="2187" y="7466"/>
                  </a:lnTo>
                  <a:lnTo>
                    <a:pt x="2146" y="7714"/>
                  </a:lnTo>
                  <a:lnTo>
                    <a:pt x="2063" y="8002"/>
                  </a:lnTo>
                  <a:lnTo>
                    <a:pt x="1981" y="8250"/>
                  </a:lnTo>
                  <a:lnTo>
                    <a:pt x="1816" y="8539"/>
                  </a:lnTo>
                  <a:lnTo>
                    <a:pt x="1609" y="8827"/>
                  </a:lnTo>
                  <a:lnTo>
                    <a:pt x="1403" y="9075"/>
                  </a:lnTo>
                  <a:lnTo>
                    <a:pt x="1156" y="9322"/>
                  </a:lnTo>
                  <a:lnTo>
                    <a:pt x="867" y="9529"/>
                  </a:lnTo>
                  <a:lnTo>
                    <a:pt x="619" y="9735"/>
                  </a:lnTo>
                  <a:lnTo>
                    <a:pt x="331" y="9900"/>
                  </a:lnTo>
                  <a:lnTo>
                    <a:pt x="1" y="10065"/>
                  </a:lnTo>
                  <a:lnTo>
                    <a:pt x="42" y="10477"/>
                  </a:lnTo>
                  <a:lnTo>
                    <a:pt x="166" y="10890"/>
                  </a:lnTo>
                  <a:lnTo>
                    <a:pt x="290" y="11302"/>
                  </a:lnTo>
                  <a:lnTo>
                    <a:pt x="454" y="11673"/>
                  </a:lnTo>
                  <a:lnTo>
                    <a:pt x="661" y="12003"/>
                  </a:lnTo>
                  <a:lnTo>
                    <a:pt x="908" y="12333"/>
                  </a:lnTo>
                  <a:lnTo>
                    <a:pt x="1197" y="12663"/>
                  </a:lnTo>
                  <a:lnTo>
                    <a:pt x="1486" y="12911"/>
                  </a:lnTo>
                  <a:lnTo>
                    <a:pt x="1733" y="13076"/>
                  </a:lnTo>
                  <a:lnTo>
                    <a:pt x="1939" y="13199"/>
                  </a:lnTo>
                  <a:lnTo>
                    <a:pt x="2228" y="13282"/>
                  </a:lnTo>
                  <a:lnTo>
                    <a:pt x="2476" y="13364"/>
                  </a:lnTo>
                  <a:lnTo>
                    <a:pt x="2764" y="13406"/>
                  </a:lnTo>
                  <a:lnTo>
                    <a:pt x="3012" y="13406"/>
                  </a:lnTo>
                  <a:lnTo>
                    <a:pt x="3589" y="13364"/>
                  </a:lnTo>
                  <a:lnTo>
                    <a:pt x="4125" y="13199"/>
                  </a:lnTo>
                  <a:lnTo>
                    <a:pt x="4662" y="12993"/>
                  </a:lnTo>
                  <a:lnTo>
                    <a:pt x="5157" y="12704"/>
                  </a:lnTo>
                  <a:lnTo>
                    <a:pt x="5610" y="12333"/>
                  </a:lnTo>
                  <a:lnTo>
                    <a:pt x="5981" y="11921"/>
                  </a:lnTo>
                  <a:lnTo>
                    <a:pt x="6270" y="11467"/>
                  </a:lnTo>
                  <a:lnTo>
                    <a:pt x="6476" y="10972"/>
                  </a:lnTo>
                  <a:lnTo>
                    <a:pt x="6641" y="10436"/>
                  </a:lnTo>
                  <a:lnTo>
                    <a:pt x="6683" y="9900"/>
                  </a:lnTo>
                  <a:lnTo>
                    <a:pt x="6683" y="9322"/>
                  </a:lnTo>
                  <a:lnTo>
                    <a:pt x="6559" y="8786"/>
                  </a:lnTo>
                  <a:lnTo>
                    <a:pt x="6353" y="8291"/>
                  </a:lnTo>
                  <a:lnTo>
                    <a:pt x="6683" y="8044"/>
                  </a:lnTo>
                  <a:lnTo>
                    <a:pt x="6930" y="7755"/>
                  </a:lnTo>
                  <a:lnTo>
                    <a:pt x="7178" y="7425"/>
                  </a:lnTo>
                  <a:lnTo>
                    <a:pt x="7343" y="7054"/>
                  </a:lnTo>
                  <a:lnTo>
                    <a:pt x="7466" y="6683"/>
                  </a:lnTo>
                  <a:lnTo>
                    <a:pt x="7549" y="6311"/>
                  </a:lnTo>
                  <a:lnTo>
                    <a:pt x="7549" y="5899"/>
                  </a:lnTo>
                  <a:lnTo>
                    <a:pt x="7466" y="5486"/>
                  </a:lnTo>
                  <a:lnTo>
                    <a:pt x="7343" y="5115"/>
                  </a:lnTo>
                  <a:lnTo>
                    <a:pt x="7136" y="4744"/>
                  </a:lnTo>
                  <a:lnTo>
                    <a:pt x="6889" y="4455"/>
                  </a:lnTo>
                  <a:lnTo>
                    <a:pt x="6600" y="4167"/>
                  </a:lnTo>
                  <a:lnTo>
                    <a:pt x="6270" y="3919"/>
                  </a:lnTo>
                  <a:lnTo>
                    <a:pt x="5940" y="3713"/>
                  </a:lnTo>
                  <a:lnTo>
                    <a:pt x="5569" y="3589"/>
                  </a:lnTo>
                  <a:lnTo>
                    <a:pt x="5157" y="3507"/>
                  </a:lnTo>
                  <a:lnTo>
                    <a:pt x="5280" y="3424"/>
                  </a:lnTo>
                  <a:lnTo>
                    <a:pt x="5404" y="3342"/>
                  </a:lnTo>
                  <a:lnTo>
                    <a:pt x="5569" y="3094"/>
                  </a:lnTo>
                  <a:lnTo>
                    <a:pt x="5816" y="2517"/>
                  </a:lnTo>
                  <a:lnTo>
                    <a:pt x="5899" y="2228"/>
                  </a:lnTo>
                  <a:lnTo>
                    <a:pt x="6023" y="1939"/>
                  </a:lnTo>
                  <a:lnTo>
                    <a:pt x="6064" y="1651"/>
                  </a:lnTo>
                  <a:lnTo>
                    <a:pt x="6105" y="1362"/>
                  </a:lnTo>
                  <a:lnTo>
                    <a:pt x="6105" y="1073"/>
                  </a:lnTo>
                  <a:lnTo>
                    <a:pt x="6105" y="784"/>
                  </a:lnTo>
                  <a:lnTo>
                    <a:pt x="6064" y="496"/>
                  </a:lnTo>
                  <a:lnTo>
                    <a:pt x="5981" y="248"/>
                  </a:lnTo>
                  <a:lnTo>
                    <a:pt x="5899"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6" name="Google Shape;4876;p53">
              <a:extLst>
                <a:ext uri="{FF2B5EF4-FFF2-40B4-BE49-F238E27FC236}">
                  <a16:creationId xmlns:a16="http://schemas.microsoft.com/office/drawing/2014/main" id="{ACDCDE56-B5BD-4A49-3D98-B8015E41AE4C}"/>
                </a:ext>
              </a:extLst>
            </p:cNvPr>
            <p:cNvSpPr/>
            <p:nvPr/>
          </p:nvSpPr>
          <p:spPr>
            <a:xfrm>
              <a:off x="2131300" y="2818800"/>
              <a:ext cx="268100" cy="415575"/>
            </a:xfrm>
            <a:custGeom>
              <a:avLst/>
              <a:gdLst/>
              <a:ahLst/>
              <a:cxnLst/>
              <a:rect l="l" t="t" r="r" b="b"/>
              <a:pathLst>
                <a:path w="10724" h="16623" extrusionOk="0">
                  <a:moveTo>
                    <a:pt x="4372" y="1"/>
                  </a:moveTo>
                  <a:lnTo>
                    <a:pt x="4455" y="413"/>
                  </a:lnTo>
                  <a:lnTo>
                    <a:pt x="4496" y="867"/>
                  </a:lnTo>
                  <a:lnTo>
                    <a:pt x="4496" y="1321"/>
                  </a:lnTo>
                  <a:lnTo>
                    <a:pt x="4455" y="1774"/>
                  </a:lnTo>
                  <a:lnTo>
                    <a:pt x="4331" y="2352"/>
                  </a:lnTo>
                  <a:lnTo>
                    <a:pt x="4083" y="2929"/>
                  </a:lnTo>
                  <a:lnTo>
                    <a:pt x="3795" y="3465"/>
                  </a:lnTo>
                  <a:lnTo>
                    <a:pt x="3465" y="3960"/>
                  </a:lnTo>
                  <a:lnTo>
                    <a:pt x="3052" y="4373"/>
                  </a:lnTo>
                  <a:lnTo>
                    <a:pt x="2805" y="4538"/>
                  </a:lnTo>
                  <a:lnTo>
                    <a:pt x="2557" y="4703"/>
                  </a:lnTo>
                  <a:lnTo>
                    <a:pt x="2310" y="4827"/>
                  </a:lnTo>
                  <a:lnTo>
                    <a:pt x="2021" y="4950"/>
                  </a:lnTo>
                  <a:lnTo>
                    <a:pt x="1732" y="5033"/>
                  </a:lnTo>
                  <a:lnTo>
                    <a:pt x="1444" y="5074"/>
                  </a:lnTo>
                  <a:lnTo>
                    <a:pt x="1650" y="5115"/>
                  </a:lnTo>
                  <a:lnTo>
                    <a:pt x="1815" y="5198"/>
                  </a:lnTo>
                  <a:lnTo>
                    <a:pt x="1980" y="5321"/>
                  </a:lnTo>
                  <a:lnTo>
                    <a:pt x="2104" y="5445"/>
                  </a:lnTo>
                  <a:lnTo>
                    <a:pt x="2351" y="5734"/>
                  </a:lnTo>
                  <a:lnTo>
                    <a:pt x="2516" y="6064"/>
                  </a:lnTo>
                  <a:lnTo>
                    <a:pt x="2640" y="6476"/>
                  </a:lnTo>
                  <a:lnTo>
                    <a:pt x="2681" y="6848"/>
                  </a:lnTo>
                  <a:lnTo>
                    <a:pt x="2640" y="7260"/>
                  </a:lnTo>
                  <a:lnTo>
                    <a:pt x="2516" y="7631"/>
                  </a:lnTo>
                  <a:lnTo>
                    <a:pt x="2351" y="8002"/>
                  </a:lnTo>
                  <a:lnTo>
                    <a:pt x="2104" y="8291"/>
                  </a:lnTo>
                  <a:lnTo>
                    <a:pt x="1815" y="8580"/>
                  </a:lnTo>
                  <a:lnTo>
                    <a:pt x="1485" y="8827"/>
                  </a:lnTo>
                  <a:lnTo>
                    <a:pt x="1155" y="8992"/>
                  </a:lnTo>
                  <a:lnTo>
                    <a:pt x="784" y="9157"/>
                  </a:lnTo>
                  <a:lnTo>
                    <a:pt x="413" y="9281"/>
                  </a:lnTo>
                  <a:lnTo>
                    <a:pt x="0" y="9364"/>
                  </a:lnTo>
                  <a:lnTo>
                    <a:pt x="248" y="9652"/>
                  </a:lnTo>
                  <a:lnTo>
                    <a:pt x="454" y="9982"/>
                  </a:lnTo>
                  <a:lnTo>
                    <a:pt x="619" y="10353"/>
                  </a:lnTo>
                  <a:lnTo>
                    <a:pt x="742" y="10725"/>
                  </a:lnTo>
                  <a:lnTo>
                    <a:pt x="825" y="11096"/>
                  </a:lnTo>
                  <a:lnTo>
                    <a:pt x="866" y="11467"/>
                  </a:lnTo>
                  <a:lnTo>
                    <a:pt x="866" y="11838"/>
                  </a:lnTo>
                  <a:lnTo>
                    <a:pt x="825" y="12251"/>
                  </a:lnTo>
                  <a:lnTo>
                    <a:pt x="742" y="12498"/>
                  </a:lnTo>
                  <a:lnTo>
                    <a:pt x="660" y="12787"/>
                  </a:lnTo>
                  <a:lnTo>
                    <a:pt x="413" y="13282"/>
                  </a:lnTo>
                  <a:lnTo>
                    <a:pt x="742" y="13199"/>
                  </a:lnTo>
                  <a:lnTo>
                    <a:pt x="1072" y="13076"/>
                  </a:lnTo>
                  <a:lnTo>
                    <a:pt x="1361" y="12952"/>
                  </a:lnTo>
                  <a:lnTo>
                    <a:pt x="1609" y="12746"/>
                  </a:lnTo>
                  <a:lnTo>
                    <a:pt x="1897" y="12539"/>
                  </a:lnTo>
                  <a:lnTo>
                    <a:pt x="2104" y="12292"/>
                  </a:lnTo>
                  <a:lnTo>
                    <a:pt x="2310" y="12044"/>
                  </a:lnTo>
                  <a:lnTo>
                    <a:pt x="2475" y="11756"/>
                  </a:lnTo>
                  <a:lnTo>
                    <a:pt x="2475" y="11756"/>
                  </a:lnTo>
                  <a:lnTo>
                    <a:pt x="2434" y="12374"/>
                  </a:lnTo>
                  <a:lnTo>
                    <a:pt x="2434" y="12663"/>
                  </a:lnTo>
                  <a:lnTo>
                    <a:pt x="2475" y="12952"/>
                  </a:lnTo>
                  <a:lnTo>
                    <a:pt x="2557" y="13241"/>
                  </a:lnTo>
                  <a:lnTo>
                    <a:pt x="2640" y="13529"/>
                  </a:lnTo>
                  <a:lnTo>
                    <a:pt x="2764" y="13777"/>
                  </a:lnTo>
                  <a:lnTo>
                    <a:pt x="2970" y="14024"/>
                  </a:lnTo>
                  <a:lnTo>
                    <a:pt x="3176" y="14230"/>
                  </a:lnTo>
                  <a:lnTo>
                    <a:pt x="3423" y="14437"/>
                  </a:lnTo>
                  <a:lnTo>
                    <a:pt x="3671" y="14560"/>
                  </a:lnTo>
                  <a:lnTo>
                    <a:pt x="3960" y="14684"/>
                  </a:lnTo>
                  <a:lnTo>
                    <a:pt x="4248" y="14725"/>
                  </a:lnTo>
                  <a:lnTo>
                    <a:pt x="4537" y="14767"/>
                  </a:lnTo>
                  <a:lnTo>
                    <a:pt x="4826" y="14725"/>
                  </a:lnTo>
                  <a:lnTo>
                    <a:pt x="5115" y="14643"/>
                  </a:lnTo>
                  <a:lnTo>
                    <a:pt x="5115" y="14643"/>
                  </a:lnTo>
                  <a:lnTo>
                    <a:pt x="4950" y="15097"/>
                  </a:lnTo>
                  <a:lnTo>
                    <a:pt x="4867" y="15592"/>
                  </a:lnTo>
                  <a:lnTo>
                    <a:pt x="4826" y="16128"/>
                  </a:lnTo>
                  <a:lnTo>
                    <a:pt x="4826" y="16623"/>
                  </a:lnTo>
                  <a:lnTo>
                    <a:pt x="5156" y="16458"/>
                  </a:lnTo>
                  <a:lnTo>
                    <a:pt x="5444" y="16293"/>
                  </a:lnTo>
                  <a:lnTo>
                    <a:pt x="5692" y="16087"/>
                  </a:lnTo>
                  <a:lnTo>
                    <a:pt x="5981" y="15880"/>
                  </a:lnTo>
                  <a:lnTo>
                    <a:pt x="6228" y="15633"/>
                  </a:lnTo>
                  <a:lnTo>
                    <a:pt x="6434" y="15385"/>
                  </a:lnTo>
                  <a:lnTo>
                    <a:pt x="6641" y="15097"/>
                  </a:lnTo>
                  <a:lnTo>
                    <a:pt x="6806" y="14808"/>
                  </a:lnTo>
                  <a:lnTo>
                    <a:pt x="6888" y="14560"/>
                  </a:lnTo>
                  <a:lnTo>
                    <a:pt x="6971" y="14272"/>
                  </a:lnTo>
                  <a:lnTo>
                    <a:pt x="7012" y="14024"/>
                  </a:lnTo>
                  <a:lnTo>
                    <a:pt x="7053" y="13736"/>
                  </a:lnTo>
                  <a:lnTo>
                    <a:pt x="7012" y="13488"/>
                  </a:lnTo>
                  <a:lnTo>
                    <a:pt x="6888" y="13241"/>
                  </a:lnTo>
                  <a:lnTo>
                    <a:pt x="6764" y="13034"/>
                  </a:lnTo>
                  <a:lnTo>
                    <a:pt x="6558" y="12869"/>
                  </a:lnTo>
                  <a:lnTo>
                    <a:pt x="6888" y="12828"/>
                  </a:lnTo>
                  <a:lnTo>
                    <a:pt x="7218" y="12746"/>
                  </a:lnTo>
                  <a:lnTo>
                    <a:pt x="7548" y="12581"/>
                  </a:lnTo>
                  <a:lnTo>
                    <a:pt x="7837" y="12374"/>
                  </a:lnTo>
                  <a:lnTo>
                    <a:pt x="8084" y="12127"/>
                  </a:lnTo>
                  <a:lnTo>
                    <a:pt x="8290" y="11879"/>
                  </a:lnTo>
                  <a:lnTo>
                    <a:pt x="8455" y="11550"/>
                  </a:lnTo>
                  <a:lnTo>
                    <a:pt x="8538" y="11261"/>
                  </a:lnTo>
                  <a:lnTo>
                    <a:pt x="8579" y="10890"/>
                  </a:lnTo>
                  <a:lnTo>
                    <a:pt x="8579" y="10560"/>
                  </a:lnTo>
                  <a:lnTo>
                    <a:pt x="8538" y="10230"/>
                  </a:lnTo>
                  <a:lnTo>
                    <a:pt x="8414" y="9900"/>
                  </a:lnTo>
                  <a:lnTo>
                    <a:pt x="8249" y="9611"/>
                  </a:lnTo>
                  <a:lnTo>
                    <a:pt x="8043" y="9322"/>
                  </a:lnTo>
                  <a:lnTo>
                    <a:pt x="7795" y="9075"/>
                  </a:lnTo>
                  <a:lnTo>
                    <a:pt x="7507" y="8869"/>
                  </a:lnTo>
                  <a:lnTo>
                    <a:pt x="7960" y="8869"/>
                  </a:lnTo>
                  <a:lnTo>
                    <a:pt x="8414" y="8786"/>
                  </a:lnTo>
                  <a:lnTo>
                    <a:pt x="8827" y="8621"/>
                  </a:lnTo>
                  <a:lnTo>
                    <a:pt x="9239" y="8415"/>
                  </a:lnTo>
                  <a:lnTo>
                    <a:pt x="9610" y="8167"/>
                  </a:lnTo>
                  <a:lnTo>
                    <a:pt x="9940" y="7837"/>
                  </a:lnTo>
                  <a:lnTo>
                    <a:pt x="10229" y="7507"/>
                  </a:lnTo>
                  <a:lnTo>
                    <a:pt x="10476" y="7136"/>
                  </a:lnTo>
                  <a:lnTo>
                    <a:pt x="10600" y="6848"/>
                  </a:lnTo>
                  <a:lnTo>
                    <a:pt x="10724" y="6559"/>
                  </a:lnTo>
                  <a:lnTo>
                    <a:pt x="10476" y="6105"/>
                  </a:lnTo>
                  <a:lnTo>
                    <a:pt x="10146" y="5693"/>
                  </a:lnTo>
                  <a:lnTo>
                    <a:pt x="9775" y="5321"/>
                  </a:lnTo>
                  <a:lnTo>
                    <a:pt x="9569" y="5198"/>
                  </a:lnTo>
                  <a:lnTo>
                    <a:pt x="9322" y="5074"/>
                  </a:lnTo>
                  <a:lnTo>
                    <a:pt x="8992" y="4950"/>
                  </a:lnTo>
                  <a:lnTo>
                    <a:pt x="8620" y="4827"/>
                  </a:lnTo>
                  <a:lnTo>
                    <a:pt x="7878" y="4703"/>
                  </a:lnTo>
                  <a:lnTo>
                    <a:pt x="7919" y="4167"/>
                  </a:lnTo>
                  <a:lnTo>
                    <a:pt x="7878" y="3672"/>
                  </a:lnTo>
                  <a:lnTo>
                    <a:pt x="7795" y="3135"/>
                  </a:lnTo>
                  <a:lnTo>
                    <a:pt x="7631" y="2682"/>
                  </a:lnTo>
                  <a:lnTo>
                    <a:pt x="7424" y="2187"/>
                  </a:lnTo>
                  <a:lnTo>
                    <a:pt x="7177" y="1733"/>
                  </a:lnTo>
                  <a:lnTo>
                    <a:pt x="6847" y="1321"/>
                  </a:lnTo>
                  <a:lnTo>
                    <a:pt x="6476" y="949"/>
                  </a:lnTo>
                  <a:lnTo>
                    <a:pt x="6022" y="619"/>
                  </a:lnTo>
                  <a:lnTo>
                    <a:pt x="5527" y="331"/>
                  </a:lnTo>
                  <a:lnTo>
                    <a:pt x="4950" y="125"/>
                  </a:lnTo>
                  <a:lnTo>
                    <a:pt x="4372"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7" name="Google Shape;4877;p53">
              <a:extLst>
                <a:ext uri="{FF2B5EF4-FFF2-40B4-BE49-F238E27FC236}">
                  <a16:creationId xmlns:a16="http://schemas.microsoft.com/office/drawing/2014/main" id="{482B7B62-5E46-7134-0D3F-74AE8631B6BC}"/>
                </a:ext>
              </a:extLst>
            </p:cNvPr>
            <p:cNvSpPr/>
            <p:nvPr/>
          </p:nvSpPr>
          <p:spPr>
            <a:xfrm>
              <a:off x="2141600" y="3242600"/>
              <a:ext cx="46425" cy="46425"/>
            </a:xfrm>
            <a:custGeom>
              <a:avLst/>
              <a:gdLst/>
              <a:ahLst/>
              <a:cxnLst/>
              <a:rect l="l" t="t" r="r" b="b"/>
              <a:pathLst>
                <a:path w="1857" h="1857" extrusionOk="0">
                  <a:moveTo>
                    <a:pt x="743" y="1"/>
                  </a:moveTo>
                  <a:lnTo>
                    <a:pt x="578" y="83"/>
                  </a:lnTo>
                  <a:lnTo>
                    <a:pt x="413" y="166"/>
                  </a:lnTo>
                  <a:lnTo>
                    <a:pt x="248" y="248"/>
                  </a:lnTo>
                  <a:lnTo>
                    <a:pt x="165" y="413"/>
                  </a:lnTo>
                  <a:lnTo>
                    <a:pt x="83" y="578"/>
                  </a:lnTo>
                  <a:lnTo>
                    <a:pt x="1" y="743"/>
                  </a:lnTo>
                  <a:lnTo>
                    <a:pt x="1" y="908"/>
                  </a:lnTo>
                  <a:lnTo>
                    <a:pt x="1" y="1114"/>
                  </a:lnTo>
                  <a:lnTo>
                    <a:pt x="83" y="1279"/>
                  </a:lnTo>
                  <a:lnTo>
                    <a:pt x="165" y="1444"/>
                  </a:lnTo>
                  <a:lnTo>
                    <a:pt x="248" y="1568"/>
                  </a:lnTo>
                  <a:lnTo>
                    <a:pt x="413" y="1692"/>
                  </a:lnTo>
                  <a:lnTo>
                    <a:pt x="578" y="1774"/>
                  </a:lnTo>
                  <a:lnTo>
                    <a:pt x="743" y="1815"/>
                  </a:lnTo>
                  <a:lnTo>
                    <a:pt x="908" y="1857"/>
                  </a:lnTo>
                  <a:lnTo>
                    <a:pt x="1114" y="1815"/>
                  </a:lnTo>
                  <a:lnTo>
                    <a:pt x="1279" y="1774"/>
                  </a:lnTo>
                  <a:lnTo>
                    <a:pt x="1444" y="1692"/>
                  </a:lnTo>
                  <a:lnTo>
                    <a:pt x="1568" y="1568"/>
                  </a:lnTo>
                  <a:lnTo>
                    <a:pt x="1692" y="1444"/>
                  </a:lnTo>
                  <a:lnTo>
                    <a:pt x="1774" y="1279"/>
                  </a:lnTo>
                  <a:lnTo>
                    <a:pt x="1815" y="1114"/>
                  </a:lnTo>
                  <a:lnTo>
                    <a:pt x="1857" y="908"/>
                  </a:lnTo>
                  <a:lnTo>
                    <a:pt x="1815" y="743"/>
                  </a:lnTo>
                  <a:lnTo>
                    <a:pt x="1774" y="578"/>
                  </a:lnTo>
                  <a:lnTo>
                    <a:pt x="1692" y="413"/>
                  </a:lnTo>
                  <a:lnTo>
                    <a:pt x="1568" y="248"/>
                  </a:lnTo>
                  <a:lnTo>
                    <a:pt x="1444" y="166"/>
                  </a:lnTo>
                  <a:lnTo>
                    <a:pt x="1279" y="83"/>
                  </a:lnTo>
                  <a:lnTo>
                    <a:pt x="1114" y="1"/>
                  </a:lnTo>
                  <a:close/>
                </a:path>
              </a:pathLst>
            </a:custGeom>
            <a:solidFill>
              <a:srgbClr val="3253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8" name="Google Shape;4878;p53">
              <a:extLst>
                <a:ext uri="{FF2B5EF4-FFF2-40B4-BE49-F238E27FC236}">
                  <a16:creationId xmlns:a16="http://schemas.microsoft.com/office/drawing/2014/main" id="{C78E34D9-DED8-9B79-ACF1-39FC120EDD15}"/>
                </a:ext>
              </a:extLst>
            </p:cNvPr>
            <p:cNvSpPr/>
            <p:nvPr/>
          </p:nvSpPr>
          <p:spPr>
            <a:xfrm>
              <a:off x="1645625" y="3108550"/>
              <a:ext cx="103125" cy="139225"/>
            </a:xfrm>
            <a:custGeom>
              <a:avLst/>
              <a:gdLst/>
              <a:ahLst/>
              <a:cxnLst/>
              <a:rect l="l" t="t" r="r" b="b"/>
              <a:pathLst>
                <a:path w="4125" h="5569" extrusionOk="0">
                  <a:moveTo>
                    <a:pt x="372" y="1"/>
                  </a:moveTo>
                  <a:lnTo>
                    <a:pt x="248" y="207"/>
                  </a:lnTo>
                  <a:lnTo>
                    <a:pt x="165" y="413"/>
                  </a:lnTo>
                  <a:lnTo>
                    <a:pt x="83" y="661"/>
                  </a:lnTo>
                  <a:lnTo>
                    <a:pt x="42" y="908"/>
                  </a:lnTo>
                  <a:lnTo>
                    <a:pt x="0" y="1156"/>
                  </a:lnTo>
                  <a:lnTo>
                    <a:pt x="42" y="1403"/>
                  </a:lnTo>
                  <a:lnTo>
                    <a:pt x="83" y="1651"/>
                  </a:lnTo>
                  <a:lnTo>
                    <a:pt x="165" y="1898"/>
                  </a:lnTo>
                  <a:lnTo>
                    <a:pt x="289" y="2104"/>
                  </a:lnTo>
                  <a:lnTo>
                    <a:pt x="454" y="2311"/>
                  </a:lnTo>
                  <a:lnTo>
                    <a:pt x="619" y="2475"/>
                  </a:lnTo>
                  <a:lnTo>
                    <a:pt x="825" y="2640"/>
                  </a:lnTo>
                  <a:lnTo>
                    <a:pt x="1031" y="2764"/>
                  </a:lnTo>
                  <a:lnTo>
                    <a:pt x="1238" y="2847"/>
                  </a:lnTo>
                  <a:lnTo>
                    <a:pt x="1485" y="2929"/>
                  </a:lnTo>
                  <a:lnTo>
                    <a:pt x="1238" y="3094"/>
                  </a:lnTo>
                  <a:lnTo>
                    <a:pt x="1031" y="3300"/>
                  </a:lnTo>
                  <a:lnTo>
                    <a:pt x="908" y="3424"/>
                  </a:lnTo>
                  <a:lnTo>
                    <a:pt x="867" y="3548"/>
                  </a:lnTo>
                  <a:lnTo>
                    <a:pt x="784" y="3837"/>
                  </a:lnTo>
                  <a:lnTo>
                    <a:pt x="784" y="4125"/>
                  </a:lnTo>
                  <a:lnTo>
                    <a:pt x="867" y="4414"/>
                  </a:lnTo>
                  <a:lnTo>
                    <a:pt x="1031" y="4661"/>
                  </a:lnTo>
                  <a:lnTo>
                    <a:pt x="1238" y="4868"/>
                  </a:lnTo>
                  <a:lnTo>
                    <a:pt x="1485" y="5033"/>
                  </a:lnTo>
                  <a:lnTo>
                    <a:pt x="1733" y="5156"/>
                  </a:lnTo>
                  <a:lnTo>
                    <a:pt x="2021" y="5239"/>
                  </a:lnTo>
                  <a:lnTo>
                    <a:pt x="2310" y="5239"/>
                  </a:lnTo>
                  <a:lnTo>
                    <a:pt x="2599" y="5156"/>
                  </a:lnTo>
                  <a:lnTo>
                    <a:pt x="2846" y="5074"/>
                  </a:lnTo>
                  <a:lnTo>
                    <a:pt x="2970" y="4950"/>
                  </a:lnTo>
                  <a:lnTo>
                    <a:pt x="3005" y="4915"/>
                  </a:lnTo>
                  <a:lnTo>
                    <a:pt x="3005" y="4915"/>
                  </a:lnTo>
                  <a:lnTo>
                    <a:pt x="3053" y="5033"/>
                  </a:lnTo>
                  <a:lnTo>
                    <a:pt x="3176" y="5198"/>
                  </a:lnTo>
                  <a:lnTo>
                    <a:pt x="3341" y="5363"/>
                  </a:lnTo>
                  <a:lnTo>
                    <a:pt x="3506" y="5445"/>
                  </a:lnTo>
                  <a:lnTo>
                    <a:pt x="3712" y="5528"/>
                  </a:lnTo>
                  <a:lnTo>
                    <a:pt x="3919" y="5569"/>
                  </a:lnTo>
                  <a:lnTo>
                    <a:pt x="4125" y="5528"/>
                  </a:lnTo>
                  <a:lnTo>
                    <a:pt x="3919" y="5528"/>
                  </a:lnTo>
                  <a:lnTo>
                    <a:pt x="3712" y="5486"/>
                  </a:lnTo>
                  <a:lnTo>
                    <a:pt x="3547" y="5404"/>
                  </a:lnTo>
                  <a:lnTo>
                    <a:pt x="3382" y="5280"/>
                  </a:lnTo>
                  <a:lnTo>
                    <a:pt x="3218" y="5156"/>
                  </a:lnTo>
                  <a:lnTo>
                    <a:pt x="3135" y="4991"/>
                  </a:lnTo>
                  <a:lnTo>
                    <a:pt x="3094" y="4826"/>
                  </a:lnTo>
                  <a:lnTo>
                    <a:pt x="3053" y="4703"/>
                  </a:lnTo>
                  <a:lnTo>
                    <a:pt x="2970" y="4785"/>
                  </a:lnTo>
                  <a:lnTo>
                    <a:pt x="2805" y="4950"/>
                  </a:lnTo>
                  <a:lnTo>
                    <a:pt x="2558" y="5074"/>
                  </a:lnTo>
                  <a:lnTo>
                    <a:pt x="2021" y="5074"/>
                  </a:lnTo>
                  <a:lnTo>
                    <a:pt x="1774" y="5033"/>
                  </a:lnTo>
                  <a:lnTo>
                    <a:pt x="1526" y="4909"/>
                  </a:lnTo>
                  <a:lnTo>
                    <a:pt x="1320" y="4744"/>
                  </a:lnTo>
                  <a:lnTo>
                    <a:pt x="1155" y="4579"/>
                  </a:lnTo>
                  <a:lnTo>
                    <a:pt x="1031" y="4332"/>
                  </a:lnTo>
                  <a:lnTo>
                    <a:pt x="949" y="4125"/>
                  </a:lnTo>
                  <a:lnTo>
                    <a:pt x="949" y="3837"/>
                  </a:lnTo>
                  <a:lnTo>
                    <a:pt x="1031" y="3630"/>
                  </a:lnTo>
                  <a:lnTo>
                    <a:pt x="1155" y="3383"/>
                  </a:lnTo>
                  <a:lnTo>
                    <a:pt x="1320" y="3218"/>
                  </a:lnTo>
                  <a:lnTo>
                    <a:pt x="1568" y="3094"/>
                  </a:lnTo>
                  <a:lnTo>
                    <a:pt x="1815" y="2970"/>
                  </a:lnTo>
                  <a:lnTo>
                    <a:pt x="2063" y="2805"/>
                  </a:lnTo>
                  <a:lnTo>
                    <a:pt x="1774" y="2805"/>
                  </a:lnTo>
                  <a:lnTo>
                    <a:pt x="1526" y="2764"/>
                  </a:lnTo>
                  <a:lnTo>
                    <a:pt x="1320" y="2723"/>
                  </a:lnTo>
                  <a:lnTo>
                    <a:pt x="1114" y="2640"/>
                  </a:lnTo>
                  <a:lnTo>
                    <a:pt x="908" y="2517"/>
                  </a:lnTo>
                  <a:lnTo>
                    <a:pt x="702" y="2393"/>
                  </a:lnTo>
                  <a:lnTo>
                    <a:pt x="537" y="2228"/>
                  </a:lnTo>
                  <a:lnTo>
                    <a:pt x="372" y="2022"/>
                  </a:lnTo>
                  <a:lnTo>
                    <a:pt x="289" y="1816"/>
                  </a:lnTo>
                  <a:lnTo>
                    <a:pt x="165" y="1609"/>
                  </a:lnTo>
                  <a:lnTo>
                    <a:pt x="124" y="1403"/>
                  </a:lnTo>
                  <a:lnTo>
                    <a:pt x="83" y="1156"/>
                  </a:lnTo>
                  <a:lnTo>
                    <a:pt x="83" y="908"/>
                  </a:lnTo>
                  <a:lnTo>
                    <a:pt x="124" y="661"/>
                  </a:lnTo>
                  <a:lnTo>
                    <a:pt x="165" y="454"/>
                  </a:lnTo>
                  <a:lnTo>
                    <a:pt x="289" y="207"/>
                  </a:lnTo>
                  <a:lnTo>
                    <a:pt x="372"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9" name="Google Shape;4879;p53">
              <a:extLst>
                <a:ext uri="{FF2B5EF4-FFF2-40B4-BE49-F238E27FC236}">
                  <a16:creationId xmlns:a16="http://schemas.microsoft.com/office/drawing/2014/main" id="{0A21FBA7-7186-32E3-7D20-19DCDC3F8985}"/>
                </a:ext>
              </a:extLst>
            </p:cNvPr>
            <p:cNvSpPr/>
            <p:nvPr/>
          </p:nvSpPr>
          <p:spPr>
            <a:xfrm>
              <a:off x="1645625" y="3108550"/>
              <a:ext cx="107250" cy="139225"/>
            </a:xfrm>
            <a:custGeom>
              <a:avLst/>
              <a:gdLst/>
              <a:ahLst/>
              <a:cxnLst/>
              <a:rect l="l" t="t" r="r" b="b"/>
              <a:pathLst>
                <a:path w="4290" h="5569" fill="none" extrusionOk="0">
                  <a:moveTo>
                    <a:pt x="372" y="1"/>
                  </a:moveTo>
                  <a:lnTo>
                    <a:pt x="372" y="1"/>
                  </a:lnTo>
                  <a:lnTo>
                    <a:pt x="289" y="207"/>
                  </a:lnTo>
                  <a:lnTo>
                    <a:pt x="165" y="454"/>
                  </a:lnTo>
                  <a:lnTo>
                    <a:pt x="124" y="661"/>
                  </a:lnTo>
                  <a:lnTo>
                    <a:pt x="83" y="908"/>
                  </a:lnTo>
                  <a:lnTo>
                    <a:pt x="83" y="1156"/>
                  </a:lnTo>
                  <a:lnTo>
                    <a:pt x="124" y="1403"/>
                  </a:lnTo>
                  <a:lnTo>
                    <a:pt x="165" y="1609"/>
                  </a:lnTo>
                  <a:lnTo>
                    <a:pt x="289" y="1816"/>
                  </a:lnTo>
                  <a:lnTo>
                    <a:pt x="289" y="1816"/>
                  </a:lnTo>
                  <a:lnTo>
                    <a:pt x="372" y="2022"/>
                  </a:lnTo>
                  <a:lnTo>
                    <a:pt x="537" y="2228"/>
                  </a:lnTo>
                  <a:lnTo>
                    <a:pt x="702" y="2393"/>
                  </a:lnTo>
                  <a:lnTo>
                    <a:pt x="908" y="2517"/>
                  </a:lnTo>
                  <a:lnTo>
                    <a:pt x="1114" y="2640"/>
                  </a:lnTo>
                  <a:lnTo>
                    <a:pt x="1320" y="2723"/>
                  </a:lnTo>
                  <a:lnTo>
                    <a:pt x="1526" y="2764"/>
                  </a:lnTo>
                  <a:lnTo>
                    <a:pt x="1774" y="2805"/>
                  </a:lnTo>
                  <a:lnTo>
                    <a:pt x="2063" y="2805"/>
                  </a:lnTo>
                  <a:lnTo>
                    <a:pt x="1815" y="2970"/>
                  </a:lnTo>
                  <a:lnTo>
                    <a:pt x="1815" y="2970"/>
                  </a:lnTo>
                  <a:lnTo>
                    <a:pt x="1568" y="3094"/>
                  </a:lnTo>
                  <a:lnTo>
                    <a:pt x="1320" y="3218"/>
                  </a:lnTo>
                  <a:lnTo>
                    <a:pt x="1155" y="3383"/>
                  </a:lnTo>
                  <a:lnTo>
                    <a:pt x="1031" y="3630"/>
                  </a:lnTo>
                  <a:lnTo>
                    <a:pt x="1031" y="3630"/>
                  </a:lnTo>
                  <a:lnTo>
                    <a:pt x="949" y="3837"/>
                  </a:lnTo>
                  <a:lnTo>
                    <a:pt x="949" y="4125"/>
                  </a:lnTo>
                  <a:lnTo>
                    <a:pt x="1031" y="4332"/>
                  </a:lnTo>
                  <a:lnTo>
                    <a:pt x="1155" y="4579"/>
                  </a:lnTo>
                  <a:lnTo>
                    <a:pt x="1155" y="4579"/>
                  </a:lnTo>
                  <a:lnTo>
                    <a:pt x="1320" y="4744"/>
                  </a:lnTo>
                  <a:lnTo>
                    <a:pt x="1526" y="4909"/>
                  </a:lnTo>
                  <a:lnTo>
                    <a:pt x="1774" y="5033"/>
                  </a:lnTo>
                  <a:lnTo>
                    <a:pt x="2021" y="5074"/>
                  </a:lnTo>
                  <a:lnTo>
                    <a:pt x="2021" y="5074"/>
                  </a:lnTo>
                  <a:lnTo>
                    <a:pt x="2310" y="5074"/>
                  </a:lnTo>
                  <a:lnTo>
                    <a:pt x="2558" y="5074"/>
                  </a:lnTo>
                  <a:lnTo>
                    <a:pt x="2805" y="4950"/>
                  </a:lnTo>
                  <a:lnTo>
                    <a:pt x="2970" y="4785"/>
                  </a:lnTo>
                  <a:lnTo>
                    <a:pt x="3053" y="4703"/>
                  </a:lnTo>
                  <a:lnTo>
                    <a:pt x="3094" y="4826"/>
                  </a:lnTo>
                  <a:lnTo>
                    <a:pt x="3094" y="4826"/>
                  </a:lnTo>
                  <a:lnTo>
                    <a:pt x="3135" y="4991"/>
                  </a:lnTo>
                  <a:lnTo>
                    <a:pt x="3218" y="5156"/>
                  </a:lnTo>
                  <a:lnTo>
                    <a:pt x="3382" y="5280"/>
                  </a:lnTo>
                  <a:lnTo>
                    <a:pt x="3547" y="5404"/>
                  </a:lnTo>
                  <a:lnTo>
                    <a:pt x="3547" y="5404"/>
                  </a:lnTo>
                  <a:lnTo>
                    <a:pt x="3712" y="5486"/>
                  </a:lnTo>
                  <a:lnTo>
                    <a:pt x="3919" y="5528"/>
                  </a:lnTo>
                  <a:lnTo>
                    <a:pt x="4125" y="5528"/>
                  </a:lnTo>
                  <a:lnTo>
                    <a:pt x="4290" y="5486"/>
                  </a:lnTo>
                  <a:lnTo>
                    <a:pt x="4290" y="5486"/>
                  </a:lnTo>
                  <a:lnTo>
                    <a:pt x="4125" y="5528"/>
                  </a:lnTo>
                  <a:lnTo>
                    <a:pt x="3919" y="5569"/>
                  </a:lnTo>
                  <a:lnTo>
                    <a:pt x="3712" y="5528"/>
                  </a:lnTo>
                  <a:lnTo>
                    <a:pt x="3506" y="5445"/>
                  </a:lnTo>
                  <a:lnTo>
                    <a:pt x="3506" y="5445"/>
                  </a:lnTo>
                  <a:lnTo>
                    <a:pt x="3341" y="5363"/>
                  </a:lnTo>
                  <a:lnTo>
                    <a:pt x="3176" y="5198"/>
                  </a:lnTo>
                  <a:lnTo>
                    <a:pt x="3053" y="5033"/>
                  </a:lnTo>
                  <a:lnTo>
                    <a:pt x="2970" y="4826"/>
                  </a:lnTo>
                  <a:lnTo>
                    <a:pt x="3053" y="4868"/>
                  </a:lnTo>
                  <a:lnTo>
                    <a:pt x="3053" y="4868"/>
                  </a:lnTo>
                  <a:lnTo>
                    <a:pt x="2970" y="4950"/>
                  </a:lnTo>
                  <a:lnTo>
                    <a:pt x="2846" y="5074"/>
                  </a:lnTo>
                  <a:lnTo>
                    <a:pt x="2599" y="5156"/>
                  </a:lnTo>
                  <a:lnTo>
                    <a:pt x="2599" y="5156"/>
                  </a:lnTo>
                  <a:lnTo>
                    <a:pt x="2310" y="5239"/>
                  </a:lnTo>
                  <a:lnTo>
                    <a:pt x="2021" y="5239"/>
                  </a:lnTo>
                  <a:lnTo>
                    <a:pt x="2021" y="5239"/>
                  </a:lnTo>
                  <a:lnTo>
                    <a:pt x="1733" y="5156"/>
                  </a:lnTo>
                  <a:lnTo>
                    <a:pt x="1485" y="5033"/>
                  </a:lnTo>
                  <a:lnTo>
                    <a:pt x="1238" y="4868"/>
                  </a:lnTo>
                  <a:lnTo>
                    <a:pt x="1031" y="4661"/>
                  </a:lnTo>
                  <a:lnTo>
                    <a:pt x="1031" y="4661"/>
                  </a:lnTo>
                  <a:lnTo>
                    <a:pt x="867" y="4414"/>
                  </a:lnTo>
                  <a:lnTo>
                    <a:pt x="784" y="4125"/>
                  </a:lnTo>
                  <a:lnTo>
                    <a:pt x="784" y="3837"/>
                  </a:lnTo>
                  <a:lnTo>
                    <a:pt x="867" y="3548"/>
                  </a:lnTo>
                  <a:lnTo>
                    <a:pt x="867" y="3548"/>
                  </a:lnTo>
                  <a:lnTo>
                    <a:pt x="908" y="3424"/>
                  </a:lnTo>
                  <a:lnTo>
                    <a:pt x="1031" y="3300"/>
                  </a:lnTo>
                  <a:lnTo>
                    <a:pt x="1238" y="3094"/>
                  </a:lnTo>
                  <a:lnTo>
                    <a:pt x="1238" y="3094"/>
                  </a:lnTo>
                  <a:lnTo>
                    <a:pt x="1485" y="2929"/>
                  </a:lnTo>
                  <a:lnTo>
                    <a:pt x="1733" y="2805"/>
                  </a:lnTo>
                  <a:lnTo>
                    <a:pt x="1774" y="2970"/>
                  </a:lnTo>
                  <a:lnTo>
                    <a:pt x="1774" y="2970"/>
                  </a:lnTo>
                  <a:lnTo>
                    <a:pt x="1485" y="2929"/>
                  </a:lnTo>
                  <a:lnTo>
                    <a:pt x="1238" y="2847"/>
                  </a:lnTo>
                  <a:lnTo>
                    <a:pt x="1031" y="2764"/>
                  </a:lnTo>
                  <a:lnTo>
                    <a:pt x="825" y="2640"/>
                  </a:lnTo>
                  <a:lnTo>
                    <a:pt x="619" y="2475"/>
                  </a:lnTo>
                  <a:lnTo>
                    <a:pt x="454" y="2311"/>
                  </a:lnTo>
                  <a:lnTo>
                    <a:pt x="289" y="2104"/>
                  </a:lnTo>
                  <a:lnTo>
                    <a:pt x="165" y="1898"/>
                  </a:lnTo>
                  <a:lnTo>
                    <a:pt x="165" y="1898"/>
                  </a:lnTo>
                  <a:lnTo>
                    <a:pt x="83" y="1651"/>
                  </a:lnTo>
                  <a:lnTo>
                    <a:pt x="42" y="1403"/>
                  </a:lnTo>
                  <a:lnTo>
                    <a:pt x="0" y="1156"/>
                  </a:lnTo>
                  <a:lnTo>
                    <a:pt x="42" y="908"/>
                  </a:lnTo>
                  <a:lnTo>
                    <a:pt x="83" y="661"/>
                  </a:lnTo>
                  <a:lnTo>
                    <a:pt x="165" y="413"/>
                  </a:lnTo>
                  <a:lnTo>
                    <a:pt x="248" y="207"/>
                  </a:lnTo>
                  <a:lnTo>
                    <a:pt x="37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0" name="Google Shape;4880;p53">
              <a:extLst>
                <a:ext uri="{FF2B5EF4-FFF2-40B4-BE49-F238E27FC236}">
                  <a16:creationId xmlns:a16="http://schemas.microsoft.com/office/drawing/2014/main" id="{2FF5A393-093D-5E07-1458-9208C24B7B0E}"/>
                </a:ext>
              </a:extLst>
            </p:cNvPr>
            <p:cNvSpPr/>
            <p:nvPr/>
          </p:nvSpPr>
          <p:spPr>
            <a:xfrm>
              <a:off x="1752850" y="2973475"/>
              <a:ext cx="134075" cy="172225"/>
            </a:xfrm>
            <a:custGeom>
              <a:avLst/>
              <a:gdLst/>
              <a:ahLst/>
              <a:cxnLst/>
              <a:rect l="l" t="t" r="r" b="b"/>
              <a:pathLst>
                <a:path w="5363" h="6889" extrusionOk="0">
                  <a:moveTo>
                    <a:pt x="1486" y="1"/>
                  </a:moveTo>
                  <a:lnTo>
                    <a:pt x="1073" y="42"/>
                  </a:lnTo>
                  <a:lnTo>
                    <a:pt x="702" y="83"/>
                  </a:lnTo>
                  <a:lnTo>
                    <a:pt x="331" y="207"/>
                  </a:lnTo>
                  <a:lnTo>
                    <a:pt x="1" y="413"/>
                  </a:lnTo>
                  <a:lnTo>
                    <a:pt x="331" y="248"/>
                  </a:lnTo>
                  <a:lnTo>
                    <a:pt x="702" y="166"/>
                  </a:lnTo>
                  <a:lnTo>
                    <a:pt x="1115" y="124"/>
                  </a:lnTo>
                  <a:lnTo>
                    <a:pt x="1486" y="124"/>
                  </a:lnTo>
                  <a:lnTo>
                    <a:pt x="1857" y="166"/>
                  </a:lnTo>
                  <a:lnTo>
                    <a:pt x="2228" y="289"/>
                  </a:lnTo>
                  <a:lnTo>
                    <a:pt x="2558" y="496"/>
                  </a:lnTo>
                  <a:lnTo>
                    <a:pt x="2806" y="743"/>
                  </a:lnTo>
                  <a:lnTo>
                    <a:pt x="3053" y="1073"/>
                  </a:lnTo>
                  <a:lnTo>
                    <a:pt x="3177" y="1403"/>
                  </a:lnTo>
                  <a:lnTo>
                    <a:pt x="3301" y="1774"/>
                  </a:lnTo>
                  <a:lnTo>
                    <a:pt x="3301" y="2145"/>
                  </a:lnTo>
                  <a:lnTo>
                    <a:pt x="3259" y="2517"/>
                  </a:lnTo>
                  <a:lnTo>
                    <a:pt x="3136" y="2847"/>
                  </a:lnTo>
                  <a:lnTo>
                    <a:pt x="2983" y="3090"/>
                  </a:lnTo>
                  <a:lnTo>
                    <a:pt x="2929" y="3135"/>
                  </a:lnTo>
                  <a:lnTo>
                    <a:pt x="2945" y="3151"/>
                  </a:lnTo>
                  <a:lnTo>
                    <a:pt x="2945" y="3151"/>
                  </a:lnTo>
                  <a:lnTo>
                    <a:pt x="2929" y="3177"/>
                  </a:lnTo>
                  <a:lnTo>
                    <a:pt x="3053" y="3259"/>
                  </a:lnTo>
                  <a:lnTo>
                    <a:pt x="3259" y="3053"/>
                  </a:lnTo>
                  <a:lnTo>
                    <a:pt x="3507" y="2888"/>
                  </a:lnTo>
                  <a:lnTo>
                    <a:pt x="3754" y="2723"/>
                  </a:lnTo>
                  <a:lnTo>
                    <a:pt x="4043" y="2640"/>
                  </a:lnTo>
                  <a:lnTo>
                    <a:pt x="4332" y="2640"/>
                  </a:lnTo>
                  <a:lnTo>
                    <a:pt x="4579" y="2682"/>
                  </a:lnTo>
                  <a:lnTo>
                    <a:pt x="4827" y="2805"/>
                  </a:lnTo>
                  <a:lnTo>
                    <a:pt x="5033" y="3012"/>
                  </a:lnTo>
                  <a:lnTo>
                    <a:pt x="5157" y="3259"/>
                  </a:lnTo>
                  <a:lnTo>
                    <a:pt x="5198" y="3548"/>
                  </a:lnTo>
                  <a:lnTo>
                    <a:pt x="5157" y="3836"/>
                  </a:lnTo>
                  <a:lnTo>
                    <a:pt x="5074" y="4084"/>
                  </a:lnTo>
                  <a:lnTo>
                    <a:pt x="4909" y="4331"/>
                  </a:lnTo>
                  <a:lnTo>
                    <a:pt x="4703" y="4538"/>
                  </a:lnTo>
                  <a:lnTo>
                    <a:pt x="4455" y="4703"/>
                  </a:lnTo>
                  <a:lnTo>
                    <a:pt x="4247" y="4842"/>
                  </a:lnTo>
                  <a:lnTo>
                    <a:pt x="4247" y="4842"/>
                  </a:lnTo>
                  <a:lnTo>
                    <a:pt x="4208" y="4826"/>
                  </a:lnTo>
                  <a:lnTo>
                    <a:pt x="4219" y="4860"/>
                  </a:lnTo>
                  <a:lnTo>
                    <a:pt x="4219" y="4860"/>
                  </a:lnTo>
                  <a:lnTo>
                    <a:pt x="4208" y="4868"/>
                  </a:lnTo>
                  <a:lnTo>
                    <a:pt x="3960" y="4950"/>
                  </a:lnTo>
                  <a:lnTo>
                    <a:pt x="4208" y="4950"/>
                  </a:lnTo>
                  <a:lnTo>
                    <a:pt x="4373" y="4991"/>
                  </a:lnTo>
                  <a:lnTo>
                    <a:pt x="4497" y="5115"/>
                  </a:lnTo>
                  <a:lnTo>
                    <a:pt x="4620" y="5239"/>
                  </a:lnTo>
                  <a:lnTo>
                    <a:pt x="4703" y="5363"/>
                  </a:lnTo>
                  <a:lnTo>
                    <a:pt x="4785" y="5569"/>
                  </a:lnTo>
                  <a:lnTo>
                    <a:pt x="4785" y="5734"/>
                  </a:lnTo>
                  <a:lnTo>
                    <a:pt x="4785" y="5899"/>
                  </a:lnTo>
                  <a:lnTo>
                    <a:pt x="4744" y="6064"/>
                  </a:lnTo>
                  <a:lnTo>
                    <a:pt x="4662" y="6229"/>
                  </a:lnTo>
                  <a:lnTo>
                    <a:pt x="4538" y="6394"/>
                  </a:lnTo>
                  <a:lnTo>
                    <a:pt x="4373" y="6517"/>
                  </a:lnTo>
                  <a:lnTo>
                    <a:pt x="4249" y="6600"/>
                  </a:lnTo>
                  <a:lnTo>
                    <a:pt x="3919" y="6765"/>
                  </a:lnTo>
                  <a:lnTo>
                    <a:pt x="3548" y="6889"/>
                  </a:lnTo>
                  <a:lnTo>
                    <a:pt x="3919" y="6806"/>
                  </a:lnTo>
                  <a:lnTo>
                    <a:pt x="4249" y="6641"/>
                  </a:lnTo>
                  <a:lnTo>
                    <a:pt x="4414" y="6559"/>
                  </a:lnTo>
                  <a:lnTo>
                    <a:pt x="4579" y="6435"/>
                  </a:lnTo>
                  <a:lnTo>
                    <a:pt x="4703" y="6270"/>
                  </a:lnTo>
                  <a:lnTo>
                    <a:pt x="4785" y="6105"/>
                  </a:lnTo>
                  <a:lnTo>
                    <a:pt x="4868" y="5940"/>
                  </a:lnTo>
                  <a:lnTo>
                    <a:pt x="4909" y="5734"/>
                  </a:lnTo>
                  <a:lnTo>
                    <a:pt x="4868" y="5527"/>
                  </a:lnTo>
                  <a:lnTo>
                    <a:pt x="4827" y="5363"/>
                  </a:lnTo>
                  <a:lnTo>
                    <a:pt x="4703" y="5156"/>
                  </a:lnTo>
                  <a:lnTo>
                    <a:pt x="4579" y="5033"/>
                  </a:lnTo>
                  <a:lnTo>
                    <a:pt x="4414" y="4909"/>
                  </a:lnTo>
                  <a:lnTo>
                    <a:pt x="4379" y="4895"/>
                  </a:lnTo>
                  <a:lnTo>
                    <a:pt x="4538" y="4826"/>
                  </a:lnTo>
                  <a:lnTo>
                    <a:pt x="4785" y="4661"/>
                  </a:lnTo>
                  <a:lnTo>
                    <a:pt x="4992" y="4414"/>
                  </a:lnTo>
                  <a:lnTo>
                    <a:pt x="5198" y="4166"/>
                  </a:lnTo>
                  <a:lnTo>
                    <a:pt x="5322" y="3878"/>
                  </a:lnTo>
                  <a:lnTo>
                    <a:pt x="5363" y="3548"/>
                  </a:lnTo>
                  <a:lnTo>
                    <a:pt x="5322" y="3218"/>
                  </a:lnTo>
                  <a:lnTo>
                    <a:pt x="5157" y="2929"/>
                  </a:lnTo>
                  <a:lnTo>
                    <a:pt x="5074" y="2764"/>
                  </a:lnTo>
                  <a:lnTo>
                    <a:pt x="4950" y="2682"/>
                  </a:lnTo>
                  <a:lnTo>
                    <a:pt x="4785" y="2558"/>
                  </a:lnTo>
                  <a:lnTo>
                    <a:pt x="4662" y="2517"/>
                  </a:lnTo>
                  <a:lnTo>
                    <a:pt x="4332" y="2434"/>
                  </a:lnTo>
                  <a:lnTo>
                    <a:pt x="4002" y="2475"/>
                  </a:lnTo>
                  <a:lnTo>
                    <a:pt x="3713" y="2558"/>
                  </a:lnTo>
                  <a:lnTo>
                    <a:pt x="3424" y="2723"/>
                  </a:lnTo>
                  <a:lnTo>
                    <a:pt x="3342" y="2792"/>
                  </a:lnTo>
                  <a:lnTo>
                    <a:pt x="3342" y="2792"/>
                  </a:lnTo>
                  <a:lnTo>
                    <a:pt x="3424" y="2517"/>
                  </a:lnTo>
                  <a:lnTo>
                    <a:pt x="3466" y="2145"/>
                  </a:lnTo>
                  <a:lnTo>
                    <a:pt x="3424" y="1733"/>
                  </a:lnTo>
                  <a:lnTo>
                    <a:pt x="3342" y="1362"/>
                  </a:lnTo>
                  <a:lnTo>
                    <a:pt x="3177" y="991"/>
                  </a:lnTo>
                  <a:lnTo>
                    <a:pt x="2929" y="661"/>
                  </a:lnTo>
                  <a:lnTo>
                    <a:pt x="2599" y="413"/>
                  </a:lnTo>
                  <a:lnTo>
                    <a:pt x="2269" y="207"/>
                  </a:lnTo>
                  <a:lnTo>
                    <a:pt x="1898" y="83"/>
                  </a:lnTo>
                  <a:lnTo>
                    <a:pt x="1486"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1" name="Google Shape;4881;p53">
              <a:extLst>
                <a:ext uri="{FF2B5EF4-FFF2-40B4-BE49-F238E27FC236}">
                  <a16:creationId xmlns:a16="http://schemas.microsoft.com/office/drawing/2014/main" id="{08A68BE7-4990-BFA0-7DBF-99615CB3D40B}"/>
                </a:ext>
              </a:extLst>
            </p:cNvPr>
            <p:cNvSpPr/>
            <p:nvPr/>
          </p:nvSpPr>
          <p:spPr>
            <a:xfrm>
              <a:off x="1970425" y="2897175"/>
              <a:ext cx="153675" cy="81475"/>
            </a:xfrm>
            <a:custGeom>
              <a:avLst/>
              <a:gdLst/>
              <a:ahLst/>
              <a:cxnLst/>
              <a:rect l="l" t="t" r="r" b="b"/>
              <a:pathLst>
                <a:path w="6147" h="3259" extrusionOk="0">
                  <a:moveTo>
                    <a:pt x="867" y="0"/>
                  </a:moveTo>
                  <a:lnTo>
                    <a:pt x="537" y="83"/>
                  </a:lnTo>
                  <a:lnTo>
                    <a:pt x="248" y="248"/>
                  </a:lnTo>
                  <a:lnTo>
                    <a:pt x="124" y="372"/>
                  </a:lnTo>
                  <a:lnTo>
                    <a:pt x="1" y="495"/>
                  </a:lnTo>
                  <a:lnTo>
                    <a:pt x="289" y="289"/>
                  </a:lnTo>
                  <a:lnTo>
                    <a:pt x="578" y="165"/>
                  </a:lnTo>
                  <a:lnTo>
                    <a:pt x="908" y="83"/>
                  </a:lnTo>
                  <a:lnTo>
                    <a:pt x="1197" y="83"/>
                  </a:lnTo>
                  <a:lnTo>
                    <a:pt x="1527" y="165"/>
                  </a:lnTo>
                  <a:lnTo>
                    <a:pt x="1857" y="248"/>
                  </a:lnTo>
                  <a:lnTo>
                    <a:pt x="2104" y="413"/>
                  </a:lnTo>
                  <a:lnTo>
                    <a:pt x="2393" y="619"/>
                  </a:lnTo>
                  <a:lnTo>
                    <a:pt x="2599" y="867"/>
                  </a:lnTo>
                  <a:lnTo>
                    <a:pt x="2764" y="1114"/>
                  </a:lnTo>
                  <a:lnTo>
                    <a:pt x="2929" y="1403"/>
                  </a:lnTo>
                  <a:lnTo>
                    <a:pt x="3094" y="1692"/>
                  </a:lnTo>
                  <a:lnTo>
                    <a:pt x="3259" y="2351"/>
                  </a:lnTo>
                  <a:lnTo>
                    <a:pt x="3424" y="2970"/>
                  </a:lnTo>
                  <a:lnTo>
                    <a:pt x="3507" y="3259"/>
                  </a:lnTo>
                  <a:lnTo>
                    <a:pt x="3589" y="3011"/>
                  </a:lnTo>
                  <a:lnTo>
                    <a:pt x="3754" y="2723"/>
                  </a:lnTo>
                  <a:lnTo>
                    <a:pt x="3960" y="2516"/>
                  </a:lnTo>
                  <a:lnTo>
                    <a:pt x="4249" y="2393"/>
                  </a:lnTo>
                  <a:lnTo>
                    <a:pt x="4538" y="2351"/>
                  </a:lnTo>
                  <a:lnTo>
                    <a:pt x="4826" y="2393"/>
                  </a:lnTo>
                  <a:lnTo>
                    <a:pt x="5115" y="2516"/>
                  </a:lnTo>
                  <a:lnTo>
                    <a:pt x="5321" y="2723"/>
                  </a:lnTo>
                  <a:lnTo>
                    <a:pt x="5486" y="2970"/>
                  </a:lnTo>
                  <a:lnTo>
                    <a:pt x="5610" y="2929"/>
                  </a:lnTo>
                  <a:lnTo>
                    <a:pt x="5569" y="2723"/>
                  </a:lnTo>
                  <a:lnTo>
                    <a:pt x="5569" y="2516"/>
                  </a:lnTo>
                  <a:lnTo>
                    <a:pt x="5610" y="2269"/>
                  </a:lnTo>
                  <a:lnTo>
                    <a:pt x="5693" y="2063"/>
                  </a:lnTo>
                  <a:lnTo>
                    <a:pt x="5816" y="1856"/>
                  </a:lnTo>
                  <a:lnTo>
                    <a:pt x="5981" y="1692"/>
                  </a:lnTo>
                  <a:lnTo>
                    <a:pt x="6146" y="1527"/>
                  </a:lnTo>
                  <a:lnTo>
                    <a:pt x="6146" y="1527"/>
                  </a:lnTo>
                  <a:lnTo>
                    <a:pt x="5940" y="1650"/>
                  </a:lnTo>
                  <a:lnTo>
                    <a:pt x="5775" y="1815"/>
                  </a:lnTo>
                  <a:lnTo>
                    <a:pt x="5651" y="2021"/>
                  </a:lnTo>
                  <a:lnTo>
                    <a:pt x="5528" y="2269"/>
                  </a:lnTo>
                  <a:lnTo>
                    <a:pt x="5486" y="2475"/>
                  </a:lnTo>
                  <a:lnTo>
                    <a:pt x="5456" y="2657"/>
                  </a:lnTo>
                  <a:lnTo>
                    <a:pt x="5445" y="2640"/>
                  </a:lnTo>
                  <a:lnTo>
                    <a:pt x="5198" y="2393"/>
                  </a:lnTo>
                  <a:lnTo>
                    <a:pt x="5033" y="2310"/>
                  </a:lnTo>
                  <a:lnTo>
                    <a:pt x="4868" y="2269"/>
                  </a:lnTo>
                  <a:lnTo>
                    <a:pt x="4703" y="2228"/>
                  </a:lnTo>
                  <a:lnTo>
                    <a:pt x="4538" y="2186"/>
                  </a:lnTo>
                  <a:lnTo>
                    <a:pt x="4373" y="2228"/>
                  </a:lnTo>
                  <a:lnTo>
                    <a:pt x="4208" y="2269"/>
                  </a:lnTo>
                  <a:lnTo>
                    <a:pt x="4043" y="2310"/>
                  </a:lnTo>
                  <a:lnTo>
                    <a:pt x="3878" y="2393"/>
                  </a:lnTo>
                  <a:lnTo>
                    <a:pt x="3754" y="2516"/>
                  </a:lnTo>
                  <a:lnTo>
                    <a:pt x="3630" y="2640"/>
                  </a:lnTo>
                  <a:lnTo>
                    <a:pt x="3550" y="2720"/>
                  </a:lnTo>
                  <a:lnTo>
                    <a:pt x="3550" y="2720"/>
                  </a:lnTo>
                  <a:lnTo>
                    <a:pt x="3465" y="2269"/>
                  </a:lnTo>
                  <a:lnTo>
                    <a:pt x="3218" y="1650"/>
                  </a:lnTo>
                  <a:lnTo>
                    <a:pt x="3094" y="1320"/>
                  </a:lnTo>
                  <a:lnTo>
                    <a:pt x="2929" y="1032"/>
                  </a:lnTo>
                  <a:lnTo>
                    <a:pt x="2723" y="784"/>
                  </a:lnTo>
                  <a:lnTo>
                    <a:pt x="2475" y="537"/>
                  </a:lnTo>
                  <a:lnTo>
                    <a:pt x="2187" y="330"/>
                  </a:lnTo>
                  <a:lnTo>
                    <a:pt x="1898" y="165"/>
                  </a:lnTo>
                  <a:lnTo>
                    <a:pt x="1568" y="42"/>
                  </a:lnTo>
                  <a:lnTo>
                    <a:pt x="1238"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2" name="Google Shape;4882;p53">
              <a:extLst>
                <a:ext uri="{FF2B5EF4-FFF2-40B4-BE49-F238E27FC236}">
                  <a16:creationId xmlns:a16="http://schemas.microsoft.com/office/drawing/2014/main" id="{D2CB2591-27AC-3124-1F10-EA6C343E960F}"/>
                </a:ext>
              </a:extLst>
            </p:cNvPr>
            <p:cNvSpPr/>
            <p:nvPr/>
          </p:nvSpPr>
          <p:spPr>
            <a:xfrm>
              <a:off x="1970425" y="2897175"/>
              <a:ext cx="158825" cy="81475"/>
            </a:xfrm>
            <a:custGeom>
              <a:avLst/>
              <a:gdLst/>
              <a:ahLst/>
              <a:cxnLst/>
              <a:rect l="l" t="t" r="r" b="b"/>
              <a:pathLst>
                <a:path w="6353" h="3259" fill="none" extrusionOk="0">
                  <a:moveTo>
                    <a:pt x="1" y="495"/>
                  </a:moveTo>
                  <a:lnTo>
                    <a:pt x="1" y="495"/>
                  </a:lnTo>
                  <a:lnTo>
                    <a:pt x="124" y="372"/>
                  </a:lnTo>
                  <a:lnTo>
                    <a:pt x="248" y="248"/>
                  </a:lnTo>
                  <a:lnTo>
                    <a:pt x="537" y="83"/>
                  </a:lnTo>
                  <a:lnTo>
                    <a:pt x="867" y="0"/>
                  </a:lnTo>
                  <a:lnTo>
                    <a:pt x="1238" y="0"/>
                  </a:lnTo>
                  <a:lnTo>
                    <a:pt x="1238" y="0"/>
                  </a:lnTo>
                  <a:lnTo>
                    <a:pt x="1568" y="42"/>
                  </a:lnTo>
                  <a:lnTo>
                    <a:pt x="1898" y="165"/>
                  </a:lnTo>
                  <a:lnTo>
                    <a:pt x="2187" y="330"/>
                  </a:lnTo>
                  <a:lnTo>
                    <a:pt x="2475" y="537"/>
                  </a:lnTo>
                  <a:lnTo>
                    <a:pt x="2475" y="537"/>
                  </a:lnTo>
                  <a:lnTo>
                    <a:pt x="2723" y="784"/>
                  </a:lnTo>
                  <a:lnTo>
                    <a:pt x="2929" y="1032"/>
                  </a:lnTo>
                  <a:lnTo>
                    <a:pt x="3094" y="1320"/>
                  </a:lnTo>
                  <a:lnTo>
                    <a:pt x="3218" y="1650"/>
                  </a:lnTo>
                  <a:lnTo>
                    <a:pt x="3218" y="1650"/>
                  </a:lnTo>
                  <a:lnTo>
                    <a:pt x="3465" y="2269"/>
                  </a:lnTo>
                  <a:lnTo>
                    <a:pt x="3589" y="2929"/>
                  </a:lnTo>
                  <a:lnTo>
                    <a:pt x="3424" y="2929"/>
                  </a:lnTo>
                  <a:lnTo>
                    <a:pt x="3424" y="2929"/>
                  </a:lnTo>
                  <a:lnTo>
                    <a:pt x="3507" y="2764"/>
                  </a:lnTo>
                  <a:lnTo>
                    <a:pt x="3630" y="2640"/>
                  </a:lnTo>
                  <a:lnTo>
                    <a:pt x="3754" y="2516"/>
                  </a:lnTo>
                  <a:lnTo>
                    <a:pt x="3878" y="2393"/>
                  </a:lnTo>
                  <a:lnTo>
                    <a:pt x="4043" y="2310"/>
                  </a:lnTo>
                  <a:lnTo>
                    <a:pt x="4208" y="2269"/>
                  </a:lnTo>
                  <a:lnTo>
                    <a:pt x="4373" y="2228"/>
                  </a:lnTo>
                  <a:lnTo>
                    <a:pt x="4538" y="2186"/>
                  </a:lnTo>
                  <a:lnTo>
                    <a:pt x="4538" y="2186"/>
                  </a:lnTo>
                  <a:lnTo>
                    <a:pt x="4703" y="2228"/>
                  </a:lnTo>
                  <a:lnTo>
                    <a:pt x="4868" y="2269"/>
                  </a:lnTo>
                  <a:lnTo>
                    <a:pt x="5033" y="2310"/>
                  </a:lnTo>
                  <a:lnTo>
                    <a:pt x="5198" y="2393"/>
                  </a:lnTo>
                  <a:lnTo>
                    <a:pt x="5445" y="2640"/>
                  </a:lnTo>
                  <a:lnTo>
                    <a:pt x="5528" y="2764"/>
                  </a:lnTo>
                  <a:lnTo>
                    <a:pt x="5610" y="2929"/>
                  </a:lnTo>
                  <a:lnTo>
                    <a:pt x="5486" y="2970"/>
                  </a:lnTo>
                  <a:lnTo>
                    <a:pt x="5486" y="2970"/>
                  </a:lnTo>
                  <a:lnTo>
                    <a:pt x="5445" y="2723"/>
                  </a:lnTo>
                  <a:lnTo>
                    <a:pt x="5486" y="2475"/>
                  </a:lnTo>
                  <a:lnTo>
                    <a:pt x="5528" y="2269"/>
                  </a:lnTo>
                  <a:lnTo>
                    <a:pt x="5651" y="2021"/>
                  </a:lnTo>
                  <a:lnTo>
                    <a:pt x="5775" y="1815"/>
                  </a:lnTo>
                  <a:lnTo>
                    <a:pt x="5940" y="1650"/>
                  </a:lnTo>
                  <a:lnTo>
                    <a:pt x="6146" y="1527"/>
                  </a:lnTo>
                  <a:lnTo>
                    <a:pt x="6353" y="1403"/>
                  </a:lnTo>
                  <a:lnTo>
                    <a:pt x="6353" y="1403"/>
                  </a:lnTo>
                  <a:lnTo>
                    <a:pt x="6146" y="1527"/>
                  </a:lnTo>
                  <a:lnTo>
                    <a:pt x="5981" y="1692"/>
                  </a:lnTo>
                  <a:lnTo>
                    <a:pt x="5816" y="1856"/>
                  </a:lnTo>
                  <a:lnTo>
                    <a:pt x="5693" y="2063"/>
                  </a:lnTo>
                  <a:lnTo>
                    <a:pt x="5610" y="2269"/>
                  </a:lnTo>
                  <a:lnTo>
                    <a:pt x="5569" y="2516"/>
                  </a:lnTo>
                  <a:lnTo>
                    <a:pt x="5569" y="2723"/>
                  </a:lnTo>
                  <a:lnTo>
                    <a:pt x="5610" y="2929"/>
                  </a:lnTo>
                  <a:lnTo>
                    <a:pt x="5486" y="2970"/>
                  </a:lnTo>
                  <a:lnTo>
                    <a:pt x="5486" y="2970"/>
                  </a:lnTo>
                  <a:lnTo>
                    <a:pt x="5321" y="2723"/>
                  </a:lnTo>
                  <a:lnTo>
                    <a:pt x="5115" y="2516"/>
                  </a:lnTo>
                  <a:lnTo>
                    <a:pt x="4826" y="2393"/>
                  </a:lnTo>
                  <a:lnTo>
                    <a:pt x="4538" y="2351"/>
                  </a:lnTo>
                  <a:lnTo>
                    <a:pt x="4538" y="2351"/>
                  </a:lnTo>
                  <a:lnTo>
                    <a:pt x="4249" y="2393"/>
                  </a:lnTo>
                  <a:lnTo>
                    <a:pt x="3960" y="2516"/>
                  </a:lnTo>
                  <a:lnTo>
                    <a:pt x="3754" y="2723"/>
                  </a:lnTo>
                  <a:lnTo>
                    <a:pt x="3589" y="3011"/>
                  </a:lnTo>
                  <a:lnTo>
                    <a:pt x="3507" y="3259"/>
                  </a:lnTo>
                  <a:lnTo>
                    <a:pt x="3424" y="2970"/>
                  </a:lnTo>
                  <a:lnTo>
                    <a:pt x="3424" y="2970"/>
                  </a:lnTo>
                  <a:lnTo>
                    <a:pt x="3259" y="2351"/>
                  </a:lnTo>
                  <a:lnTo>
                    <a:pt x="3094" y="1692"/>
                  </a:lnTo>
                  <a:lnTo>
                    <a:pt x="3094" y="1692"/>
                  </a:lnTo>
                  <a:lnTo>
                    <a:pt x="2929" y="1403"/>
                  </a:lnTo>
                  <a:lnTo>
                    <a:pt x="2764" y="1114"/>
                  </a:lnTo>
                  <a:lnTo>
                    <a:pt x="2599" y="867"/>
                  </a:lnTo>
                  <a:lnTo>
                    <a:pt x="2393" y="619"/>
                  </a:lnTo>
                  <a:lnTo>
                    <a:pt x="2393" y="619"/>
                  </a:lnTo>
                  <a:lnTo>
                    <a:pt x="2104" y="413"/>
                  </a:lnTo>
                  <a:lnTo>
                    <a:pt x="1857" y="248"/>
                  </a:lnTo>
                  <a:lnTo>
                    <a:pt x="1527" y="165"/>
                  </a:lnTo>
                  <a:lnTo>
                    <a:pt x="1197" y="83"/>
                  </a:lnTo>
                  <a:lnTo>
                    <a:pt x="1197" y="83"/>
                  </a:lnTo>
                  <a:lnTo>
                    <a:pt x="908" y="83"/>
                  </a:lnTo>
                  <a:lnTo>
                    <a:pt x="578" y="165"/>
                  </a:lnTo>
                  <a:lnTo>
                    <a:pt x="578" y="165"/>
                  </a:lnTo>
                  <a:lnTo>
                    <a:pt x="289" y="289"/>
                  </a:lnTo>
                  <a:lnTo>
                    <a:pt x="1" y="4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3" name="Google Shape;4883;p53">
              <a:extLst>
                <a:ext uri="{FF2B5EF4-FFF2-40B4-BE49-F238E27FC236}">
                  <a16:creationId xmlns:a16="http://schemas.microsoft.com/office/drawing/2014/main" id="{9E97F877-480E-A668-1F8E-5706D50A6614}"/>
                </a:ext>
              </a:extLst>
            </p:cNvPr>
            <p:cNvSpPr/>
            <p:nvPr/>
          </p:nvSpPr>
          <p:spPr>
            <a:xfrm>
              <a:off x="2205525" y="2983800"/>
              <a:ext cx="113450" cy="81475"/>
            </a:xfrm>
            <a:custGeom>
              <a:avLst/>
              <a:gdLst/>
              <a:ahLst/>
              <a:cxnLst/>
              <a:rect l="l" t="t" r="r" b="b"/>
              <a:pathLst>
                <a:path w="4538" h="3259" extrusionOk="0">
                  <a:moveTo>
                    <a:pt x="3589" y="0"/>
                  </a:moveTo>
                  <a:lnTo>
                    <a:pt x="3342" y="41"/>
                  </a:lnTo>
                  <a:lnTo>
                    <a:pt x="3135" y="124"/>
                  </a:lnTo>
                  <a:lnTo>
                    <a:pt x="2929" y="206"/>
                  </a:lnTo>
                  <a:lnTo>
                    <a:pt x="2764" y="371"/>
                  </a:lnTo>
                  <a:lnTo>
                    <a:pt x="2599" y="536"/>
                  </a:lnTo>
                  <a:lnTo>
                    <a:pt x="2475" y="742"/>
                  </a:lnTo>
                  <a:lnTo>
                    <a:pt x="2393" y="949"/>
                  </a:lnTo>
                  <a:lnTo>
                    <a:pt x="2269" y="1361"/>
                  </a:lnTo>
                  <a:lnTo>
                    <a:pt x="2245" y="1626"/>
                  </a:lnTo>
                  <a:lnTo>
                    <a:pt x="2187" y="1567"/>
                  </a:lnTo>
                  <a:lnTo>
                    <a:pt x="1981" y="1444"/>
                  </a:lnTo>
                  <a:lnTo>
                    <a:pt x="1774" y="1361"/>
                  </a:lnTo>
                  <a:lnTo>
                    <a:pt x="1527" y="1320"/>
                  </a:lnTo>
                  <a:lnTo>
                    <a:pt x="1279" y="1320"/>
                  </a:lnTo>
                  <a:lnTo>
                    <a:pt x="1032" y="1361"/>
                  </a:lnTo>
                  <a:lnTo>
                    <a:pt x="826" y="1444"/>
                  </a:lnTo>
                  <a:lnTo>
                    <a:pt x="578" y="1567"/>
                  </a:lnTo>
                  <a:lnTo>
                    <a:pt x="413" y="1732"/>
                  </a:lnTo>
                  <a:lnTo>
                    <a:pt x="289" y="1897"/>
                  </a:lnTo>
                  <a:lnTo>
                    <a:pt x="166" y="2104"/>
                  </a:lnTo>
                  <a:lnTo>
                    <a:pt x="83" y="2351"/>
                  </a:lnTo>
                  <a:lnTo>
                    <a:pt x="42" y="2599"/>
                  </a:lnTo>
                  <a:lnTo>
                    <a:pt x="1" y="2805"/>
                  </a:lnTo>
                  <a:lnTo>
                    <a:pt x="42" y="3052"/>
                  </a:lnTo>
                  <a:lnTo>
                    <a:pt x="83" y="3258"/>
                  </a:lnTo>
                  <a:lnTo>
                    <a:pt x="83" y="3052"/>
                  </a:lnTo>
                  <a:lnTo>
                    <a:pt x="83" y="2805"/>
                  </a:lnTo>
                  <a:lnTo>
                    <a:pt x="83" y="2599"/>
                  </a:lnTo>
                  <a:lnTo>
                    <a:pt x="166" y="2392"/>
                  </a:lnTo>
                  <a:lnTo>
                    <a:pt x="248" y="2186"/>
                  </a:lnTo>
                  <a:lnTo>
                    <a:pt x="372" y="1980"/>
                  </a:lnTo>
                  <a:lnTo>
                    <a:pt x="496" y="1815"/>
                  </a:lnTo>
                  <a:lnTo>
                    <a:pt x="661" y="1691"/>
                  </a:lnTo>
                  <a:lnTo>
                    <a:pt x="867" y="1567"/>
                  </a:lnTo>
                  <a:lnTo>
                    <a:pt x="1073" y="1485"/>
                  </a:lnTo>
                  <a:lnTo>
                    <a:pt x="1486" y="1485"/>
                  </a:lnTo>
                  <a:lnTo>
                    <a:pt x="1733" y="1526"/>
                  </a:lnTo>
                  <a:lnTo>
                    <a:pt x="1898" y="1609"/>
                  </a:lnTo>
                  <a:lnTo>
                    <a:pt x="2104" y="1732"/>
                  </a:lnTo>
                  <a:lnTo>
                    <a:pt x="2228" y="1856"/>
                  </a:lnTo>
                  <a:lnTo>
                    <a:pt x="2393" y="2062"/>
                  </a:lnTo>
                  <a:lnTo>
                    <a:pt x="2393" y="1815"/>
                  </a:lnTo>
                  <a:lnTo>
                    <a:pt x="2434" y="1402"/>
                  </a:lnTo>
                  <a:lnTo>
                    <a:pt x="2558" y="990"/>
                  </a:lnTo>
                  <a:lnTo>
                    <a:pt x="2640" y="825"/>
                  </a:lnTo>
                  <a:lnTo>
                    <a:pt x="2723" y="619"/>
                  </a:lnTo>
                  <a:lnTo>
                    <a:pt x="2847" y="454"/>
                  </a:lnTo>
                  <a:lnTo>
                    <a:pt x="3012" y="330"/>
                  </a:lnTo>
                  <a:lnTo>
                    <a:pt x="3177" y="206"/>
                  </a:lnTo>
                  <a:lnTo>
                    <a:pt x="3383" y="124"/>
                  </a:lnTo>
                  <a:lnTo>
                    <a:pt x="3589" y="83"/>
                  </a:lnTo>
                  <a:lnTo>
                    <a:pt x="4002" y="83"/>
                  </a:lnTo>
                  <a:lnTo>
                    <a:pt x="4208" y="165"/>
                  </a:lnTo>
                  <a:lnTo>
                    <a:pt x="4373" y="289"/>
                  </a:lnTo>
                  <a:lnTo>
                    <a:pt x="4538" y="413"/>
                  </a:lnTo>
                  <a:lnTo>
                    <a:pt x="4538" y="413"/>
                  </a:lnTo>
                  <a:lnTo>
                    <a:pt x="4414" y="248"/>
                  </a:lnTo>
                  <a:lnTo>
                    <a:pt x="4208" y="124"/>
                  </a:lnTo>
                  <a:lnTo>
                    <a:pt x="4002" y="41"/>
                  </a:lnTo>
                  <a:lnTo>
                    <a:pt x="3795"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4" name="Google Shape;4884;p53">
              <a:extLst>
                <a:ext uri="{FF2B5EF4-FFF2-40B4-BE49-F238E27FC236}">
                  <a16:creationId xmlns:a16="http://schemas.microsoft.com/office/drawing/2014/main" id="{5C105840-1515-66EF-344F-6BAAA3BD1EA8}"/>
                </a:ext>
              </a:extLst>
            </p:cNvPr>
            <p:cNvSpPr/>
            <p:nvPr/>
          </p:nvSpPr>
          <p:spPr>
            <a:xfrm>
              <a:off x="2333400" y="3120925"/>
              <a:ext cx="74250" cy="119650"/>
            </a:xfrm>
            <a:custGeom>
              <a:avLst/>
              <a:gdLst/>
              <a:ahLst/>
              <a:cxnLst/>
              <a:rect l="l" t="t" r="r" b="b"/>
              <a:pathLst>
                <a:path w="2970" h="4786" extrusionOk="0">
                  <a:moveTo>
                    <a:pt x="2557" y="1"/>
                  </a:moveTo>
                  <a:lnTo>
                    <a:pt x="2310" y="42"/>
                  </a:lnTo>
                  <a:lnTo>
                    <a:pt x="2104" y="83"/>
                  </a:lnTo>
                  <a:lnTo>
                    <a:pt x="1898" y="207"/>
                  </a:lnTo>
                  <a:lnTo>
                    <a:pt x="1733" y="331"/>
                  </a:lnTo>
                  <a:lnTo>
                    <a:pt x="1568" y="537"/>
                  </a:lnTo>
                  <a:lnTo>
                    <a:pt x="1485" y="702"/>
                  </a:lnTo>
                  <a:lnTo>
                    <a:pt x="1403" y="949"/>
                  </a:lnTo>
                  <a:lnTo>
                    <a:pt x="1361" y="1156"/>
                  </a:lnTo>
                  <a:lnTo>
                    <a:pt x="1320" y="1403"/>
                  </a:lnTo>
                  <a:lnTo>
                    <a:pt x="1361" y="1609"/>
                  </a:lnTo>
                  <a:lnTo>
                    <a:pt x="1444" y="2063"/>
                  </a:lnTo>
                  <a:lnTo>
                    <a:pt x="1559" y="2294"/>
                  </a:lnTo>
                  <a:lnTo>
                    <a:pt x="1559" y="2294"/>
                  </a:lnTo>
                  <a:lnTo>
                    <a:pt x="1485" y="2269"/>
                  </a:lnTo>
                  <a:lnTo>
                    <a:pt x="1031" y="2269"/>
                  </a:lnTo>
                  <a:lnTo>
                    <a:pt x="784" y="2352"/>
                  </a:lnTo>
                  <a:lnTo>
                    <a:pt x="578" y="2475"/>
                  </a:lnTo>
                  <a:lnTo>
                    <a:pt x="371" y="2640"/>
                  </a:lnTo>
                  <a:lnTo>
                    <a:pt x="206" y="2847"/>
                  </a:lnTo>
                  <a:lnTo>
                    <a:pt x="83" y="3053"/>
                  </a:lnTo>
                  <a:lnTo>
                    <a:pt x="41" y="3259"/>
                  </a:lnTo>
                  <a:lnTo>
                    <a:pt x="0" y="3507"/>
                  </a:lnTo>
                  <a:lnTo>
                    <a:pt x="0" y="3754"/>
                  </a:lnTo>
                  <a:lnTo>
                    <a:pt x="41" y="4002"/>
                  </a:lnTo>
                  <a:lnTo>
                    <a:pt x="124" y="4208"/>
                  </a:lnTo>
                  <a:lnTo>
                    <a:pt x="206" y="4414"/>
                  </a:lnTo>
                  <a:lnTo>
                    <a:pt x="330" y="4620"/>
                  </a:lnTo>
                  <a:lnTo>
                    <a:pt x="495" y="4785"/>
                  </a:lnTo>
                  <a:lnTo>
                    <a:pt x="371" y="4579"/>
                  </a:lnTo>
                  <a:lnTo>
                    <a:pt x="248" y="4373"/>
                  </a:lnTo>
                  <a:lnTo>
                    <a:pt x="165" y="4166"/>
                  </a:lnTo>
                  <a:lnTo>
                    <a:pt x="124" y="3960"/>
                  </a:lnTo>
                  <a:lnTo>
                    <a:pt x="83" y="3754"/>
                  </a:lnTo>
                  <a:lnTo>
                    <a:pt x="83" y="3507"/>
                  </a:lnTo>
                  <a:lnTo>
                    <a:pt x="124" y="3300"/>
                  </a:lnTo>
                  <a:lnTo>
                    <a:pt x="206" y="3094"/>
                  </a:lnTo>
                  <a:lnTo>
                    <a:pt x="330" y="2929"/>
                  </a:lnTo>
                  <a:lnTo>
                    <a:pt x="495" y="2764"/>
                  </a:lnTo>
                  <a:lnTo>
                    <a:pt x="660" y="2640"/>
                  </a:lnTo>
                  <a:lnTo>
                    <a:pt x="866" y="2517"/>
                  </a:lnTo>
                  <a:lnTo>
                    <a:pt x="1031" y="2434"/>
                  </a:lnTo>
                  <a:lnTo>
                    <a:pt x="1485" y="2434"/>
                  </a:lnTo>
                  <a:lnTo>
                    <a:pt x="1691" y="2517"/>
                  </a:lnTo>
                  <a:lnTo>
                    <a:pt x="1939" y="2599"/>
                  </a:lnTo>
                  <a:lnTo>
                    <a:pt x="1774" y="2393"/>
                  </a:lnTo>
                  <a:lnTo>
                    <a:pt x="1609" y="1980"/>
                  </a:lnTo>
                  <a:lnTo>
                    <a:pt x="1526" y="1609"/>
                  </a:lnTo>
                  <a:lnTo>
                    <a:pt x="1485" y="1362"/>
                  </a:lnTo>
                  <a:lnTo>
                    <a:pt x="1485" y="1156"/>
                  </a:lnTo>
                  <a:lnTo>
                    <a:pt x="1526" y="949"/>
                  </a:lnTo>
                  <a:lnTo>
                    <a:pt x="1609" y="784"/>
                  </a:lnTo>
                  <a:lnTo>
                    <a:pt x="1691" y="578"/>
                  </a:lnTo>
                  <a:lnTo>
                    <a:pt x="1815" y="413"/>
                  </a:lnTo>
                  <a:lnTo>
                    <a:pt x="1980" y="289"/>
                  </a:lnTo>
                  <a:lnTo>
                    <a:pt x="2145" y="166"/>
                  </a:lnTo>
                  <a:lnTo>
                    <a:pt x="2351" y="83"/>
                  </a:lnTo>
                  <a:lnTo>
                    <a:pt x="2557" y="42"/>
                  </a:lnTo>
                  <a:lnTo>
                    <a:pt x="2764" y="42"/>
                  </a:lnTo>
                  <a:lnTo>
                    <a:pt x="2970" y="83"/>
                  </a:lnTo>
                  <a:lnTo>
                    <a:pt x="2764" y="1"/>
                  </a:lnTo>
                  <a:close/>
                  <a:moveTo>
                    <a:pt x="495" y="4785"/>
                  </a:moveTo>
                  <a:lnTo>
                    <a:pt x="495" y="4785"/>
                  </a:lnTo>
                  <a:lnTo>
                    <a:pt x="495" y="4785"/>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5" name="Google Shape;4885;p53">
              <a:extLst>
                <a:ext uri="{FF2B5EF4-FFF2-40B4-BE49-F238E27FC236}">
                  <a16:creationId xmlns:a16="http://schemas.microsoft.com/office/drawing/2014/main" id="{2651FC53-674E-4363-D11B-E830229C753B}"/>
                </a:ext>
              </a:extLst>
            </p:cNvPr>
            <p:cNvSpPr/>
            <p:nvPr/>
          </p:nvSpPr>
          <p:spPr>
            <a:xfrm>
              <a:off x="1866275" y="3206525"/>
              <a:ext cx="100050" cy="59825"/>
            </a:xfrm>
            <a:custGeom>
              <a:avLst/>
              <a:gdLst/>
              <a:ahLst/>
              <a:cxnLst/>
              <a:rect l="l" t="t" r="r" b="b"/>
              <a:pathLst>
                <a:path w="4002" h="2393" extrusionOk="0">
                  <a:moveTo>
                    <a:pt x="2764" y="0"/>
                  </a:moveTo>
                  <a:lnTo>
                    <a:pt x="2476" y="41"/>
                  </a:lnTo>
                  <a:lnTo>
                    <a:pt x="2146" y="165"/>
                  </a:lnTo>
                  <a:lnTo>
                    <a:pt x="1857" y="289"/>
                  </a:lnTo>
                  <a:lnTo>
                    <a:pt x="1568" y="454"/>
                  </a:lnTo>
                  <a:lnTo>
                    <a:pt x="1280" y="619"/>
                  </a:lnTo>
                  <a:lnTo>
                    <a:pt x="1032" y="825"/>
                  </a:lnTo>
                  <a:lnTo>
                    <a:pt x="785" y="1031"/>
                  </a:lnTo>
                  <a:lnTo>
                    <a:pt x="578" y="1279"/>
                  </a:lnTo>
                  <a:lnTo>
                    <a:pt x="413" y="1526"/>
                  </a:lnTo>
                  <a:lnTo>
                    <a:pt x="248" y="1774"/>
                  </a:lnTo>
                  <a:lnTo>
                    <a:pt x="125" y="2062"/>
                  </a:lnTo>
                  <a:lnTo>
                    <a:pt x="1" y="2351"/>
                  </a:lnTo>
                  <a:lnTo>
                    <a:pt x="83" y="2392"/>
                  </a:lnTo>
                  <a:lnTo>
                    <a:pt x="413" y="1897"/>
                  </a:lnTo>
                  <a:lnTo>
                    <a:pt x="620" y="1691"/>
                  </a:lnTo>
                  <a:lnTo>
                    <a:pt x="826" y="1526"/>
                  </a:lnTo>
                  <a:lnTo>
                    <a:pt x="1321" y="1196"/>
                  </a:lnTo>
                  <a:lnTo>
                    <a:pt x="1816" y="949"/>
                  </a:lnTo>
                  <a:lnTo>
                    <a:pt x="2063" y="866"/>
                  </a:lnTo>
                  <a:lnTo>
                    <a:pt x="2352" y="825"/>
                  </a:lnTo>
                  <a:lnTo>
                    <a:pt x="2847" y="701"/>
                  </a:lnTo>
                  <a:lnTo>
                    <a:pt x="4002" y="454"/>
                  </a:lnTo>
                  <a:lnTo>
                    <a:pt x="4002" y="413"/>
                  </a:lnTo>
                  <a:lnTo>
                    <a:pt x="3754" y="206"/>
                  </a:lnTo>
                  <a:lnTo>
                    <a:pt x="3424" y="83"/>
                  </a:lnTo>
                  <a:lnTo>
                    <a:pt x="3094" y="41"/>
                  </a:lnTo>
                  <a:lnTo>
                    <a:pt x="2764"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6" name="Google Shape;4886;p53">
              <a:extLst>
                <a:ext uri="{FF2B5EF4-FFF2-40B4-BE49-F238E27FC236}">
                  <a16:creationId xmlns:a16="http://schemas.microsoft.com/office/drawing/2014/main" id="{D33FB803-AD9F-CBC4-4358-591877034102}"/>
                </a:ext>
              </a:extLst>
            </p:cNvPr>
            <p:cNvSpPr/>
            <p:nvPr/>
          </p:nvSpPr>
          <p:spPr>
            <a:xfrm>
              <a:off x="2107575" y="3185900"/>
              <a:ext cx="103125" cy="53625"/>
            </a:xfrm>
            <a:custGeom>
              <a:avLst/>
              <a:gdLst/>
              <a:ahLst/>
              <a:cxnLst/>
              <a:rect l="l" t="t" r="r" b="b"/>
              <a:pathLst>
                <a:path w="4125" h="2145" extrusionOk="0">
                  <a:moveTo>
                    <a:pt x="1197" y="0"/>
                  </a:moveTo>
                  <a:lnTo>
                    <a:pt x="867" y="41"/>
                  </a:lnTo>
                  <a:lnTo>
                    <a:pt x="537" y="124"/>
                  </a:lnTo>
                  <a:lnTo>
                    <a:pt x="248" y="248"/>
                  </a:lnTo>
                  <a:lnTo>
                    <a:pt x="0" y="454"/>
                  </a:lnTo>
                  <a:lnTo>
                    <a:pt x="0" y="536"/>
                  </a:lnTo>
                  <a:lnTo>
                    <a:pt x="1155" y="701"/>
                  </a:lnTo>
                  <a:lnTo>
                    <a:pt x="1691" y="743"/>
                  </a:lnTo>
                  <a:lnTo>
                    <a:pt x="1980" y="784"/>
                  </a:lnTo>
                  <a:lnTo>
                    <a:pt x="2228" y="825"/>
                  </a:lnTo>
                  <a:lnTo>
                    <a:pt x="2764" y="1031"/>
                  </a:lnTo>
                  <a:lnTo>
                    <a:pt x="3218" y="1320"/>
                  </a:lnTo>
                  <a:lnTo>
                    <a:pt x="3465" y="1526"/>
                  </a:lnTo>
                  <a:lnTo>
                    <a:pt x="3671" y="1691"/>
                  </a:lnTo>
                  <a:lnTo>
                    <a:pt x="4042" y="2145"/>
                  </a:lnTo>
                  <a:lnTo>
                    <a:pt x="4125" y="2104"/>
                  </a:lnTo>
                  <a:lnTo>
                    <a:pt x="4001" y="1815"/>
                  </a:lnTo>
                  <a:lnTo>
                    <a:pt x="3836" y="1567"/>
                  </a:lnTo>
                  <a:lnTo>
                    <a:pt x="3671" y="1320"/>
                  </a:lnTo>
                  <a:lnTo>
                    <a:pt x="3465" y="1073"/>
                  </a:lnTo>
                  <a:lnTo>
                    <a:pt x="3218" y="866"/>
                  </a:lnTo>
                  <a:lnTo>
                    <a:pt x="3011" y="660"/>
                  </a:lnTo>
                  <a:lnTo>
                    <a:pt x="2723" y="454"/>
                  </a:lnTo>
                  <a:lnTo>
                    <a:pt x="2434" y="330"/>
                  </a:lnTo>
                  <a:lnTo>
                    <a:pt x="2145" y="165"/>
                  </a:lnTo>
                  <a:lnTo>
                    <a:pt x="1856" y="83"/>
                  </a:lnTo>
                  <a:lnTo>
                    <a:pt x="1526"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7" name="Google Shape;4887;p53">
              <a:extLst>
                <a:ext uri="{FF2B5EF4-FFF2-40B4-BE49-F238E27FC236}">
                  <a16:creationId xmlns:a16="http://schemas.microsoft.com/office/drawing/2014/main" id="{BAC11BDE-26D7-1821-43BF-D95D238258D8}"/>
                </a:ext>
              </a:extLst>
            </p:cNvPr>
            <p:cNvSpPr/>
            <p:nvPr/>
          </p:nvSpPr>
          <p:spPr>
            <a:xfrm>
              <a:off x="1667275" y="3057000"/>
              <a:ext cx="116550" cy="323800"/>
            </a:xfrm>
            <a:custGeom>
              <a:avLst/>
              <a:gdLst/>
              <a:ahLst/>
              <a:cxnLst/>
              <a:rect l="l" t="t" r="r" b="b"/>
              <a:pathLst>
                <a:path w="4662" h="12952" extrusionOk="0">
                  <a:moveTo>
                    <a:pt x="4620" y="12952"/>
                  </a:moveTo>
                  <a:lnTo>
                    <a:pt x="4620" y="12952"/>
                  </a:lnTo>
                  <a:lnTo>
                    <a:pt x="4620" y="12952"/>
                  </a:lnTo>
                  <a:lnTo>
                    <a:pt x="4620" y="12952"/>
                  </a:lnTo>
                  <a:lnTo>
                    <a:pt x="4620" y="12952"/>
                  </a:lnTo>
                  <a:close/>
                  <a:moveTo>
                    <a:pt x="4661" y="12952"/>
                  </a:moveTo>
                  <a:lnTo>
                    <a:pt x="4661" y="12952"/>
                  </a:lnTo>
                  <a:lnTo>
                    <a:pt x="4661" y="12952"/>
                  </a:lnTo>
                  <a:lnTo>
                    <a:pt x="4661" y="12952"/>
                  </a:lnTo>
                  <a:lnTo>
                    <a:pt x="4661" y="12952"/>
                  </a:lnTo>
                  <a:close/>
                  <a:moveTo>
                    <a:pt x="4661" y="12910"/>
                  </a:moveTo>
                  <a:lnTo>
                    <a:pt x="4661" y="12910"/>
                  </a:lnTo>
                  <a:lnTo>
                    <a:pt x="4661" y="12910"/>
                  </a:lnTo>
                  <a:lnTo>
                    <a:pt x="4661" y="12910"/>
                  </a:lnTo>
                  <a:lnTo>
                    <a:pt x="4661" y="12910"/>
                  </a:lnTo>
                  <a:close/>
                  <a:moveTo>
                    <a:pt x="1" y="0"/>
                  </a:moveTo>
                  <a:lnTo>
                    <a:pt x="1" y="0"/>
                  </a:lnTo>
                  <a:lnTo>
                    <a:pt x="289" y="289"/>
                  </a:lnTo>
                  <a:lnTo>
                    <a:pt x="619" y="537"/>
                  </a:lnTo>
                  <a:lnTo>
                    <a:pt x="990" y="702"/>
                  </a:lnTo>
                  <a:lnTo>
                    <a:pt x="1403" y="825"/>
                  </a:lnTo>
                  <a:lnTo>
                    <a:pt x="1403" y="825"/>
                  </a:lnTo>
                  <a:lnTo>
                    <a:pt x="1403" y="825"/>
                  </a:lnTo>
                  <a:lnTo>
                    <a:pt x="990" y="702"/>
                  </a:lnTo>
                  <a:lnTo>
                    <a:pt x="619" y="537"/>
                  </a:lnTo>
                  <a:lnTo>
                    <a:pt x="289" y="289"/>
                  </a:lnTo>
                  <a:lnTo>
                    <a:pt x="1"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8" name="Google Shape;4888;p53">
              <a:extLst>
                <a:ext uri="{FF2B5EF4-FFF2-40B4-BE49-F238E27FC236}">
                  <a16:creationId xmlns:a16="http://schemas.microsoft.com/office/drawing/2014/main" id="{D590246E-DA03-CD45-1FCC-7C652928040A}"/>
                </a:ext>
              </a:extLst>
            </p:cNvPr>
            <p:cNvSpPr/>
            <p:nvPr/>
          </p:nvSpPr>
          <p:spPr>
            <a:xfrm>
              <a:off x="1782775" y="3380775"/>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9" name="Google Shape;4889;p53">
              <a:extLst>
                <a:ext uri="{FF2B5EF4-FFF2-40B4-BE49-F238E27FC236}">
                  <a16:creationId xmlns:a16="http://schemas.microsoft.com/office/drawing/2014/main" id="{34E36D46-1D38-F8EF-EA9B-CE8CE45A8335}"/>
                </a:ext>
              </a:extLst>
            </p:cNvPr>
            <p:cNvSpPr/>
            <p:nvPr/>
          </p:nvSpPr>
          <p:spPr>
            <a:xfrm>
              <a:off x="1783800" y="3380775"/>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0" name="Google Shape;4890;p53">
              <a:extLst>
                <a:ext uri="{FF2B5EF4-FFF2-40B4-BE49-F238E27FC236}">
                  <a16:creationId xmlns:a16="http://schemas.microsoft.com/office/drawing/2014/main" id="{EC88A6C7-F1C2-D84A-62AB-8FAF93CF54C5}"/>
                </a:ext>
              </a:extLst>
            </p:cNvPr>
            <p:cNvSpPr/>
            <p:nvPr/>
          </p:nvSpPr>
          <p:spPr>
            <a:xfrm>
              <a:off x="1783800" y="3379750"/>
              <a:ext cx="25" cy="25"/>
            </a:xfrm>
            <a:custGeom>
              <a:avLst/>
              <a:gdLst/>
              <a:ahLst/>
              <a:cxnLst/>
              <a:rect l="l" t="t" r="r" b="b"/>
              <a:pathLst>
                <a:path w="1"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1" name="Google Shape;4891;p53">
              <a:extLst>
                <a:ext uri="{FF2B5EF4-FFF2-40B4-BE49-F238E27FC236}">
                  <a16:creationId xmlns:a16="http://schemas.microsoft.com/office/drawing/2014/main" id="{9934077B-F388-5537-BEF0-20A5AD4731B4}"/>
                </a:ext>
              </a:extLst>
            </p:cNvPr>
            <p:cNvSpPr/>
            <p:nvPr/>
          </p:nvSpPr>
          <p:spPr>
            <a:xfrm>
              <a:off x="1667275" y="3057000"/>
              <a:ext cx="35075" cy="20650"/>
            </a:xfrm>
            <a:custGeom>
              <a:avLst/>
              <a:gdLst/>
              <a:ahLst/>
              <a:cxnLst/>
              <a:rect l="l" t="t" r="r" b="b"/>
              <a:pathLst>
                <a:path w="1403" h="826" fill="none" extrusionOk="0">
                  <a:moveTo>
                    <a:pt x="1" y="0"/>
                  </a:moveTo>
                  <a:lnTo>
                    <a:pt x="1" y="0"/>
                  </a:lnTo>
                  <a:lnTo>
                    <a:pt x="289" y="289"/>
                  </a:lnTo>
                  <a:lnTo>
                    <a:pt x="619" y="537"/>
                  </a:lnTo>
                  <a:lnTo>
                    <a:pt x="990" y="702"/>
                  </a:lnTo>
                  <a:lnTo>
                    <a:pt x="1403" y="825"/>
                  </a:lnTo>
                  <a:lnTo>
                    <a:pt x="1403" y="825"/>
                  </a:lnTo>
                  <a:lnTo>
                    <a:pt x="1403" y="825"/>
                  </a:lnTo>
                  <a:lnTo>
                    <a:pt x="990" y="702"/>
                  </a:lnTo>
                  <a:lnTo>
                    <a:pt x="619" y="537"/>
                  </a:lnTo>
                  <a:lnTo>
                    <a:pt x="289" y="28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2" name="Google Shape;4892;p53">
              <a:extLst>
                <a:ext uri="{FF2B5EF4-FFF2-40B4-BE49-F238E27FC236}">
                  <a16:creationId xmlns:a16="http://schemas.microsoft.com/office/drawing/2014/main" id="{ED241497-72EE-F977-70CD-766134BBBC96}"/>
                </a:ext>
              </a:extLst>
            </p:cNvPr>
            <p:cNvSpPr/>
            <p:nvPr/>
          </p:nvSpPr>
          <p:spPr>
            <a:xfrm>
              <a:off x="1552825" y="2968325"/>
              <a:ext cx="256775" cy="449600"/>
            </a:xfrm>
            <a:custGeom>
              <a:avLst/>
              <a:gdLst/>
              <a:ahLst/>
              <a:cxnLst/>
              <a:rect l="l" t="t" r="r" b="b"/>
              <a:pathLst>
                <a:path w="10271" h="17984" extrusionOk="0">
                  <a:moveTo>
                    <a:pt x="3671" y="0"/>
                  </a:moveTo>
                  <a:lnTo>
                    <a:pt x="3382" y="124"/>
                  </a:lnTo>
                  <a:lnTo>
                    <a:pt x="3052" y="289"/>
                  </a:lnTo>
                  <a:lnTo>
                    <a:pt x="2805" y="454"/>
                  </a:lnTo>
                  <a:lnTo>
                    <a:pt x="2516" y="660"/>
                  </a:lnTo>
                  <a:lnTo>
                    <a:pt x="2269" y="908"/>
                  </a:lnTo>
                  <a:lnTo>
                    <a:pt x="2063" y="1155"/>
                  </a:lnTo>
                  <a:lnTo>
                    <a:pt x="1856" y="1444"/>
                  </a:lnTo>
                  <a:lnTo>
                    <a:pt x="1691" y="1733"/>
                  </a:lnTo>
                  <a:lnTo>
                    <a:pt x="1526" y="2186"/>
                  </a:lnTo>
                  <a:lnTo>
                    <a:pt x="1403" y="2599"/>
                  </a:lnTo>
                  <a:lnTo>
                    <a:pt x="1320" y="3053"/>
                  </a:lnTo>
                  <a:lnTo>
                    <a:pt x="1279" y="3547"/>
                  </a:lnTo>
                  <a:lnTo>
                    <a:pt x="1320" y="3877"/>
                  </a:lnTo>
                  <a:lnTo>
                    <a:pt x="1361" y="4249"/>
                  </a:lnTo>
                  <a:lnTo>
                    <a:pt x="1403" y="4620"/>
                  </a:lnTo>
                  <a:lnTo>
                    <a:pt x="1526" y="4950"/>
                  </a:lnTo>
                  <a:lnTo>
                    <a:pt x="1650" y="5280"/>
                  </a:lnTo>
                  <a:lnTo>
                    <a:pt x="1774" y="5651"/>
                  </a:lnTo>
                  <a:lnTo>
                    <a:pt x="1939" y="5940"/>
                  </a:lnTo>
                  <a:lnTo>
                    <a:pt x="2145" y="6270"/>
                  </a:lnTo>
                  <a:lnTo>
                    <a:pt x="1939" y="6270"/>
                  </a:lnTo>
                  <a:lnTo>
                    <a:pt x="1691" y="6311"/>
                  </a:lnTo>
                  <a:lnTo>
                    <a:pt x="1279" y="6517"/>
                  </a:lnTo>
                  <a:lnTo>
                    <a:pt x="949" y="6765"/>
                  </a:lnTo>
                  <a:lnTo>
                    <a:pt x="619" y="7053"/>
                  </a:lnTo>
                  <a:lnTo>
                    <a:pt x="371" y="7425"/>
                  </a:lnTo>
                  <a:lnTo>
                    <a:pt x="165" y="7837"/>
                  </a:lnTo>
                  <a:lnTo>
                    <a:pt x="41" y="8291"/>
                  </a:lnTo>
                  <a:lnTo>
                    <a:pt x="0" y="8744"/>
                  </a:lnTo>
                  <a:lnTo>
                    <a:pt x="0" y="8827"/>
                  </a:lnTo>
                  <a:lnTo>
                    <a:pt x="41" y="9281"/>
                  </a:lnTo>
                  <a:lnTo>
                    <a:pt x="165" y="9734"/>
                  </a:lnTo>
                  <a:lnTo>
                    <a:pt x="371" y="10147"/>
                  </a:lnTo>
                  <a:lnTo>
                    <a:pt x="578" y="10559"/>
                  </a:lnTo>
                  <a:lnTo>
                    <a:pt x="866" y="10930"/>
                  </a:lnTo>
                  <a:lnTo>
                    <a:pt x="1196" y="11260"/>
                  </a:lnTo>
                  <a:lnTo>
                    <a:pt x="1526" y="11549"/>
                  </a:lnTo>
                  <a:lnTo>
                    <a:pt x="1939" y="11838"/>
                  </a:lnTo>
                  <a:lnTo>
                    <a:pt x="1774" y="12044"/>
                  </a:lnTo>
                  <a:lnTo>
                    <a:pt x="1609" y="12250"/>
                  </a:lnTo>
                  <a:lnTo>
                    <a:pt x="1403" y="12745"/>
                  </a:lnTo>
                  <a:lnTo>
                    <a:pt x="1279" y="13240"/>
                  </a:lnTo>
                  <a:lnTo>
                    <a:pt x="1238" y="13776"/>
                  </a:lnTo>
                  <a:lnTo>
                    <a:pt x="1279" y="14106"/>
                  </a:lnTo>
                  <a:lnTo>
                    <a:pt x="1320" y="14436"/>
                  </a:lnTo>
                  <a:lnTo>
                    <a:pt x="1403" y="14766"/>
                  </a:lnTo>
                  <a:lnTo>
                    <a:pt x="1526" y="15096"/>
                  </a:lnTo>
                  <a:lnTo>
                    <a:pt x="1691" y="15385"/>
                  </a:lnTo>
                  <a:lnTo>
                    <a:pt x="1898" y="15674"/>
                  </a:lnTo>
                  <a:lnTo>
                    <a:pt x="2104" y="15921"/>
                  </a:lnTo>
                  <a:lnTo>
                    <a:pt x="2351" y="16127"/>
                  </a:lnTo>
                  <a:lnTo>
                    <a:pt x="2640" y="16334"/>
                  </a:lnTo>
                  <a:lnTo>
                    <a:pt x="2929" y="16499"/>
                  </a:lnTo>
                  <a:lnTo>
                    <a:pt x="3176" y="16581"/>
                  </a:lnTo>
                  <a:lnTo>
                    <a:pt x="3382" y="16664"/>
                  </a:lnTo>
                  <a:lnTo>
                    <a:pt x="3630" y="16705"/>
                  </a:lnTo>
                  <a:lnTo>
                    <a:pt x="3877" y="16705"/>
                  </a:lnTo>
                  <a:lnTo>
                    <a:pt x="4249" y="16664"/>
                  </a:lnTo>
                  <a:lnTo>
                    <a:pt x="4620" y="16540"/>
                  </a:lnTo>
                  <a:lnTo>
                    <a:pt x="4785" y="16457"/>
                  </a:lnTo>
                  <a:lnTo>
                    <a:pt x="4950" y="16334"/>
                  </a:lnTo>
                  <a:lnTo>
                    <a:pt x="5073" y="16210"/>
                  </a:lnTo>
                  <a:lnTo>
                    <a:pt x="5156" y="16045"/>
                  </a:lnTo>
                  <a:lnTo>
                    <a:pt x="5238" y="16375"/>
                  </a:lnTo>
                  <a:lnTo>
                    <a:pt x="5362" y="16705"/>
                  </a:lnTo>
                  <a:lnTo>
                    <a:pt x="5527" y="16994"/>
                  </a:lnTo>
                  <a:lnTo>
                    <a:pt x="5733" y="17282"/>
                  </a:lnTo>
                  <a:lnTo>
                    <a:pt x="5981" y="17530"/>
                  </a:lnTo>
                  <a:lnTo>
                    <a:pt x="6270" y="17736"/>
                  </a:lnTo>
                  <a:lnTo>
                    <a:pt x="6600" y="17860"/>
                  </a:lnTo>
                  <a:lnTo>
                    <a:pt x="6930" y="17983"/>
                  </a:lnTo>
                  <a:lnTo>
                    <a:pt x="7177" y="17983"/>
                  </a:lnTo>
                  <a:lnTo>
                    <a:pt x="7466" y="17942"/>
                  </a:lnTo>
                  <a:lnTo>
                    <a:pt x="7796" y="17860"/>
                  </a:lnTo>
                  <a:lnTo>
                    <a:pt x="8084" y="17736"/>
                  </a:lnTo>
                  <a:lnTo>
                    <a:pt x="8332" y="17530"/>
                  </a:lnTo>
                  <a:lnTo>
                    <a:pt x="8621" y="17282"/>
                  </a:lnTo>
                  <a:lnTo>
                    <a:pt x="8827" y="17035"/>
                  </a:lnTo>
                  <a:lnTo>
                    <a:pt x="9033" y="16787"/>
                  </a:lnTo>
                  <a:lnTo>
                    <a:pt x="9198" y="16499"/>
                  </a:lnTo>
                  <a:lnTo>
                    <a:pt x="9239" y="16499"/>
                  </a:lnTo>
                  <a:lnTo>
                    <a:pt x="9239" y="16457"/>
                  </a:lnTo>
                  <a:lnTo>
                    <a:pt x="9528" y="16251"/>
                  </a:lnTo>
                  <a:lnTo>
                    <a:pt x="9817" y="16045"/>
                  </a:lnTo>
                  <a:lnTo>
                    <a:pt x="10064" y="15756"/>
                  </a:lnTo>
                  <a:lnTo>
                    <a:pt x="10270" y="15467"/>
                  </a:lnTo>
                  <a:lnTo>
                    <a:pt x="10064" y="15467"/>
                  </a:lnTo>
                  <a:lnTo>
                    <a:pt x="9487" y="15426"/>
                  </a:lnTo>
                  <a:lnTo>
                    <a:pt x="8909" y="15302"/>
                  </a:lnTo>
                  <a:lnTo>
                    <a:pt x="8373" y="15096"/>
                  </a:lnTo>
                  <a:lnTo>
                    <a:pt x="7878" y="14807"/>
                  </a:lnTo>
                  <a:lnTo>
                    <a:pt x="7424" y="14478"/>
                  </a:lnTo>
                  <a:lnTo>
                    <a:pt x="7053" y="14065"/>
                  </a:lnTo>
                  <a:lnTo>
                    <a:pt x="6723" y="13611"/>
                  </a:lnTo>
                  <a:lnTo>
                    <a:pt x="6476" y="13116"/>
                  </a:lnTo>
                  <a:lnTo>
                    <a:pt x="6311" y="12580"/>
                  </a:lnTo>
                  <a:lnTo>
                    <a:pt x="6187" y="12003"/>
                  </a:lnTo>
                  <a:lnTo>
                    <a:pt x="6187" y="11467"/>
                  </a:lnTo>
                  <a:lnTo>
                    <a:pt x="6228" y="10889"/>
                  </a:lnTo>
                  <a:lnTo>
                    <a:pt x="5940" y="10848"/>
                  </a:lnTo>
                  <a:lnTo>
                    <a:pt x="5733" y="10848"/>
                  </a:lnTo>
                  <a:lnTo>
                    <a:pt x="5445" y="10765"/>
                  </a:lnTo>
                  <a:lnTo>
                    <a:pt x="5197" y="10642"/>
                  </a:lnTo>
                  <a:lnTo>
                    <a:pt x="4950" y="10477"/>
                  </a:lnTo>
                  <a:lnTo>
                    <a:pt x="4743" y="10270"/>
                  </a:lnTo>
                  <a:lnTo>
                    <a:pt x="4579" y="10023"/>
                  </a:lnTo>
                  <a:lnTo>
                    <a:pt x="4496" y="9693"/>
                  </a:lnTo>
                  <a:lnTo>
                    <a:pt x="4331" y="9363"/>
                  </a:lnTo>
                  <a:lnTo>
                    <a:pt x="4207" y="8992"/>
                  </a:lnTo>
                  <a:lnTo>
                    <a:pt x="4166" y="8621"/>
                  </a:lnTo>
                  <a:lnTo>
                    <a:pt x="4207" y="8208"/>
                  </a:lnTo>
                  <a:lnTo>
                    <a:pt x="4249" y="8043"/>
                  </a:lnTo>
                  <a:lnTo>
                    <a:pt x="4042" y="7755"/>
                  </a:lnTo>
                  <a:lnTo>
                    <a:pt x="3877" y="7507"/>
                  </a:lnTo>
                  <a:lnTo>
                    <a:pt x="3795" y="7260"/>
                  </a:lnTo>
                  <a:lnTo>
                    <a:pt x="3754" y="7012"/>
                  </a:lnTo>
                  <a:lnTo>
                    <a:pt x="3712" y="6765"/>
                  </a:lnTo>
                  <a:lnTo>
                    <a:pt x="3754" y="6517"/>
                  </a:lnTo>
                  <a:lnTo>
                    <a:pt x="3795" y="6270"/>
                  </a:lnTo>
                  <a:lnTo>
                    <a:pt x="3877" y="6022"/>
                  </a:lnTo>
                  <a:lnTo>
                    <a:pt x="3960" y="5816"/>
                  </a:lnTo>
                  <a:lnTo>
                    <a:pt x="4084" y="5610"/>
                  </a:lnTo>
                  <a:lnTo>
                    <a:pt x="4001" y="5816"/>
                  </a:lnTo>
                  <a:lnTo>
                    <a:pt x="3877" y="6063"/>
                  </a:lnTo>
                  <a:lnTo>
                    <a:pt x="3836" y="6270"/>
                  </a:lnTo>
                  <a:lnTo>
                    <a:pt x="3795" y="6517"/>
                  </a:lnTo>
                  <a:lnTo>
                    <a:pt x="3795" y="6765"/>
                  </a:lnTo>
                  <a:lnTo>
                    <a:pt x="3836" y="7012"/>
                  </a:lnTo>
                  <a:lnTo>
                    <a:pt x="3877" y="7218"/>
                  </a:lnTo>
                  <a:lnTo>
                    <a:pt x="4001" y="7425"/>
                  </a:lnTo>
                  <a:lnTo>
                    <a:pt x="4125" y="7672"/>
                  </a:lnTo>
                  <a:lnTo>
                    <a:pt x="4290" y="7878"/>
                  </a:lnTo>
                  <a:lnTo>
                    <a:pt x="4455" y="7548"/>
                  </a:lnTo>
                  <a:lnTo>
                    <a:pt x="4661" y="7260"/>
                  </a:lnTo>
                  <a:lnTo>
                    <a:pt x="4867" y="6971"/>
                  </a:lnTo>
                  <a:lnTo>
                    <a:pt x="5156" y="6765"/>
                  </a:lnTo>
                  <a:lnTo>
                    <a:pt x="5486" y="6558"/>
                  </a:lnTo>
                  <a:lnTo>
                    <a:pt x="5816" y="6435"/>
                  </a:lnTo>
                  <a:lnTo>
                    <a:pt x="6146" y="6311"/>
                  </a:lnTo>
                  <a:lnTo>
                    <a:pt x="6517" y="6270"/>
                  </a:lnTo>
                  <a:lnTo>
                    <a:pt x="6517" y="6187"/>
                  </a:lnTo>
                  <a:lnTo>
                    <a:pt x="6517" y="5940"/>
                  </a:lnTo>
                  <a:lnTo>
                    <a:pt x="6270" y="5610"/>
                  </a:lnTo>
                  <a:lnTo>
                    <a:pt x="6105" y="5239"/>
                  </a:lnTo>
                  <a:lnTo>
                    <a:pt x="6022" y="4785"/>
                  </a:lnTo>
                  <a:lnTo>
                    <a:pt x="5981" y="4372"/>
                  </a:lnTo>
                  <a:lnTo>
                    <a:pt x="5568" y="4249"/>
                  </a:lnTo>
                  <a:lnTo>
                    <a:pt x="5197" y="4084"/>
                  </a:lnTo>
                  <a:lnTo>
                    <a:pt x="4867" y="3836"/>
                  </a:lnTo>
                  <a:lnTo>
                    <a:pt x="4579" y="3547"/>
                  </a:lnTo>
                  <a:lnTo>
                    <a:pt x="4537" y="3506"/>
                  </a:lnTo>
                  <a:lnTo>
                    <a:pt x="4331" y="3218"/>
                  </a:lnTo>
                  <a:lnTo>
                    <a:pt x="4125" y="2929"/>
                  </a:lnTo>
                  <a:lnTo>
                    <a:pt x="3960" y="2599"/>
                  </a:lnTo>
                  <a:lnTo>
                    <a:pt x="3836" y="2228"/>
                  </a:lnTo>
                  <a:lnTo>
                    <a:pt x="3754" y="1898"/>
                  </a:lnTo>
                  <a:lnTo>
                    <a:pt x="3671" y="1526"/>
                  </a:lnTo>
                  <a:lnTo>
                    <a:pt x="3630" y="1155"/>
                  </a:lnTo>
                  <a:lnTo>
                    <a:pt x="3630" y="784"/>
                  </a:lnTo>
                  <a:lnTo>
                    <a:pt x="3630" y="372"/>
                  </a:lnTo>
                  <a:lnTo>
                    <a:pt x="3671" y="0"/>
                  </a:lnTo>
                  <a:close/>
                </a:path>
              </a:pathLst>
            </a:custGeom>
            <a:solidFill>
              <a:srgbClr val="8424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3" name="Google Shape;4893;p53">
              <a:extLst>
                <a:ext uri="{FF2B5EF4-FFF2-40B4-BE49-F238E27FC236}">
                  <a16:creationId xmlns:a16="http://schemas.microsoft.com/office/drawing/2014/main" id="{793A61C4-2EAB-733D-8932-065D7469FDA4}"/>
                </a:ext>
              </a:extLst>
            </p:cNvPr>
            <p:cNvSpPr/>
            <p:nvPr/>
          </p:nvSpPr>
          <p:spPr>
            <a:xfrm>
              <a:off x="1552825" y="2968325"/>
              <a:ext cx="256775" cy="449600"/>
            </a:xfrm>
            <a:custGeom>
              <a:avLst/>
              <a:gdLst/>
              <a:ahLst/>
              <a:cxnLst/>
              <a:rect l="l" t="t" r="r" b="b"/>
              <a:pathLst>
                <a:path w="10271" h="17984" fill="none" extrusionOk="0">
                  <a:moveTo>
                    <a:pt x="3671" y="0"/>
                  </a:moveTo>
                  <a:lnTo>
                    <a:pt x="3671" y="0"/>
                  </a:lnTo>
                  <a:lnTo>
                    <a:pt x="3382" y="124"/>
                  </a:lnTo>
                  <a:lnTo>
                    <a:pt x="3052" y="289"/>
                  </a:lnTo>
                  <a:lnTo>
                    <a:pt x="2805" y="454"/>
                  </a:lnTo>
                  <a:lnTo>
                    <a:pt x="2516" y="660"/>
                  </a:lnTo>
                  <a:lnTo>
                    <a:pt x="2269" y="908"/>
                  </a:lnTo>
                  <a:lnTo>
                    <a:pt x="2063" y="1155"/>
                  </a:lnTo>
                  <a:lnTo>
                    <a:pt x="1856" y="1444"/>
                  </a:lnTo>
                  <a:lnTo>
                    <a:pt x="1691" y="1733"/>
                  </a:lnTo>
                  <a:lnTo>
                    <a:pt x="1691" y="1733"/>
                  </a:lnTo>
                  <a:lnTo>
                    <a:pt x="1526" y="2186"/>
                  </a:lnTo>
                  <a:lnTo>
                    <a:pt x="1403" y="2599"/>
                  </a:lnTo>
                  <a:lnTo>
                    <a:pt x="1320" y="3053"/>
                  </a:lnTo>
                  <a:lnTo>
                    <a:pt x="1279" y="3547"/>
                  </a:lnTo>
                  <a:lnTo>
                    <a:pt x="1279" y="3547"/>
                  </a:lnTo>
                  <a:lnTo>
                    <a:pt x="1320" y="3877"/>
                  </a:lnTo>
                  <a:lnTo>
                    <a:pt x="1361" y="4249"/>
                  </a:lnTo>
                  <a:lnTo>
                    <a:pt x="1403" y="4620"/>
                  </a:lnTo>
                  <a:lnTo>
                    <a:pt x="1526" y="4950"/>
                  </a:lnTo>
                  <a:lnTo>
                    <a:pt x="1650" y="5280"/>
                  </a:lnTo>
                  <a:lnTo>
                    <a:pt x="1774" y="5651"/>
                  </a:lnTo>
                  <a:lnTo>
                    <a:pt x="1939" y="5940"/>
                  </a:lnTo>
                  <a:lnTo>
                    <a:pt x="2145" y="6270"/>
                  </a:lnTo>
                  <a:lnTo>
                    <a:pt x="2145" y="6270"/>
                  </a:lnTo>
                  <a:lnTo>
                    <a:pt x="2145" y="6270"/>
                  </a:lnTo>
                  <a:lnTo>
                    <a:pt x="2145" y="6270"/>
                  </a:lnTo>
                  <a:lnTo>
                    <a:pt x="1939" y="6270"/>
                  </a:lnTo>
                  <a:lnTo>
                    <a:pt x="1691" y="6311"/>
                  </a:lnTo>
                  <a:lnTo>
                    <a:pt x="1279" y="6517"/>
                  </a:lnTo>
                  <a:lnTo>
                    <a:pt x="949" y="6765"/>
                  </a:lnTo>
                  <a:lnTo>
                    <a:pt x="619" y="7053"/>
                  </a:lnTo>
                  <a:lnTo>
                    <a:pt x="371" y="7425"/>
                  </a:lnTo>
                  <a:lnTo>
                    <a:pt x="165" y="7837"/>
                  </a:lnTo>
                  <a:lnTo>
                    <a:pt x="41" y="8291"/>
                  </a:lnTo>
                  <a:lnTo>
                    <a:pt x="0" y="8744"/>
                  </a:lnTo>
                  <a:lnTo>
                    <a:pt x="0" y="8744"/>
                  </a:lnTo>
                  <a:lnTo>
                    <a:pt x="0" y="8827"/>
                  </a:lnTo>
                  <a:lnTo>
                    <a:pt x="0" y="8827"/>
                  </a:lnTo>
                  <a:lnTo>
                    <a:pt x="41" y="9281"/>
                  </a:lnTo>
                  <a:lnTo>
                    <a:pt x="165" y="9734"/>
                  </a:lnTo>
                  <a:lnTo>
                    <a:pt x="371" y="10147"/>
                  </a:lnTo>
                  <a:lnTo>
                    <a:pt x="578" y="10559"/>
                  </a:lnTo>
                  <a:lnTo>
                    <a:pt x="866" y="10930"/>
                  </a:lnTo>
                  <a:lnTo>
                    <a:pt x="1196" y="11260"/>
                  </a:lnTo>
                  <a:lnTo>
                    <a:pt x="1526" y="11549"/>
                  </a:lnTo>
                  <a:lnTo>
                    <a:pt x="1939" y="11838"/>
                  </a:lnTo>
                  <a:lnTo>
                    <a:pt x="1939" y="11838"/>
                  </a:lnTo>
                  <a:lnTo>
                    <a:pt x="1939" y="11838"/>
                  </a:lnTo>
                  <a:lnTo>
                    <a:pt x="1939" y="11838"/>
                  </a:lnTo>
                  <a:lnTo>
                    <a:pt x="1774" y="12044"/>
                  </a:lnTo>
                  <a:lnTo>
                    <a:pt x="1609" y="12250"/>
                  </a:lnTo>
                  <a:lnTo>
                    <a:pt x="1403" y="12745"/>
                  </a:lnTo>
                  <a:lnTo>
                    <a:pt x="1279" y="13240"/>
                  </a:lnTo>
                  <a:lnTo>
                    <a:pt x="1238" y="13776"/>
                  </a:lnTo>
                  <a:lnTo>
                    <a:pt x="1238" y="13776"/>
                  </a:lnTo>
                  <a:lnTo>
                    <a:pt x="1279" y="14106"/>
                  </a:lnTo>
                  <a:lnTo>
                    <a:pt x="1320" y="14436"/>
                  </a:lnTo>
                  <a:lnTo>
                    <a:pt x="1320" y="14436"/>
                  </a:lnTo>
                  <a:lnTo>
                    <a:pt x="1403" y="14766"/>
                  </a:lnTo>
                  <a:lnTo>
                    <a:pt x="1526" y="15096"/>
                  </a:lnTo>
                  <a:lnTo>
                    <a:pt x="1691" y="15385"/>
                  </a:lnTo>
                  <a:lnTo>
                    <a:pt x="1898" y="15674"/>
                  </a:lnTo>
                  <a:lnTo>
                    <a:pt x="2104" y="15921"/>
                  </a:lnTo>
                  <a:lnTo>
                    <a:pt x="2351" y="16127"/>
                  </a:lnTo>
                  <a:lnTo>
                    <a:pt x="2640" y="16334"/>
                  </a:lnTo>
                  <a:lnTo>
                    <a:pt x="2929" y="16499"/>
                  </a:lnTo>
                  <a:lnTo>
                    <a:pt x="2929" y="16499"/>
                  </a:lnTo>
                  <a:lnTo>
                    <a:pt x="3176" y="16581"/>
                  </a:lnTo>
                  <a:lnTo>
                    <a:pt x="3382" y="16664"/>
                  </a:lnTo>
                  <a:lnTo>
                    <a:pt x="3630" y="16705"/>
                  </a:lnTo>
                  <a:lnTo>
                    <a:pt x="3877" y="16705"/>
                  </a:lnTo>
                  <a:lnTo>
                    <a:pt x="3877" y="16705"/>
                  </a:lnTo>
                  <a:lnTo>
                    <a:pt x="4249" y="16664"/>
                  </a:lnTo>
                  <a:lnTo>
                    <a:pt x="4620" y="16540"/>
                  </a:lnTo>
                  <a:lnTo>
                    <a:pt x="4785" y="16457"/>
                  </a:lnTo>
                  <a:lnTo>
                    <a:pt x="4950" y="16334"/>
                  </a:lnTo>
                  <a:lnTo>
                    <a:pt x="5073" y="16210"/>
                  </a:lnTo>
                  <a:lnTo>
                    <a:pt x="5156" y="16045"/>
                  </a:lnTo>
                  <a:lnTo>
                    <a:pt x="5156" y="16045"/>
                  </a:lnTo>
                  <a:lnTo>
                    <a:pt x="5238" y="16375"/>
                  </a:lnTo>
                  <a:lnTo>
                    <a:pt x="5362" y="16705"/>
                  </a:lnTo>
                  <a:lnTo>
                    <a:pt x="5527" y="16994"/>
                  </a:lnTo>
                  <a:lnTo>
                    <a:pt x="5733" y="17282"/>
                  </a:lnTo>
                  <a:lnTo>
                    <a:pt x="5981" y="17530"/>
                  </a:lnTo>
                  <a:lnTo>
                    <a:pt x="6270" y="17736"/>
                  </a:lnTo>
                  <a:lnTo>
                    <a:pt x="6600" y="17860"/>
                  </a:lnTo>
                  <a:lnTo>
                    <a:pt x="6930" y="17983"/>
                  </a:lnTo>
                  <a:lnTo>
                    <a:pt x="6930" y="17983"/>
                  </a:lnTo>
                  <a:lnTo>
                    <a:pt x="7177" y="17983"/>
                  </a:lnTo>
                  <a:lnTo>
                    <a:pt x="7177" y="17983"/>
                  </a:lnTo>
                  <a:lnTo>
                    <a:pt x="7466" y="17942"/>
                  </a:lnTo>
                  <a:lnTo>
                    <a:pt x="7796" y="17860"/>
                  </a:lnTo>
                  <a:lnTo>
                    <a:pt x="8084" y="17736"/>
                  </a:lnTo>
                  <a:lnTo>
                    <a:pt x="8332" y="17530"/>
                  </a:lnTo>
                  <a:lnTo>
                    <a:pt x="8621" y="17282"/>
                  </a:lnTo>
                  <a:lnTo>
                    <a:pt x="8827" y="17035"/>
                  </a:lnTo>
                  <a:lnTo>
                    <a:pt x="9033" y="16787"/>
                  </a:lnTo>
                  <a:lnTo>
                    <a:pt x="9198" y="16499"/>
                  </a:lnTo>
                  <a:lnTo>
                    <a:pt x="9198" y="16499"/>
                  </a:lnTo>
                  <a:lnTo>
                    <a:pt x="9198" y="16499"/>
                  </a:lnTo>
                  <a:lnTo>
                    <a:pt x="9198" y="16499"/>
                  </a:lnTo>
                  <a:lnTo>
                    <a:pt x="9198" y="16499"/>
                  </a:lnTo>
                  <a:lnTo>
                    <a:pt x="9239" y="16499"/>
                  </a:lnTo>
                  <a:lnTo>
                    <a:pt x="9239" y="16499"/>
                  </a:lnTo>
                  <a:lnTo>
                    <a:pt x="9239" y="16499"/>
                  </a:lnTo>
                  <a:lnTo>
                    <a:pt x="9239" y="16499"/>
                  </a:lnTo>
                  <a:lnTo>
                    <a:pt x="9239" y="16457"/>
                  </a:lnTo>
                  <a:lnTo>
                    <a:pt x="9239" y="16457"/>
                  </a:lnTo>
                  <a:lnTo>
                    <a:pt x="9239" y="16457"/>
                  </a:lnTo>
                  <a:lnTo>
                    <a:pt x="9239" y="16457"/>
                  </a:lnTo>
                  <a:lnTo>
                    <a:pt x="9528" y="16251"/>
                  </a:lnTo>
                  <a:lnTo>
                    <a:pt x="9817" y="16045"/>
                  </a:lnTo>
                  <a:lnTo>
                    <a:pt x="10064" y="15756"/>
                  </a:lnTo>
                  <a:lnTo>
                    <a:pt x="10270" y="15467"/>
                  </a:lnTo>
                  <a:lnTo>
                    <a:pt x="10270" y="15467"/>
                  </a:lnTo>
                  <a:lnTo>
                    <a:pt x="10064" y="15467"/>
                  </a:lnTo>
                  <a:lnTo>
                    <a:pt x="10064" y="15467"/>
                  </a:lnTo>
                  <a:lnTo>
                    <a:pt x="9487" y="15426"/>
                  </a:lnTo>
                  <a:lnTo>
                    <a:pt x="8909" y="15302"/>
                  </a:lnTo>
                  <a:lnTo>
                    <a:pt x="8373" y="15096"/>
                  </a:lnTo>
                  <a:lnTo>
                    <a:pt x="7878" y="14807"/>
                  </a:lnTo>
                  <a:lnTo>
                    <a:pt x="7878" y="14807"/>
                  </a:lnTo>
                  <a:lnTo>
                    <a:pt x="7424" y="14478"/>
                  </a:lnTo>
                  <a:lnTo>
                    <a:pt x="7053" y="14065"/>
                  </a:lnTo>
                  <a:lnTo>
                    <a:pt x="6723" y="13611"/>
                  </a:lnTo>
                  <a:lnTo>
                    <a:pt x="6476" y="13116"/>
                  </a:lnTo>
                  <a:lnTo>
                    <a:pt x="6311" y="12580"/>
                  </a:lnTo>
                  <a:lnTo>
                    <a:pt x="6187" y="12003"/>
                  </a:lnTo>
                  <a:lnTo>
                    <a:pt x="6187" y="11467"/>
                  </a:lnTo>
                  <a:lnTo>
                    <a:pt x="6228" y="10889"/>
                  </a:lnTo>
                  <a:lnTo>
                    <a:pt x="6228" y="10889"/>
                  </a:lnTo>
                  <a:lnTo>
                    <a:pt x="5940" y="10848"/>
                  </a:lnTo>
                  <a:lnTo>
                    <a:pt x="5940" y="10848"/>
                  </a:lnTo>
                  <a:lnTo>
                    <a:pt x="5898" y="10848"/>
                  </a:lnTo>
                  <a:lnTo>
                    <a:pt x="5898" y="10848"/>
                  </a:lnTo>
                  <a:lnTo>
                    <a:pt x="5733" y="10848"/>
                  </a:lnTo>
                  <a:lnTo>
                    <a:pt x="5733" y="10848"/>
                  </a:lnTo>
                  <a:lnTo>
                    <a:pt x="5445" y="10765"/>
                  </a:lnTo>
                  <a:lnTo>
                    <a:pt x="5197" y="10642"/>
                  </a:lnTo>
                  <a:lnTo>
                    <a:pt x="4950" y="10477"/>
                  </a:lnTo>
                  <a:lnTo>
                    <a:pt x="4743" y="10270"/>
                  </a:lnTo>
                  <a:lnTo>
                    <a:pt x="4743" y="10270"/>
                  </a:lnTo>
                  <a:lnTo>
                    <a:pt x="4579" y="10023"/>
                  </a:lnTo>
                  <a:lnTo>
                    <a:pt x="4496" y="9693"/>
                  </a:lnTo>
                  <a:lnTo>
                    <a:pt x="4496" y="9693"/>
                  </a:lnTo>
                  <a:lnTo>
                    <a:pt x="4331" y="9363"/>
                  </a:lnTo>
                  <a:lnTo>
                    <a:pt x="4207" y="8992"/>
                  </a:lnTo>
                  <a:lnTo>
                    <a:pt x="4166" y="8621"/>
                  </a:lnTo>
                  <a:lnTo>
                    <a:pt x="4207" y="8208"/>
                  </a:lnTo>
                  <a:lnTo>
                    <a:pt x="4207" y="8208"/>
                  </a:lnTo>
                  <a:lnTo>
                    <a:pt x="4249" y="8043"/>
                  </a:lnTo>
                  <a:lnTo>
                    <a:pt x="4249" y="8043"/>
                  </a:lnTo>
                  <a:lnTo>
                    <a:pt x="4042" y="7755"/>
                  </a:lnTo>
                  <a:lnTo>
                    <a:pt x="3877" y="7507"/>
                  </a:lnTo>
                  <a:lnTo>
                    <a:pt x="3877" y="7507"/>
                  </a:lnTo>
                  <a:lnTo>
                    <a:pt x="3795" y="7260"/>
                  </a:lnTo>
                  <a:lnTo>
                    <a:pt x="3754" y="7012"/>
                  </a:lnTo>
                  <a:lnTo>
                    <a:pt x="3712" y="6765"/>
                  </a:lnTo>
                  <a:lnTo>
                    <a:pt x="3754" y="6517"/>
                  </a:lnTo>
                  <a:lnTo>
                    <a:pt x="3795" y="6270"/>
                  </a:lnTo>
                  <a:lnTo>
                    <a:pt x="3877" y="6022"/>
                  </a:lnTo>
                  <a:lnTo>
                    <a:pt x="3960" y="5816"/>
                  </a:lnTo>
                  <a:lnTo>
                    <a:pt x="4084" y="5610"/>
                  </a:lnTo>
                  <a:lnTo>
                    <a:pt x="4084" y="5610"/>
                  </a:lnTo>
                  <a:lnTo>
                    <a:pt x="4001" y="5816"/>
                  </a:lnTo>
                  <a:lnTo>
                    <a:pt x="3877" y="6063"/>
                  </a:lnTo>
                  <a:lnTo>
                    <a:pt x="3836" y="6270"/>
                  </a:lnTo>
                  <a:lnTo>
                    <a:pt x="3795" y="6517"/>
                  </a:lnTo>
                  <a:lnTo>
                    <a:pt x="3795" y="6765"/>
                  </a:lnTo>
                  <a:lnTo>
                    <a:pt x="3836" y="7012"/>
                  </a:lnTo>
                  <a:lnTo>
                    <a:pt x="3877" y="7218"/>
                  </a:lnTo>
                  <a:lnTo>
                    <a:pt x="4001" y="7425"/>
                  </a:lnTo>
                  <a:lnTo>
                    <a:pt x="4001" y="7425"/>
                  </a:lnTo>
                  <a:lnTo>
                    <a:pt x="4125" y="7672"/>
                  </a:lnTo>
                  <a:lnTo>
                    <a:pt x="4290" y="7878"/>
                  </a:lnTo>
                  <a:lnTo>
                    <a:pt x="4290" y="7878"/>
                  </a:lnTo>
                  <a:lnTo>
                    <a:pt x="4455" y="7548"/>
                  </a:lnTo>
                  <a:lnTo>
                    <a:pt x="4661" y="7260"/>
                  </a:lnTo>
                  <a:lnTo>
                    <a:pt x="4867" y="6971"/>
                  </a:lnTo>
                  <a:lnTo>
                    <a:pt x="5156" y="6765"/>
                  </a:lnTo>
                  <a:lnTo>
                    <a:pt x="5486" y="6558"/>
                  </a:lnTo>
                  <a:lnTo>
                    <a:pt x="5816" y="6435"/>
                  </a:lnTo>
                  <a:lnTo>
                    <a:pt x="6146" y="6311"/>
                  </a:lnTo>
                  <a:lnTo>
                    <a:pt x="6517" y="6270"/>
                  </a:lnTo>
                  <a:lnTo>
                    <a:pt x="6517" y="6270"/>
                  </a:lnTo>
                  <a:lnTo>
                    <a:pt x="6517" y="6187"/>
                  </a:lnTo>
                  <a:lnTo>
                    <a:pt x="6517" y="6187"/>
                  </a:lnTo>
                  <a:lnTo>
                    <a:pt x="6517" y="5940"/>
                  </a:lnTo>
                  <a:lnTo>
                    <a:pt x="6517" y="5940"/>
                  </a:lnTo>
                  <a:lnTo>
                    <a:pt x="6270" y="5610"/>
                  </a:lnTo>
                  <a:lnTo>
                    <a:pt x="6105" y="5239"/>
                  </a:lnTo>
                  <a:lnTo>
                    <a:pt x="6022" y="4785"/>
                  </a:lnTo>
                  <a:lnTo>
                    <a:pt x="5981" y="4372"/>
                  </a:lnTo>
                  <a:lnTo>
                    <a:pt x="5981" y="4372"/>
                  </a:lnTo>
                  <a:lnTo>
                    <a:pt x="5568" y="4249"/>
                  </a:lnTo>
                  <a:lnTo>
                    <a:pt x="5197" y="4084"/>
                  </a:lnTo>
                  <a:lnTo>
                    <a:pt x="4867" y="3836"/>
                  </a:lnTo>
                  <a:lnTo>
                    <a:pt x="4579" y="3547"/>
                  </a:lnTo>
                  <a:lnTo>
                    <a:pt x="4579" y="3547"/>
                  </a:lnTo>
                  <a:lnTo>
                    <a:pt x="4537" y="3506"/>
                  </a:lnTo>
                  <a:lnTo>
                    <a:pt x="4537" y="3506"/>
                  </a:lnTo>
                  <a:lnTo>
                    <a:pt x="4537" y="3506"/>
                  </a:lnTo>
                  <a:lnTo>
                    <a:pt x="4331" y="3218"/>
                  </a:lnTo>
                  <a:lnTo>
                    <a:pt x="4125" y="2929"/>
                  </a:lnTo>
                  <a:lnTo>
                    <a:pt x="3960" y="2599"/>
                  </a:lnTo>
                  <a:lnTo>
                    <a:pt x="3836" y="2228"/>
                  </a:lnTo>
                  <a:lnTo>
                    <a:pt x="3754" y="1898"/>
                  </a:lnTo>
                  <a:lnTo>
                    <a:pt x="3671" y="1526"/>
                  </a:lnTo>
                  <a:lnTo>
                    <a:pt x="3630" y="1155"/>
                  </a:lnTo>
                  <a:lnTo>
                    <a:pt x="3630" y="784"/>
                  </a:lnTo>
                  <a:lnTo>
                    <a:pt x="3630" y="784"/>
                  </a:lnTo>
                  <a:lnTo>
                    <a:pt x="3630" y="372"/>
                  </a:lnTo>
                  <a:lnTo>
                    <a:pt x="367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4" name="Google Shape;4894;p53">
              <a:extLst>
                <a:ext uri="{FF2B5EF4-FFF2-40B4-BE49-F238E27FC236}">
                  <a16:creationId xmlns:a16="http://schemas.microsoft.com/office/drawing/2014/main" id="{7341D353-65A5-9D98-62A8-68D949EFAF26}"/>
                </a:ext>
              </a:extLst>
            </p:cNvPr>
            <p:cNvSpPr/>
            <p:nvPr/>
          </p:nvSpPr>
          <p:spPr>
            <a:xfrm>
              <a:off x="1880725" y="2795100"/>
              <a:ext cx="211400" cy="105200"/>
            </a:xfrm>
            <a:custGeom>
              <a:avLst/>
              <a:gdLst/>
              <a:ahLst/>
              <a:cxnLst/>
              <a:rect l="l" t="t" r="r" b="b"/>
              <a:pathLst>
                <a:path w="8456" h="4208" extrusionOk="0">
                  <a:moveTo>
                    <a:pt x="7548" y="0"/>
                  </a:moveTo>
                  <a:lnTo>
                    <a:pt x="7136" y="41"/>
                  </a:lnTo>
                  <a:lnTo>
                    <a:pt x="6723" y="124"/>
                  </a:lnTo>
                  <a:lnTo>
                    <a:pt x="6393" y="248"/>
                  </a:lnTo>
                  <a:lnTo>
                    <a:pt x="6063" y="454"/>
                  </a:lnTo>
                  <a:lnTo>
                    <a:pt x="5775" y="660"/>
                  </a:lnTo>
                  <a:lnTo>
                    <a:pt x="5486" y="908"/>
                  </a:lnTo>
                  <a:lnTo>
                    <a:pt x="4950" y="1485"/>
                  </a:lnTo>
                  <a:lnTo>
                    <a:pt x="4496" y="2062"/>
                  </a:lnTo>
                  <a:lnTo>
                    <a:pt x="4249" y="1815"/>
                  </a:lnTo>
                  <a:lnTo>
                    <a:pt x="4001" y="1567"/>
                  </a:lnTo>
                  <a:lnTo>
                    <a:pt x="3465" y="1155"/>
                  </a:lnTo>
                  <a:lnTo>
                    <a:pt x="2846" y="825"/>
                  </a:lnTo>
                  <a:lnTo>
                    <a:pt x="2228" y="578"/>
                  </a:lnTo>
                  <a:lnTo>
                    <a:pt x="1733" y="413"/>
                  </a:lnTo>
                  <a:lnTo>
                    <a:pt x="1279" y="330"/>
                  </a:lnTo>
                  <a:lnTo>
                    <a:pt x="1196" y="330"/>
                  </a:lnTo>
                  <a:lnTo>
                    <a:pt x="908" y="371"/>
                  </a:lnTo>
                  <a:lnTo>
                    <a:pt x="619" y="413"/>
                  </a:lnTo>
                  <a:lnTo>
                    <a:pt x="330" y="495"/>
                  </a:lnTo>
                  <a:lnTo>
                    <a:pt x="83" y="619"/>
                  </a:lnTo>
                  <a:lnTo>
                    <a:pt x="0" y="1073"/>
                  </a:lnTo>
                  <a:lnTo>
                    <a:pt x="0" y="1567"/>
                  </a:lnTo>
                  <a:lnTo>
                    <a:pt x="0" y="2021"/>
                  </a:lnTo>
                  <a:lnTo>
                    <a:pt x="83" y="2434"/>
                  </a:lnTo>
                  <a:lnTo>
                    <a:pt x="207" y="2929"/>
                  </a:lnTo>
                  <a:lnTo>
                    <a:pt x="413" y="3382"/>
                  </a:lnTo>
                  <a:lnTo>
                    <a:pt x="702" y="3795"/>
                  </a:lnTo>
                  <a:lnTo>
                    <a:pt x="990" y="4166"/>
                  </a:lnTo>
                  <a:lnTo>
                    <a:pt x="1361" y="4001"/>
                  </a:lnTo>
                  <a:lnTo>
                    <a:pt x="1733" y="3877"/>
                  </a:lnTo>
                  <a:lnTo>
                    <a:pt x="2145" y="3795"/>
                  </a:lnTo>
                  <a:lnTo>
                    <a:pt x="2516" y="3712"/>
                  </a:lnTo>
                  <a:lnTo>
                    <a:pt x="3383" y="3712"/>
                  </a:lnTo>
                  <a:lnTo>
                    <a:pt x="3795" y="3795"/>
                  </a:lnTo>
                  <a:lnTo>
                    <a:pt x="4249" y="3918"/>
                  </a:lnTo>
                  <a:lnTo>
                    <a:pt x="4661" y="4083"/>
                  </a:lnTo>
                  <a:lnTo>
                    <a:pt x="4826" y="4083"/>
                  </a:lnTo>
                  <a:lnTo>
                    <a:pt x="5074" y="4125"/>
                  </a:lnTo>
                  <a:lnTo>
                    <a:pt x="5362" y="4207"/>
                  </a:lnTo>
                  <a:lnTo>
                    <a:pt x="5486" y="3547"/>
                  </a:lnTo>
                  <a:lnTo>
                    <a:pt x="5692" y="2929"/>
                  </a:lnTo>
                  <a:lnTo>
                    <a:pt x="6022" y="2310"/>
                  </a:lnTo>
                  <a:lnTo>
                    <a:pt x="6393" y="1774"/>
                  </a:lnTo>
                  <a:lnTo>
                    <a:pt x="6806" y="1279"/>
                  </a:lnTo>
                  <a:lnTo>
                    <a:pt x="7301" y="825"/>
                  </a:lnTo>
                  <a:lnTo>
                    <a:pt x="7878" y="454"/>
                  </a:lnTo>
                  <a:lnTo>
                    <a:pt x="8456" y="124"/>
                  </a:lnTo>
                  <a:lnTo>
                    <a:pt x="8002" y="41"/>
                  </a:lnTo>
                  <a:lnTo>
                    <a:pt x="7548" y="0"/>
                  </a:lnTo>
                  <a:close/>
                </a:path>
              </a:pathLst>
            </a:custGeom>
            <a:solidFill>
              <a:srgbClr val="8424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5" name="Google Shape;4895;p53">
              <a:extLst>
                <a:ext uri="{FF2B5EF4-FFF2-40B4-BE49-F238E27FC236}">
                  <a16:creationId xmlns:a16="http://schemas.microsoft.com/office/drawing/2014/main" id="{C70F60AB-423E-219F-1B5B-5BED0C56FB98}"/>
                </a:ext>
              </a:extLst>
            </p:cNvPr>
            <p:cNvSpPr/>
            <p:nvPr/>
          </p:nvSpPr>
          <p:spPr>
            <a:xfrm>
              <a:off x="1880725" y="2795100"/>
              <a:ext cx="211400" cy="105200"/>
            </a:xfrm>
            <a:custGeom>
              <a:avLst/>
              <a:gdLst/>
              <a:ahLst/>
              <a:cxnLst/>
              <a:rect l="l" t="t" r="r" b="b"/>
              <a:pathLst>
                <a:path w="8456" h="4208" fill="none" extrusionOk="0">
                  <a:moveTo>
                    <a:pt x="7548" y="0"/>
                  </a:moveTo>
                  <a:lnTo>
                    <a:pt x="7548" y="0"/>
                  </a:lnTo>
                  <a:lnTo>
                    <a:pt x="7136" y="41"/>
                  </a:lnTo>
                  <a:lnTo>
                    <a:pt x="6723" y="124"/>
                  </a:lnTo>
                  <a:lnTo>
                    <a:pt x="6723" y="124"/>
                  </a:lnTo>
                  <a:lnTo>
                    <a:pt x="6723" y="124"/>
                  </a:lnTo>
                  <a:lnTo>
                    <a:pt x="6393" y="248"/>
                  </a:lnTo>
                  <a:lnTo>
                    <a:pt x="6063" y="454"/>
                  </a:lnTo>
                  <a:lnTo>
                    <a:pt x="5775" y="660"/>
                  </a:lnTo>
                  <a:lnTo>
                    <a:pt x="5486" y="908"/>
                  </a:lnTo>
                  <a:lnTo>
                    <a:pt x="4950" y="1485"/>
                  </a:lnTo>
                  <a:lnTo>
                    <a:pt x="4496" y="2062"/>
                  </a:lnTo>
                  <a:lnTo>
                    <a:pt x="4496" y="2062"/>
                  </a:lnTo>
                  <a:lnTo>
                    <a:pt x="4249" y="1815"/>
                  </a:lnTo>
                  <a:lnTo>
                    <a:pt x="4001" y="1567"/>
                  </a:lnTo>
                  <a:lnTo>
                    <a:pt x="3465" y="1155"/>
                  </a:lnTo>
                  <a:lnTo>
                    <a:pt x="2846" y="825"/>
                  </a:lnTo>
                  <a:lnTo>
                    <a:pt x="2228" y="578"/>
                  </a:lnTo>
                  <a:lnTo>
                    <a:pt x="2228" y="578"/>
                  </a:lnTo>
                  <a:lnTo>
                    <a:pt x="1733" y="413"/>
                  </a:lnTo>
                  <a:lnTo>
                    <a:pt x="1279" y="330"/>
                  </a:lnTo>
                  <a:lnTo>
                    <a:pt x="1279" y="330"/>
                  </a:lnTo>
                  <a:lnTo>
                    <a:pt x="1196" y="330"/>
                  </a:lnTo>
                  <a:lnTo>
                    <a:pt x="1196" y="330"/>
                  </a:lnTo>
                  <a:lnTo>
                    <a:pt x="908" y="371"/>
                  </a:lnTo>
                  <a:lnTo>
                    <a:pt x="619" y="413"/>
                  </a:lnTo>
                  <a:lnTo>
                    <a:pt x="330" y="495"/>
                  </a:lnTo>
                  <a:lnTo>
                    <a:pt x="83" y="619"/>
                  </a:lnTo>
                  <a:lnTo>
                    <a:pt x="83" y="619"/>
                  </a:lnTo>
                  <a:lnTo>
                    <a:pt x="0" y="1073"/>
                  </a:lnTo>
                  <a:lnTo>
                    <a:pt x="0" y="1567"/>
                  </a:lnTo>
                  <a:lnTo>
                    <a:pt x="0" y="1567"/>
                  </a:lnTo>
                  <a:lnTo>
                    <a:pt x="0" y="2021"/>
                  </a:lnTo>
                  <a:lnTo>
                    <a:pt x="83" y="2434"/>
                  </a:lnTo>
                  <a:lnTo>
                    <a:pt x="83" y="2434"/>
                  </a:lnTo>
                  <a:lnTo>
                    <a:pt x="207" y="2929"/>
                  </a:lnTo>
                  <a:lnTo>
                    <a:pt x="413" y="3382"/>
                  </a:lnTo>
                  <a:lnTo>
                    <a:pt x="702" y="3795"/>
                  </a:lnTo>
                  <a:lnTo>
                    <a:pt x="990" y="4166"/>
                  </a:lnTo>
                  <a:lnTo>
                    <a:pt x="990" y="4166"/>
                  </a:lnTo>
                  <a:lnTo>
                    <a:pt x="1361" y="4001"/>
                  </a:lnTo>
                  <a:lnTo>
                    <a:pt x="1361" y="4001"/>
                  </a:lnTo>
                  <a:lnTo>
                    <a:pt x="1733" y="3877"/>
                  </a:lnTo>
                  <a:lnTo>
                    <a:pt x="2145" y="3795"/>
                  </a:lnTo>
                  <a:lnTo>
                    <a:pt x="2516" y="3712"/>
                  </a:lnTo>
                  <a:lnTo>
                    <a:pt x="2929" y="3712"/>
                  </a:lnTo>
                  <a:lnTo>
                    <a:pt x="2929" y="3712"/>
                  </a:lnTo>
                  <a:lnTo>
                    <a:pt x="3383" y="3712"/>
                  </a:lnTo>
                  <a:lnTo>
                    <a:pt x="3795" y="3795"/>
                  </a:lnTo>
                  <a:lnTo>
                    <a:pt x="4249" y="3918"/>
                  </a:lnTo>
                  <a:lnTo>
                    <a:pt x="4661" y="4083"/>
                  </a:lnTo>
                  <a:lnTo>
                    <a:pt x="4661" y="4083"/>
                  </a:lnTo>
                  <a:lnTo>
                    <a:pt x="4702" y="4083"/>
                  </a:lnTo>
                  <a:lnTo>
                    <a:pt x="4702" y="4083"/>
                  </a:lnTo>
                  <a:lnTo>
                    <a:pt x="4826" y="4083"/>
                  </a:lnTo>
                  <a:lnTo>
                    <a:pt x="4826" y="4083"/>
                  </a:lnTo>
                  <a:lnTo>
                    <a:pt x="5074" y="4125"/>
                  </a:lnTo>
                  <a:lnTo>
                    <a:pt x="5362" y="4207"/>
                  </a:lnTo>
                  <a:lnTo>
                    <a:pt x="5362" y="4207"/>
                  </a:lnTo>
                  <a:lnTo>
                    <a:pt x="5486" y="3547"/>
                  </a:lnTo>
                  <a:lnTo>
                    <a:pt x="5692" y="2929"/>
                  </a:lnTo>
                  <a:lnTo>
                    <a:pt x="6022" y="2310"/>
                  </a:lnTo>
                  <a:lnTo>
                    <a:pt x="6393" y="1774"/>
                  </a:lnTo>
                  <a:lnTo>
                    <a:pt x="6806" y="1279"/>
                  </a:lnTo>
                  <a:lnTo>
                    <a:pt x="7301" y="825"/>
                  </a:lnTo>
                  <a:lnTo>
                    <a:pt x="7878" y="454"/>
                  </a:lnTo>
                  <a:lnTo>
                    <a:pt x="8456" y="124"/>
                  </a:lnTo>
                  <a:lnTo>
                    <a:pt x="8456" y="124"/>
                  </a:lnTo>
                  <a:lnTo>
                    <a:pt x="8002" y="41"/>
                  </a:lnTo>
                  <a:lnTo>
                    <a:pt x="7548"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6" name="Google Shape;4896;p53">
              <a:extLst>
                <a:ext uri="{FF2B5EF4-FFF2-40B4-BE49-F238E27FC236}">
                  <a16:creationId xmlns:a16="http://schemas.microsoft.com/office/drawing/2014/main" id="{48F268DF-F3C4-EC4E-2D3D-DC6386E9A427}"/>
                </a:ext>
              </a:extLst>
            </p:cNvPr>
            <p:cNvSpPr/>
            <p:nvPr/>
          </p:nvSpPr>
          <p:spPr>
            <a:xfrm>
              <a:off x="1643550" y="2810550"/>
              <a:ext cx="261950" cy="316600"/>
            </a:xfrm>
            <a:custGeom>
              <a:avLst/>
              <a:gdLst/>
              <a:ahLst/>
              <a:cxnLst/>
              <a:rect l="l" t="t" r="r" b="b"/>
              <a:pathLst>
                <a:path w="10478" h="12664" extrusionOk="0">
                  <a:moveTo>
                    <a:pt x="9570" y="1"/>
                  </a:moveTo>
                  <a:lnTo>
                    <a:pt x="9116" y="290"/>
                  </a:lnTo>
                  <a:lnTo>
                    <a:pt x="8745" y="661"/>
                  </a:lnTo>
                  <a:lnTo>
                    <a:pt x="8415" y="1114"/>
                  </a:lnTo>
                  <a:lnTo>
                    <a:pt x="8126" y="1609"/>
                  </a:lnTo>
                  <a:lnTo>
                    <a:pt x="7920" y="2146"/>
                  </a:lnTo>
                  <a:lnTo>
                    <a:pt x="7755" y="2682"/>
                  </a:lnTo>
                  <a:lnTo>
                    <a:pt x="7508" y="2476"/>
                  </a:lnTo>
                  <a:lnTo>
                    <a:pt x="7219" y="2311"/>
                  </a:lnTo>
                  <a:lnTo>
                    <a:pt x="6930" y="2146"/>
                  </a:lnTo>
                  <a:lnTo>
                    <a:pt x="6600" y="2022"/>
                  </a:lnTo>
                  <a:lnTo>
                    <a:pt x="6311" y="1939"/>
                  </a:lnTo>
                  <a:lnTo>
                    <a:pt x="5981" y="1857"/>
                  </a:lnTo>
                  <a:lnTo>
                    <a:pt x="5652" y="1816"/>
                  </a:lnTo>
                  <a:lnTo>
                    <a:pt x="5280" y="1774"/>
                  </a:lnTo>
                  <a:lnTo>
                    <a:pt x="4827" y="1816"/>
                  </a:lnTo>
                  <a:lnTo>
                    <a:pt x="4373" y="1898"/>
                  </a:lnTo>
                  <a:lnTo>
                    <a:pt x="3919" y="2063"/>
                  </a:lnTo>
                  <a:lnTo>
                    <a:pt x="3507" y="2269"/>
                  </a:lnTo>
                  <a:lnTo>
                    <a:pt x="3136" y="2558"/>
                  </a:lnTo>
                  <a:lnTo>
                    <a:pt x="2847" y="2847"/>
                  </a:lnTo>
                  <a:lnTo>
                    <a:pt x="2558" y="3177"/>
                  </a:lnTo>
                  <a:lnTo>
                    <a:pt x="2311" y="3589"/>
                  </a:lnTo>
                  <a:lnTo>
                    <a:pt x="2146" y="3960"/>
                  </a:lnTo>
                  <a:lnTo>
                    <a:pt x="2022" y="4414"/>
                  </a:lnTo>
                  <a:lnTo>
                    <a:pt x="1939" y="4827"/>
                  </a:lnTo>
                  <a:lnTo>
                    <a:pt x="1898" y="5280"/>
                  </a:lnTo>
                  <a:lnTo>
                    <a:pt x="1939" y="5734"/>
                  </a:lnTo>
                  <a:lnTo>
                    <a:pt x="2022" y="6188"/>
                  </a:lnTo>
                  <a:lnTo>
                    <a:pt x="1609" y="6105"/>
                  </a:lnTo>
                  <a:lnTo>
                    <a:pt x="1197" y="6064"/>
                  </a:lnTo>
                  <a:lnTo>
                    <a:pt x="908" y="6105"/>
                  </a:lnTo>
                  <a:lnTo>
                    <a:pt x="620" y="6146"/>
                  </a:lnTo>
                  <a:lnTo>
                    <a:pt x="331" y="6188"/>
                  </a:lnTo>
                  <a:lnTo>
                    <a:pt x="42" y="6311"/>
                  </a:lnTo>
                  <a:lnTo>
                    <a:pt x="1" y="6683"/>
                  </a:lnTo>
                  <a:lnTo>
                    <a:pt x="1" y="7095"/>
                  </a:lnTo>
                  <a:lnTo>
                    <a:pt x="1" y="7466"/>
                  </a:lnTo>
                  <a:lnTo>
                    <a:pt x="42" y="7837"/>
                  </a:lnTo>
                  <a:lnTo>
                    <a:pt x="125" y="8209"/>
                  </a:lnTo>
                  <a:lnTo>
                    <a:pt x="207" y="8539"/>
                  </a:lnTo>
                  <a:lnTo>
                    <a:pt x="331" y="8910"/>
                  </a:lnTo>
                  <a:lnTo>
                    <a:pt x="496" y="9240"/>
                  </a:lnTo>
                  <a:lnTo>
                    <a:pt x="702" y="9529"/>
                  </a:lnTo>
                  <a:lnTo>
                    <a:pt x="908" y="9817"/>
                  </a:lnTo>
                  <a:lnTo>
                    <a:pt x="950" y="9858"/>
                  </a:lnTo>
                  <a:lnTo>
                    <a:pt x="1238" y="10147"/>
                  </a:lnTo>
                  <a:lnTo>
                    <a:pt x="1568" y="10395"/>
                  </a:lnTo>
                  <a:lnTo>
                    <a:pt x="1939" y="10560"/>
                  </a:lnTo>
                  <a:lnTo>
                    <a:pt x="2352" y="10683"/>
                  </a:lnTo>
                  <a:lnTo>
                    <a:pt x="2352" y="10353"/>
                  </a:lnTo>
                  <a:lnTo>
                    <a:pt x="2393" y="9982"/>
                  </a:lnTo>
                  <a:lnTo>
                    <a:pt x="2476" y="9364"/>
                  </a:lnTo>
                  <a:lnTo>
                    <a:pt x="2641" y="8869"/>
                  </a:lnTo>
                  <a:lnTo>
                    <a:pt x="2806" y="8415"/>
                  </a:lnTo>
                  <a:lnTo>
                    <a:pt x="3012" y="8002"/>
                  </a:lnTo>
                  <a:lnTo>
                    <a:pt x="3259" y="7590"/>
                  </a:lnTo>
                  <a:lnTo>
                    <a:pt x="3548" y="7219"/>
                  </a:lnTo>
                  <a:lnTo>
                    <a:pt x="3878" y="6889"/>
                  </a:lnTo>
                  <a:lnTo>
                    <a:pt x="4290" y="6641"/>
                  </a:lnTo>
                  <a:lnTo>
                    <a:pt x="4662" y="6394"/>
                  </a:lnTo>
                  <a:lnTo>
                    <a:pt x="5115" y="6229"/>
                  </a:lnTo>
                  <a:lnTo>
                    <a:pt x="5569" y="6064"/>
                  </a:lnTo>
                  <a:lnTo>
                    <a:pt x="6023" y="5981"/>
                  </a:lnTo>
                  <a:lnTo>
                    <a:pt x="6518" y="5981"/>
                  </a:lnTo>
                  <a:lnTo>
                    <a:pt x="6971" y="6023"/>
                  </a:lnTo>
                  <a:lnTo>
                    <a:pt x="7466" y="6105"/>
                  </a:lnTo>
                  <a:lnTo>
                    <a:pt x="7920" y="6229"/>
                  </a:lnTo>
                  <a:lnTo>
                    <a:pt x="8332" y="6435"/>
                  </a:lnTo>
                  <a:lnTo>
                    <a:pt x="8456" y="5981"/>
                  </a:lnTo>
                  <a:lnTo>
                    <a:pt x="8621" y="5569"/>
                  </a:lnTo>
                  <a:lnTo>
                    <a:pt x="8827" y="5157"/>
                  </a:lnTo>
                  <a:lnTo>
                    <a:pt x="9075" y="4785"/>
                  </a:lnTo>
                  <a:lnTo>
                    <a:pt x="9364" y="4414"/>
                  </a:lnTo>
                  <a:lnTo>
                    <a:pt x="9735" y="4084"/>
                  </a:lnTo>
                  <a:lnTo>
                    <a:pt x="10065" y="3795"/>
                  </a:lnTo>
                  <a:lnTo>
                    <a:pt x="10477" y="3548"/>
                  </a:lnTo>
                  <a:lnTo>
                    <a:pt x="10189" y="3177"/>
                  </a:lnTo>
                  <a:lnTo>
                    <a:pt x="9900" y="2764"/>
                  </a:lnTo>
                  <a:lnTo>
                    <a:pt x="9694" y="2311"/>
                  </a:lnTo>
                  <a:lnTo>
                    <a:pt x="9570" y="1816"/>
                  </a:lnTo>
                  <a:lnTo>
                    <a:pt x="9487" y="1403"/>
                  </a:lnTo>
                  <a:lnTo>
                    <a:pt x="9487" y="949"/>
                  </a:lnTo>
                  <a:lnTo>
                    <a:pt x="9487" y="455"/>
                  </a:lnTo>
                  <a:lnTo>
                    <a:pt x="9570" y="1"/>
                  </a:lnTo>
                  <a:close/>
                  <a:moveTo>
                    <a:pt x="2888" y="12251"/>
                  </a:moveTo>
                  <a:lnTo>
                    <a:pt x="2888" y="12498"/>
                  </a:lnTo>
                  <a:lnTo>
                    <a:pt x="2888" y="12581"/>
                  </a:lnTo>
                  <a:lnTo>
                    <a:pt x="2929" y="12581"/>
                  </a:lnTo>
                  <a:lnTo>
                    <a:pt x="3342" y="12663"/>
                  </a:lnTo>
                  <a:lnTo>
                    <a:pt x="3094" y="12457"/>
                  </a:lnTo>
                  <a:lnTo>
                    <a:pt x="2888" y="12251"/>
                  </a:lnTo>
                  <a:close/>
                </a:path>
              </a:pathLst>
            </a:custGeom>
            <a:solidFill>
              <a:srgbClr val="C0A9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7" name="Google Shape;4897;p53">
              <a:extLst>
                <a:ext uri="{FF2B5EF4-FFF2-40B4-BE49-F238E27FC236}">
                  <a16:creationId xmlns:a16="http://schemas.microsoft.com/office/drawing/2014/main" id="{50467E2D-5FF5-97F3-180D-A21412B3A9FE}"/>
                </a:ext>
              </a:extLst>
            </p:cNvPr>
            <p:cNvSpPr/>
            <p:nvPr/>
          </p:nvSpPr>
          <p:spPr>
            <a:xfrm>
              <a:off x="1715750" y="3116800"/>
              <a:ext cx="11350" cy="10350"/>
            </a:xfrm>
            <a:custGeom>
              <a:avLst/>
              <a:gdLst/>
              <a:ahLst/>
              <a:cxnLst/>
              <a:rect l="l" t="t" r="r" b="b"/>
              <a:pathLst>
                <a:path w="454" h="414" fill="none" extrusionOk="0">
                  <a:moveTo>
                    <a:pt x="0" y="1"/>
                  </a:moveTo>
                  <a:lnTo>
                    <a:pt x="0" y="1"/>
                  </a:lnTo>
                  <a:lnTo>
                    <a:pt x="0" y="248"/>
                  </a:lnTo>
                  <a:lnTo>
                    <a:pt x="0" y="248"/>
                  </a:lnTo>
                  <a:lnTo>
                    <a:pt x="0" y="331"/>
                  </a:lnTo>
                  <a:lnTo>
                    <a:pt x="0" y="331"/>
                  </a:lnTo>
                  <a:lnTo>
                    <a:pt x="41" y="331"/>
                  </a:lnTo>
                  <a:lnTo>
                    <a:pt x="41" y="331"/>
                  </a:lnTo>
                  <a:lnTo>
                    <a:pt x="454" y="413"/>
                  </a:lnTo>
                  <a:lnTo>
                    <a:pt x="454" y="413"/>
                  </a:lnTo>
                  <a:lnTo>
                    <a:pt x="206" y="20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8" name="Google Shape;4898;p53">
              <a:extLst>
                <a:ext uri="{FF2B5EF4-FFF2-40B4-BE49-F238E27FC236}">
                  <a16:creationId xmlns:a16="http://schemas.microsoft.com/office/drawing/2014/main" id="{66D2F262-6A17-B4FE-34C4-05B91CA524A7}"/>
                </a:ext>
              </a:extLst>
            </p:cNvPr>
            <p:cNvSpPr/>
            <p:nvPr/>
          </p:nvSpPr>
          <p:spPr>
            <a:xfrm>
              <a:off x="1643550" y="2810550"/>
              <a:ext cx="261950" cy="267100"/>
            </a:xfrm>
            <a:custGeom>
              <a:avLst/>
              <a:gdLst/>
              <a:ahLst/>
              <a:cxnLst/>
              <a:rect l="l" t="t" r="r" b="b"/>
              <a:pathLst>
                <a:path w="10478" h="10684" fill="none" extrusionOk="0">
                  <a:moveTo>
                    <a:pt x="9570" y="1"/>
                  </a:moveTo>
                  <a:lnTo>
                    <a:pt x="9570" y="1"/>
                  </a:lnTo>
                  <a:lnTo>
                    <a:pt x="9116" y="290"/>
                  </a:lnTo>
                  <a:lnTo>
                    <a:pt x="8745" y="661"/>
                  </a:lnTo>
                  <a:lnTo>
                    <a:pt x="8745" y="661"/>
                  </a:lnTo>
                  <a:lnTo>
                    <a:pt x="8415" y="1114"/>
                  </a:lnTo>
                  <a:lnTo>
                    <a:pt x="8126" y="1609"/>
                  </a:lnTo>
                  <a:lnTo>
                    <a:pt x="7920" y="2146"/>
                  </a:lnTo>
                  <a:lnTo>
                    <a:pt x="7755" y="2682"/>
                  </a:lnTo>
                  <a:lnTo>
                    <a:pt x="7755" y="2682"/>
                  </a:lnTo>
                  <a:lnTo>
                    <a:pt x="7508" y="2476"/>
                  </a:lnTo>
                  <a:lnTo>
                    <a:pt x="7219" y="2311"/>
                  </a:lnTo>
                  <a:lnTo>
                    <a:pt x="6930" y="2146"/>
                  </a:lnTo>
                  <a:lnTo>
                    <a:pt x="6600" y="2022"/>
                  </a:lnTo>
                  <a:lnTo>
                    <a:pt x="6311" y="1939"/>
                  </a:lnTo>
                  <a:lnTo>
                    <a:pt x="5981" y="1857"/>
                  </a:lnTo>
                  <a:lnTo>
                    <a:pt x="5652" y="1816"/>
                  </a:lnTo>
                  <a:lnTo>
                    <a:pt x="5280" y="1774"/>
                  </a:lnTo>
                  <a:lnTo>
                    <a:pt x="5280" y="1774"/>
                  </a:lnTo>
                  <a:lnTo>
                    <a:pt x="4827" y="1816"/>
                  </a:lnTo>
                  <a:lnTo>
                    <a:pt x="4373" y="1898"/>
                  </a:lnTo>
                  <a:lnTo>
                    <a:pt x="3919" y="2063"/>
                  </a:lnTo>
                  <a:lnTo>
                    <a:pt x="3507" y="2269"/>
                  </a:lnTo>
                  <a:lnTo>
                    <a:pt x="3507" y="2269"/>
                  </a:lnTo>
                  <a:lnTo>
                    <a:pt x="3136" y="2558"/>
                  </a:lnTo>
                  <a:lnTo>
                    <a:pt x="2847" y="2847"/>
                  </a:lnTo>
                  <a:lnTo>
                    <a:pt x="2558" y="3177"/>
                  </a:lnTo>
                  <a:lnTo>
                    <a:pt x="2311" y="3589"/>
                  </a:lnTo>
                  <a:lnTo>
                    <a:pt x="2146" y="3960"/>
                  </a:lnTo>
                  <a:lnTo>
                    <a:pt x="2022" y="4414"/>
                  </a:lnTo>
                  <a:lnTo>
                    <a:pt x="1939" y="4827"/>
                  </a:lnTo>
                  <a:lnTo>
                    <a:pt x="1898" y="5280"/>
                  </a:lnTo>
                  <a:lnTo>
                    <a:pt x="1898" y="5280"/>
                  </a:lnTo>
                  <a:lnTo>
                    <a:pt x="1939" y="5734"/>
                  </a:lnTo>
                  <a:lnTo>
                    <a:pt x="2022" y="6188"/>
                  </a:lnTo>
                  <a:lnTo>
                    <a:pt x="2022" y="6188"/>
                  </a:lnTo>
                  <a:lnTo>
                    <a:pt x="2022" y="6188"/>
                  </a:lnTo>
                  <a:lnTo>
                    <a:pt x="2022" y="6188"/>
                  </a:lnTo>
                  <a:lnTo>
                    <a:pt x="1609" y="6105"/>
                  </a:lnTo>
                  <a:lnTo>
                    <a:pt x="1197" y="6064"/>
                  </a:lnTo>
                  <a:lnTo>
                    <a:pt x="1197" y="6064"/>
                  </a:lnTo>
                  <a:lnTo>
                    <a:pt x="908" y="6105"/>
                  </a:lnTo>
                  <a:lnTo>
                    <a:pt x="620" y="6146"/>
                  </a:lnTo>
                  <a:lnTo>
                    <a:pt x="331" y="6188"/>
                  </a:lnTo>
                  <a:lnTo>
                    <a:pt x="42" y="6311"/>
                  </a:lnTo>
                  <a:lnTo>
                    <a:pt x="42" y="6311"/>
                  </a:lnTo>
                  <a:lnTo>
                    <a:pt x="42" y="6311"/>
                  </a:lnTo>
                  <a:lnTo>
                    <a:pt x="1" y="6683"/>
                  </a:lnTo>
                  <a:lnTo>
                    <a:pt x="1" y="7095"/>
                  </a:lnTo>
                  <a:lnTo>
                    <a:pt x="1" y="7095"/>
                  </a:lnTo>
                  <a:lnTo>
                    <a:pt x="1" y="7466"/>
                  </a:lnTo>
                  <a:lnTo>
                    <a:pt x="42" y="7837"/>
                  </a:lnTo>
                  <a:lnTo>
                    <a:pt x="125" y="8209"/>
                  </a:lnTo>
                  <a:lnTo>
                    <a:pt x="207" y="8539"/>
                  </a:lnTo>
                  <a:lnTo>
                    <a:pt x="331" y="8910"/>
                  </a:lnTo>
                  <a:lnTo>
                    <a:pt x="496" y="9240"/>
                  </a:lnTo>
                  <a:lnTo>
                    <a:pt x="702" y="9529"/>
                  </a:lnTo>
                  <a:lnTo>
                    <a:pt x="908" y="9817"/>
                  </a:lnTo>
                  <a:lnTo>
                    <a:pt x="908" y="9817"/>
                  </a:lnTo>
                  <a:lnTo>
                    <a:pt x="908" y="9817"/>
                  </a:lnTo>
                  <a:lnTo>
                    <a:pt x="950" y="9858"/>
                  </a:lnTo>
                  <a:lnTo>
                    <a:pt x="950" y="9858"/>
                  </a:lnTo>
                  <a:lnTo>
                    <a:pt x="1238" y="10147"/>
                  </a:lnTo>
                  <a:lnTo>
                    <a:pt x="1568" y="10395"/>
                  </a:lnTo>
                  <a:lnTo>
                    <a:pt x="1939" y="10560"/>
                  </a:lnTo>
                  <a:lnTo>
                    <a:pt x="2352" y="10683"/>
                  </a:lnTo>
                  <a:lnTo>
                    <a:pt x="2352" y="10683"/>
                  </a:lnTo>
                  <a:lnTo>
                    <a:pt x="2352" y="10353"/>
                  </a:lnTo>
                  <a:lnTo>
                    <a:pt x="2393" y="9982"/>
                  </a:lnTo>
                  <a:lnTo>
                    <a:pt x="2476" y="9364"/>
                  </a:lnTo>
                  <a:lnTo>
                    <a:pt x="2476" y="9364"/>
                  </a:lnTo>
                  <a:lnTo>
                    <a:pt x="2641" y="8869"/>
                  </a:lnTo>
                  <a:lnTo>
                    <a:pt x="2806" y="8415"/>
                  </a:lnTo>
                  <a:lnTo>
                    <a:pt x="3012" y="8002"/>
                  </a:lnTo>
                  <a:lnTo>
                    <a:pt x="3259" y="7590"/>
                  </a:lnTo>
                  <a:lnTo>
                    <a:pt x="3259" y="7590"/>
                  </a:lnTo>
                  <a:lnTo>
                    <a:pt x="3548" y="7219"/>
                  </a:lnTo>
                  <a:lnTo>
                    <a:pt x="3878" y="6889"/>
                  </a:lnTo>
                  <a:lnTo>
                    <a:pt x="4290" y="6641"/>
                  </a:lnTo>
                  <a:lnTo>
                    <a:pt x="4662" y="6394"/>
                  </a:lnTo>
                  <a:lnTo>
                    <a:pt x="5115" y="6229"/>
                  </a:lnTo>
                  <a:lnTo>
                    <a:pt x="5569" y="6064"/>
                  </a:lnTo>
                  <a:lnTo>
                    <a:pt x="6023" y="5981"/>
                  </a:lnTo>
                  <a:lnTo>
                    <a:pt x="6518" y="5981"/>
                  </a:lnTo>
                  <a:lnTo>
                    <a:pt x="6518" y="5981"/>
                  </a:lnTo>
                  <a:lnTo>
                    <a:pt x="6971" y="6023"/>
                  </a:lnTo>
                  <a:lnTo>
                    <a:pt x="7466" y="6105"/>
                  </a:lnTo>
                  <a:lnTo>
                    <a:pt x="7920" y="6229"/>
                  </a:lnTo>
                  <a:lnTo>
                    <a:pt x="8332" y="6435"/>
                  </a:lnTo>
                  <a:lnTo>
                    <a:pt x="8332" y="6435"/>
                  </a:lnTo>
                  <a:lnTo>
                    <a:pt x="8456" y="5981"/>
                  </a:lnTo>
                  <a:lnTo>
                    <a:pt x="8621" y="5569"/>
                  </a:lnTo>
                  <a:lnTo>
                    <a:pt x="8827" y="5157"/>
                  </a:lnTo>
                  <a:lnTo>
                    <a:pt x="9075" y="4785"/>
                  </a:lnTo>
                  <a:lnTo>
                    <a:pt x="9364" y="4414"/>
                  </a:lnTo>
                  <a:lnTo>
                    <a:pt x="9735" y="4084"/>
                  </a:lnTo>
                  <a:lnTo>
                    <a:pt x="10065" y="3795"/>
                  </a:lnTo>
                  <a:lnTo>
                    <a:pt x="10477" y="3548"/>
                  </a:lnTo>
                  <a:lnTo>
                    <a:pt x="10477" y="3548"/>
                  </a:lnTo>
                  <a:lnTo>
                    <a:pt x="10189" y="3177"/>
                  </a:lnTo>
                  <a:lnTo>
                    <a:pt x="9900" y="2764"/>
                  </a:lnTo>
                  <a:lnTo>
                    <a:pt x="9694" y="2311"/>
                  </a:lnTo>
                  <a:lnTo>
                    <a:pt x="9570" y="1816"/>
                  </a:lnTo>
                  <a:lnTo>
                    <a:pt x="9570" y="1816"/>
                  </a:lnTo>
                  <a:lnTo>
                    <a:pt x="9487" y="1403"/>
                  </a:lnTo>
                  <a:lnTo>
                    <a:pt x="9487" y="949"/>
                  </a:lnTo>
                  <a:lnTo>
                    <a:pt x="9487" y="949"/>
                  </a:lnTo>
                  <a:lnTo>
                    <a:pt x="9487" y="455"/>
                  </a:lnTo>
                  <a:lnTo>
                    <a:pt x="957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9" name="Google Shape;4899;p53">
              <a:extLst>
                <a:ext uri="{FF2B5EF4-FFF2-40B4-BE49-F238E27FC236}">
                  <a16:creationId xmlns:a16="http://schemas.microsoft.com/office/drawing/2014/main" id="{46DBCCDD-1360-F23B-ADB3-35A1494CD6AE}"/>
                </a:ext>
              </a:extLst>
            </p:cNvPr>
            <p:cNvSpPr/>
            <p:nvPr/>
          </p:nvSpPr>
          <p:spPr>
            <a:xfrm>
              <a:off x="2002400" y="2900275"/>
              <a:ext cx="11375" cy="6200"/>
            </a:xfrm>
            <a:custGeom>
              <a:avLst/>
              <a:gdLst/>
              <a:ahLst/>
              <a:cxnLst/>
              <a:rect l="l" t="t" r="r" b="b"/>
              <a:pathLst>
                <a:path w="455" h="248" extrusionOk="0">
                  <a:moveTo>
                    <a:pt x="0" y="0"/>
                  </a:moveTo>
                  <a:lnTo>
                    <a:pt x="454" y="248"/>
                  </a:lnTo>
                  <a:lnTo>
                    <a:pt x="454" y="83"/>
                  </a:lnTo>
                  <a:lnTo>
                    <a:pt x="248" y="41"/>
                  </a:lnTo>
                  <a:lnTo>
                    <a:pt x="0" y="0"/>
                  </a:lnTo>
                  <a:close/>
                </a:path>
              </a:pathLst>
            </a:custGeom>
            <a:solidFill>
              <a:srgbClr val="8424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0" name="Google Shape;4900;p53">
              <a:extLst>
                <a:ext uri="{FF2B5EF4-FFF2-40B4-BE49-F238E27FC236}">
                  <a16:creationId xmlns:a16="http://schemas.microsoft.com/office/drawing/2014/main" id="{14FE0F42-6980-817B-6679-E81FFF0467CB}"/>
                </a:ext>
              </a:extLst>
            </p:cNvPr>
            <p:cNvSpPr/>
            <p:nvPr/>
          </p:nvSpPr>
          <p:spPr>
            <a:xfrm>
              <a:off x="2002400" y="2900275"/>
              <a:ext cx="11375" cy="6200"/>
            </a:xfrm>
            <a:custGeom>
              <a:avLst/>
              <a:gdLst/>
              <a:ahLst/>
              <a:cxnLst/>
              <a:rect l="l" t="t" r="r" b="b"/>
              <a:pathLst>
                <a:path w="455" h="248" fill="none" extrusionOk="0">
                  <a:moveTo>
                    <a:pt x="0" y="0"/>
                  </a:moveTo>
                  <a:lnTo>
                    <a:pt x="0" y="0"/>
                  </a:lnTo>
                  <a:lnTo>
                    <a:pt x="454" y="248"/>
                  </a:lnTo>
                  <a:lnTo>
                    <a:pt x="454" y="248"/>
                  </a:lnTo>
                  <a:lnTo>
                    <a:pt x="454" y="83"/>
                  </a:lnTo>
                  <a:lnTo>
                    <a:pt x="454" y="83"/>
                  </a:lnTo>
                  <a:lnTo>
                    <a:pt x="248" y="41"/>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1" name="Google Shape;4901;p53">
              <a:extLst>
                <a:ext uri="{FF2B5EF4-FFF2-40B4-BE49-F238E27FC236}">
                  <a16:creationId xmlns:a16="http://schemas.microsoft.com/office/drawing/2014/main" id="{66F6AB1D-0333-6936-62F3-2216F0D4C198}"/>
                </a:ext>
              </a:extLst>
            </p:cNvPr>
            <p:cNvSpPr/>
            <p:nvPr/>
          </p:nvSpPr>
          <p:spPr>
            <a:xfrm>
              <a:off x="1675525" y="3224050"/>
              <a:ext cx="7250" cy="6200"/>
            </a:xfrm>
            <a:custGeom>
              <a:avLst/>
              <a:gdLst/>
              <a:ahLst/>
              <a:cxnLst/>
              <a:rect l="l" t="t" r="r" b="b"/>
              <a:pathLst>
                <a:path w="290" h="248" extrusionOk="0">
                  <a:moveTo>
                    <a:pt x="0" y="0"/>
                  </a:moveTo>
                  <a:lnTo>
                    <a:pt x="124" y="124"/>
                  </a:lnTo>
                  <a:lnTo>
                    <a:pt x="289" y="248"/>
                  </a:lnTo>
                  <a:lnTo>
                    <a:pt x="289" y="248"/>
                  </a:lnTo>
                  <a:lnTo>
                    <a:pt x="0" y="0"/>
                  </a:lnTo>
                  <a:close/>
                </a:path>
              </a:pathLst>
            </a:custGeom>
            <a:solidFill>
              <a:srgbClr val="8424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2" name="Google Shape;4902;p53">
              <a:extLst>
                <a:ext uri="{FF2B5EF4-FFF2-40B4-BE49-F238E27FC236}">
                  <a16:creationId xmlns:a16="http://schemas.microsoft.com/office/drawing/2014/main" id="{9E39E2EC-8AEC-7EF1-F6A9-D9216BD866B9}"/>
                </a:ext>
              </a:extLst>
            </p:cNvPr>
            <p:cNvSpPr/>
            <p:nvPr/>
          </p:nvSpPr>
          <p:spPr>
            <a:xfrm>
              <a:off x="1809575" y="3355000"/>
              <a:ext cx="25" cy="25"/>
            </a:xfrm>
            <a:custGeom>
              <a:avLst/>
              <a:gdLst/>
              <a:ahLst/>
              <a:cxnLst/>
              <a:rect l="l" t="t" r="r" b="b"/>
              <a:pathLst>
                <a:path w="1" h="1" fill="none" extrusionOk="0">
                  <a:moveTo>
                    <a:pt x="0" y="0"/>
                  </a:moveTo>
                  <a:lnTo>
                    <a:pt x="0" y="0"/>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3" name="Google Shape;4903;p53">
              <a:extLst>
                <a:ext uri="{FF2B5EF4-FFF2-40B4-BE49-F238E27FC236}">
                  <a16:creationId xmlns:a16="http://schemas.microsoft.com/office/drawing/2014/main" id="{20B143F4-8369-27EA-9FF2-B7B8901B0B05}"/>
                </a:ext>
              </a:extLst>
            </p:cNvPr>
            <p:cNvSpPr/>
            <p:nvPr/>
          </p:nvSpPr>
          <p:spPr>
            <a:xfrm>
              <a:off x="1675525" y="3224050"/>
              <a:ext cx="7250" cy="6200"/>
            </a:xfrm>
            <a:custGeom>
              <a:avLst/>
              <a:gdLst/>
              <a:ahLst/>
              <a:cxnLst/>
              <a:rect l="l" t="t" r="r" b="b"/>
              <a:pathLst>
                <a:path w="290" h="248" fill="none" extrusionOk="0">
                  <a:moveTo>
                    <a:pt x="0" y="0"/>
                  </a:moveTo>
                  <a:lnTo>
                    <a:pt x="0" y="0"/>
                  </a:lnTo>
                  <a:lnTo>
                    <a:pt x="124" y="124"/>
                  </a:lnTo>
                  <a:lnTo>
                    <a:pt x="289" y="248"/>
                  </a:lnTo>
                  <a:lnTo>
                    <a:pt x="289" y="248"/>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4" name="Google Shape;4904;p53">
              <a:extLst>
                <a:ext uri="{FF2B5EF4-FFF2-40B4-BE49-F238E27FC236}">
                  <a16:creationId xmlns:a16="http://schemas.microsoft.com/office/drawing/2014/main" id="{7774665A-5881-B208-BD18-208C7FAB78F8}"/>
                </a:ext>
              </a:extLst>
            </p:cNvPr>
            <p:cNvSpPr/>
            <p:nvPr/>
          </p:nvSpPr>
          <p:spPr>
            <a:xfrm>
              <a:off x="1645625" y="3108550"/>
              <a:ext cx="55700" cy="130975"/>
            </a:xfrm>
            <a:custGeom>
              <a:avLst/>
              <a:gdLst/>
              <a:ahLst/>
              <a:cxnLst/>
              <a:rect l="l" t="t" r="r" b="b"/>
              <a:pathLst>
                <a:path w="2228" h="5239" extrusionOk="0">
                  <a:moveTo>
                    <a:pt x="372" y="1"/>
                  </a:moveTo>
                  <a:lnTo>
                    <a:pt x="248" y="207"/>
                  </a:lnTo>
                  <a:lnTo>
                    <a:pt x="165" y="413"/>
                  </a:lnTo>
                  <a:lnTo>
                    <a:pt x="83" y="661"/>
                  </a:lnTo>
                  <a:lnTo>
                    <a:pt x="42" y="908"/>
                  </a:lnTo>
                  <a:lnTo>
                    <a:pt x="0" y="1156"/>
                  </a:lnTo>
                  <a:lnTo>
                    <a:pt x="42" y="1403"/>
                  </a:lnTo>
                  <a:lnTo>
                    <a:pt x="83" y="1651"/>
                  </a:lnTo>
                  <a:lnTo>
                    <a:pt x="165" y="1898"/>
                  </a:lnTo>
                  <a:lnTo>
                    <a:pt x="330" y="2146"/>
                  </a:lnTo>
                  <a:lnTo>
                    <a:pt x="537" y="2434"/>
                  </a:lnTo>
                  <a:lnTo>
                    <a:pt x="578" y="2269"/>
                  </a:lnTo>
                  <a:lnTo>
                    <a:pt x="413" y="2063"/>
                  </a:lnTo>
                  <a:lnTo>
                    <a:pt x="289" y="1816"/>
                  </a:lnTo>
                  <a:lnTo>
                    <a:pt x="165" y="1609"/>
                  </a:lnTo>
                  <a:lnTo>
                    <a:pt x="124" y="1403"/>
                  </a:lnTo>
                  <a:lnTo>
                    <a:pt x="83" y="1156"/>
                  </a:lnTo>
                  <a:lnTo>
                    <a:pt x="83" y="908"/>
                  </a:lnTo>
                  <a:lnTo>
                    <a:pt x="124" y="661"/>
                  </a:lnTo>
                  <a:lnTo>
                    <a:pt x="165" y="454"/>
                  </a:lnTo>
                  <a:lnTo>
                    <a:pt x="289" y="207"/>
                  </a:lnTo>
                  <a:lnTo>
                    <a:pt x="372" y="1"/>
                  </a:lnTo>
                  <a:close/>
                  <a:moveTo>
                    <a:pt x="784" y="4084"/>
                  </a:moveTo>
                  <a:lnTo>
                    <a:pt x="867" y="4414"/>
                  </a:lnTo>
                  <a:lnTo>
                    <a:pt x="1031" y="4661"/>
                  </a:lnTo>
                  <a:lnTo>
                    <a:pt x="1238" y="4868"/>
                  </a:lnTo>
                  <a:lnTo>
                    <a:pt x="1485" y="5033"/>
                  </a:lnTo>
                  <a:lnTo>
                    <a:pt x="1733" y="5156"/>
                  </a:lnTo>
                  <a:lnTo>
                    <a:pt x="2021" y="5239"/>
                  </a:lnTo>
                  <a:lnTo>
                    <a:pt x="2228" y="5239"/>
                  </a:lnTo>
                  <a:lnTo>
                    <a:pt x="1815" y="5074"/>
                  </a:lnTo>
                  <a:lnTo>
                    <a:pt x="1485" y="4868"/>
                  </a:lnTo>
                  <a:lnTo>
                    <a:pt x="1320" y="4744"/>
                  </a:lnTo>
                  <a:lnTo>
                    <a:pt x="1196" y="4620"/>
                  </a:lnTo>
                  <a:lnTo>
                    <a:pt x="990" y="4373"/>
                  </a:lnTo>
                  <a:lnTo>
                    <a:pt x="784" y="4084"/>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5" name="Google Shape;4905;p53">
              <a:extLst>
                <a:ext uri="{FF2B5EF4-FFF2-40B4-BE49-F238E27FC236}">
                  <a16:creationId xmlns:a16="http://schemas.microsoft.com/office/drawing/2014/main" id="{2E0FA716-6E46-D858-65C9-06C2ED102A14}"/>
                </a:ext>
              </a:extLst>
            </p:cNvPr>
            <p:cNvSpPr/>
            <p:nvPr/>
          </p:nvSpPr>
          <p:spPr>
            <a:xfrm>
              <a:off x="1665225" y="3210650"/>
              <a:ext cx="36100" cy="28875"/>
            </a:xfrm>
            <a:custGeom>
              <a:avLst/>
              <a:gdLst/>
              <a:ahLst/>
              <a:cxnLst/>
              <a:rect l="l" t="t" r="r" b="b"/>
              <a:pathLst>
                <a:path w="1444" h="1155" fill="none" extrusionOk="0">
                  <a:moveTo>
                    <a:pt x="0" y="0"/>
                  </a:moveTo>
                  <a:lnTo>
                    <a:pt x="0" y="0"/>
                  </a:lnTo>
                  <a:lnTo>
                    <a:pt x="83" y="330"/>
                  </a:lnTo>
                  <a:lnTo>
                    <a:pt x="247" y="577"/>
                  </a:lnTo>
                  <a:lnTo>
                    <a:pt x="247" y="577"/>
                  </a:lnTo>
                  <a:lnTo>
                    <a:pt x="454" y="784"/>
                  </a:lnTo>
                  <a:lnTo>
                    <a:pt x="701" y="949"/>
                  </a:lnTo>
                  <a:lnTo>
                    <a:pt x="949" y="1072"/>
                  </a:lnTo>
                  <a:lnTo>
                    <a:pt x="1237" y="1155"/>
                  </a:lnTo>
                  <a:lnTo>
                    <a:pt x="1237" y="1155"/>
                  </a:lnTo>
                  <a:lnTo>
                    <a:pt x="1402" y="1155"/>
                  </a:lnTo>
                  <a:lnTo>
                    <a:pt x="1402" y="1155"/>
                  </a:lnTo>
                  <a:lnTo>
                    <a:pt x="1444" y="1155"/>
                  </a:lnTo>
                  <a:lnTo>
                    <a:pt x="1444" y="1155"/>
                  </a:lnTo>
                  <a:lnTo>
                    <a:pt x="1031" y="990"/>
                  </a:lnTo>
                  <a:lnTo>
                    <a:pt x="701" y="784"/>
                  </a:lnTo>
                  <a:lnTo>
                    <a:pt x="701" y="784"/>
                  </a:lnTo>
                  <a:lnTo>
                    <a:pt x="536" y="660"/>
                  </a:lnTo>
                  <a:lnTo>
                    <a:pt x="412" y="536"/>
                  </a:lnTo>
                  <a:lnTo>
                    <a:pt x="412" y="536"/>
                  </a:lnTo>
                  <a:lnTo>
                    <a:pt x="206" y="28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6" name="Google Shape;4906;p53">
              <a:extLst>
                <a:ext uri="{FF2B5EF4-FFF2-40B4-BE49-F238E27FC236}">
                  <a16:creationId xmlns:a16="http://schemas.microsoft.com/office/drawing/2014/main" id="{B9546C84-7D95-8644-4597-9301851F75B6}"/>
                </a:ext>
              </a:extLst>
            </p:cNvPr>
            <p:cNvSpPr/>
            <p:nvPr/>
          </p:nvSpPr>
          <p:spPr>
            <a:xfrm>
              <a:off x="1645625" y="3108550"/>
              <a:ext cx="14450" cy="60875"/>
            </a:xfrm>
            <a:custGeom>
              <a:avLst/>
              <a:gdLst/>
              <a:ahLst/>
              <a:cxnLst/>
              <a:rect l="l" t="t" r="r" b="b"/>
              <a:pathLst>
                <a:path w="578" h="2435" fill="none" extrusionOk="0">
                  <a:moveTo>
                    <a:pt x="372" y="1"/>
                  </a:moveTo>
                  <a:lnTo>
                    <a:pt x="372" y="1"/>
                  </a:lnTo>
                  <a:lnTo>
                    <a:pt x="248" y="207"/>
                  </a:lnTo>
                  <a:lnTo>
                    <a:pt x="165" y="413"/>
                  </a:lnTo>
                  <a:lnTo>
                    <a:pt x="83" y="661"/>
                  </a:lnTo>
                  <a:lnTo>
                    <a:pt x="42" y="908"/>
                  </a:lnTo>
                  <a:lnTo>
                    <a:pt x="0" y="1156"/>
                  </a:lnTo>
                  <a:lnTo>
                    <a:pt x="42" y="1403"/>
                  </a:lnTo>
                  <a:lnTo>
                    <a:pt x="83" y="1651"/>
                  </a:lnTo>
                  <a:lnTo>
                    <a:pt x="165" y="1898"/>
                  </a:lnTo>
                  <a:lnTo>
                    <a:pt x="165" y="1898"/>
                  </a:lnTo>
                  <a:lnTo>
                    <a:pt x="330" y="2146"/>
                  </a:lnTo>
                  <a:lnTo>
                    <a:pt x="537" y="2434"/>
                  </a:lnTo>
                  <a:lnTo>
                    <a:pt x="537" y="2434"/>
                  </a:lnTo>
                  <a:lnTo>
                    <a:pt x="578" y="2269"/>
                  </a:lnTo>
                  <a:lnTo>
                    <a:pt x="578" y="2269"/>
                  </a:lnTo>
                  <a:lnTo>
                    <a:pt x="413" y="2063"/>
                  </a:lnTo>
                  <a:lnTo>
                    <a:pt x="289" y="1816"/>
                  </a:lnTo>
                  <a:lnTo>
                    <a:pt x="289" y="1816"/>
                  </a:lnTo>
                  <a:lnTo>
                    <a:pt x="165" y="1609"/>
                  </a:lnTo>
                  <a:lnTo>
                    <a:pt x="124" y="1403"/>
                  </a:lnTo>
                  <a:lnTo>
                    <a:pt x="83" y="1156"/>
                  </a:lnTo>
                  <a:lnTo>
                    <a:pt x="83" y="908"/>
                  </a:lnTo>
                  <a:lnTo>
                    <a:pt x="124" y="661"/>
                  </a:lnTo>
                  <a:lnTo>
                    <a:pt x="165" y="454"/>
                  </a:lnTo>
                  <a:lnTo>
                    <a:pt x="289" y="207"/>
                  </a:lnTo>
                  <a:lnTo>
                    <a:pt x="37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7" name="Google Shape;4907;p53">
              <a:extLst>
                <a:ext uri="{FF2B5EF4-FFF2-40B4-BE49-F238E27FC236}">
                  <a16:creationId xmlns:a16="http://schemas.microsoft.com/office/drawing/2014/main" id="{DD218110-ECCB-1C9C-EF0E-E90BFB562330}"/>
                </a:ext>
              </a:extLst>
            </p:cNvPr>
            <p:cNvSpPr/>
            <p:nvPr/>
          </p:nvSpPr>
          <p:spPr>
            <a:xfrm>
              <a:off x="1997250" y="2897175"/>
              <a:ext cx="17550" cy="5175"/>
            </a:xfrm>
            <a:custGeom>
              <a:avLst/>
              <a:gdLst/>
              <a:ahLst/>
              <a:cxnLst/>
              <a:rect l="l" t="t" r="r" b="b"/>
              <a:pathLst>
                <a:path w="702" h="207" extrusionOk="0">
                  <a:moveTo>
                    <a:pt x="0" y="0"/>
                  </a:moveTo>
                  <a:lnTo>
                    <a:pt x="206" y="124"/>
                  </a:lnTo>
                  <a:lnTo>
                    <a:pt x="454" y="165"/>
                  </a:lnTo>
                  <a:lnTo>
                    <a:pt x="660" y="207"/>
                  </a:lnTo>
                  <a:lnTo>
                    <a:pt x="701" y="124"/>
                  </a:lnTo>
                  <a:lnTo>
                    <a:pt x="413" y="42"/>
                  </a:lnTo>
                  <a:lnTo>
                    <a:pt x="165"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8" name="Google Shape;4908;p53">
              <a:extLst>
                <a:ext uri="{FF2B5EF4-FFF2-40B4-BE49-F238E27FC236}">
                  <a16:creationId xmlns:a16="http://schemas.microsoft.com/office/drawing/2014/main" id="{D508CCE7-8A2F-4015-82E7-E46F5D527C12}"/>
                </a:ext>
              </a:extLst>
            </p:cNvPr>
            <p:cNvSpPr/>
            <p:nvPr/>
          </p:nvSpPr>
          <p:spPr>
            <a:xfrm>
              <a:off x="1997250" y="2897175"/>
              <a:ext cx="17550" cy="5175"/>
            </a:xfrm>
            <a:custGeom>
              <a:avLst/>
              <a:gdLst/>
              <a:ahLst/>
              <a:cxnLst/>
              <a:rect l="l" t="t" r="r" b="b"/>
              <a:pathLst>
                <a:path w="702" h="207" fill="none" extrusionOk="0">
                  <a:moveTo>
                    <a:pt x="41" y="0"/>
                  </a:moveTo>
                  <a:lnTo>
                    <a:pt x="41" y="0"/>
                  </a:lnTo>
                  <a:lnTo>
                    <a:pt x="0" y="0"/>
                  </a:lnTo>
                  <a:lnTo>
                    <a:pt x="0" y="0"/>
                  </a:lnTo>
                  <a:lnTo>
                    <a:pt x="206" y="124"/>
                  </a:lnTo>
                  <a:lnTo>
                    <a:pt x="206" y="124"/>
                  </a:lnTo>
                  <a:lnTo>
                    <a:pt x="454" y="165"/>
                  </a:lnTo>
                  <a:lnTo>
                    <a:pt x="660" y="207"/>
                  </a:lnTo>
                  <a:lnTo>
                    <a:pt x="660" y="207"/>
                  </a:lnTo>
                  <a:lnTo>
                    <a:pt x="701" y="124"/>
                  </a:lnTo>
                  <a:lnTo>
                    <a:pt x="701" y="124"/>
                  </a:lnTo>
                  <a:lnTo>
                    <a:pt x="413" y="42"/>
                  </a:lnTo>
                  <a:lnTo>
                    <a:pt x="165" y="0"/>
                  </a:lnTo>
                  <a:lnTo>
                    <a:pt x="165" y="0"/>
                  </a:lnTo>
                  <a:lnTo>
                    <a:pt x="4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9" name="Google Shape;4909;p53">
              <a:extLst>
                <a:ext uri="{FF2B5EF4-FFF2-40B4-BE49-F238E27FC236}">
                  <a16:creationId xmlns:a16="http://schemas.microsoft.com/office/drawing/2014/main" id="{A0BD846B-1070-8955-5DF5-FC3976DE6091}"/>
                </a:ext>
              </a:extLst>
            </p:cNvPr>
            <p:cNvSpPr/>
            <p:nvPr/>
          </p:nvSpPr>
          <p:spPr>
            <a:xfrm>
              <a:off x="2233375" y="3245700"/>
              <a:ext cx="138200" cy="166025"/>
            </a:xfrm>
            <a:custGeom>
              <a:avLst/>
              <a:gdLst/>
              <a:ahLst/>
              <a:cxnLst/>
              <a:rect l="l" t="t" r="r" b="b"/>
              <a:pathLst>
                <a:path w="5528" h="6641" extrusionOk="0">
                  <a:moveTo>
                    <a:pt x="3011" y="0"/>
                  </a:moveTo>
                  <a:lnTo>
                    <a:pt x="2640" y="42"/>
                  </a:lnTo>
                  <a:lnTo>
                    <a:pt x="2269" y="124"/>
                  </a:lnTo>
                  <a:lnTo>
                    <a:pt x="1898" y="248"/>
                  </a:lnTo>
                  <a:lnTo>
                    <a:pt x="1568" y="454"/>
                  </a:lnTo>
                  <a:lnTo>
                    <a:pt x="1238" y="702"/>
                  </a:lnTo>
                  <a:lnTo>
                    <a:pt x="949" y="990"/>
                  </a:lnTo>
                  <a:lnTo>
                    <a:pt x="702" y="1362"/>
                  </a:lnTo>
                  <a:lnTo>
                    <a:pt x="495" y="1733"/>
                  </a:lnTo>
                  <a:lnTo>
                    <a:pt x="330" y="2104"/>
                  </a:lnTo>
                  <a:lnTo>
                    <a:pt x="165" y="2516"/>
                  </a:lnTo>
                  <a:lnTo>
                    <a:pt x="83" y="2888"/>
                  </a:lnTo>
                  <a:lnTo>
                    <a:pt x="0" y="3341"/>
                  </a:lnTo>
                  <a:lnTo>
                    <a:pt x="0" y="3754"/>
                  </a:lnTo>
                  <a:lnTo>
                    <a:pt x="0" y="4166"/>
                  </a:lnTo>
                  <a:lnTo>
                    <a:pt x="42" y="4579"/>
                  </a:lnTo>
                  <a:lnTo>
                    <a:pt x="165" y="5074"/>
                  </a:lnTo>
                  <a:lnTo>
                    <a:pt x="330" y="5527"/>
                  </a:lnTo>
                  <a:lnTo>
                    <a:pt x="454" y="5734"/>
                  </a:lnTo>
                  <a:lnTo>
                    <a:pt x="578" y="5899"/>
                  </a:lnTo>
                  <a:lnTo>
                    <a:pt x="743" y="6105"/>
                  </a:lnTo>
                  <a:lnTo>
                    <a:pt x="908" y="6270"/>
                  </a:lnTo>
                  <a:lnTo>
                    <a:pt x="1155" y="6393"/>
                  </a:lnTo>
                  <a:lnTo>
                    <a:pt x="1444" y="6517"/>
                  </a:lnTo>
                  <a:lnTo>
                    <a:pt x="1733" y="6600"/>
                  </a:lnTo>
                  <a:lnTo>
                    <a:pt x="2021" y="6641"/>
                  </a:lnTo>
                  <a:lnTo>
                    <a:pt x="2310" y="6641"/>
                  </a:lnTo>
                  <a:lnTo>
                    <a:pt x="2599" y="6600"/>
                  </a:lnTo>
                  <a:lnTo>
                    <a:pt x="2888" y="6558"/>
                  </a:lnTo>
                  <a:lnTo>
                    <a:pt x="3176" y="6435"/>
                  </a:lnTo>
                  <a:lnTo>
                    <a:pt x="3424" y="6311"/>
                  </a:lnTo>
                  <a:lnTo>
                    <a:pt x="3671" y="6146"/>
                  </a:lnTo>
                  <a:lnTo>
                    <a:pt x="3919" y="5981"/>
                  </a:lnTo>
                  <a:lnTo>
                    <a:pt x="4125" y="5775"/>
                  </a:lnTo>
                  <a:lnTo>
                    <a:pt x="4496" y="5321"/>
                  </a:lnTo>
                  <a:lnTo>
                    <a:pt x="4826" y="4867"/>
                  </a:lnTo>
                  <a:lnTo>
                    <a:pt x="5032" y="4537"/>
                  </a:lnTo>
                  <a:lnTo>
                    <a:pt x="5197" y="4207"/>
                  </a:lnTo>
                  <a:lnTo>
                    <a:pt x="5321" y="3877"/>
                  </a:lnTo>
                  <a:lnTo>
                    <a:pt x="5404" y="3506"/>
                  </a:lnTo>
                  <a:lnTo>
                    <a:pt x="5486" y="3135"/>
                  </a:lnTo>
                  <a:lnTo>
                    <a:pt x="5527" y="2805"/>
                  </a:lnTo>
                  <a:lnTo>
                    <a:pt x="5527" y="2434"/>
                  </a:lnTo>
                  <a:lnTo>
                    <a:pt x="5486" y="2063"/>
                  </a:lnTo>
                  <a:lnTo>
                    <a:pt x="5362" y="1650"/>
                  </a:lnTo>
                  <a:lnTo>
                    <a:pt x="5197" y="1238"/>
                  </a:lnTo>
                  <a:lnTo>
                    <a:pt x="4991" y="908"/>
                  </a:lnTo>
                  <a:lnTo>
                    <a:pt x="4702" y="619"/>
                  </a:lnTo>
                  <a:lnTo>
                    <a:pt x="4414" y="372"/>
                  </a:lnTo>
                  <a:lnTo>
                    <a:pt x="4084" y="207"/>
                  </a:lnTo>
                  <a:lnTo>
                    <a:pt x="3754" y="83"/>
                  </a:lnTo>
                  <a:lnTo>
                    <a:pt x="338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0" name="Google Shape;4910;p53">
              <a:extLst>
                <a:ext uri="{FF2B5EF4-FFF2-40B4-BE49-F238E27FC236}">
                  <a16:creationId xmlns:a16="http://schemas.microsoft.com/office/drawing/2014/main" id="{1FC8D073-A002-C1DB-56FD-9B4C19A3BCD8}"/>
                </a:ext>
              </a:extLst>
            </p:cNvPr>
            <p:cNvSpPr/>
            <p:nvPr/>
          </p:nvSpPr>
          <p:spPr>
            <a:xfrm>
              <a:off x="2263275" y="3264250"/>
              <a:ext cx="80450" cy="127900"/>
            </a:xfrm>
            <a:custGeom>
              <a:avLst/>
              <a:gdLst/>
              <a:ahLst/>
              <a:cxnLst/>
              <a:rect l="l" t="t" r="r" b="b"/>
              <a:pathLst>
                <a:path w="3218" h="5116" extrusionOk="0">
                  <a:moveTo>
                    <a:pt x="1898" y="1"/>
                  </a:moveTo>
                  <a:lnTo>
                    <a:pt x="1692" y="42"/>
                  </a:lnTo>
                  <a:lnTo>
                    <a:pt x="1527" y="42"/>
                  </a:lnTo>
                  <a:lnTo>
                    <a:pt x="1320" y="125"/>
                  </a:lnTo>
                  <a:lnTo>
                    <a:pt x="1155" y="207"/>
                  </a:lnTo>
                  <a:lnTo>
                    <a:pt x="1032" y="331"/>
                  </a:lnTo>
                  <a:lnTo>
                    <a:pt x="743" y="578"/>
                  </a:lnTo>
                  <a:lnTo>
                    <a:pt x="537" y="908"/>
                  </a:lnTo>
                  <a:lnTo>
                    <a:pt x="372" y="1238"/>
                  </a:lnTo>
                  <a:lnTo>
                    <a:pt x="248" y="1568"/>
                  </a:lnTo>
                  <a:lnTo>
                    <a:pt x="165" y="1939"/>
                  </a:lnTo>
                  <a:lnTo>
                    <a:pt x="83" y="2311"/>
                  </a:lnTo>
                  <a:lnTo>
                    <a:pt x="42" y="2682"/>
                  </a:lnTo>
                  <a:lnTo>
                    <a:pt x="0" y="3383"/>
                  </a:lnTo>
                  <a:lnTo>
                    <a:pt x="0" y="3465"/>
                  </a:lnTo>
                  <a:lnTo>
                    <a:pt x="83" y="3465"/>
                  </a:lnTo>
                  <a:lnTo>
                    <a:pt x="413" y="3424"/>
                  </a:lnTo>
                  <a:lnTo>
                    <a:pt x="743" y="3465"/>
                  </a:lnTo>
                  <a:lnTo>
                    <a:pt x="908" y="3507"/>
                  </a:lnTo>
                  <a:lnTo>
                    <a:pt x="1073" y="3589"/>
                  </a:lnTo>
                  <a:lnTo>
                    <a:pt x="1155" y="3713"/>
                  </a:lnTo>
                  <a:lnTo>
                    <a:pt x="1238" y="3878"/>
                  </a:lnTo>
                  <a:lnTo>
                    <a:pt x="1238" y="4043"/>
                  </a:lnTo>
                  <a:lnTo>
                    <a:pt x="1197" y="4208"/>
                  </a:lnTo>
                  <a:lnTo>
                    <a:pt x="1114" y="4373"/>
                  </a:lnTo>
                  <a:lnTo>
                    <a:pt x="1032" y="4538"/>
                  </a:lnTo>
                  <a:lnTo>
                    <a:pt x="825" y="4827"/>
                  </a:lnTo>
                  <a:lnTo>
                    <a:pt x="660" y="5115"/>
                  </a:lnTo>
                  <a:lnTo>
                    <a:pt x="867" y="4827"/>
                  </a:lnTo>
                  <a:lnTo>
                    <a:pt x="1073" y="4538"/>
                  </a:lnTo>
                  <a:lnTo>
                    <a:pt x="1155" y="4414"/>
                  </a:lnTo>
                  <a:lnTo>
                    <a:pt x="1238" y="4249"/>
                  </a:lnTo>
                  <a:lnTo>
                    <a:pt x="1279" y="4043"/>
                  </a:lnTo>
                  <a:lnTo>
                    <a:pt x="1279" y="3878"/>
                  </a:lnTo>
                  <a:lnTo>
                    <a:pt x="1238" y="3713"/>
                  </a:lnTo>
                  <a:lnTo>
                    <a:pt x="1114" y="3548"/>
                  </a:lnTo>
                  <a:lnTo>
                    <a:pt x="949" y="3465"/>
                  </a:lnTo>
                  <a:lnTo>
                    <a:pt x="784" y="3383"/>
                  </a:lnTo>
                  <a:lnTo>
                    <a:pt x="413" y="3342"/>
                  </a:lnTo>
                  <a:lnTo>
                    <a:pt x="127" y="3342"/>
                  </a:lnTo>
                  <a:lnTo>
                    <a:pt x="165" y="2682"/>
                  </a:lnTo>
                  <a:lnTo>
                    <a:pt x="248" y="1939"/>
                  </a:lnTo>
                  <a:lnTo>
                    <a:pt x="330" y="1609"/>
                  </a:lnTo>
                  <a:lnTo>
                    <a:pt x="454" y="1279"/>
                  </a:lnTo>
                  <a:lnTo>
                    <a:pt x="619" y="949"/>
                  </a:lnTo>
                  <a:lnTo>
                    <a:pt x="825" y="661"/>
                  </a:lnTo>
                  <a:lnTo>
                    <a:pt x="1073" y="372"/>
                  </a:lnTo>
                  <a:lnTo>
                    <a:pt x="1197" y="290"/>
                  </a:lnTo>
                  <a:lnTo>
                    <a:pt x="1362" y="207"/>
                  </a:lnTo>
                  <a:lnTo>
                    <a:pt x="1527" y="125"/>
                  </a:lnTo>
                  <a:lnTo>
                    <a:pt x="1692" y="83"/>
                  </a:lnTo>
                  <a:lnTo>
                    <a:pt x="2063" y="125"/>
                  </a:lnTo>
                  <a:lnTo>
                    <a:pt x="2393" y="207"/>
                  </a:lnTo>
                  <a:lnTo>
                    <a:pt x="2723" y="372"/>
                  </a:lnTo>
                  <a:lnTo>
                    <a:pt x="3011" y="620"/>
                  </a:lnTo>
                  <a:lnTo>
                    <a:pt x="3218" y="908"/>
                  </a:lnTo>
                  <a:lnTo>
                    <a:pt x="3011" y="578"/>
                  </a:lnTo>
                  <a:lnTo>
                    <a:pt x="2764" y="331"/>
                  </a:lnTo>
                  <a:lnTo>
                    <a:pt x="2434" y="166"/>
                  </a:lnTo>
                  <a:lnTo>
                    <a:pt x="2269" y="83"/>
                  </a:lnTo>
                  <a:lnTo>
                    <a:pt x="2063" y="42"/>
                  </a:lnTo>
                  <a:lnTo>
                    <a:pt x="1898"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1" name="Google Shape;4911;p53">
              <a:extLst>
                <a:ext uri="{FF2B5EF4-FFF2-40B4-BE49-F238E27FC236}">
                  <a16:creationId xmlns:a16="http://schemas.microsoft.com/office/drawing/2014/main" id="{ADE9F166-743F-C2CC-518B-6D0199F029EE}"/>
                </a:ext>
              </a:extLst>
            </p:cNvPr>
            <p:cNvSpPr/>
            <p:nvPr/>
          </p:nvSpPr>
          <p:spPr>
            <a:xfrm>
              <a:off x="2265325" y="3265300"/>
              <a:ext cx="79425" cy="126850"/>
            </a:xfrm>
            <a:custGeom>
              <a:avLst/>
              <a:gdLst/>
              <a:ahLst/>
              <a:cxnLst/>
              <a:rect l="l" t="t" r="r" b="b"/>
              <a:pathLst>
                <a:path w="3177" h="5074" extrusionOk="0">
                  <a:moveTo>
                    <a:pt x="1816" y="0"/>
                  </a:moveTo>
                  <a:lnTo>
                    <a:pt x="1527" y="41"/>
                  </a:lnTo>
                  <a:lnTo>
                    <a:pt x="1238" y="124"/>
                  </a:lnTo>
                  <a:lnTo>
                    <a:pt x="1115" y="206"/>
                  </a:lnTo>
                  <a:lnTo>
                    <a:pt x="950" y="330"/>
                  </a:lnTo>
                  <a:lnTo>
                    <a:pt x="702" y="578"/>
                  </a:lnTo>
                  <a:lnTo>
                    <a:pt x="496" y="866"/>
                  </a:lnTo>
                  <a:lnTo>
                    <a:pt x="331" y="1196"/>
                  </a:lnTo>
                  <a:lnTo>
                    <a:pt x="207" y="1526"/>
                  </a:lnTo>
                  <a:lnTo>
                    <a:pt x="125" y="1897"/>
                  </a:lnTo>
                  <a:lnTo>
                    <a:pt x="42" y="2269"/>
                  </a:lnTo>
                  <a:lnTo>
                    <a:pt x="1" y="2640"/>
                  </a:lnTo>
                  <a:lnTo>
                    <a:pt x="1" y="3341"/>
                  </a:lnTo>
                  <a:lnTo>
                    <a:pt x="290" y="3341"/>
                  </a:lnTo>
                  <a:lnTo>
                    <a:pt x="620" y="3382"/>
                  </a:lnTo>
                  <a:lnTo>
                    <a:pt x="867" y="3465"/>
                  </a:lnTo>
                  <a:lnTo>
                    <a:pt x="991" y="3506"/>
                  </a:lnTo>
                  <a:lnTo>
                    <a:pt x="1073" y="3630"/>
                  </a:lnTo>
                  <a:lnTo>
                    <a:pt x="1156" y="3795"/>
                  </a:lnTo>
                  <a:lnTo>
                    <a:pt x="1197" y="4001"/>
                  </a:lnTo>
                  <a:lnTo>
                    <a:pt x="1156" y="4207"/>
                  </a:lnTo>
                  <a:lnTo>
                    <a:pt x="1032" y="4372"/>
                  </a:lnTo>
                  <a:lnTo>
                    <a:pt x="785" y="4743"/>
                  </a:lnTo>
                  <a:lnTo>
                    <a:pt x="578" y="5073"/>
                  </a:lnTo>
                  <a:lnTo>
                    <a:pt x="578" y="5073"/>
                  </a:lnTo>
                  <a:lnTo>
                    <a:pt x="826" y="4991"/>
                  </a:lnTo>
                  <a:lnTo>
                    <a:pt x="1115" y="4867"/>
                  </a:lnTo>
                  <a:lnTo>
                    <a:pt x="1445" y="4702"/>
                  </a:lnTo>
                  <a:lnTo>
                    <a:pt x="1816" y="4455"/>
                  </a:lnTo>
                  <a:lnTo>
                    <a:pt x="2187" y="4166"/>
                  </a:lnTo>
                  <a:lnTo>
                    <a:pt x="2517" y="3836"/>
                  </a:lnTo>
                  <a:lnTo>
                    <a:pt x="2641" y="3630"/>
                  </a:lnTo>
                  <a:lnTo>
                    <a:pt x="2764" y="3382"/>
                  </a:lnTo>
                  <a:lnTo>
                    <a:pt x="2971" y="2928"/>
                  </a:lnTo>
                  <a:lnTo>
                    <a:pt x="3053" y="2475"/>
                  </a:lnTo>
                  <a:lnTo>
                    <a:pt x="3136" y="2062"/>
                  </a:lnTo>
                  <a:lnTo>
                    <a:pt x="3177" y="1650"/>
                  </a:lnTo>
                  <a:lnTo>
                    <a:pt x="3177" y="1072"/>
                  </a:lnTo>
                  <a:lnTo>
                    <a:pt x="3136" y="866"/>
                  </a:lnTo>
                  <a:lnTo>
                    <a:pt x="2971" y="619"/>
                  </a:lnTo>
                  <a:lnTo>
                    <a:pt x="2806" y="454"/>
                  </a:lnTo>
                  <a:lnTo>
                    <a:pt x="2599" y="289"/>
                  </a:lnTo>
                  <a:lnTo>
                    <a:pt x="2352" y="124"/>
                  </a:lnTo>
                  <a:lnTo>
                    <a:pt x="2105" y="41"/>
                  </a:lnTo>
                  <a:lnTo>
                    <a:pt x="1816" y="0"/>
                  </a:lnTo>
                  <a:close/>
                </a:path>
              </a:pathLst>
            </a:custGeom>
            <a:solidFill>
              <a:srgbClr val="3253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2" name="Google Shape;4912;p53">
              <a:extLst>
                <a:ext uri="{FF2B5EF4-FFF2-40B4-BE49-F238E27FC236}">
                  <a16:creationId xmlns:a16="http://schemas.microsoft.com/office/drawing/2014/main" id="{86F62B66-FFB4-E646-6549-227FCB1D072C}"/>
                </a:ext>
              </a:extLst>
            </p:cNvPr>
            <p:cNvSpPr/>
            <p:nvPr/>
          </p:nvSpPr>
          <p:spPr>
            <a:xfrm>
              <a:off x="1695125" y="3274575"/>
              <a:ext cx="138200" cy="166025"/>
            </a:xfrm>
            <a:custGeom>
              <a:avLst/>
              <a:gdLst/>
              <a:ahLst/>
              <a:cxnLst/>
              <a:rect l="l" t="t" r="r" b="b"/>
              <a:pathLst>
                <a:path w="5528" h="6641" extrusionOk="0">
                  <a:moveTo>
                    <a:pt x="2145" y="0"/>
                  </a:moveTo>
                  <a:lnTo>
                    <a:pt x="1774" y="83"/>
                  </a:lnTo>
                  <a:lnTo>
                    <a:pt x="1444" y="207"/>
                  </a:lnTo>
                  <a:lnTo>
                    <a:pt x="1114" y="371"/>
                  </a:lnTo>
                  <a:lnTo>
                    <a:pt x="825" y="619"/>
                  </a:lnTo>
                  <a:lnTo>
                    <a:pt x="536" y="908"/>
                  </a:lnTo>
                  <a:lnTo>
                    <a:pt x="330" y="1238"/>
                  </a:lnTo>
                  <a:lnTo>
                    <a:pt x="165" y="1609"/>
                  </a:lnTo>
                  <a:lnTo>
                    <a:pt x="41" y="2063"/>
                  </a:lnTo>
                  <a:lnTo>
                    <a:pt x="0" y="2434"/>
                  </a:lnTo>
                  <a:lnTo>
                    <a:pt x="0" y="2805"/>
                  </a:lnTo>
                  <a:lnTo>
                    <a:pt x="41" y="3135"/>
                  </a:lnTo>
                  <a:lnTo>
                    <a:pt x="124" y="3506"/>
                  </a:lnTo>
                  <a:lnTo>
                    <a:pt x="206" y="3836"/>
                  </a:lnTo>
                  <a:lnTo>
                    <a:pt x="330" y="4207"/>
                  </a:lnTo>
                  <a:lnTo>
                    <a:pt x="495" y="4537"/>
                  </a:lnTo>
                  <a:lnTo>
                    <a:pt x="701" y="4826"/>
                  </a:lnTo>
                  <a:lnTo>
                    <a:pt x="1031" y="5321"/>
                  </a:lnTo>
                  <a:lnTo>
                    <a:pt x="1402" y="5775"/>
                  </a:lnTo>
                  <a:lnTo>
                    <a:pt x="1609" y="5981"/>
                  </a:lnTo>
                  <a:lnTo>
                    <a:pt x="1856" y="6146"/>
                  </a:lnTo>
                  <a:lnTo>
                    <a:pt x="2104" y="6311"/>
                  </a:lnTo>
                  <a:lnTo>
                    <a:pt x="2351" y="6435"/>
                  </a:lnTo>
                  <a:lnTo>
                    <a:pt x="2640" y="6517"/>
                  </a:lnTo>
                  <a:lnTo>
                    <a:pt x="2929" y="6600"/>
                  </a:lnTo>
                  <a:lnTo>
                    <a:pt x="3217" y="6641"/>
                  </a:lnTo>
                  <a:lnTo>
                    <a:pt x="3506" y="6641"/>
                  </a:lnTo>
                  <a:lnTo>
                    <a:pt x="3795" y="6600"/>
                  </a:lnTo>
                  <a:lnTo>
                    <a:pt x="4083" y="6517"/>
                  </a:lnTo>
                  <a:lnTo>
                    <a:pt x="4372" y="6393"/>
                  </a:lnTo>
                  <a:lnTo>
                    <a:pt x="4620" y="6228"/>
                  </a:lnTo>
                  <a:lnTo>
                    <a:pt x="4785" y="6063"/>
                  </a:lnTo>
                  <a:lnTo>
                    <a:pt x="4950" y="5898"/>
                  </a:lnTo>
                  <a:lnTo>
                    <a:pt x="5073" y="5692"/>
                  </a:lnTo>
                  <a:lnTo>
                    <a:pt x="5197" y="5486"/>
                  </a:lnTo>
                  <a:lnTo>
                    <a:pt x="5362" y="5032"/>
                  </a:lnTo>
                  <a:lnTo>
                    <a:pt x="5486" y="4579"/>
                  </a:lnTo>
                  <a:lnTo>
                    <a:pt x="5527" y="4166"/>
                  </a:lnTo>
                  <a:lnTo>
                    <a:pt x="5527" y="3754"/>
                  </a:lnTo>
                  <a:lnTo>
                    <a:pt x="5527" y="3300"/>
                  </a:lnTo>
                  <a:lnTo>
                    <a:pt x="5445" y="2887"/>
                  </a:lnTo>
                  <a:lnTo>
                    <a:pt x="5362" y="2475"/>
                  </a:lnTo>
                  <a:lnTo>
                    <a:pt x="5197" y="2104"/>
                  </a:lnTo>
                  <a:lnTo>
                    <a:pt x="5032" y="1691"/>
                  </a:lnTo>
                  <a:lnTo>
                    <a:pt x="4826" y="1320"/>
                  </a:lnTo>
                  <a:lnTo>
                    <a:pt x="4578" y="990"/>
                  </a:lnTo>
                  <a:lnTo>
                    <a:pt x="4290" y="701"/>
                  </a:lnTo>
                  <a:lnTo>
                    <a:pt x="3960" y="454"/>
                  </a:lnTo>
                  <a:lnTo>
                    <a:pt x="3630" y="248"/>
                  </a:lnTo>
                  <a:lnTo>
                    <a:pt x="3259" y="124"/>
                  </a:lnTo>
                  <a:lnTo>
                    <a:pt x="288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3" name="Google Shape;4913;p53">
              <a:extLst>
                <a:ext uri="{FF2B5EF4-FFF2-40B4-BE49-F238E27FC236}">
                  <a16:creationId xmlns:a16="http://schemas.microsoft.com/office/drawing/2014/main" id="{5827C9B1-7204-5CF4-E0EF-BE02EEA3BB3E}"/>
                </a:ext>
              </a:extLst>
            </p:cNvPr>
            <p:cNvSpPr/>
            <p:nvPr/>
          </p:nvSpPr>
          <p:spPr>
            <a:xfrm>
              <a:off x="1728100" y="3293125"/>
              <a:ext cx="75300" cy="127900"/>
            </a:xfrm>
            <a:custGeom>
              <a:avLst/>
              <a:gdLst/>
              <a:ahLst/>
              <a:cxnLst/>
              <a:rect l="l" t="t" r="r" b="b"/>
              <a:pathLst>
                <a:path w="3012" h="5116" extrusionOk="0">
                  <a:moveTo>
                    <a:pt x="1115" y="1"/>
                  </a:moveTo>
                  <a:lnTo>
                    <a:pt x="950" y="42"/>
                  </a:lnTo>
                  <a:lnTo>
                    <a:pt x="743" y="83"/>
                  </a:lnTo>
                  <a:lnTo>
                    <a:pt x="578" y="124"/>
                  </a:lnTo>
                  <a:lnTo>
                    <a:pt x="248" y="331"/>
                  </a:lnTo>
                  <a:lnTo>
                    <a:pt x="1" y="578"/>
                  </a:lnTo>
                  <a:lnTo>
                    <a:pt x="290" y="372"/>
                  </a:lnTo>
                  <a:lnTo>
                    <a:pt x="620" y="207"/>
                  </a:lnTo>
                  <a:lnTo>
                    <a:pt x="950" y="83"/>
                  </a:lnTo>
                  <a:lnTo>
                    <a:pt x="1321" y="83"/>
                  </a:lnTo>
                  <a:lnTo>
                    <a:pt x="1486" y="124"/>
                  </a:lnTo>
                  <a:lnTo>
                    <a:pt x="1651" y="207"/>
                  </a:lnTo>
                  <a:lnTo>
                    <a:pt x="1816" y="289"/>
                  </a:lnTo>
                  <a:lnTo>
                    <a:pt x="1940" y="372"/>
                  </a:lnTo>
                  <a:lnTo>
                    <a:pt x="2187" y="661"/>
                  </a:lnTo>
                  <a:lnTo>
                    <a:pt x="2393" y="949"/>
                  </a:lnTo>
                  <a:lnTo>
                    <a:pt x="2558" y="1238"/>
                  </a:lnTo>
                  <a:lnTo>
                    <a:pt x="2641" y="1609"/>
                  </a:lnTo>
                  <a:lnTo>
                    <a:pt x="2764" y="1939"/>
                  </a:lnTo>
                  <a:lnTo>
                    <a:pt x="2847" y="2640"/>
                  </a:lnTo>
                  <a:lnTo>
                    <a:pt x="2886" y="3342"/>
                  </a:lnTo>
                  <a:lnTo>
                    <a:pt x="2599" y="3342"/>
                  </a:lnTo>
                  <a:lnTo>
                    <a:pt x="2228" y="3383"/>
                  </a:lnTo>
                  <a:lnTo>
                    <a:pt x="2063" y="3424"/>
                  </a:lnTo>
                  <a:lnTo>
                    <a:pt x="1898" y="3548"/>
                  </a:lnTo>
                  <a:lnTo>
                    <a:pt x="1775" y="3672"/>
                  </a:lnTo>
                  <a:lnTo>
                    <a:pt x="1733" y="3878"/>
                  </a:lnTo>
                  <a:lnTo>
                    <a:pt x="1733" y="4043"/>
                  </a:lnTo>
                  <a:lnTo>
                    <a:pt x="1775" y="4208"/>
                  </a:lnTo>
                  <a:lnTo>
                    <a:pt x="1857" y="4373"/>
                  </a:lnTo>
                  <a:lnTo>
                    <a:pt x="1940" y="4538"/>
                  </a:lnTo>
                  <a:lnTo>
                    <a:pt x="2146" y="4826"/>
                  </a:lnTo>
                  <a:lnTo>
                    <a:pt x="2352" y="5115"/>
                  </a:lnTo>
                  <a:lnTo>
                    <a:pt x="2187" y="4826"/>
                  </a:lnTo>
                  <a:lnTo>
                    <a:pt x="1981" y="4538"/>
                  </a:lnTo>
                  <a:lnTo>
                    <a:pt x="1898" y="4373"/>
                  </a:lnTo>
                  <a:lnTo>
                    <a:pt x="1816" y="4208"/>
                  </a:lnTo>
                  <a:lnTo>
                    <a:pt x="1775" y="4043"/>
                  </a:lnTo>
                  <a:lnTo>
                    <a:pt x="1775" y="3878"/>
                  </a:lnTo>
                  <a:lnTo>
                    <a:pt x="1857" y="3713"/>
                  </a:lnTo>
                  <a:lnTo>
                    <a:pt x="1940" y="3589"/>
                  </a:lnTo>
                  <a:lnTo>
                    <a:pt x="2105" y="3507"/>
                  </a:lnTo>
                  <a:lnTo>
                    <a:pt x="2270" y="3465"/>
                  </a:lnTo>
                  <a:lnTo>
                    <a:pt x="2599" y="3424"/>
                  </a:lnTo>
                  <a:lnTo>
                    <a:pt x="3012" y="3424"/>
                  </a:lnTo>
                  <a:lnTo>
                    <a:pt x="3012" y="3383"/>
                  </a:lnTo>
                  <a:lnTo>
                    <a:pt x="2971" y="2640"/>
                  </a:lnTo>
                  <a:lnTo>
                    <a:pt x="2929" y="2269"/>
                  </a:lnTo>
                  <a:lnTo>
                    <a:pt x="2847" y="1939"/>
                  </a:lnTo>
                  <a:lnTo>
                    <a:pt x="2764" y="1568"/>
                  </a:lnTo>
                  <a:lnTo>
                    <a:pt x="2641" y="1197"/>
                  </a:lnTo>
                  <a:lnTo>
                    <a:pt x="2476" y="867"/>
                  </a:lnTo>
                  <a:lnTo>
                    <a:pt x="2270" y="578"/>
                  </a:lnTo>
                  <a:lnTo>
                    <a:pt x="1981" y="289"/>
                  </a:lnTo>
                  <a:lnTo>
                    <a:pt x="1857" y="207"/>
                  </a:lnTo>
                  <a:lnTo>
                    <a:pt x="1692" y="124"/>
                  </a:lnTo>
                  <a:lnTo>
                    <a:pt x="1486" y="42"/>
                  </a:lnTo>
                  <a:lnTo>
                    <a:pt x="1321"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4" name="Google Shape;4914;p53">
              <a:extLst>
                <a:ext uri="{FF2B5EF4-FFF2-40B4-BE49-F238E27FC236}">
                  <a16:creationId xmlns:a16="http://schemas.microsoft.com/office/drawing/2014/main" id="{FA58F2D2-B022-5645-BB7B-B1C516C39AFC}"/>
                </a:ext>
              </a:extLst>
            </p:cNvPr>
            <p:cNvSpPr/>
            <p:nvPr/>
          </p:nvSpPr>
          <p:spPr>
            <a:xfrm>
              <a:off x="1721925" y="3294150"/>
              <a:ext cx="79425" cy="126875"/>
            </a:xfrm>
            <a:custGeom>
              <a:avLst/>
              <a:gdLst/>
              <a:ahLst/>
              <a:cxnLst/>
              <a:rect l="l" t="t" r="r" b="b"/>
              <a:pathLst>
                <a:path w="3177" h="5075" extrusionOk="0">
                  <a:moveTo>
                    <a:pt x="1362" y="1"/>
                  </a:moveTo>
                  <a:lnTo>
                    <a:pt x="1073" y="42"/>
                  </a:lnTo>
                  <a:lnTo>
                    <a:pt x="825" y="125"/>
                  </a:lnTo>
                  <a:lnTo>
                    <a:pt x="578" y="248"/>
                  </a:lnTo>
                  <a:lnTo>
                    <a:pt x="372" y="413"/>
                  </a:lnTo>
                  <a:lnTo>
                    <a:pt x="207" y="620"/>
                  </a:lnTo>
                  <a:lnTo>
                    <a:pt x="42" y="826"/>
                  </a:lnTo>
                  <a:lnTo>
                    <a:pt x="1" y="1073"/>
                  </a:lnTo>
                  <a:lnTo>
                    <a:pt x="1" y="1651"/>
                  </a:lnTo>
                  <a:lnTo>
                    <a:pt x="42" y="2022"/>
                  </a:lnTo>
                  <a:lnTo>
                    <a:pt x="83" y="2476"/>
                  </a:lnTo>
                  <a:lnTo>
                    <a:pt x="207" y="2929"/>
                  </a:lnTo>
                  <a:lnTo>
                    <a:pt x="413" y="3383"/>
                  </a:lnTo>
                  <a:lnTo>
                    <a:pt x="537" y="3589"/>
                  </a:lnTo>
                  <a:lnTo>
                    <a:pt x="660" y="3796"/>
                  </a:lnTo>
                  <a:lnTo>
                    <a:pt x="990" y="4167"/>
                  </a:lnTo>
                  <a:lnTo>
                    <a:pt x="1362" y="4455"/>
                  </a:lnTo>
                  <a:lnTo>
                    <a:pt x="1733" y="4703"/>
                  </a:lnTo>
                  <a:lnTo>
                    <a:pt x="2063" y="4868"/>
                  </a:lnTo>
                  <a:lnTo>
                    <a:pt x="2352" y="4992"/>
                  </a:lnTo>
                  <a:lnTo>
                    <a:pt x="2599" y="5074"/>
                  </a:lnTo>
                  <a:lnTo>
                    <a:pt x="2393" y="4703"/>
                  </a:lnTo>
                  <a:lnTo>
                    <a:pt x="2145" y="4373"/>
                  </a:lnTo>
                  <a:lnTo>
                    <a:pt x="2022" y="4208"/>
                  </a:lnTo>
                  <a:lnTo>
                    <a:pt x="1980" y="4002"/>
                  </a:lnTo>
                  <a:lnTo>
                    <a:pt x="2022" y="3796"/>
                  </a:lnTo>
                  <a:lnTo>
                    <a:pt x="2104" y="3631"/>
                  </a:lnTo>
                  <a:lnTo>
                    <a:pt x="2187" y="3507"/>
                  </a:lnTo>
                  <a:lnTo>
                    <a:pt x="2310" y="3424"/>
                  </a:lnTo>
                  <a:lnTo>
                    <a:pt x="2558" y="3342"/>
                  </a:lnTo>
                  <a:lnTo>
                    <a:pt x="3176" y="3342"/>
                  </a:lnTo>
                  <a:lnTo>
                    <a:pt x="3176" y="2599"/>
                  </a:lnTo>
                  <a:lnTo>
                    <a:pt x="3135" y="2269"/>
                  </a:lnTo>
                  <a:lnTo>
                    <a:pt x="3053" y="1898"/>
                  </a:lnTo>
                  <a:lnTo>
                    <a:pt x="2970" y="1527"/>
                  </a:lnTo>
                  <a:lnTo>
                    <a:pt x="2846" y="1197"/>
                  </a:lnTo>
                  <a:lnTo>
                    <a:pt x="2681" y="867"/>
                  </a:lnTo>
                  <a:lnTo>
                    <a:pt x="2475" y="578"/>
                  </a:lnTo>
                  <a:lnTo>
                    <a:pt x="2228" y="290"/>
                  </a:lnTo>
                  <a:lnTo>
                    <a:pt x="2063" y="207"/>
                  </a:lnTo>
                  <a:lnTo>
                    <a:pt x="1939" y="125"/>
                  </a:lnTo>
                  <a:lnTo>
                    <a:pt x="1650" y="42"/>
                  </a:lnTo>
                  <a:lnTo>
                    <a:pt x="1362" y="1"/>
                  </a:lnTo>
                  <a:close/>
                </a:path>
              </a:pathLst>
            </a:custGeom>
            <a:solidFill>
              <a:srgbClr val="3253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15" name="Google Shape;4915;p53">
            <a:extLst>
              <a:ext uri="{FF2B5EF4-FFF2-40B4-BE49-F238E27FC236}">
                <a16:creationId xmlns:a16="http://schemas.microsoft.com/office/drawing/2014/main" id="{F0F2A896-233A-A3A1-8E03-38702A10CDB5}"/>
              </a:ext>
            </a:extLst>
          </p:cNvPr>
          <p:cNvGrpSpPr/>
          <p:nvPr/>
        </p:nvGrpSpPr>
        <p:grpSpPr>
          <a:xfrm rot="-1086716">
            <a:off x="697721" y="3103796"/>
            <a:ext cx="1443576" cy="1282788"/>
            <a:chOff x="4999900" y="1693875"/>
            <a:chExt cx="841025" cy="747350"/>
          </a:xfrm>
        </p:grpSpPr>
        <p:sp>
          <p:nvSpPr>
            <p:cNvPr id="4916" name="Google Shape;4916;p53">
              <a:extLst>
                <a:ext uri="{FF2B5EF4-FFF2-40B4-BE49-F238E27FC236}">
                  <a16:creationId xmlns:a16="http://schemas.microsoft.com/office/drawing/2014/main" id="{EC08604B-68EB-5646-DBF7-14221BA4CFD2}"/>
                </a:ext>
              </a:extLst>
            </p:cNvPr>
            <p:cNvSpPr/>
            <p:nvPr/>
          </p:nvSpPr>
          <p:spPr>
            <a:xfrm>
              <a:off x="4999900" y="1968600"/>
              <a:ext cx="531575" cy="472625"/>
            </a:xfrm>
            <a:custGeom>
              <a:avLst/>
              <a:gdLst/>
              <a:ahLst/>
              <a:cxnLst/>
              <a:rect l="l" t="t" r="r" b="b"/>
              <a:pathLst>
                <a:path w="21263" h="18905" extrusionOk="0">
                  <a:moveTo>
                    <a:pt x="10148" y="0"/>
                  </a:moveTo>
                  <a:lnTo>
                    <a:pt x="1" y="18904"/>
                  </a:lnTo>
                  <a:lnTo>
                    <a:pt x="21263" y="15831"/>
                  </a:lnTo>
                  <a:lnTo>
                    <a:pt x="15705" y="7915"/>
                  </a:lnTo>
                  <a:lnTo>
                    <a:pt x="1014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7" name="Google Shape;4917;p53">
              <a:extLst>
                <a:ext uri="{FF2B5EF4-FFF2-40B4-BE49-F238E27FC236}">
                  <a16:creationId xmlns:a16="http://schemas.microsoft.com/office/drawing/2014/main" id="{F1CC9611-B897-D6BA-3D0F-8AD97698271D}"/>
                </a:ext>
              </a:extLst>
            </p:cNvPr>
            <p:cNvSpPr/>
            <p:nvPr/>
          </p:nvSpPr>
          <p:spPr>
            <a:xfrm>
              <a:off x="5123050" y="2081225"/>
              <a:ext cx="163175" cy="331575"/>
            </a:xfrm>
            <a:custGeom>
              <a:avLst/>
              <a:gdLst/>
              <a:ahLst/>
              <a:cxnLst/>
              <a:rect l="l" t="t" r="r" b="b"/>
              <a:pathLst>
                <a:path w="6527" h="13263" extrusionOk="0">
                  <a:moveTo>
                    <a:pt x="2780" y="0"/>
                  </a:moveTo>
                  <a:lnTo>
                    <a:pt x="1" y="5221"/>
                  </a:lnTo>
                  <a:lnTo>
                    <a:pt x="296" y="6484"/>
                  </a:lnTo>
                  <a:lnTo>
                    <a:pt x="506" y="7284"/>
                  </a:lnTo>
                  <a:lnTo>
                    <a:pt x="801" y="8168"/>
                  </a:lnTo>
                  <a:lnTo>
                    <a:pt x="1096" y="9010"/>
                  </a:lnTo>
                  <a:lnTo>
                    <a:pt x="1432" y="9894"/>
                  </a:lnTo>
                  <a:lnTo>
                    <a:pt x="2148" y="11578"/>
                  </a:lnTo>
                  <a:lnTo>
                    <a:pt x="2948" y="13262"/>
                  </a:lnTo>
                  <a:lnTo>
                    <a:pt x="6527" y="12757"/>
                  </a:lnTo>
                  <a:lnTo>
                    <a:pt x="5601" y="10820"/>
                  </a:lnTo>
                  <a:lnTo>
                    <a:pt x="4590" y="8589"/>
                  </a:lnTo>
                  <a:lnTo>
                    <a:pt x="4127" y="7410"/>
                  </a:lnTo>
                  <a:lnTo>
                    <a:pt x="3748" y="6273"/>
                  </a:lnTo>
                  <a:lnTo>
                    <a:pt x="3411" y="5137"/>
                  </a:lnTo>
                  <a:lnTo>
                    <a:pt x="3201" y="4042"/>
                  </a:lnTo>
                  <a:lnTo>
                    <a:pt x="2990" y="2947"/>
                  </a:lnTo>
                  <a:lnTo>
                    <a:pt x="2906" y="1937"/>
                  </a:lnTo>
                  <a:lnTo>
                    <a:pt x="2822" y="926"/>
                  </a:lnTo>
                  <a:lnTo>
                    <a:pt x="2780"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8" name="Google Shape;4918;p53">
              <a:extLst>
                <a:ext uri="{FF2B5EF4-FFF2-40B4-BE49-F238E27FC236}">
                  <a16:creationId xmlns:a16="http://schemas.microsoft.com/office/drawing/2014/main" id="{A78AFC73-0310-BD10-62A2-2BF702B726F2}"/>
                </a:ext>
              </a:extLst>
            </p:cNvPr>
            <p:cNvSpPr/>
            <p:nvPr/>
          </p:nvSpPr>
          <p:spPr>
            <a:xfrm>
              <a:off x="5243050" y="1968600"/>
              <a:ext cx="206325" cy="419975"/>
            </a:xfrm>
            <a:custGeom>
              <a:avLst/>
              <a:gdLst/>
              <a:ahLst/>
              <a:cxnLst/>
              <a:rect l="l" t="t" r="r" b="b"/>
              <a:pathLst>
                <a:path w="8253" h="16799" extrusionOk="0">
                  <a:moveTo>
                    <a:pt x="422" y="0"/>
                  </a:moveTo>
                  <a:lnTo>
                    <a:pt x="43" y="758"/>
                  </a:lnTo>
                  <a:lnTo>
                    <a:pt x="1" y="2232"/>
                  </a:lnTo>
                  <a:lnTo>
                    <a:pt x="43" y="2989"/>
                  </a:lnTo>
                  <a:lnTo>
                    <a:pt x="85" y="3831"/>
                  </a:lnTo>
                  <a:lnTo>
                    <a:pt x="169" y="4673"/>
                  </a:lnTo>
                  <a:lnTo>
                    <a:pt x="295" y="5558"/>
                  </a:lnTo>
                  <a:lnTo>
                    <a:pt x="464" y="6442"/>
                  </a:lnTo>
                  <a:lnTo>
                    <a:pt x="674" y="7368"/>
                  </a:lnTo>
                  <a:lnTo>
                    <a:pt x="1011" y="8547"/>
                  </a:lnTo>
                  <a:lnTo>
                    <a:pt x="1432" y="9810"/>
                  </a:lnTo>
                  <a:lnTo>
                    <a:pt x="1937" y="11073"/>
                  </a:lnTo>
                  <a:lnTo>
                    <a:pt x="2443" y="12336"/>
                  </a:lnTo>
                  <a:lnTo>
                    <a:pt x="3032" y="13557"/>
                  </a:lnTo>
                  <a:lnTo>
                    <a:pt x="3579" y="14736"/>
                  </a:lnTo>
                  <a:lnTo>
                    <a:pt x="4674" y="16799"/>
                  </a:lnTo>
                  <a:lnTo>
                    <a:pt x="8253" y="16294"/>
                  </a:lnTo>
                  <a:lnTo>
                    <a:pt x="7579" y="14989"/>
                  </a:lnTo>
                  <a:lnTo>
                    <a:pt x="6821" y="13431"/>
                  </a:lnTo>
                  <a:lnTo>
                    <a:pt x="5937" y="11578"/>
                  </a:lnTo>
                  <a:lnTo>
                    <a:pt x="4969" y="9473"/>
                  </a:lnTo>
                  <a:lnTo>
                    <a:pt x="4674" y="8799"/>
                  </a:lnTo>
                  <a:lnTo>
                    <a:pt x="4421" y="8126"/>
                  </a:lnTo>
                  <a:lnTo>
                    <a:pt x="4000" y="6821"/>
                  </a:lnTo>
                  <a:lnTo>
                    <a:pt x="3706" y="5558"/>
                  </a:lnTo>
                  <a:lnTo>
                    <a:pt x="3453" y="4295"/>
                  </a:lnTo>
                  <a:lnTo>
                    <a:pt x="422"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9" name="Google Shape;4919;p53">
              <a:extLst>
                <a:ext uri="{FF2B5EF4-FFF2-40B4-BE49-F238E27FC236}">
                  <a16:creationId xmlns:a16="http://schemas.microsoft.com/office/drawing/2014/main" id="{EB1D8602-0D8F-19EA-8371-2CFDDD16BE58}"/>
                </a:ext>
              </a:extLst>
            </p:cNvPr>
            <p:cNvSpPr/>
            <p:nvPr/>
          </p:nvSpPr>
          <p:spPr>
            <a:xfrm>
              <a:off x="5022025" y="2295925"/>
              <a:ext cx="103175" cy="140025"/>
            </a:xfrm>
            <a:custGeom>
              <a:avLst/>
              <a:gdLst/>
              <a:ahLst/>
              <a:cxnLst/>
              <a:rect l="l" t="t" r="r" b="b"/>
              <a:pathLst>
                <a:path w="4127" h="5601" extrusionOk="0">
                  <a:moveTo>
                    <a:pt x="2232" y="1"/>
                  </a:moveTo>
                  <a:lnTo>
                    <a:pt x="0" y="4169"/>
                  </a:lnTo>
                  <a:lnTo>
                    <a:pt x="547" y="5601"/>
                  </a:lnTo>
                  <a:lnTo>
                    <a:pt x="4126" y="5095"/>
                  </a:lnTo>
                  <a:lnTo>
                    <a:pt x="3453" y="3622"/>
                  </a:lnTo>
                  <a:lnTo>
                    <a:pt x="3074" y="2695"/>
                  </a:lnTo>
                  <a:lnTo>
                    <a:pt x="2737" y="1769"/>
                  </a:lnTo>
                  <a:lnTo>
                    <a:pt x="2484" y="885"/>
                  </a:lnTo>
                  <a:lnTo>
                    <a:pt x="2232" y="1"/>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0" name="Google Shape;4920;p53">
              <a:extLst>
                <a:ext uri="{FF2B5EF4-FFF2-40B4-BE49-F238E27FC236}">
                  <a16:creationId xmlns:a16="http://schemas.microsoft.com/office/drawing/2014/main" id="{2CBC517F-63CA-FB29-CD4E-E42FC2B04471}"/>
                </a:ext>
              </a:extLst>
            </p:cNvPr>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F9F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1" name="Google Shape;4921;p53">
              <a:extLst>
                <a:ext uri="{FF2B5EF4-FFF2-40B4-BE49-F238E27FC236}">
                  <a16:creationId xmlns:a16="http://schemas.microsoft.com/office/drawing/2014/main" id="{89961EBC-9CC6-40A6-E606-D143A4553D39}"/>
                </a:ext>
              </a:extLst>
            </p:cNvPr>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B5B5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2" name="Google Shape;4922;p53">
              <a:extLst>
                <a:ext uri="{FF2B5EF4-FFF2-40B4-BE49-F238E27FC236}">
                  <a16:creationId xmlns:a16="http://schemas.microsoft.com/office/drawing/2014/main" id="{88740BA3-68AE-ECF4-7B59-3BF16991052F}"/>
                </a:ext>
              </a:extLst>
            </p:cNvPr>
            <p:cNvSpPr/>
            <p:nvPr/>
          </p:nvSpPr>
          <p:spPr>
            <a:xfrm>
              <a:off x="5243050" y="2018050"/>
              <a:ext cx="241075" cy="338950"/>
            </a:xfrm>
            <a:custGeom>
              <a:avLst/>
              <a:gdLst/>
              <a:ahLst/>
              <a:cxnLst/>
              <a:rect l="l" t="t" r="r" b="b"/>
              <a:pathLst>
                <a:path w="9643" h="13558" extrusionOk="0">
                  <a:moveTo>
                    <a:pt x="1" y="1"/>
                  </a:moveTo>
                  <a:lnTo>
                    <a:pt x="169" y="759"/>
                  </a:lnTo>
                  <a:lnTo>
                    <a:pt x="422" y="1559"/>
                  </a:lnTo>
                  <a:lnTo>
                    <a:pt x="758" y="2443"/>
                  </a:lnTo>
                  <a:lnTo>
                    <a:pt x="1179" y="3411"/>
                  </a:lnTo>
                  <a:lnTo>
                    <a:pt x="1685" y="4422"/>
                  </a:lnTo>
                  <a:lnTo>
                    <a:pt x="2232" y="5432"/>
                  </a:lnTo>
                  <a:lnTo>
                    <a:pt x="2906" y="6485"/>
                  </a:lnTo>
                  <a:lnTo>
                    <a:pt x="3621" y="7579"/>
                  </a:lnTo>
                  <a:lnTo>
                    <a:pt x="4379" y="8632"/>
                  </a:lnTo>
                  <a:lnTo>
                    <a:pt x="5179" y="9600"/>
                  </a:lnTo>
                  <a:lnTo>
                    <a:pt x="5937" y="10484"/>
                  </a:lnTo>
                  <a:lnTo>
                    <a:pt x="6695" y="11284"/>
                  </a:lnTo>
                  <a:lnTo>
                    <a:pt x="7453" y="12042"/>
                  </a:lnTo>
                  <a:lnTo>
                    <a:pt x="8169" y="12632"/>
                  </a:lnTo>
                  <a:lnTo>
                    <a:pt x="8884" y="13179"/>
                  </a:lnTo>
                  <a:lnTo>
                    <a:pt x="9516" y="13558"/>
                  </a:lnTo>
                  <a:lnTo>
                    <a:pt x="9600" y="13305"/>
                  </a:lnTo>
                  <a:lnTo>
                    <a:pt x="9642" y="13011"/>
                  </a:lnTo>
                  <a:lnTo>
                    <a:pt x="9642" y="12674"/>
                  </a:lnTo>
                  <a:lnTo>
                    <a:pt x="9600" y="12295"/>
                  </a:lnTo>
                  <a:lnTo>
                    <a:pt x="9558" y="11874"/>
                  </a:lnTo>
                  <a:lnTo>
                    <a:pt x="9432" y="11411"/>
                  </a:lnTo>
                  <a:lnTo>
                    <a:pt x="9095" y="10400"/>
                  </a:lnTo>
                  <a:lnTo>
                    <a:pt x="8632" y="9306"/>
                  </a:lnTo>
                  <a:lnTo>
                    <a:pt x="8042" y="8085"/>
                  </a:lnTo>
                  <a:lnTo>
                    <a:pt x="7326" y="6864"/>
                  </a:lnTo>
                  <a:lnTo>
                    <a:pt x="6484" y="5600"/>
                  </a:lnTo>
                  <a:lnTo>
                    <a:pt x="5558" y="4337"/>
                  </a:lnTo>
                  <a:lnTo>
                    <a:pt x="4632" y="3243"/>
                  </a:lnTo>
                  <a:lnTo>
                    <a:pt x="3748" y="2274"/>
                  </a:lnTo>
                  <a:lnTo>
                    <a:pt x="2864" y="1474"/>
                  </a:lnTo>
                  <a:lnTo>
                    <a:pt x="2022" y="801"/>
                  </a:lnTo>
                  <a:lnTo>
                    <a:pt x="1643" y="548"/>
                  </a:lnTo>
                  <a:lnTo>
                    <a:pt x="1264" y="338"/>
                  </a:lnTo>
                  <a:lnTo>
                    <a:pt x="927" y="169"/>
                  </a:lnTo>
                  <a:lnTo>
                    <a:pt x="590" y="43"/>
                  </a:lnTo>
                  <a:lnTo>
                    <a:pt x="295" y="1"/>
                  </a:lnTo>
                  <a:close/>
                </a:path>
              </a:pathLst>
            </a:custGeom>
            <a:solidFill>
              <a:srgbClr val="DCD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3" name="Google Shape;4923;p53">
              <a:extLst>
                <a:ext uri="{FF2B5EF4-FFF2-40B4-BE49-F238E27FC236}">
                  <a16:creationId xmlns:a16="http://schemas.microsoft.com/office/drawing/2014/main" id="{8300CFD0-1143-5040-2940-692A38F503AA}"/>
                </a:ext>
              </a:extLst>
            </p:cNvPr>
            <p:cNvSpPr/>
            <p:nvPr/>
          </p:nvSpPr>
          <p:spPr>
            <a:xfrm>
              <a:off x="5272525" y="1693875"/>
              <a:ext cx="105275" cy="348425"/>
            </a:xfrm>
            <a:custGeom>
              <a:avLst/>
              <a:gdLst/>
              <a:ahLst/>
              <a:cxnLst/>
              <a:rect l="l" t="t" r="r" b="b"/>
              <a:pathLst>
                <a:path w="4211" h="13937" extrusionOk="0">
                  <a:moveTo>
                    <a:pt x="1432" y="0"/>
                  </a:moveTo>
                  <a:lnTo>
                    <a:pt x="1264" y="42"/>
                  </a:lnTo>
                  <a:lnTo>
                    <a:pt x="1221" y="85"/>
                  </a:lnTo>
                  <a:lnTo>
                    <a:pt x="1179" y="169"/>
                  </a:lnTo>
                  <a:lnTo>
                    <a:pt x="1221" y="211"/>
                  </a:lnTo>
                  <a:lnTo>
                    <a:pt x="1264" y="295"/>
                  </a:lnTo>
                  <a:lnTo>
                    <a:pt x="1558" y="716"/>
                  </a:lnTo>
                  <a:lnTo>
                    <a:pt x="1853" y="1137"/>
                  </a:lnTo>
                  <a:lnTo>
                    <a:pt x="2064" y="1558"/>
                  </a:lnTo>
                  <a:lnTo>
                    <a:pt x="2232" y="1979"/>
                  </a:lnTo>
                  <a:lnTo>
                    <a:pt x="2316" y="2442"/>
                  </a:lnTo>
                  <a:lnTo>
                    <a:pt x="2400" y="2905"/>
                  </a:lnTo>
                  <a:lnTo>
                    <a:pt x="2442" y="3411"/>
                  </a:lnTo>
                  <a:lnTo>
                    <a:pt x="2442" y="3916"/>
                  </a:lnTo>
                  <a:lnTo>
                    <a:pt x="2400" y="4253"/>
                  </a:lnTo>
                  <a:lnTo>
                    <a:pt x="2316" y="4590"/>
                  </a:lnTo>
                  <a:lnTo>
                    <a:pt x="2232" y="4926"/>
                  </a:lnTo>
                  <a:lnTo>
                    <a:pt x="2182" y="5042"/>
                  </a:lnTo>
                  <a:lnTo>
                    <a:pt x="2182" y="5042"/>
                  </a:lnTo>
                  <a:lnTo>
                    <a:pt x="2106" y="5011"/>
                  </a:lnTo>
                  <a:lnTo>
                    <a:pt x="1558" y="4884"/>
                  </a:lnTo>
                  <a:lnTo>
                    <a:pt x="1053" y="4842"/>
                  </a:lnTo>
                  <a:lnTo>
                    <a:pt x="800" y="4884"/>
                  </a:lnTo>
                  <a:lnTo>
                    <a:pt x="590" y="4926"/>
                  </a:lnTo>
                  <a:lnTo>
                    <a:pt x="379" y="5011"/>
                  </a:lnTo>
                  <a:lnTo>
                    <a:pt x="211" y="5137"/>
                  </a:lnTo>
                  <a:lnTo>
                    <a:pt x="85" y="5305"/>
                  </a:lnTo>
                  <a:lnTo>
                    <a:pt x="43" y="5516"/>
                  </a:lnTo>
                  <a:lnTo>
                    <a:pt x="0" y="5768"/>
                  </a:lnTo>
                  <a:lnTo>
                    <a:pt x="0" y="6021"/>
                  </a:lnTo>
                  <a:lnTo>
                    <a:pt x="43" y="6232"/>
                  </a:lnTo>
                  <a:lnTo>
                    <a:pt x="85" y="6400"/>
                  </a:lnTo>
                  <a:lnTo>
                    <a:pt x="211" y="6568"/>
                  </a:lnTo>
                  <a:lnTo>
                    <a:pt x="337" y="6695"/>
                  </a:lnTo>
                  <a:lnTo>
                    <a:pt x="506" y="6821"/>
                  </a:lnTo>
                  <a:lnTo>
                    <a:pt x="674" y="6905"/>
                  </a:lnTo>
                  <a:lnTo>
                    <a:pt x="1053" y="7074"/>
                  </a:lnTo>
                  <a:lnTo>
                    <a:pt x="1474" y="7116"/>
                  </a:lnTo>
                  <a:lnTo>
                    <a:pt x="1937" y="7074"/>
                  </a:lnTo>
                  <a:lnTo>
                    <a:pt x="2358" y="6947"/>
                  </a:lnTo>
                  <a:lnTo>
                    <a:pt x="2633" y="6797"/>
                  </a:lnTo>
                  <a:lnTo>
                    <a:pt x="2653" y="6863"/>
                  </a:lnTo>
                  <a:lnTo>
                    <a:pt x="2737" y="7284"/>
                  </a:lnTo>
                  <a:lnTo>
                    <a:pt x="2779" y="7789"/>
                  </a:lnTo>
                  <a:lnTo>
                    <a:pt x="2779" y="8252"/>
                  </a:lnTo>
                  <a:lnTo>
                    <a:pt x="2695" y="8800"/>
                  </a:lnTo>
                  <a:lnTo>
                    <a:pt x="2611" y="9305"/>
                  </a:lnTo>
                  <a:lnTo>
                    <a:pt x="2442" y="9810"/>
                  </a:lnTo>
                  <a:lnTo>
                    <a:pt x="2106" y="10863"/>
                  </a:lnTo>
                  <a:lnTo>
                    <a:pt x="1685" y="11831"/>
                  </a:lnTo>
                  <a:lnTo>
                    <a:pt x="1264" y="12715"/>
                  </a:lnTo>
                  <a:lnTo>
                    <a:pt x="927" y="13389"/>
                  </a:lnTo>
                  <a:lnTo>
                    <a:pt x="885" y="13473"/>
                  </a:lnTo>
                  <a:lnTo>
                    <a:pt x="885" y="13557"/>
                  </a:lnTo>
                  <a:lnTo>
                    <a:pt x="1011" y="13684"/>
                  </a:lnTo>
                  <a:lnTo>
                    <a:pt x="1221" y="13768"/>
                  </a:lnTo>
                  <a:lnTo>
                    <a:pt x="1432" y="13852"/>
                  </a:lnTo>
                  <a:lnTo>
                    <a:pt x="1727" y="13894"/>
                  </a:lnTo>
                  <a:lnTo>
                    <a:pt x="1979" y="13936"/>
                  </a:lnTo>
                  <a:lnTo>
                    <a:pt x="2190" y="13894"/>
                  </a:lnTo>
                  <a:lnTo>
                    <a:pt x="2232" y="13852"/>
                  </a:lnTo>
                  <a:lnTo>
                    <a:pt x="2316" y="13768"/>
                  </a:lnTo>
                  <a:lnTo>
                    <a:pt x="2737" y="12968"/>
                  </a:lnTo>
                  <a:lnTo>
                    <a:pt x="3200" y="11957"/>
                  </a:lnTo>
                  <a:lnTo>
                    <a:pt x="3663" y="10863"/>
                  </a:lnTo>
                  <a:lnTo>
                    <a:pt x="3832" y="10273"/>
                  </a:lnTo>
                  <a:lnTo>
                    <a:pt x="4000" y="9684"/>
                  </a:lnTo>
                  <a:lnTo>
                    <a:pt x="4127" y="9094"/>
                  </a:lnTo>
                  <a:lnTo>
                    <a:pt x="4211" y="8547"/>
                  </a:lnTo>
                  <a:lnTo>
                    <a:pt x="4211" y="7958"/>
                  </a:lnTo>
                  <a:lnTo>
                    <a:pt x="4211" y="7410"/>
                  </a:lnTo>
                  <a:lnTo>
                    <a:pt x="4084" y="6905"/>
                  </a:lnTo>
                  <a:lnTo>
                    <a:pt x="3916" y="6442"/>
                  </a:lnTo>
                  <a:lnTo>
                    <a:pt x="3663" y="5979"/>
                  </a:lnTo>
                  <a:lnTo>
                    <a:pt x="3543" y="5859"/>
                  </a:lnTo>
                  <a:lnTo>
                    <a:pt x="3663" y="5642"/>
                  </a:lnTo>
                  <a:lnTo>
                    <a:pt x="3832" y="5179"/>
                  </a:lnTo>
                  <a:lnTo>
                    <a:pt x="3916" y="4716"/>
                  </a:lnTo>
                  <a:lnTo>
                    <a:pt x="3958" y="4253"/>
                  </a:lnTo>
                  <a:lnTo>
                    <a:pt x="3958" y="3747"/>
                  </a:lnTo>
                  <a:lnTo>
                    <a:pt x="3874" y="3242"/>
                  </a:lnTo>
                  <a:lnTo>
                    <a:pt x="3790" y="2737"/>
                  </a:lnTo>
                  <a:lnTo>
                    <a:pt x="3621" y="2274"/>
                  </a:lnTo>
                  <a:lnTo>
                    <a:pt x="3453" y="1769"/>
                  </a:lnTo>
                  <a:lnTo>
                    <a:pt x="3242" y="1348"/>
                  </a:lnTo>
                  <a:lnTo>
                    <a:pt x="3032" y="927"/>
                  </a:lnTo>
                  <a:lnTo>
                    <a:pt x="2821" y="548"/>
                  </a:lnTo>
                  <a:lnTo>
                    <a:pt x="2569" y="211"/>
                  </a:lnTo>
                  <a:lnTo>
                    <a:pt x="2400" y="127"/>
                  </a:lnTo>
                  <a:lnTo>
                    <a:pt x="2190" y="42"/>
                  </a:lnTo>
                  <a:lnTo>
                    <a:pt x="1937"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4" name="Google Shape;4924;p53">
              <a:extLst>
                <a:ext uri="{FF2B5EF4-FFF2-40B4-BE49-F238E27FC236}">
                  <a16:creationId xmlns:a16="http://schemas.microsoft.com/office/drawing/2014/main" id="{CFC8AFE1-99AE-4296-5709-D54218CDF46A}"/>
                </a:ext>
              </a:extLst>
            </p:cNvPr>
            <p:cNvSpPr/>
            <p:nvPr/>
          </p:nvSpPr>
          <p:spPr>
            <a:xfrm>
              <a:off x="5375675" y="1737025"/>
              <a:ext cx="374750" cy="350525"/>
            </a:xfrm>
            <a:custGeom>
              <a:avLst/>
              <a:gdLst/>
              <a:ahLst/>
              <a:cxnLst/>
              <a:rect l="l" t="t" r="r" b="b"/>
              <a:pathLst>
                <a:path w="14990" h="14021" extrusionOk="0">
                  <a:moveTo>
                    <a:pt x="14063" y="1"/>
                  </a:moveTo>
                  <a:lnTo>
                    <a:pt x="13810" y="85"/>
                  </a:lnTo>
                  <a:lnTo>
                    <a:pt x="12547" y="632"/>
                  </a:lnTo>
                  <a:lnTo>
                    <a:pt x="11368" y="1222"/>
                  </a:lnTo>
                  <a:lnTo>
                    <a:pt x="10779" y="1516"/>
                  </a:lnTo>
                  <a:lnTo>
                    <a:pt x="10189" y="1853"/>
                  </a:lnTo>
                  <a:lnTo>
                    <a:pt x="9642" y="2232"/>
                  </a:lnTo>
                  <a:lnTo>
                    <a:pt x="9137" y="2611"/>
                  </a:lnTo>
                  <a:lnTo>
                    <a:pt x="8632" y="3032"/>
                  </a:lnTo>
                  <a:lnTo>
                    <a:pt x="8168" y="3495"/>
                  </a:lnTo>
                  <a:lnTo>
                    <a:pt x="7747" y="3958"/>
                  </a:lnTo>
                  <a:lnTo>
                    <a:pt x="7368" y="4463"/>
                  </a:lnTo>
                  <a:lnTo>
                    <a:pt x="7206" y="4728"/>
                  </a:lnTo>
                  <a:lnTo>
                    <a:pt x="7206" y="4728"/>
                  </a:lnTo>
                  <a:lnTo>
                    <a:pt x="7158" y="4716"/>
                  </a:lnTo>
                  <a:lnTo>
                    <a:pt x="6779" y="4674"/>
                  </a:lnTo>
                  <a:lnTo>
                    <a:pt x="6400" y="4632"/>
                  </a:lnTo>
                  <a:lnTo>
                    <a:pt x="6105" y="4632"/>
                  </a:lnTo>
                  <a:lnTo>
                    <a:pt x="5769" y="4674"/>
                  </a:lnTo>
                  <a:lnTo>
                    <a:pt x="5474" y="4758"/>
                  </a:lnTo>
                  <a:lnTo>
                    <a:pt x="5221" y="4842"/>
                  </a:lnTo>
                  <a:lnTo>
                    <a:pt x="4927" y="4969"/>
                  </a:lnTo>
                  <a:lnTo>
                    <a:pt x="4674" y="5137"/>
                  </a:lnTo>
                  <a:lnTo>
                    <a:pt x="4169" y="5474"/>
                  </a:lnTo>
                  <a:lnTo>
                    <a:pt x="3663" y="5937"/>
                  </a:lnTo>
                  <a:lnTo>
                    <a:pt x="3242" y="6442"/>
                  </a:lnTo>
                  <a:lnTo>
                    <a:pt x="2821" y="7032"/>
                  </a:lnTo>
                  <a:lnTo>
                    <a:pt x="2442" y="7663"/>
                  </a:lnTo>
                  <a:lnTo>
                    <a:pt x="2064" y="8337"/>
                  </a:lnTo>
                  <a:lnTo>
                    <a:pt x="1727" y="9010"/>
                  </a:lnTo>
                  <a:lnTo>
                    <a:pt x="1390" y="9726"/>
                  </a:lnTo>
                  <a:lnTo>
                    <a:pt x="843" y="11073"/>
                  </a:lnTo>
                  <a:lnTo>
                    <a:pt x="1" y="13389"/>
                  </a:lnTo>
                  <a:lnTo>
                    <a:pt x="1" y="13515"/>
                  </a:lnTo>
                  <a:lnTo>
                    <a:pt x="1" y="13600"/>
                  </a:lnTo>
                  <a:lnTo>
                    <a:pt x="43" y="13684"/>
                  </a:lnTo>
                  <a:lnTo>
                    <a:pt x="127" y="13768"/>
                  </a:lnTo>
                  <a:lnTo>
                    <a:pt x="337" y="13936"/>
                  </a:lnTo>
                  <a:lnTo>
                    <a:pt x="590" y="13979"/>
                  </a:lnTo>
                  <a:lnTo>
                    <a:pt x="843" y="14021"/>
                  </a:lnTo>
                  <a:lnTo>
                    <a:pt x="1137" y="13979"/>
                  </a:lnTo>
                  <a:lnTo>
                    <a:pt x="1222" y="13894"/>
                  </a:lnTo>
                  <a:lnTo>
                    <a:pt x="1348" y="13852"/>
                  </a:lnTo>
                  <a:lnTo>
                    <a:pt x="1432" y="13768"/>
                  </a:lnTo>
                  <a:lnTo>
                    <a:pt x="1474" y="13642"/>
                  </a:lnTo>
                  <a:lnTo>
                    <a:pt x="1895" y="12547"/>
                  </a:lnTo>
                  <a:lnTo>
                    <a:pt x="2358" y="11495"/>
                  </a:lnTo>
                  <a:lnTo>
                    <a:pt x="2864" y="10442"/>
                  </a:lnTo>
                  <a:lnTo>
                    <a:pt x="3369" y="9389"/>
                  </a:lnTo>
                  <a:lnTo>
                    <a:pt x="3579" y="8968"/>
                  </a:lnTo>
                  <a:lnTo>
                    <a:pt x="4042" y="8295"/>
                  </a:lnTo>
                  <a:lnTo>
                    <a:pt x="4632" y="7453"/>
                  </a:lnTo>
                  <a:lnTo>
                    <a:pt x="4927" y="6990"/>
                  </a:lnTo>
                  <a:lnTo>
                    <a:pt x="5305" y="6611"/>
                  </a:lnTo>
                  <a:lnTo>
                    <a:pt x="5642" y="6232"/>
                  </a:lnTo>
                  <a:lnTo>
                    <a:pt x="6021" y="5895"/>
                  </a:lnTo>
                  <a:lnTo>
                    <a:pt x="6358" y="5684"/>
                  </a:lnTo>
                  <a:lnTo>
                    <a:pt x="6695" y="5558"/>
                  </a:lnTo>
                  <a:lnTo>
                    <a:pt x="6787" y="5535"/>
                  </a:lnTo>
                  <a:lnTo>
                    <a:pt x="6787" y="5535"/>
                  </a:lnTo>
                  <a:lnTo>
                    <a:pt x="6737" y="5642"/>
                  </a:lnTo>
                  <a:lnTo>
                    <a:pt x="6484" y="6274"/>
                  </a:lnTo>
                  <a:lnTo>
                    <a:pt x="6274" y="6947"/>
                  </a:lnTo>
                  <a:lnTo>
                    <a:pt x="6232" y="7242"/>
                  </a:lnTo>
                  <a:lnTo>
                    <a:pt x="6232" y="7495"/>
                  </a:lnTo>
                  <a:lnTo>
                    <a:pt x="6316" y="7705"/>
                  </a:lnTo>
                  <a:lnTo>
                    <a:pt x="6442" y="7916"/>
                  </a:lnTo>
                  <a:lnTo>
                    <a:pt x="6611" y="8084"/>
                  </a:lnTo>
                  <a:lnTo>
                    <a:pt x="6821" y="8168"/>
                  </a:lnTo>
                  <a:lnTo>
                    <a:pt x="7032" y="8253"/>
                  </a:lnTo>
                  <a:lnTo>
                    <a:pt x="7284" y="8337"/>
                  </a:lnTo>
                  <a:lnTo>
                    <a:pt x="7832" y="8337"/>
                  </a:lnTo>
                  <a:lnTo>
                    <a:pt x="8084" y="8295"/>
                  </a:lnTo>
                  <a:lnTo>
                    <a:pt x="8337" y="8211"/>
                  </a:lnTo>
                  <a:lnTo>
                    <a:pt x="8589" y="8126"/>
                  </a:lnTo>
                  <a:lnTo>
                    <a:pt x="8800" y="7958"/>
                  </a:lnTo>
                  <a:lnTo>
                    <a:pt x="8968" y="7789"/>
                  </a:lnTo>
                  <a:lnTo>
                    <a:pt x="9137" y="7621"/>
                  </a:lnTo>
                  <a:lnTo>
                    <a:pt x="9347" y="7200"/>
                  </a:lnTo>
                  <a:lnTo>
                    <a:pt x="9432" y="6821"/>
                  </a:lnTo>
                  <a:lnTo>
                    <a:pt x="9474" y="6484"/>
                  </a:lnTo>
                  <a:lnTo>
                    <a:pt x="9389" y="6148"/>
                  </a:lnTo>
                  <a:lnTo>
                    <a:pt x="9263" y="5895"/>
                  </a:lnTo>
                  <a:lnTo>
                    <a:pt x="9095" y="5642"/>
                  </a:lnTo>
                  <a:lnTo>
                    <a:pt x="8842" y="5390"/>
                  </a:lnTo>
                  <a:lnTo>
                    <a:pt x="8547" y="5179"/>
                  </a:lnTo>
                  <a:lnTo>
                    <a:pt x="8499" y="5155"/>
                  </a:lnTo>
                  <a:lnTo>
                    <a:pt x="8499" y="5155"/>
                  </a:lnTo>
                  <a:lnTo>
                    <a:pt x="8589" y="5011"/>
                  </a:lnTo>
                  <a:lnTo>
                    <a:pt x="8842" y="4674"/>
                  </a:lnTo>
                  <a:lnTo>
                    <a:pt x="9137" y="4379"/>
                  </a:lnTo>
                  <a:lnTo>
                    <a:pt x="9726" y="3790"/>
                  </a:lnTo>
                  <a:lnTo>
                    <a:pt x="10316" y="3242"/>
                  </a:lnTo>
                  <a:lnTo>
                    <a:pt x="10821" y="2864"/>
                  </a:lnTo>
                  <a:lnTo>
                    <a:pt x="11326" y="2527"/>
                  </a:lnTo>
                  <a:lnTo>
                    <a:pt x="11873" y="2232"/>
                  </a:lnTo>
                  <a:lnTo>
                    <a:pt x="12421" y="1937"/>
                  </a:lnTo>
                  <a:lnTo>
                    <a:pt x="13600" y="1432"/>
                  </a:lnTo>
                  <a:lnTo>
                    <a:pt x="14736" y="969"/>
                  </a:lnTo>
                  <a:lnTo>
                    <a:pt x="14863" y="885"/>
                  </a:lnTo>
                  <a:lnTo>
                    <a:pt x="14947" y="801"/>
                  </a:lnTo>
                  <a:lnTo>
                    <a:pt x="14989" y="716"/>
                  </a:lnTo>
                  <a:lnTo>
                    <a:pt x="14989" y="632"/>
                  </a:lnTo>
                  <a:lnTo>
                    <a:pt x="14989" y="548"/>
                  </a:lnTo>
                  <a:lnTo>
                    <a:pt x="14947" y="464"/>
                  </a:lnTo>
                  <a:lnTo>
                    <a:pt x="14779" y="295"/>
                  </a:lnTo>
                  <a:lnTo>
                    <a:pt x="14568" y="127"/>
                  </a:lnTo>
                  <a:lnTo>
                    <a:pt x="14315" y="43"/>
                  </a:lnTo>
                  <a:lnTo>
                    <a:pt x="14063"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5" name="Google Shape;4925;p53">
              <a:extLst>
                <a:ext uri="{FF2B5EF4-FFF2-40B4-BE49-F238E27FC236}">
                  <a16:creationId xmlns:a16="http://schemas.microsoft.com/office/drawing/2014/main" id="{441A6354-AADF-8FE8-392F-EA3415C0DDA6}"/>
                </a:ext>
              </a:extLst>
            </p:cNvPr>
            <p:cNvSpPr/>
            <p:nvPr/>
          </p:nvSpPr>
          <p:spPr>
            <a:xfrm>
              <a:off x="5438825" y="2019100"/>
              <a:ext cx="402100" cy="130550"/>
            </a:xfrm>
            <a:custGeom>
              <a:avLst/>
              <a:gdLst/>
              <a:ahLst/>
              <a:cxnLst/>
              <a:rect l="l" t="t" r="r" b="b"/>
              <a:pathLst>
                <a:path w="16084" h="5222" extrusionOk="0">
                  <a:moveTo>
                    <a:pt x="8421" y="1"/>
                  </a:moveTo>
                  <a:lnTo>
                    <a:pt x="8295" y="43"/>
                  </a:lnTo>
                  <a:lnTo>
                    <a:pt x="8211" y="127"/>
                  </a:lnTo>
                  <a:lnTo>
                    <a:pt x="7958" y="338"/>
                  </a:lnTo>
                  <a:lnTo>
                    <a:pt x="7790" y="548"/>
                  </a:lnTo>
                  <a:lnTo>
                    <a:pt x="7705" y="759"/>
                  </a:lnTo>
                  <a:lnTo>
                    <a:pt x="7663" y="969"/>
                  </a:lnTo>
                  <a:lnTo>
                    <a:pt x="7663" y="1138"/>
                  </a:lnTo>
                  <a:lnTo>
                    <a:pt x="7705" y="1348"/>
                  </a:lnTo>
                  <a:lnTo>
                    <a:pt x="7832" y="1559"/>
                  </a:lnTo>
                  <a:lnTo>
                    <a:pt x="7958" y="1727"/>
                  </a:lnTo>
                  <a:lnTo>
                    <a:pt x="8295" y="2064"/>
                  </a:lnTo>
                  <a:lnTo>
                    <a:pt x="8629" y="2277"/>
                  </a:lnTo>
                  <a:lnTo>
                    <a:pt x="8629" y="2277"/>
                  </a:lnTo>
                  <a:lnTo>
                    <a:pt x="8548" y="2359"/>
                  </a:lnTo>
                  <a:lnTo>
                    <a:pt x="8295" y="2611"/>
                  </a:lnTo>
                  <a:lnTo>
                    <a:pt x="7663" y="3117"/>
                  </a:lnTo>
                  <a:lnTo>
                    <a:pt x="6990" y="3538"/>
                  </a:lnTo>
                  <a:lnTo>
                    <a:pt x="6442" y="3832"/>
                  </a:lnTo>
                  <a:lnTo>
                    <a:pt x="6063" y="4001"/>
                  </a:lnTo>
                  <a:lnTo>
                    <a:pt x="5432" y="4169"/>
                  </a:lnTo>
                  <a:lnTo>
                    <a:pt x="4800" y="4338"/>
                  </a:lnTo>
                  <a:lnTo>
                    <a:pt x="4169" y="4422"/>
                  </a:lnTo>
                  <a:lnTo>
                    <a:pt x="3495" y="4506"/>
                  </a:lnTo>
                  <a:lnTo>
                    <a:pt x="2864" y="4506"/>
                  </a:lnTo>
                  <a:lnTo>
                    <a:pt x="2232" y="4464"/>
                  </a:lnTo>
                  <a:lnTo>
                    <a:pt x="1601" y="4338"/>
                  </a:lnTo>
                  <a:lnTo>
                    <a:pt x="927" y="4211"/>
                  </a:lnTo>
                  <a:lnTo>
                    <a:pt x="716" y="4169"/>
                  </a:lnTo>
                  <a:lnTo>
                    <a:pt x="464" y="4169"/>
                  </a:lnTo>
                  <a:lnTo>
                    <a:pt x="253" y="4253"/>
                  </a:lnTo>
                  <a:lnTo>
                    <a:pt x="85" y="4338"/>
                  </a:lnTo>
                  <a:lnTo>
                    <a:pt x="1" y="4422"/>
                  </a:lnTo>
                  <a:lnTo>
                    <a:pt x="1" y="4506"/>
                  </a:lnTo>
                  <a:lnTo>
                    <a:pt x="43" y="4548"/>
                  </a:lnTo>
                  <a:lnTo>
                    <a:pt x="169" y="4674"/>
                  </a:lnTo>
                  <a:lnTo>
                    <a:pt x="464" y="4801"/>
                  </a:lnTo>
                  <a:lnTo>
                    <a:pt x="1348" y="5011"/>
                  </a:lnTo>
                  <a:lnTo>
                    <a:pt x="2274" y="5137"/>
                  </a:lnTo>
                  <a:lnTo>
                    <a:pt x="3243" y="5222"/>
                  </a:lnTo>
                  <a:lnTo>
                    <a:pt x="4169" y="5222"/>
                  </a:lnTo>
                  <a:lnTo>
                    <a:pt x="5137" y="5137"/>
                  </a:lnTo>
                  <a:lnTo>
                    <a:pt x="6063" y="4969"/>
                  </a:lnTo>
                  <a:lnTo>
                    <a:pt x="6990" y="4674"/>
                  </a:lnTo>
                  <a:lnTo>
                    <a:pt x="7832" y="4338"/>
                  </a:lnTo>
                  <a:lnTo>
                    <a:pt x="8169" y="4169"/>
                  </a:lnTo>
                  <a:lnTo>
                    <a:pt x="8463" y="4001"/>
                  </a:lnTo>
                  <a:lnTo>
                    <a:pt x="8800" y="3790"/>
                  </a:lnTo>
                  <a:lnTo>
                    <a:pt x="9095" y="3538"/>
                  </a:lnTo>
                  <a:lnTo>
                    <a:pt x="9390" y="3285"/>
                  </a:lnTo>
                  <a:lnTo>
                    <a:pt x="9642" y="2990"/>
                  </a:lnTo>
                  <a:lnTo>
                    <a:pt x="9747" y="2868"/>
                  </a:lnTo>
                  <a:lnTo>
                    <a:pt x="9747" y="2868"/>
                  </a:lnTo>
                  <a:lnTo>
                    <a:pt x="10021" y="2990"/>
                  </a:lnTo>
                  <a:lnTo>
                    <a:pt x="10400" y="3074"/>
                  </a:lnTo>
                  <a:lnTo>
                    <a:pt x="10779" y="3159"/>
                  </a:lnTo>
                  <a:lnTo>
                    <a:pt x="11158" y="3243"/>
                  </a:lnTo>
                  <a:lnTo>
                    <a:pt x="11958" y="3285"/>
                  </a:lnTo>
                  <a:lnTo>
                    <a:pt x="12716" y="3243"/>
                  </a:lnTo>
                  <a:lnTo>
                    <a:pt x="13516" y="3159"/>
                  </a:lnTo>
                  <a:lnTo>
                    <a:pt x="14316" y="3032"/>
                  </a:lnTo>
                  <a:lnTo>
                    <a:pt x="15831" y="2696"/>
                  </a:lnTo>
                  <a:lnTo>
                    <a:pt x="15958" y="2653"/>
                  </a:lnTo>
                  <a:lnTo>
                    <a:pt x="16042" y="2611"/>
                  </a:lnTo>
                  <a:lnTo>
                    <a:pt x="16084" y="2527"/>
                  </a:lnTo>
                  <a:lnTo>
                    <a:pt x="16084" y="2485"/>
                  </a:lnTo>
                  <a:lnTo>
                    <a:pt x="16000" y="2359"/>
                  </a:lnTo>
                  <a:lnTo>
                    <a:pt x="15789" y="2232"/>
                  </a:lnTo>
                  <a:lnTo>
                    <a:pt x="15579" y="2148"/>
                  </a:lnTo>
                  <a:lnTo>
                    <a:pt x="15326" y="2064"/>
                  </a:lnTo>
                  <a:lnTo>
                    <a:pt x="15073" y="2022"/>
                  </a:lnTo>
                  <a:lnTo>
                    <a:pt x="14863" y="2022"/>
                  </a:lnTo>
                  <a:lnTo>
                    <a:pt x="14105" y="2232"/>
                  </a:lnTo>
                  <a:lnTo>
                    <a:pt x="13474" y="2401"/>
                  </a:lnTo>
                  <a:lnTo>
                    <a:pt x="13137" y="2485"/>
                  </a:lnTo>
                  <a:lnTo>
                    <a:pt x="12505" y="2485"/>
                  </a:lnTo>
                  <a:lnTo>
                    <a:pt x="12210" y="2443"/>
                  </a:lnTo>
                  <a:lnTo>
                    <a:pt x="11916" y="2401"/>
                  </a:lnTo>
                  <a:lnTo>
                    <a:pt x="11621" y="2317"/>
                  </a:lnTo>
                  <a:lnTo>
                    <a:pt x="11326" y="2190"/>
                  </a:lnTo>
                  <a:lnTo>
                    <a:pt x="11032" y="2064"/>
                  </a:lnTo>
                  <a:lnTo>
                    <a:pt x="10737" y="1896"/>
                  </a:lnTo>
                  <a:lnTo>
                    <a:pt x="10484" y="1727"/>
                  </a:lnTo>
                  <a:lnTo>
                    <a:pt x="10309" y="1565"/>
                  </a:lnTo>
                  <a:lnTo>
                    <a:pt x="10316" y="1517"/>
                  </a:lnTo>
                  <a:lnTo>
                    <a:pt x="10274" y="1222"/>
                  </a:lnTo>
                  <a:lnTo>
                    <a:pt x="10147" y="927"/>
                  </a:lnTo>
                  <a:lnTo>
                    <a:pt x="9937" y="633"/>
                  </a:lnTo>
                  <a:lnTo>
                    <a:pt x="9600" y="380"/>
                  </a:lnTo>
                  <a:lnTo>
                    <a:pt x="9221" y="169"/>
                  </a:lnTo>
                  <a:lnTo>
                    <a:pt x="8969" y="85"/>
                  </a:lnTo>
                  <a:lnTo>
                    <a:pt x="8716"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6" name="Google Shape;4926;p53">
              <a:extLst>
                <a:ext uri="{FF2B5EF4-FFF2-40B4-BE49-F238E27FC236}">
                  <a16:creationId xmlns:a16="http://schemas.microsoft.com/office/drawing/2014/main" id="{BBAD8C58-7D71-3153-5BD0-6891D463971C}"/>
                </a:ext>
              </a:extLst>
            </p:cNvPr>
            <p:cNvSpPr/>
            <p:nvPr/>
          </p:nvSpPr>
          <p:spPr>
            <a:xfrm>
              <a:off x="5530400" y="2169625"/>
              <a:ext cx="298950" cy="129500"/>
            </a:xfrm>
            <a:custGeom>
              <a:avLst/>
              <a:gdLst/>
              <a:ahLst/>
              <a:cxnLst/>
              <a:rect l="l" t="t" r="r" b="b"/>
              <a:pathLst>
                <a:path w="11958" h="5180" extrusionOk="0">
                  <a:moveTo>
                    <a:pt x="3032" y="1"/>
                  </a:moveTo>
                  <a:lnTo>
                    <a:pt x="2527" y="43"/>
                  </a:lnTo>
                  <a:lnTo>
                    <a:pt x="2064" y="85"/>
                  </a:lnTo>
                  <a:lnTo>
                    <a:pt x="1643" y="211"/>
                  </a:lnTo>
                  <a:lnTo>
                    <a:pt x="1179" y="337"/>
                  </a:lnTo>
                  <a:lnTo>
                    <a:pt x="758" y="506"/>
                  </a:lnTo>
                  <a:lnTo>
                    <a:pt x="380" y="674"/>
                  </a:lnTo>
                  <a:lnTo>
                    <a:pt x="43" y="927"/>
                  </a:lnTo>
                  <a:lnTo>
                    <a:pt x="1" y="969"/>
                  </a:lnTo>
                  <a:lnTo>
                    <a:pt x="1" y="1011"/>
                  </a:lnTo>
                  <a:lnTo>
                    <a:pt x="85" y="1095"/>
                  </a:lnTo>
                  <a:lnTo>
                    <a:pt x="253" y="1222"/>
                  </a:lnTo>
                  <a:lnTo>
                    <a:pt x="464" y="1306"/>
                  </a:lnTo>
                  <a:lnTo>
                    <a:pt x="716" y="1348"/>
                  </a:lnTo>
                  <a:lnTo>
                    <a:pt x="1011" y="1390"/>
                  </a:lnTo>
                  <a:lnTo>
                    <a:pt x="1222" y="1390"/>
                  </a:lnTo>
                  <a:lnTo>
                    <a:pt x="1390" y="1306"/>
                  </a:lnTo>
                  <a:lnTo>
                    <a:pt x="1811" y="1095"/>
                  </a:lnTo>
                  <a:lnTo>
                    <a:pt x="2190" y="927"/>
                  </a:lnTo>
                  <a:lnTo>
                    <a:pt x="2611" y="843"/>
                  </a:lnTo>
                  <a:lnTo>
                    <a:pt x="3032" y="758"/>
                  </a:lnTo>
                  <a:lnTo>
                    <a:pt x="3411" y="716"/>
                  </a:lnTo>
                  <a:lnTo>
                    <a:pt x="3832" y="716"/>
                  </a:lnTo>
                  <a:lnTo>
                    <a:pt x="4253" y="758"/>
                  </a:lnTo>
                  <a:lnTo>
                    <a:pt x="4674" y="843"/>
                  </a:lnTo>
                  <a:lnTo>
                    <a:pt x="5306" y="1095"/>
                  </a:lnTo>
                  <a:lnTo>
                    <a:pt x="5811" y="1348"/>
                  </a:lnTo>
                  <a:lnTo>
                    <a:pt x="6190" y="1601"/>
                  </a:lnTo>
                  <a:lnTo>
                    <a:pt x="6316" y="1727"/>
                  </a:lnTo>
                  <a:lnTo>
                    <a:pt x="6442" y="1895"/>
                  </a:lnTo>
                  <a:lnTo>
                    <a:pt x="6527" y="2022"/>
                  </a:lnTo>
                  <a:lnTo>
                    <a:pt x="6533" y="2046"/>
                  </a:lnTo>
                  <a:lnTo>
                    <a:pt x="6533" y="2046"/>
                  </a:lnTo>
                  <a:lnTo>
                    <a:pt x="6442" y="2064"/>
                  </a:lnTo>
                  <a:lnTo>
                    <a:pt x="6232" y="2148"/>
                  </a:lnTo>
                  <a:lnTo>
                    <a:pt x="6021" y="2274"/>
                  </a:lnTo>
                  <a:lnTo>
                    <a:pt x="5811" y="2358"/>
                  </a:lnTo>
                  <a:lnTo>
                    <a:pt x="5642" y="2527"/>
                  </a:lnTo>
                  <a:lnTo>
                    <a:pt x="5432" y="2737"/>
                  </a:lnTo>
                  <a:lnTo>
                    <a:pt x="5306" y="2948"/>
                  </a:lnTo>
                  <a:lnTo>
                    <a:pt x="5137" y="3200"/>
                  </a:lnTo>
                  <a:lnTo>
                    <a:pt x="5137" y="3285"/>
                  </a:lnTo>
                  <a:lnTo>
                    <a:pt x="5137" y="3369"/>
                  </a:lnTo>
                  <a:lnTo>
                    <a:pt x="5179" y="3411"/>
                  </a:lnTo>
                  <a:lnTo>
                    <a:pt x="5263" y="3495"/>
                  </a:lnTo>
                  <a:lnTo>
                    <a:pt x="5432" y="3579"/>
                  </a:lnTo>
                  <a:lnTo>
                    <a:pt x="5600" y="3621"/>
                  </a:lnTo>
                  <a:lnTo>
                    <a:pt x="5937" y="3706"/>
                  </a:lnTo>
                  <a:lnTo>
                    <a:pt x="6611" y="3706"/>
                  </a:lnTo>
                  <a:lnTo>
                    <a:pt x="6905" y="3621"/>
                  </a:lnTo>
                  <a:lnTo>
                    <a:pt x="7158" y="3495"/>
                  </a:lnTo>
                  <a:lnTo>
                    <a:pt x="7411" y="3369"/>
                  </a:lnTo>
                  <a:lnTo>
                    <a:pt x="7621" y="3158"/>
                  </a:lnTo>
                  <a:lnTo>
                    <a:pt x="7790" y="2990"/>
                  </a:lnTo>
                  <a:lnTo>
                    <a:pt x="7828" y="2875"/>
                  </a:lnTo>
                  <a:lnTo>
                    <a:pt x="8042" y="2906"/>
                  </a:lnTo>
                  <a:lnTo>
                    <a:pt x="8337" y="3032"/>
                  </a:lnTo>
                  <a:lnTo>
                    <a:pt x="8632" y="3158"/>
                  </a:lnTo>
                  <a:lnTo>
                    <a:pt x="8926" y="3369"/>
                  </a:lnTo>
                  <a:lnTo>
                    <a:pt x="9221" y="3579"/>
                  </a:lnTo>
                  <a:lnTo>
                    <a:pt x="9768" y="4042"/>
                  </a:lnTo>
                  <a:lnTo>
                    <a:pt x="10232" y="4506"/>
                  </a:lnTo>
                  <a:lnTo>
                    <a:pt x="10568" y="4927"/>
                  </a:lnTo>
                  <a:lnTo>
                    <a:pt x="10737" y="5053"/>
                  </a:lnTo>
                  <a:lnTo>
                    <a:pt x="10947" y="5095"/>
                  </a:lnTo>
                  <a:lnTo>
                    <a:pt x="11200" y="5179"/>
                  </a:lnTo>
                  <a:lnTo>
                    <a:pt x="11495" y="5179"/>
                  </a:lnTo>
                  <a:lnTo>
                    <a:pt x="11705" y="5137"/>
                  </a:lnTo>
                  <a:lnTo>
                    <a:pt x="11874" y="5095"/>
                  </a:lnTo>
                  <a:lnTo>
                    <a:pt x="11958" y="5053"/>
                  </a:lnTo>
                  <a:lnTo>
                    <a:pt x="11958" y="4969"/>
                  </a:lnTo>
                  <a:lnTo>
                    <a:pt x="11958" y="4927"/>
                  </a:lnTo>
                  <a:lnTo>
                    <a:pt x="11916" y="4842"/>
                  </a:lnTo>
                  <a:lnTo>
                    <a:pt x="11621" y="4548"/>
                  </a:lnTo>
                  <a:lnTo>
                    <a:pt x="11326" y="4211"/>
                  </a:lnTo>
                  <a:lnTo>
                    <a:pt x="10947" y="3874"/>
                  </a:lnTo>
                  <a:lnTo>
                    <a:pt x="10526" y="3537"/>
                  </a:lnTo>
                  <a:lnTo>
                    <a:pt x="10105" y="3200"/>
                  </a:lnTo>
                  <a:lnTo>
                    <a:pt x="9600" y="2906"/>
                  </a:lnTo>
                  <a:lnTo>
                    <a:pt x="9137" y="2611"/>
                  </a:lnTo>
                  <a:lnTo>
                    <a:pt x="8632" y="2400"/>
                  </a:lnTo>
                  <a:lnTo>
                    <a:pt x="8126" y="2190"/>
                  </a:lnTo>
                  <a:lnTo>
                    <a:pt x="7936" y="2142"/>
                  </a:lnTo>
                  <a:lnTo>
                    <a:pt x="7936" y="2142"/>
                  </a:lnTo>
                  <a:lnTo>
                    <a:pt x="7916" y="2022"/>
                  </a:lnTo>
                  <a:lnTo>
                    <a:pt x="7790" y="1727"/>
                  </a:lnTo>
                  <a:lnTo>
                    <a:pt x="7621" y="1474"/>
                  </a:lnTo>
                  <a:lnTo>
                    <a:pt x="7369" y="1222"/>
                  </a:lnTo>
                  <a:lnTo>
                    <a:pt x="7032" y="969"/>
                  </a:lnTo>
                  <a:lnTo>
                    <a:pt x="6653" y="758"/>
                  </a:lnTo>
                  <a:lnTo>
                    <a:pt x="6232" y="590"/>
                  </a:lnTo>
                  <a:lnTo>
                    <a:pt x="5811" y="422"/>
                  </a:lnTo>
                  <a:lnTo>
                    <a:pt x="5390" y="295"/>
                  </a:lnTo>
                  <a:lnTo>
                    <a:pt x="4927" y="169"/>
                  </a:lnTo>
                  <a:lnTo>
                    <a:pt x="4463" y="85"/>
                  </a:lnTo>
                  <a:lnTo>
                    <a:pt x="3958" y="43"/>
                  </a:lnTo>
                  <a:lnTo>
                    <a:pt x="349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7" name="Google Shape;4927;p53">
              <a:extLst>
                <a:ext uri="{FF2B5EF4-FFF2-40B4-BE49-F238E27FC236}">
                  <a16:creationId xmlns:a16="http://schemas.microsoft.com/office/drawing/2014/main" id="{977513C0-D8CD-1201-B789-0C2A01214115}"/>
                </a:ext>
              </a:extLst>
            </p:cNvPr>
            <p:cNvSpPr/>
            <p:nvPr/>
          </p:nvSpPr>
          <p:spPr>
            <a:xfrm>
              <a:off x="5521975" y="2268575"/>
              <a:ext cx="197925" cy="126325"/>
            </a:xfrm>
            <a:custGeom>
              <a:avLst/>
              <a:gdLst/>
              <a:ahLst/>
              <a:cxnLst/>
              <a:rect l="l" t="t" r="r" b="b"/>
              <a:pathLst>
                <a:path w="7917" h="5053" extrusionOk="0">
                  <a:moveTo>
                    <a:pt x="422" y="0"/>
                  </a:moveTo>
                  <a:lnTo>
                    <a:pt x="211" y="42"/>
                  </a:lnTo>
                  <a:lnTo>
                    <a:pt x="43" y="169"/>
                  </a:lnTo>
                  <a:lnTo>
                    <a:pt x="1" y="295"/>
                  </a:lnTo>
                  <a:lnTo>
                    <a:pt x="1" y="463"/>
                  </a:lnTo>
                  <a:lnTo>
                    <a:pt x="85" y="632"/>
                  </a:lnTo>
                  <a:lnTo>
                    <a:pt x="296" y="758"/>
                  </a:lnTo>
                  <a:lnTo>
                    <a:pt x="590" y="842"/>
                  </a:lnTo>
                  <a:lnTo>
                    <a:pt x="1474" y="1053"/>
                  </a:lnTo>
                  <a:lnTo>
                    <a:pt x="2359" y="1348"/>
                  </a:lnTo>
                  <a:lnTo>
                    <a:pt x="3201" y="1642"/>
                  </a:lnTo>
                  <a:lnTo>
                    <a:pt x="4001" y="2063"/>
                  </a:lnTo>
                  <a:lnTo>
                    <a:pt x="4379" y="2274"/>
                  </a:lnTo>
                  <a:lnTo>
                    <a:pt x="4758" y="2568"/>
                  </a:lnTo>
                  <a:lnTo>
                    <a:pt x="5095" y="2821"/>
                  </a:lnTo>
                  <a:lnTo>
                    <a:pt x="5390" y="3158"/>
                  </a:lnTo>
                  <a:lnTo>
                    <a:pt x="5727" y="3453"/>
                  </a:lnTo>
                  <a:lnTo>
                    <a:pt x="5979" y="3832"/>
                  </a:lnTo>
                  <a:lnTo>
                    <a:pt x="6232" y="4210"/>
                  </a:lnTo>
                  <a:lnTo>
                    <a:pt x="6442" y="4674"/>
                  </a:lnTo>
                  <a:lnTo>
                    <a:pt x="6527" y="4758"/>
                  </a:lnTo>
                  <a:lnTo>
                    <a:pt x="6611" y="4800"/>
                  </a:lnTo>
                  <a:lnTo>
                    <a:pt x="6821" y="4926"/>
                  </a:lnTo>
                  <a:lnTo>
                    <a:pt x="7074" y="5010"/>
                  </a:lnTo>
                  <a:lnTo>
                    <a:pt x="7369" y="5053"/>
                  </a:lnTo>
                  <a:lnTo>
                    <a:pt x="7621" y="5010"/>
                  </a:lnTo>
                  <a:lnTo>
                    <a:pt x="7832" y="4968"/>
                  </a:lnTo>
                  <a:lnTo>
                    <a:pt x="7874" y="4884"/>
                  </a:lnTo>
                  <a:lnTo>
                    <a:pt x="7916" y="4842"/>
                  </a:lnTo>
                  <a:lnTo>
                    <a:pt x="7916" y="4758"/>
                  </a:lnTo>
                  <a:lnTo>
                    <a:pt x="7916" y="4674"/>
                  </a:lnTo>
                  <a:lnTo>
                    <a:pt x="7621" y="4168"/>
                  </a:lnTo>
                  <a:lnTo>
                    <a:pt x="7327" y="3663"/>
                  </a:lnTo>
                  <a:lnTo>
                    <a:pt x="6990" y="3242"/>
                  </a:lnTo>
                  <a:lnTo>
                    <a:pt x="6611" y="2821"/>
                  </a:lnTo>
                  <a:lnTo>
                    <a:pt x="6232" y="2442"/>
                  </a:lnTo>
                  <a:lnTo>
                    <a:pt x="5811" y="2105"/>
                  </a:lnTo>
                  <a:lnTo>
                    <a:pt x="5348" y="1811"/>
                  </a:lnTo>
                  <a:lnTo>
                    <a:pt x="4885" y="1516"/>
                  </a:lnTo>
                  <a:lnTo>
                    <a:pt x="4422" y="1263"/>
                  </a:lnTo>
                  <a:lnTo>
                    <a:pt x="3916" y="1011"/>
                  </a:lnTo>
                  <a:lnTo>
                    <a:pt x="2906" y="632"/>
                  </a:lnTo>
                  <a:lnTo>
                    <a:pt x="1811" y="295"/>
                  </a:lnTo>
                  <a:lnTo>
                    <a:pt x="717" y="42"/>
                  </a:lnTo>
                  <a:lnTo>
                    <a:pt x="42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28" name="Google Shape;4928;p53">
            <a:extLst>
              <a:ext uri="{FF2B5EF4-FFF2-40B4-BE49-F238E27FC236}">
                <a16:creationId xmlns:a16="http://schemas.microsoft.com/office/drawing/2014/main" id="{E3F309C3-76C0-5103-E1CF-5CE47C711134}"/>
              </a:ext>
            </a:extLst>
          </p:cNvPr>
          <p:cNvGrpSpPr/>
          <p:nvPr/>
        </p:nvGrpSpPr>
        <p:grpSpPr>
          <a:xfrm>
            <a:off x="4650120" y="3207077"/>
            <a:ext cx="535383" cy="1557745"/>
            <a:chOff x="1527695" y="682302"/>
            <a:chExt cx="535383" cy="1557745"/>
          </a:xfrm>
        </p:grpSpPr>
        <p:sp>
          <p:nvSpPr>
            <p:cNvPr id="4929" name="Google Shape;4929;p53">
              <a:extLst>
                <a:ext uri="{FF2B5EF4-FFF2-40B4-BE49-F238E27FC236}">
                  <a16:creationId xmlns:a16="http://schemas.microsoft.com/office/drawing/2014/main" id="{33DCAB34-0238-EF4F-A551-01B52B8A775D}"/>
                </a:ext>
              </a:extLst>
            </p:cNvPr>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30" name="Google Shape;4930;p53">
              <a:extLst>
                <a:ext uri="{FF2B5EF4-FFF2-40B4-BE49-F238E27FC236}">
                  <a16:creationId xmlns:a16="http://schemas.microsoft.com/office/drawing/2014/main" id="{7C8B1F1B-118A-74AD-087C-3C6A45FC784D}"/>
                </a:ext>
              </a:extLst>
            </p:cNvPr>
            <p:cNvGrpSpPr/>
            <p:nvPr/>
          </p:nvGrpSpPr>
          <p:grpSpPr>
            <a:xfrm>
              <a:off x="1527695" y="682302"/>
              <a:ext cx="535383" cy="1557745"/>
              <a:chOff x="238125" y="2522225"/>
              <a:chExt cx="452564" cy="1316775"/>
            </a:xfrm>
          </p:grpSpPr>
          <p:sp>
            <p:nvSpPr>
              <p:cNvPr id="4931" name="Google Shape;4931;p53">
                <a:extLst>
                  <a:ext uri="{FF2B5EF4-FFF2-40B4-BE49-F238E27FC236}">
                    <a16:creationId xmlns:a16="http://schemas.microsoft.com/office/drawing/2014/main" id="{C90786E3-2C0D-74D2-18E0-873E379B38FF}"/>
                  </a:ext>
                </a:extLst>
              </p:cNvPr>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2" name="Google Shape;4932;p53">
                <a:extLst>
                  <a:ext uri="{FF2B5EF4-FFF2-40B4-BE49-F238E27FC236}">
                    <a16:creationId xmlns:a16="http://schemas.microsoft.com/office/drawing/2014/main" id="{11974FE4-66D5-CD94-C072-95410391EBA0}"/>
                  </a:ext>
                </a:extLst>
              </p:cNvPr>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3" name="Google Shape;4933;p53">
                <a:extLst>
                  <a:ext uri="{FF2B5EF4-FFF2-40B4-BE49-F238E27FC236}">
                    <a16:creationId xmlns:a16="http://schemas.microsoft.com/office/drawing/2014/main" id="{B843707F-FF23-A6E1-E24C-8FCEE3240580}"/>
                  </a:ext>
                </a:extLst>
              </p:cNvPr>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4" name="Google Shape;4934;p53">
                <a:extLst>
                  <a:ext uri="{FF2B5EF4-FFF2-40B4-BE49-F238E27FC236}">
                    <a16:creationId xmlns:a16="http://schemas.microsoft.com/office/drawing/2014/main" id="{4A5A9338-AE3C-2824-7C79-29E8A06236E3}"/>
                  </a:ext>
                </a:extLst>
              </p:cNvPr>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5" name="Google Shape;4935;p53">
                <a:extLst>
                  <a:ext uri="{FF2B5EF4-FFF2-40B4-BE49-F238E27FC236}">
                    <a16:creationId xmlns:a16="http://schemas.microsoft.com/office/drawing/2014/main" id="{29752AEF-3CCB-1655-E9A8-7001813B0406}"/>
                  </a:ext>
                </a:extLst>
              </p:cNvPr>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936" name="Google Shape;4936;p53">
            <a:extLst>
              <a:ext uri="{FF2B5EF4-FFF2-40B4-BE49-F238E27FC236}">
                <a16:creationId xmlns:a16="http://schemas.microsoft.com/office/drawing/2014/main" id="{D4168DE9-8A52-7F3A-27FA-52A218626181}"/>
              </a:ext>
            </a:extLst>
          </p:cNvPr>
          <p:cNvGrpSpPr/>
          <p:nvPr/>
        </p:nvGrpSpPr>
        <p:grpSpPr>
          <a:xfrm>
            <a:off x="5510938" y="815196"/>
            <a:ext cx="401700" cy="1032459"/>
            <a:chOff x="783488" y="2321096"/>
            <a:chExt cx="401700" cy="1032459"/>
          </a:xfrm>
        </p:grpSpPr>
        <p:sp>
          <p:nvSpPr>
            <p:cNvPr id="4937" name="Google Shape;4937;p53">
              <a:extLst>
                <a:ext uri="{FF2B5EF4-FFF2-40B4-BE49-F238E27FC236}">
                  <a16:creationId xmlns:a16="http://schemas.microsoft.com/office/drawing/2014/main" id="{B003303F-ECDE-9A2E-1934-5113D819ECBB}"/>
                </a:ext>
              </a:extLst>
            </p:cNvPr>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38" name="Google Shape;4938;p53">
              <a:extLst>
                <a:ext uri="{FF2B5EF4-FFF2-40B4-BE49-F238E27FC236}">
                  <a16:creationId xmlns:a16="http://schemas.microsoft.com/office/drawing/2014/main" id="{90611766-A8E4-A135-5396-19541DF930B2}"/>
                </a:ext>
              </a:extLst>
            </p:cNvPr>
            <p:cNvGrpSpPr/>
            <p:nvPr/>
          </p:nvGrpSpPr>
          <p:grpSpPr>
            <a:xfrm>
              <a:off x="808171" y="2347443"/>
              <a:ext cx="352343" cy="1006112"/>
              <a:chOff x="469675" y="990775"/>
              <a:chExt cx="297839" cy="850475"/>
            </a:xfrm>
          </p:grpSpPr>
          <p:sp>
            <p:nvSpPr>
              <p:cNvPr id="4939" name="Google Shape;4939;p53">
                <a:extLst>
                  <a:ext uri="{FF2B5EF4-FFF2-40B4-BE49-F238E27FC236}">
                    <a16:creationId xmlns:a16="http://schemas.microsoft.com/office/drawing/2014/main" id="{36AFF0EF-1D4B-D0A4-29B2-B2C630A4CA3C}"/>
                  </a:ext>
                </a:extLst>
              </p:cNvPr>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0" name="Google Shape;4940;p53">
                <a:extLst>
                  <a:ext uri="{FF2B5EF4-FFF2-40B4-BE49-F238E27FC236}">
                    <a16:creationId xmlns:a16="http://schemas.microsoft.com/office/drawing/2014/main" id="{693A4695-4463-CAD3-FF41-C9817FBE5D1B}"/>
                  </a:ext>
                </a:extLst>
              </p:cNvPr>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1" name="Google Shape;4941;p53">
                <a:extLst>
                  <a:ext uri="{FF2B5EF4-FFF2-40B4-BE49-F238E27FC236}">
                    <a16:creationId xmlns:a16="http://schemas.microsoft.com/office/drawing/2014/main" id="{08086F72-2EDB-1C77-D129-2740EB7F365C}"/>
                  </a:ext>
                </a:extLst>
              </p:cNvPr>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2" name="Google Shape;4942;p53">
                <a:extLst>
                  <a:ext uri="{FF2B5EF4-FFF2-40B4-BE49-F238E27FC236}">
                    <a16:creationId xmlns:a16="http://schemas.microsoft.com/office/drawing/2014/main" id="{4FF3A39A-831D-056C-175E-A0F102BED056}"/>
                  </a:ext>
                </a:extLst>
              </p:cNvPr>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3" name="Google Shape;4943;p53">
                <a:extLst>
                  <a:ext uri="{FF2B5EF4-FFF2-40B4-BE49-F238E27FC236}">
                    <a16:creationId xmlns:a16="http://schemas.microsoft.com/office/drawing/2014/main" id="{32390F5E-ABD2-0B7B-F5B1-921FE6B836CE}"/>
                  </a:ext>
                </a:extLst>
              </p:cNvPr>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6885471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732">
          <a:extLst>
            <a:ext uri="{FF2B5EF4-FFF2-40B4-BE49-F238E27FC236}">
              <a16:creationId xmlns:a16="http://schemas.microsoft.com/office/drawing/2014/main" id="{5F9312E5-E8F2-ECF2-4AEE-7977A7546C3A}"/>
            </a:ext>
          </a:extLst>
        </p:cNvPr>
        <p:cNvGrpSpPr/>
        <p:nvPr/>
      </p:nvGrpSpPr>
      <p:grpSpPr>
        <a:xfrm>
          <a:off x="0" y="0"/>
          <a:ext cx="0" cy="0"/>
          <a:chOff x="0" y="0"/>
          <a:chExt cx="0" cy="0"/>
        </a:xfrm>
      </p:grpSpPr>
      <p:sp>
        <p:nvSpPr>
          <p:cNvPr id="3733" name="Google Shape;3733;p43">
            <a:extLst>
              <a:ext uri="{FF2B5EF4-FFF2-40B4-BE49-F238E27FC236}">
                <a16:creationId xmlns:a16="http://schemas.microsoft.com/office/drawing/2014/main" id="{08713DDF-F9D2-936E-D824-D9E5A11EFD7A}"/>
              </a:ext>
            </a:extLst>
          </p:cNvPr>
          <p:cNvSpPr txBox="1">
            <a:spLocks noGrp="1"/>
          </p:cNvSpPr>
          <p:nvPr>
            <p:ph type="title"/>
          </p:nvPr>
        </p:nvSpPr>
        <p:spPr>
          <a:xfrm>
            <a:off x="720000" y="5212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It’s not </a:t>
            </a:r>
            <a:r>
              <a:rPr lang="en" u="sng"/>
              <a:t>that</a:t>
            </a:r>
            <a:r>
              <a:rPr lang="en"/>
              <a:t> different.</a:t>
            </a:r>
            <a:endParaRPr/>
          </a:p>
        </p:txBody>
      </p:sp>
      <p:sp>
        <p:nvSpPr>
          <p:cNvPr id="3734" name="Google Shape;3734;p43">
            <a:extLst>
              <a:ext uri="{FF2B5EF4-FFF2-40B4-BE49-F238E27FC236}">
                <a16:creationId xmlns:a16="http://schemas.microsoft.com/office/drawing/2014/main" id="{DFE18ED4-C12A-F43A-20AB-28ABB2B0D3E8}"/>
              </a:ext>
            </a:extLst>
          </p:cNvPr>
          <p:cNvSpPr txBox="1">
            <a:spLocks noGrp="1"/>
          </p:cNvSpPr>
          <p:nvPr>
            <p:ph type="title" idx="2"/>
          </p:nvPr>
        </p:nvSpPr>
        <p:spPr>
          <a:xfrm>
            <a:off x="937700" y="2936170"/>
            <a:ext cx="21753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Request</a:t>
            </a:r>
            <a:endParaRPr/>
          </a:p>
        </p:txBody>
      </p:sp>
      <p:sp>
        <p:nvSpPr>
          <p:cNvPr id="3735" name="Google Shape;3735;p43">
            <a:extLst>
              <a:ext uri="{FF2B5EF4-FFF2-40B4-BE49-F238E27FC236}">
                <a16:creationId xmlns:a16="http://schemas.microsoft.com/office/drawing/2014/main" id="{7DD3CCA2-A6AB-7337-651F-ED156BFCE88B}"/>
              </a:ext>
            </a:extLst>
          </p:cNvPr>
          <p:cNvSpPr txBox="1">
            <a:spLocks noGrp="1"/>
          </p:cNvSpPr>
          <p:nvPr>
            <p:ph type="subTitle" idx="1"/>
          </p:nvPr>
        </p:nvSpPr>
        <p:spPr>
          <a:xfrm>
            <a:off x="937700" y="3535252"/>
            <a:ext cx="2175300" cy="869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Identify students who may be eligible for state funds and ask NDUS to review them.</a:t>
            </a:r>
            <a:endParaRPr/>
          </a:p>
        </p:txBody>
      </p:sp>
      <p:sp>
        <p:nvSpPr>
          <p:cNvPr id="3736" name="Google Shape;3736;p43">
            <a:extLst>
              <a:ext uri="{FF2B5EF4-FFF2-40B4-BE49-F238E27FC236}">
                <a16:creationId xmlns:a16="http://schemas.microsoft.com/office/drawing/2014/main" id="{F3C5CC66-7A39-D218-1112-68F4C29B9D29}"/>
              </a:ext>
            </a:extLst>
          </p:cNvPr>
          <p:cNvSpPr txBox="1">
            <a:spLocks noGrp="1"/>
          </p:cNvSpPr>
          <p:nvPr>
            <p:ph type="title" idx="3"/>
          </p:nvPr>
        </p:nvSpPr>
        <p:spPr>
          <a:xfrm>
            <a:off x="3484421" y="2960826"/>
            <a:ext cx="21753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600"/>
              <a:t>Projected Disbursements</a:t>
            </a:r>
            <a:endParaRPr sz="1600"/>
          </a:p>
        </p:txBody>
      </p:sp>
      <p:sp>
        <p:nvSpPr>
          <p:cNvPr id="3737" name="Google Shape;3737;p43">
            <a:extLst>
              <a:ext uri="{FF2B5EF4-FFF2-40B4-BE49-F238E27FC236}">
                <a16:creationId xmlns:a16="http://schemas.microsoft.com/office/drawing/2014/main" id="{1EFEC05B-68CF-17A1-1FA5-0FA71F9313F1}"/>
              </a:ext>
            </a:extLst>
          </p:cNvPr>
          <p:cNvSpPr txBox="1">
            <a:spLocks noGrp="1"/>
          </p:cNvSpPr>
          <p:nvPr>
            <p:ph type="subTitle" idx="4"/>
          </p:nvPr>
        </p:nvSpPr>
        <p:spPr>
          <a:xfrm>
            <a:off x="3484421" y="3535252"/>
            <a:ext cx="2175300" cy="869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Once processed by NDUS projected disbursements will be posted</a:t>
            </a:r>
            <a:endParaRPr/>
          </a:p>
        </p:txBody>
      </p:sp>
      <p:sp>
        <p:nvSpPr>
          <p:cNvPr id="3738" name="Google Shape;3738;p43">
            <a:extLst>
              <a:ext uri="{FF2B5EF4-FFF2-40B4-BE49-F238E27FC236}">
                <a16:creationId xmlns:a16="http://schemas.microsoft.com/office/drawing/2014/main" id="{5F47576A-19B6-263B-0DD3-8257A2B9DD7D}"/>
              </a:ext>
            </a:extLst>
          </p:cNvPr>
          <p:cNvSpPr txBox="1">
            <a:spLocks noGrp="1"/>
          </p:cNvSpPr>
          <p:nvPr>
            <p:ph type="title" idx="5"/>
          </p:nvPr>
        </p:nvSpPr>
        <p:spPr>
          <a:xfrm>
            <a:off x="6031146" y="3077967"/>
            <a:ext cx="21753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400"/>
              <a:t>Enrollment Verification and Payment</a:t>
            </a:r>
            <a:endParaRPr sz="1400"/>
          </a:p>
        </p:txBody>
      </p:sp>
      <p:sp>
        <p:nvSpPr>
          <p:cNvPr id="3739" name="Google Shape;3739;p43">
            <a:extLst>
              <a:ext uri="{FF2B5EF4-FFF2-40B4-BE49-F238E27FC236}">
                <a16:creationId xmlns:a16="http://schemas.microsoft.com/office/drawing/2014/main" id="{654538D4-D934-702A-1B01-87E4C0E9773F}"/>
              </a:ext>
            </a:extLst>
          </p:cNvPr>
          <p:cNvSpPr txBox="1">
            <a:spLocks noGrp="1"/>
          </p:cNvSpPr>
          <p:nvPr>
            <p:ph type="subTitle" idx="6"/>
          </p:nvPr>
        </p:nvSpPr>
        <p:spPr>
          <a:xfrm>
            <a:off x="6031149" y="3535252"/>
            <a:ext cx="2175300" cy="869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Census processing and actual disbursements process as normal</a:t>
            </a:r>
            <a:endParaRPr/>
          </a:p>
        </p:txBody>
      </p:sp>
      <p:sp>
        <p:nvSpPr>
          <p:cNvPr id="3740" name="Google Shape;3740;p43">
            <a:extLst>
              <a:ext uri="{FF2B5EF4-FFF2-40B4-BE49-F238E27FC236}">
                <a16:creationId xmlns:a16="http://schemas.microsoft.com/office/drawing/2014/main" id="{1B826409-E541-B16E-1756-66E421E29A50}"/>
              </a:ext>
            </a:extLst>
          </p:cNvPr>
          <p:cNvSpPr/>
          <p:nvPr/>
        </p:nvSpPr>
        <p:spPr>
          <a:xfrm>
            <a:off x="1457300" y="1749688"/>
            <a:ext cx="1136100" cy="1115100"/>
          </a:xfrm>
          <a:prstGeom prst="plaque">
            <a:avLst>
              <a:gd name="adj" fmla="val 16667"/>
            </a:avLst>
          </a:prstGeom>
          <a:solidFill>
            <a:schemeClr val="lt2"/>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1" name="Google Shape;3741;p43">
            <a:extLst>
              <a:ext uri="{FF2B5EF4-FFF2-40B4-BE49-F238E27FC236}">
                <a16:creationId xmlns:a16="http://schemas.microsoft.com/office/drawing/2014/main" id="{4663F64D-316E-ED34-8B56-12AF443C2F30}"/>
              </a:ext>
            </a:extLst>
          </p:cNvPr>
          <p:cNvSpPr/>
          <p:nvPr/>
        </p:nvSpPr>
        <p:spPr>
          <a:xfrm>
            <a:off x="6550750" y="1749688"/>
            <a:ext cx="1136100" cy="1115100"/>
          </a:xfrm>
          <a:prstGeom prst="plaque">
            <a:avLst>
              <a:gd name="adj" fmla="val 16667"/>
            </a:avLst>
          </a:prstGeom>
          <a:solidFill>
            <a:schemeClr val="lt2"/>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2" name="Google Shape;3742;p43">
            <a:extLst>
              <a:ext uri="{FF2B5EF4-FFF2-40B4-BE49-F238E27FC236}">
                <a16:creationId xmlns:a16="http://schemas.microsoft.com/office/drawing/2014/main" id="{0850F516-45BB-9B02-F362-ADE56A29CFF6}"/>
              </a:ext>
            </a:extLst>
          </p:cNvPr>
          <p:cNvSpPr/>
          <p:nvPr/>
        </p:nvSpPr>
        <p:spPr>
          <a:xfrm>
            <a:off x="4004025" y="1774850"/>
            <a:ext cx="1136100" cy="1115100"/>
          </a:xfrm>
          <a:prstGeom prst="plaque">
            <a:avLst>
              <a:gd name="adj" fmla="val 16667"/>
            </a:avLst>
          </a:prstGeom>
          <a:solidFill>
            <a:schemeClr val="lt2"/>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 name="Graphic 23" descr="Checklist with solid fill">
            <a:extLst>
              <a:ext uri="{FF2B5EF4-FFF2-40B4-BE49-F238E27FC236}">
                <a16:creationId xmlns:a16="http://schemas.microsoft.com/office/drawing/2014/main" id="{B2D63FEF-D6EF-856A-EBF1-1D5A004B7C6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68150" y="1833496"/>
            <a:ext cx="914400" cy="914400"/>
          </a:xfrm>
          <a:prstGeom prst="rect">
            <a:avLst/>
          </a:prstGeom>
        </p:spPr>
      </p:pic>
      <p:pic>
        <p:nvPicPr>
          <p:cNvPr id="26" name="Graphic 25" descr="Diploma with solid fill">
            <a:extLst>
              <a:ext uri="{FF2B5EF4-FFF2-40B4-BE49-F238E27FC236}">
                <a16:creationId xmlns:a16="http://schemas.microsoft.com/office/drawing/2014/main" id="{8F9CCBEE-4774-865C-59F8-91122103BB2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14875" y="1875200"/>
            <a:ext cx="914400" cy="914400"/>
          </a:xfrm>
          <a:prstGeom prst="rect">
            <a:avLst/>
          </a:prstGeom>
        </p:spPr>
      </p:pic>
      <p:pic>
        <p:nvPicPr>
          <p:cNvPr id="28" name="Graphic 27" descr="Bank with solid fill">
            <a:extLst>
              <a:ext uri="{FF2B5EF4-FFF2-40B4-BE49-F238E27FC236}">
                <a16:creationId xmlns:a16="http://schemas.microsoft.com/office/drawing/2014/main" id="{33F31402-3887-A602-56C1-3BAAC2CED20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661450" y="1833496"/>
            <a:ext cx="914400" cy="914400"/>
          </a:xfrm>
          <a:prstGeom prst="rect">
            <a:avLst/>
          </a:prstGeom>
        </p:spPr>
      </p:pic>
    </p:spTree>
    <p:extLst>
      <p:ext uri="{BB962C8B-B14F-4D97-AF65-F5344CB8AC3E}">
        <p14:creationId xmlns:p14="http://schemas.microsoft.com/office/powerpoint/2010/main" val="22175903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175F7-3F7D-4BA4-D818-1C0FC2AFDE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DC21A3-9A3A-07AE-61CA-2649E8802B95}"/>
              </a:ext>
            </a:extLst>
          </p:cNvPr>
          <p:cNvSpPr>
            <a:spLocks noGrp="1"/>
          </p:cNvSpPr>
          <p:nvPr>
            <p:ph type="title"/>
          </p:nvPr>
        </p:nvSpPr>
        <p:spPr/>
        <p:txBody>
          <a:bodyPr/>
          <a:lstStyle/>
          <a:p>
            <a:r>
              <a:rPr lang="en-US"/>
              <a:t>Summer Awarding Steps</a:t>
            </a:r>
          </a:p>
        </p:txBody>
      </p:sp>
      <p:sp>
        <p:nvSpPr>
          <p:cNvPr id="3" name="Text Placeholder 2">
            <a:extLst>
              <a:ext uri="{FF2B5EF4-FFF2-40B4-BE49-F238E27FC236}">
                <a16:creationId xmlns:a16="http://schemas.microsoft.com/office/drawing/2014/main" id="{23CF2DAB-1D04-32C1-EE7E-87D5C9F9967D}"/>
              </a:ext>
            </a:extLst>
          </p:cNvPr>
          <p:cNvSpPr>
            <a:spLocks noGrp="1"/>
          </p:cNvSpPr>
          <p:nvPr>
            <p:ph type="body" idx="1"/>
          </p:nvPr>
        </p:nvSpPr>
        <p:spPr>
          <a:xfrm>
            <a:off x="720000" y="1093925"/>
            <a:ext cx="7471500" cy="3420572"/>
          </a:xfrm>
        </p:spPr>
        <p:txBody>
          <a:bodyPr/>
          <a:lstStyle/>
          <a:p>
            <a:pPr marL="323850" indent="-171450">
              <a:spcBef>
                <a:spcPts val="50"/>
              </a:spcBef>
              <a:buFont typeface="Arial" panose="020B0604020202020204" pitchFamily="34" charset="0"/>
              <a:buChar char="•"/>
            </a:pPr>
            <a:r>
              <a:rPr lang="en-US" sz="1800" b="1" dirty="0">
                <a:latin typeface="Roboto" panose="02000000000000000000" pitchFamily="2" charset="0"/>
                <a:ea typeface="Roboto" panose="02000000000000000000" pitchFamily="2" charset="0"/>
              </a:rPr>
              <a:t>Create a list of students who you believe may be eligible for summer awards. </a:t>
            </a:r>
          </a:p>
          <a:p>
            <a:pPr marL="781050" lvl="1" indent="-171450">
              <a:spcBef>
                <a:spcPts val="50"/>
              </a:spcBef>
              <a:buFont typeface="Arial" panose="020B0604020202020204" pitchFamily="34" charset="0"/>
              <a:buChar char="•"/>
            </a:pPr>
            <a:r>
              <a:rPr lang="en-US" sz="1600" dirty="0">
                <a:latin typeface="Roboto" panose="02000000000000000000" pitchFamily="2" charset="0"/>
                <a:ea typeface="Roboto" panose="02000000000000000000" pitchFamily="2" charset="0"/>
              </a:rPr>
              <a:t>Refer to eligibility criteria!</a:t>
            </a:r>
          </a:p>
          <a:p>
            <a:pPr marL="323850" indent="-171450">
              <a:spcBef>
                <a:spcPts val="50"/>
              </a:spcBef>
              <a:buFont typeface="Arial" panose="020B0604020202020204" pitchFamily="34" charset="0"/>
              <a:buChar char="•"/>
            </a:pPr>
            <a:r>
              <a:rPr lang="en-US" sz="1800" b="1" dirty="0">
                <a:latin typeface="Roboto" panose="02000000000000000000" pitchFamily="2" charset="0"/>
                <a:ea typeface="Roboto" panose="02000000000000000000" pitchFamily="2" charset="0"/>
              </a:rPr>
              <a:t>Request Summer Awards</a:t>
            </a:r>
            <a:r>
              <a:rPr lang="en-US" sz="1800" dirty="0">
                <a:latin typeface="Roboto" panose="02000000000000000000" pitchFamily="2" charset="0"/>
                <a:ea typeface="Roboto" panose="02000000000000000000" pitchFamily="2" charset="0"/>
              </a:rPr>
              <a:t> </a:t>
            </a:r>
            <a:r>
              <a:rPr lang="en-US" sz="1800" b="1" dirty="0">
                <a:latin typeface="Roboto" panose="02000000000000000000" pitchFamily="2" charset="0"/>
                <a:ea typeface="Roboto" panose="02000000000000000000" pitchFamily="2" charset="0"/>
              </a:rPr>
              <a:t>by uploading a list in ND SAMS</a:t>
            </a:r>
            <a:endParaRPr lang="en-US" sz="1800" dirty="0">
              <a:latin typeface="Roboto" panose="02000000000000000000" pitchFamily="2" charset="0"/>
              <a:ea typeface="Roboto" panose="02000000000000000000" pitchFamily="2" charset="0"/>
            </a:endParaRPr>
          </a:p>
          <a:p>
            <a:pPr marL="323850" indent="-171450">
              <a:spcBef>
                <a:spcPts val="50"/>
              </a:spcBef>
              <a:buFont typeface="Arial" panose="020B0604020202020204" pitchFamily="34" charset="0"/>
              <a:buChar char="•"/>
            </a:pPr>
            <a:r>
              <a:rPr lang="en-US" sz="1800" b="1" dirty="0">
                <a:latin typeface="Roboto" panose="02000000000000000000" pitchFamily="2" charset="0"/>
                <a:ea typeface="Roboto" panose="02000000000000000000" pitchFamily="2" charset="0"/>
              </a:rPr>
              <a:t>NDUS reviews, approves, and comments.</a:t>
            </a:r>
          </a:p>
          <a:p>
            <a:pPr marL="323850" indent="-171450">
              <a:spcBef>
                <a:spcPts val="50"/>
              </a:spcBef>
              <a:buFont typeface="Arial" panose="020B0604020202020204" pitchFamily="34" charset="0"/>
              <a:buChar char="•"/>
            </a:pPr>
            <a:r>
              <a:rPr lang="en-US" sz="1800" b="1" dirty="0">
                <a:latin typeface="Roboto" panose="02000000000000000000" pitchFamily="2" charset="0"/>
                <a:ea typeface="Roboto" panose="02000000000000000000" pitchFamily="2" charset="0"/>
              </a:rPr>
              <a:t>Summer Projected Disbursements available to post awards in your system</a:t>
            </a:r>
          </a:p>
          <a:p>
            <a:pPr marL="781050" lvl="1" indent="-171450">
              <a:spcBef>
                <a:spcPts val="50"/>
              </a:spcBef>
              <a:buFont typeface="Arial" panose="020B0604020202020204" pitchFamily="34" charset="0"/>
              <a:buChar char="•"/>
            </a:pPr>
            <a:r>
              <a:rPr lang="en-US" sz="1600" dirty="0">
                <a:latin typeface="Roboto" panose="02000000000000000000" pitchFamily="2" charset="0"/>
                <a:ea typeface="Roboto" panose="02000000000000000000" pitchFamily="2" charset="0"/>
              </a:rPr>
              <a:t>Remember proration rules! </a:t>
            </a:r>
          </a:p>
          <a:p>
            <a:pPr marL="781050" lvl="1" indent="-171450">
              <a:spcBef>
                <a:spcPts val="50"/>
              </a:spcBef>
              <a:buFont typeface="Arial" panose="020B0604020202020204" pitchFamily="34" charset="0"/>
              <a:buChar char="•"/>
            </a:pPr>
            <a:r>
              <a:rPr lang="en-US" sz="1600" dirty="0">
                <a:latin typeface="Roboto" panose="02000000000000000000" pitchFamily="2" charset="0"/>
                <a:ea typeface="Roboto" panose="02000000000000000000" pitchFamily="2" charset="0"/>
              </a:rPr>
              <a:t>Update Max Allowed at Institution (if applicable)</a:t>
            </a:r>
          </a:p>
          <a:p>
            <a:pPr marL="323850" indent="-171450">
              <a:spcBef>
                <a:spcPts val="50"/>
              </a:spcBef>
              <a:buFont typeface="Arial" panose="020B0604020202020204" pitchFamily="34" charset="0"/>
              <a:buChar char="•"/>
            </a:pPr>
            <a:r>
              <a:rPr lang="en-US" sz="1800" b="1" dirty="0">
                <a:latin typeface="Roboto" panose="02000000000000000000" pitchFamily="2" charset="0"/>
                <a:ea typeface="Roboto" panose="02000000000000000000" pitchFamily="2" charset="0"/>
              </a:rPr>
              <a:t>Following your FA Census, enrollment verification steps run</a:t>
            </a:r>
            <a:r>
              <a:rPr lang="en-US" sz="1800" dirty="0">
                <a:latin typeface="Roboto" panose="02000000000000000000" pitchFamily="2" charset="0"/>
                <a:ea typeface="Roboto" panose="02000000000000000000" pitchFamily="2" charset="0"/>
              </a:rPr>
              <a:t> (different for NDUS and non-NDUS)</a:t>
            </a:r>
          </a:p>
          <a:p>
            <a:pPr marL="323850" indent="-171450">
              <a:spcBef>
                <a:spcPts val="50"/>
              </a:spcBef>
              <a:buFont typeface="Arial" panose="020B0604020202020204" pitchFamily="34" charset="0"/>
              <a:buChar char="•"/>
            </a:pPr>
            <a:r>
              <a:rPr lang="en-US" sz="1800" b="1" dirty="0">
                <a:latin typeface="Roboto" panose="02000000000000000000" pitchFamily="2" charset="0"/>
                <a:ea typeface="Roboto" panose="02000000000000000000" pitchFamily="2" charset="0"/>
              </a:rPr>
              <a:t>Review final awards and request payment</a:t>
            </a:r>
          </a:p>
          <a:p>
            <a:pPr marL="457200" lvl="2">
              <a:lnSpc>
                <a:spcPct val="100000"/>
              </a:lnSpc>
              <a:spcBef>
                <a:spcPts val="50"/>
              </a:spcBef>
            </a:pPr>
            <a:endParaRPr lang="en-US" sz="1800" dirty="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5382473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A75E0-C291-F0D5-8B01-ADF1E7577581}"/>
              </a:ext>
            </a:extLst>
          </p:cNvPr>
          <p:cNvSpPr>
            <a:spLocks noGrp="1"/>
          </p:cNvSpPr>
          <p:nvPr>
            <p:ph type="title"/>
          </p:nvPr>
        </p:nvSpPr>
        <p:spPr/>
        <p:txBody>
          <a:bodyPr/>
          <a:lstStyle/>
          <a:p>
            <a:r>
              <a:rPr lang="en-US" dirty="0"/>
              <a:t>Other Summer Tips</a:t>
            </a:r>
          </a:p>
        </p:txBody>
      </p:sp>
      <p:sp>
        <p:nvSpPr>
          <p:cNvPr id="3" name="Text Placeholder 2">
            <a:extLst>
              <a:ext uri="{FF2B5EF4-FFF2-40B4-BE49-F238E27FC236}">
                <a16:creationId xmlns:a16="http://schemas.microsoft.com/office/drawing/2014/main" id="{A611E588-20C7-285B-8B2E-EB035D1DD93A}"/>
              </a:ext>
            </a:extLst>
          </p:cNvPr>
          <p:cNvSpPr>
            <a:spLocks noGrp="1"/>
          </p:cNvSpPr>
          <p:nvPr>
            <p:ph type="body" idx="1"/>
          </p:nvPr>
        </p:nvSpPr>
        <p:spPr/>
        <p:txBody>
          <a:bodyPr/>
          <a:lstStyle/>
          <a:p>
            <a:r>
              <a:rPr lang="en-US" sz="1800" dirty="0"/>
              <a:t>The </a:t>
            </a:r>
            <a:r>
              <a:rPr lang="en-US" sz="1800" b="1" dirty="0"/>
              <a:t>Request Summer Awards</a:t>
            </a:r>
            <a:r>
              <a:rPr lang="en-US" sz="1800" dirty="0"/>
              <a:t> page tells you who you have submitted to be reviewed by NDUS. </a:t>
            </a:r>
          </a:p>
          <a:p>
            <a:r>
              <a:rPr lang="en-US" sz="1800" dirty="0"/>
              <a:t>Utilize the </a:t>
            </a:r>
            <a:r>
              <a:rPr lang="en-US" sz="1800" b="1" dirty="0"/>
              <a:t>Summer Projected Disbursement</a:t>
            </a:r>
            <a:r>
              <a:rPr lang="en-US" sz="1800" dirty="0"/>
              <a:t> report to make awards in your system</a:t>
            </a:r>
          </a:p>
          <a:p>
            <a:r>
              <a:rPr lang="en-US" sz="1800" dirty="0"/>
              <a:t>Refer to the </a:t>
            </a:r>
            <a:r>
              <a:rPr lang="en-US" sz="1800" b="1" dirty="0"/>
              <a:t>Comments</a:t>
            </a:r>
            <a:r>
              <a:rPr lang="en-US" sz="1800" dirty="0"/>
              <a:t> on the </a:t>
            </a:r>
            <a:r>
              <a:rPr lang="en-US" sz="1800" b="1" dirty="0"/>
              <a:t>Summer Projected Disbursement</a:t>
            </a:r>
            <a:r>
              <a:rPr lang="en-US" sz="1800" dirty="0"/>
              <a:t> report for important information from NDUS pertaining to that student’s award.</a:t>
            </a:r>
          </a:p>
          <a:p>
            <a:r>
              <a:rPr lang="en-US" sz="1800" dirty="0"/>
              <a:t>Not seeing a Projected Disbursement for a student you submitted? Check the </a:t>
            </a:r>
            <a:r>
              <a:rPr lang="en-US" sz="1800" b="1" dirty="0"/>
              <a:t>Not Approved</a:t>
            </a:r>
            <a:r>
              <a:rPr lang="en-US" sz="1800" dirty="0"/>
              <a:t> report tab on the </a:t>
            </a:r>
            <a:r>
              <a:rPr lang="en-US" sz="1800" b="1" dirty="0"/>
              <a:t>Summer Projected Disbursement </a:t>
            </a:r>
            <a:r>
              <a:rPr lang="en-US" sz="1800" dirty="0"/>
              <a:t>page. </a:t>
            </a:r>
            <a:r>
              <a:rPr lang="en-US" sz="1800"/>
              <a:t>Or contact NDUS. </a:t>
            </a:r>
            <a:endParaRPr lang="en-US" sz="1800" dirty="0"/>
          </a:p>
        </p:txBody>
      </p:sp>
    </p:spTree>
    <p:extLst>
      <p:ext uri="{BB962C8B-B14F-4D97-AF65-F5344CB8AC3E}">
        <p14:creationId xmlns:p14="http://schemas.microsoft.com/office/powerpoint/2010/main" val="2274874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838">
          <a:extLst>
            <a:ext uri="{FF2B5EF4-FFF2-40B4-BE49-F238E27FC236}">
              <a16:creationId xmlns:a16="http://schemas.microsoft.com/office/drawing/2014/main" id="{34886376-78CE-95B8-E42C-C4399823D10E}"/>
            </a:ext>
          </a:extLst>
        </p:cNvPr>
        <p:cNvGrpSpPr/>
        <p:nvPr/>
      </p:nvGrpSpPr>
      <p:grpSpPr>
        <a:xfrm>
          <a:off x="0" y="0"/>
          <a:ext cx="0" cy="0"/>
          <a:chOff x="0" y="0"/>
          <a:chExt cx="0" cy="0"/>
        </a:xfrm>
      </p:grpSpPr>
      <p:sp>
        <p:nvSpPr>
          <p:cNvPr id="3839" name="Google Shape;3839;p46">
            <a:extLst>
              <a:ext uri="{FF2B5EF4-FFF2-40B4-BE49-F238E27FC236}">
                <a16:creationId xmlns:a16="http://schemas.microsoft.com/office/drawing/2014/main" id="{38EAFB74-C014-635A-2CB2-80717020DD3F}"/>
              </a:ext>
            </a:extLst>
          </p:cNvPr>
          <p:cNvSpPr txBox="1">
            <a:spLocks noGrp="1"/>
          </p:cNvSpPr>
          <p:nvPr>
            <p:ph type="title"/>
          </p:nvPr>
        </p:nvSpPr>
        <p:spPr>
          <a:xfrm>
            <a:off x="1654950" y="1459500"/>
            <a:ext cx="5834100" cy="252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6600"/>
              <a:t>Walkthrough</a:t>
            </a:r>
            <a:endParaRPr sz="6600"/>
          </a:p>
        </p:txBody>
      </p:sp>
      <p:grpSp>
        <p:nvGrpSpPr>
          <p:cNvPr id="3840" name="Google Shape;3840;p46">
            <a:extLst>
              <a:ext uri="{FF2B5EF4-FFF2-40B4-BE49-F238E27FC236}">
                <a16:creationId xmlns:a16="http://schemas.microsoft.com/office/drawing/2014/main" id="{EEA791C6-801C-6EFB-8BA7-A2FAB9908B2E}"/>
              </a:ext>
            </a:extLst>
          </p:cNvPr>
          <p:cNvGrpSpPr/>
          <p:nvPr/>
        </p:nvGrpSpPr>
        <p:grpSpPr>
          <a:xfrm flipH="1">
            <a:off x="1030715" y="2335438"/>
            <a:ext cx="301050" cy="472625"/>
            <a:chOff x="7080825" y="1615975"/>
            <a:chExt cx="301050" cy="472625"/>
          </a:xfrm>
        </p:grpSpPr>
        <p:sp>
          <p:nvSpPr>
            <p:cNvPr id="3841" name="Google Shape;3841;p46">
              <a:extLst>
                <a:ext uri="{FF2B5EF4-FFF2-40B4-BE49-F238E27FC236}">
                  <a16:creationId xmlns:a16="http://schemas.microsoft.com/office/drawing/2014/main" id="{71DB5A4A-FE36-EE6B-58C4-2D4E189C3AE2}"/>
                </a:ext>
              </a:extLst>
            </p:cNvPr>
            <p:cNvSpPr/>
            <p:nvPr/>
          </p:nvSpPr>
          <p:spPr>
            <a:xfrm>
              <a:off x="7272400" y="1615975"/>
              <a:ext cx="109475" cy="197925"/>
            </a:xfrm>
            <a:custGeom>
              <a:avLst/>
              <a:gdLst/>
              <a:ahLst/>
              <a:cxnLst/>
              <a:rect l="l" t="t" r="r" b="b"/>
              <a:pathLst>
                <a:path w="4379" h="7917" extrusionOk="0">
                  <a:moveTo>
                    <a:pt x="1263" y="1"/>
                  </a:moveTo>
                  <a:lnTo>
                    <a:pt x="0" y="2316"/>
                  </a:lnTo>
                  <a:lnTo>
                    <a:pt x="463" y="2864"/>
                  </a:lnTo>
                  <a:lnTo>
                    <a:pt x="842" y="3453"/>
                  </a:lnTo>
                  <a:lnTo>
                    <a:pt x="1179" y="4001"/>
                  </a:lnTo>
                  <a:lnTo>
                    <a:pt x="1474" y="4506"/>
                  </a:lnTo>
                  <a:lnTo>
                    <a:pt x="1727" y="5011"/>
                  </a:lnTo>
                  <a:lnTo>
                    <a:pt x="1895" y="5474"/>
                  </a:lnTo>
                  <a:lnTo>
                    <a:pt x="2190" y="6274"/>
                  </a:lnTo>
                  <a:lnTo>
                    <a:pt x="2358" y="6990"/>
                  </a:lnTo>
                  <a:lnTo>
                    <a:pt x="2442" y="7495"/>
                  </a:lnTo>
                  <a:lnTo>
                    <a:pt x="2442" y="7916"/>
                  </a:lnTo>
                  <a:lnTo>
                    <a:pt x="2863" y="7579"/>
                  </a:lnTo>
                  <a:lnTo>
                    <a:pt x="3242" y="7242"/>
                  </a:lnTo>
                  <a:lnTo>
                    <a:pt x="3579" y="6906"/>
                  </a:lnTo>
                  <a:lnTo>
                    <a:pt x="3832" y="6569"/>
                  </a:lnTo>
                  <a:lnTo>
                    <a:pt x="4000" y="6232"/>
                  </a:lnTo>
                  <a:lnTo>
                    <a:pt x="4169" y="5895"/>
                  </a:lnTo>
                  <a:lnTo>
                    <a:pt x="4295" y="5558"/>
                  </a:lnTo>
                  <a:lnTo>
                    <a:pt x="4337" y="5221"/>
                  </a:lnTo>
                  <a:lnTo>
                    <a:pt x="4379" y="4843"/>
                  </a:lnTo>
                  <a:lnTo>
                    <a:pt x="4379" y="4548"/>
                  </a:lnTo>
                  <a:lnTo>
                    <a:pt x="4337" y="4211"/>
                  </a:lnTo>
                  <a:lnTo>
                    <a:pt x="4253" y="3874"/>
                  </a:lnTo>
                  <a:lnTo>
                    <a:pt x="4169" y="3537"/>
                  </a:lnTo>
                  <a:lnTo>
                    <a:pt x="4042" y="3243"/>
                  </a:lnTo>
                  <a:lnTo>
                    <a:pt x="3705" y="2653"/>
                  </a:lnTo>
                  <a:lnTo>
                    <a:pt x="3369" y="2106"/>
                  </a:lnTo>
                  <a:lnTo>
                    <a:pt x="2948" y="1601"/>
                  </a:lnTo>
                  <a:lnTo>
                    <a:pt x="2527" y="1138"/>
                  </a:lnTo>
                  <a:lnTo>
                    <a:pt x="2148" y="759"/>
                  </a:lnTo>
                  <a:lnTo>
                    <a:pt x="1516" y="211"/>
                  </a:lnTo>
                  <a:lnTo>
                    <a:pt x="126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2" name="Google Shape;3842;p46">
              <a:extLst>
                <a:ext uri="{FF2B5EF4-FFF2-40B4-BE49-F238E27FC236}">
                  <a16:creationId xmlns:a16="http://schemas.microsoft.com/office/drawing/2014/main" id="{F6C3CF68-AA11-C075-852B-350D987AC70C}"/>
                </a:ext>
              </a:extLst>
            </p:cNvPr>
            <p:cNvSpPr/>
            <p:nvPr/>
          </p:nvSpPr>
          <p:spPr>
            <a:xfrm>
              <a:off x="7141875" y="1745450"/>
              <a:ext cx="231600" cy="101075"/>
            </a:xfrm>
            <a:custGeom>
              <a:avLst/>
              <a:gdLst/>
              <a:ahLst/>
              <a:cxnLst/>
              <a:rect l="l" t="t" r="r" b="b"/>
              <a:pathLst>
                <a:path w="9264" h="4043" extrusionOk="0">
                  <a:moveTo>
                    <a:pt x="1558" y="0"/>
                  </a:moveTo>
                  <a:lnTo>
                    <a:pt x="1" y="1895"/>
                  </a:lnTo>
                  <a:lnTo>
                    <a:pt x="674" y="2358"/>
                  </a:lnTo>
                  <a:lnTo>
                    <a:pt x="1306" y="2737"/>
                  </a:lnTo>
                  <a:lnTo>
                    <a:pt x="1895" y="3074"/>
                  </a:lnTo>
                  <a:lnTo>
                    <a:pt x="2485" y="3369"/>
                  </a:lnTo>
                  <a:lnTo>
                    <a:pt x="3032" y="3621"/>
                  </a:lnTo>
                  <a:lnTo>
                    <a:pt x="3579" y="3790"/>
                  </a:lnTo>
                  <a:lnTo>
                    <a:pt x="4042" y="3916"/>
                  </a:lnTo>
                  <a:lnTo>
                    <a:pt x="4548" y="4000"/>
                  </a:lnTo>
                  <a:lnTo>
                    <a:pt x="4969" y="4042"/>
                  </a:lnTo>
                  <a:lnTo>
                    <a:pt x="5390" y="4042"/>
                  </a:lnTo>
                  <a:lnTo>
                    <a:pt x="5769" y="4000"/>
                  </a:lnTo>
                  <a:lnTo>
                    <a:pt x="6148" y="3958"/>
                  </a:lnTo>
                  <a:lnTo>
                    <a:pt x="6484" y="3874"/>
                  </a:lnTo>
                  <a:lnTo>
                    <a:pt x="6821" y="3747"/>
                  </a:lnTo>
                  <a:lnTo>
                    <a:pt x="7116" y="3621"/>
                  </a:lnTo>
                  <a:lnTo>
                    <a:pt x="7369" y="3453"/>
                  </a:lnTo>
                  <a:lnTo>
                    <a:pt x="7832" y="3116"/>
                  </a:lnTo>
                  <a:lnTo>
                    <a:pt x="8253" y="2695"/>
                  </a:lnTo>
                  <a:lnTo>
                    <a:pt x="8590" y="2316"/>
                  </a:lnTo>
                  <a:lnTo>
                    <a:pt x="8842" y="1895"/>
                  </a:lnTo>
                  <a:lnTo>
                    <a:pt x="9011" y="1558"/>
                  </a:lnTo>
                  <a:lnTo>
                    <a:pt x="9137" y="1263"/>
                  </a:lnTo>
                  <a:lnTo>
                    <a:pt x="9263" y="1011"/>
                  </a:lnTo>
                  <a:lnTo>
                    <a:pt x="9011" y="1348"/>
                  </a:lnTo>
                  <a:lnTo>
                    <a:pt x="8758" y="1642"/>
                  </a:lnTo>
                  <a:lnTo>
                    <a:pt x="8463" y="1895"/>
                  </a:lnTo>
                  <a:lnTo>
                    <a:pt x="8169" y="2063"/>
                  </a:lnTo>
                  <a:lnTo>
                    <a:pt x="7874" y="2232"/>
                  </a:lnTo>
                  <a:lnTo>
                    <a:pt x="7579" y="2358"/>
                  </a:lnTo>
                  <a:lnTo>
                    <a:pt x="7284" y="2400"/>
                  </a:lnTo>
                  <a:lnTo>
                    <a:pt x="6948" y="2484"/>
                  </a:lnTo>
                  <a:lnTo>
                    <a:pt x="6316" y="2484"/>
                  </a:lnTo>
                  <a:lnTo>
                    <a:pt x="5684" y="2358"/>
                  </a:lnTo>
                  <a:lnTo>
                    <a:pt x="5053" y="2190"/>
                  </a:lnTo>
                  <a:lnTo>
                    <a:pt x="4421" y="1937"/>
                  </a:lnTo>
                  <a:lnTo>
                    <a:pt x="3874" y="1642"/>
                  </a:lnTo>
                  <a:lnTo>
                    <a:pt x="3327" y="1348"/>
                  </a:lnTo>
                  <a:lnTo>
                    <a:pt x="2822" y="1011"/>
                  </a:lnTo>
                  <a:lnTo>
                    <a:pt x="2400" y="716"/>
                  </a:lnTo>
                  <a:lnTo>
                    <a:pt x="1811" y="211"/>
                  </a:lnTo>
                  <a:lnTo>
                    <a:pt x="1558"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3" name="Google Shape;3843;p46">
              <a:extLst>
                <a:ext uri="{FF2B5EF4-FFF2-40B4-BE49-F238E27FC236}">
                  <a16:creationId xmlns:a16="http://schemas.microsoft.com/office/drawing/2014/main" id="{1451BAED-3C24-AFFA-8F09-EDEC92107FD1}"/>
                </a:ext>
              </a:extLst>
            </p:cNvPr>
            <p:cNvSpPr/>
            <p:nvPr/>
          </p:nvSpPr>
          <p:spPr>
            <a:xfrm>
              <a:off x="7141875" y="1745450"/>
              <a:ext cx="103175" cy="207375"/>
            </a:xfrm>
            <a:custGeom>
              <a:avLst/>
              <a:gdLst/>
              <a:ahLst/>
              <a:cxnLst/>
              <a:rect l="l" t="t" r="r" b="b"/>
              <a:pathLst>
                <a:path w="4127" h="8295" extrusionOk="0">
                  <a:moveTo>
                    <a:pt x="1558" y="0"/>
                  </a:moveTo>
                  <a:lnTo>
                    <a:pt x="1" y="1895"/>
                  </a:lnTo>
                  <a:lnTo>
                    <a:pt x="422" y="2484"/>
                  </a:lnTo>
                  <a:lnTo>
                    <a:pt x="885" y="3200"/>
                  </a:lnTo>
                  <a:lnTo>
                    <a:pt x="1390" y="4084"/>
                  </a:lnTo>
                  <a:lnTo>
                    <a:pt x="1853" y="5095"/>
                  </a:lnTo>
                  <a:lnTo>
                    <a:pt x="2064" y="5642"/>
                  </a:lnTo>
                  <a:lnTo>
                    <a:pt x="2232" y="6189"/>
                  </a:lnTo>
                  <a:lnTo>
                    <a:pt x="2400" y="6737"/>
                  </a:lnTo>
                  <a:lnTo>
                    <a:pt x="2485" y="7284"/>
                  </a:lnTo>
                  <a:lnTo>
                    <a:pt x="2485" y="7789"/>
                  </a:lnTo>
                  <a:lnTo>
                    <a:pt x="2485" y="8295"/>
                  </a:lnTo>
                  <a:lnTo>
                    <a:pt x="2569" y="8252"/>
                  </a:lnTo>
                  <a:lnTo>
                    <a:pt x="2864" y="8084"/>
                  </a:lnTo>
                  <a:lnTo>
                    <a:pt x="3285" y="7789"/>
                  </a:lnTo>
                  <a:lnTo>
                    <a:pt x="3495" y="7621"/>
                  </a:lnTo>
                  <a:lnTo>
                    <a:pt x="3664" y="7368"/>
                  </a:lnTo>
                  <a:lnTo>
                    <a:pt x="3832" y="7074"/>
                  </a:lnTo>
                  <a:lnTo>
                    <a:pt x="4000" y="6737"/>
                  </a:lnTo>
                  <a:lnTo>
                    <a:pt x="4085" y="6400"/>
                  </a:lnTo>
                  <a:lnTo>
                    <a:pt x="4127" y="5979"/>
                  </a:lnTo>
                  <a:lnTo>
                    <a:pt x="4127" y="5516"/>
                  </a:lnTo>
                  <a:lnTo>
                    <a:pt x="4042" y="4968"/>
                  </a:lnTo>
                  <a:lnTo>
                    <a:pt x="3874" y="4421"/>
                  </a:lnTo>
                  <a:lnTo>
                    <a:pt x="3579" y="3790"/>
                  </a:lnTo>
                  <a:lnTo>
                    <a:pt x="2569" y="1727"/>
                  </a:lnTo>
                  <a:lnTo>
                    <a:pt x="1937" y="590"/>
                  </a:lnTo>
                  <a:lnTo>
                    <a:pt x="1643" y="127"/>
                  </a:lnTo>
                  <a:lnTo>
                    <a:pt x="155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4" name="Google Shape;3844;p46">
              <a:extLst>
                <a:ext uri="{FF2B5EF4-FFF2-40B4-BE49-F238E27FC236}">
                  <a16:creationId xmlns:a16="http://schemas.microsoft.com/office/drawing/2014/main" id="{A506A6AA-693C-1B6F-6EB2-05C5EA248DF0}"/>
                </a:ext>
              </a:extLst>
            </p:cNvPr>
            <p:cNvSpPr/>
            <p:nvPr/>
          </p:nvSpPr>
          <p:spPr>
            <a:xfrm>
              <a:off x="7080825" y="1855975"/>
              <a:ext cx="167375" cy="232625"/>
            </a:xfrm>
            <a:custGeom>
              <a:avLst/>
              <a:gdLst/>
              <a:ahLst/>
              <a:cxnLst/>
              <a:rect l="l" t="t" r="r" b="b"/>
              <a:pathLst>
                <a:path w="6695" h="9305" extrusionOk="0">
                  <a:moveTo>
                    <a:pt x="6316" y="0"/>
                  </a:moveTo>
                  <a:lnTo>
                    <a:pt x="6274" y="463"/>
                  </a:lnTo>
                  <a:lnTo>
                    <a:pt x="6232" y="674"/>
                  </a:lnTo>
                  <a:lnTo>
                    <a:pt x="6190" y="926"/>
                  </a:lnTo>
                  <a:lnTo>
                    <a:pt x="6063" y="1179"/>
                  </a:lnTo>
                  <a:lnTo>
                    <a:pt x="5937" y="1390"/>
                  </a:lnTo>
                  <a:lnTo>
                    <a:pt x="5769" y="1642"/>
                  </a:lnTo>
                  <a:lnTo>
                    <a:pt x="5600" y="1853"/>
                  </a:lnTo>
                  <a:lnTo>
                    <a:pt x="5348" y="2063"/>
                  </a:lnTo>
                  <a:lnTo>
                    <a:pt x="5095" y="2316"/>
                  </a:lnTo>
                  <a:lnTo>
                    <a:pt x="4800" y="2484"/>
                  </a:lnTo>
                  <a:lnTo>
                    <a:pt x="4464" y="2695"/>
                  </a:lnTo>
                  <a:lnTo>
                    <a:pt x="4085" y="2863"/>
                  </a:lnTo>
                  <a:lnTo>
                    <a:pt x="3664" y="3031"/>
                  </a:lnTo>
                  <a:lnTo>
                    <a:pt x="3200" y="3200"/>
                  </a:lnTo>
                  <a:lnTo>
                    <a:pt x="2695" y="3326"/>
                  </a:lnTo>
                  <a:lnTo>
                    <a:pt x="2190" y="3453"/>
                  </a:lnTo>
                  <a:lnTo>
                    <a:pt x="1769" y="3663"/>
                  </a:lnTo>
                  <a:lnTo>
                    <a:pt x="1390" y="3958"/>
                  </a:lnTo>
                  <a:lnTo>
                    <a:pt x="1095" y="4252"/>
                  </a:lnTo>
                  <a:lnTo>
                    <a:pt x="843" y="4589"/>
                  </a:lnTo>
                  <a:lnTo>
                    <a:pt x="590" y="4926"/>
                  </a:lnTo>
                  <a:lnTo>
                    <a:pt x="422" y="5305"/>
                  </a:lnTo>
                  <a:lnTo>
                    <a:pt x="295" y="5684"/>
                  </a:lnTo>
                  <a:lnTo>
                    <a:pt x="169" y="6063"/>
                  </a:lnTo>
                  <a:lnTo>
                    <a:pt x="85" y="6400"/>
                  </a:lnTo>
                  <a:lnTo>
                    <a:pt x="1" y="7031"/>
                  </a:lnTo>
                  <a:lnTo>
                    <a:pt x="1" y="7452"/>
                  </a:lnTo>
                  <a:lnTo>
                    <a:pt x="1" y="7579"/>
                  </a:lnTo>
                  <a:lnTo>
                    <a:pt x="2022" y="9305"/>
                  </a:lnTo>
                  <a:lnTo>
                    <a:pt x="1980" y="9136"/>
                  </a:lnTo>
                  <a:lnTo>
                    <a:pt x="1895" y="8673"/>
                  </a:lnTo>
                  <a:lnTo>
                    <a:pt x="1811" y="8000"/>
                  </a:lnTo>
                  <a:lnTo>
                    <a:pt x="1769" y="7579"/>
                  </a:lnTo>
                  <a:lnTo>
                    <a:pt x="1811" y="7158"/>
                  </a:lnTo>
                  <a:lnTo>
                    <a:pt x="1853" y="6737"/>
                  </a:lnTo>
                  <a:lnTo>
                    <a:pt x="1937" y="6315"/>
                  </a:lnTo>
                  <a:lnTo>
                    <a:pt x="2064" y="5894"/>
                  </a:lnTo>
                  <a:lnTo>
                    <a:pt x="2274" y="5516"/>
                  </a:lnTo>
                  <a:lnTo>
                    <a:pt x="2527" y="5137"/>
                  </a:lnTo>
                  <a:lnTo>
                    <a:pt x="2864" y="4800"/>
                  </a:lnTo>
                  <a:lnTo>
                    <a:pt x="3285" y="4547"/>
                  </a:lnTo>
                  <a:lnTo>
                    <a:pt x="3537" y="4421"/>
                  </a:lnTo>
                  <a:lnTo>
                    <a:pt x="3790" y="4337"/>
                  </a:lnTo>
                  <a:lnTo>
                    <a:pt x="4548" y="4084"/>
                  </a:lnTo>
                  <a:lnTo>
                    <a:pt x="5137" y="3789"/>
                  </a:lnTo>
                  <a:lnTo>
                    <a:pt x="5642" y="3453"/>
                  </a:lnTo>
                  <a:lnTo>
                    <a:pt x="6021" y="3116"/>
                  </a:lnTo>
                  <a:lnTo>
                    <a:pt x="6274" y="2779"/>
                  </a:lnTo>
                  <a:lnTo>
                    <a:pt x="6484" y="2400"/>
                  </a:lnTo>
                  <a:lnTo>
                    <a:pt x="6611" y="2063"/>
                  </a:lnTo>
                  <a:lnTo>
                    <a:pt x="6653" y="1684"/>
                  </a:lnTo>
                  <a:lnTo>
                    <a:pt x="6695" y="1347"/>
                  </a:lnTo>
                  <a:lnTo>
                    <a:pt x="6653" y="1053"/>
                  </a:lnTo>
                  <a:lnTo>
                    <a:pt x="6611" y="758"/>
                  </a:lnTo>
                  <a:lnTo>
                    <a:pt x="6527" y="505"/>
                  </a:lnTo>
                  <a:lnTo>
                    <a:pt x="6358" y="126"/>
                  </a:lnTo>
                  <a:lnTo>
                    <a:pt x="6316"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45" name="Google Shape;3845;p46">
            <a:extLst>
              <a:ext uri="{FF2B5EF4-FFF2-40B4-BE49-F238E27FC236}">
                <a16:creationId xmlns:a16="http://schemas.microsoft.com/office/drawing/2014/main" id="{7F1C48BE-DB6B-E981-BDED-860074E3B505}"/>
              </a:ext>
            </a:extLst>
          </p:cNvPr>
          <p:cNvGrpSpPr/>
          <p:nvPr/>
        </p:nvGrpSpPr>
        <p:grpSpPr>
          <a:xfrm flipH="1">
            <a:off x="7488727" y="845125"/>
            <a:ext cx="301050" cy="472625"/>
            <a:chOff x="6150375" y="1077075"/>
            <a:chExt cx="301050" cy="472625"/>
          </a:xfrm>
        </p:grpSpPr>
        <p:sp>
          <p:nvSpPr>
            <p:cNvPr id="3846" name="Google Shape;3846;p46">
              <a:extLst>
                <a:ext uri="{FF2B5EF4-FFF2-40B4-BE49-F238E27FC236}">
                  <a16:creationId xmlns:a16="http://schemas.microsoft.com/office/drawing/2014/main" id="{CEFAB7AD-94F6-2E78-F5E4-BE9C523B2AD3}"/>
                </a:ext>
              </a:extLst>
            </p:cNvPr>
            <p:cNvSpPr/>
            <p:nvPr/>
          </p:nvSpPr>
          <p:spPr>
            <a:xfrm>
              <a:off x="6150375" y="1077075"/>
              <a:ext cx="108425" cy="197900"/>
            </a:xfrm>
            <a:custGeom>
              <a:avLst/>
              <a:gdLst/>
              <a:ahLst/>
              <a:cxnLst/>
              <a:rect l="l" t="t" r="r" b="b"/>
              <a:pathLst>
                <a:path w="4337" h="7916" extrusionOk="0">
                  <a:moveTo>
                    <a:pt x="3074" y="0"/>
                  </a:moveTo>
                  <a:lnTo>
                    <a:pt x="2821" y="211"/>
                  </a:lnTo>
                  <a:lnTo>
                    <a:pt x="2231" y="758"/>
                  </a:lnTo>
                  <a:lnTo>
                    <a:pt x="1810" y="1137"/>
                  </a:lnTo>
                  <a:lnTo>
                    <a:pt x="1432" y="1600"/>
                  </a:lnTo>
                  <a:lnTo>
                    <a:pt x="1010" y="2106"/>
                  </a:lnTo>
                  <a:lnTo>
                    <a:pt x="632" y="2653"/>
                  </a:lnTo>
                  <a:lnTo>
                    <a:pt x="337" y="3242"/>
                  </a:lnTo>
                  <a:lnTo>
                    <a:pt x="211" y="3537"/>
                  </a:lnTo>
                  <a:lnTo>
                    <a:pt x="126" y="3874"/>
                  </a:lnTo>
                  <a:lnTo>
                    <a:pt x="42" y="4211"/>
                  </a:lnTo>
                  <a:lnTo>
                    <a:pt x="0" y="4547"/>
                  </a:lnTo>
                  <a:lnTo>
                    <a:pt x="0" y="4842"/>
                  </a:lnTo>
                  <a:lnTo>
                    <a:pt x="0" y="5221"/>
                  </a:lnTo>
                  <a:lnTo>
                    <a:pt x="84" y="5558"/>
                  </a:lnTo>
                  <a:lnTo>
                    <a:pt x="211" y="5895"/>
                  </a:lnTo>
                  <a:lnTo>
                    <a:pt x="337" y="6232"/>
                  </a:lnTo>
                  <a:lnTo>
                    <a:pt x="547" y="6568"/>
                  </a:lnTo>
                  <a:lnTo>
                    <a:pt x="800" y="6905"/>
                  </a:lnTo>
                  <a:lnTo>
                    <a:pt x="1137" y="7242"/>
                  </a:lnTo>
                  <a:lnTo>
                    <a:pt x="1474" y="7579"/>
                  </a:lnTo>
                  <a:lnTo>
                    <a:pt x="1937" y="7916"/>
                  </a:lnTo>
                  <a:lnTo>
                    <a:pt x="1937" y="7495"/>
                  </a:lnTo>
                  <a:lnTo>
                    <a:pt x="2021" y="6989"/>
                  </a:lnTo>
                  <a:lnTo>
                    <a:pt x="2189" y="6274"/>
                  </a:lnTo>
                  <a:lnTo>
                    <a:pt x="2442" y="5474"/>
                  </a:lnTo>
                  <a:lnTo>
                    <a:pt x="2652" y="5011"/>
                  </a:lnTo>
                  <a:lnTo>
                    <a:pt x="2905" y="4505"/>
                  </a:lnTo>
                  <a:lnTo>
                    <a:pt x="3158" y="4000"/>
                  </a:lnTo>
                  <a:lnTo>
                    <a:pt x="3495" y="3453"/>
                  </a:lnTo>
                  <a:lnTo>
                    <a:pt x="3916" y="2863"/>
                  </a:lnTo>
                  <a:lnTo>
                    <a:pt x="4337" y="2316"/>
                  </a:lnTo>
                  <a:lnTo>
                    <a:pt x="3074"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7" name="Google Shape;3847;p46">
              <a:extLst>
                <a:ext uri="{FF2B5EF4-FFF2-40B4-BE49-F238E27FC236}">
                  <a16:creationId xmlns:a16="http://schemas.microsoft.com/office/drawing/2014/main" id="{9C611C7A-D575-3456-F02A-AC18EB19D32B}"/>
                </a:ext>
              </a:extLst>
            </p:cNvPr>
            <p:cNvSpPr/>
            <p:nvPr/>
          </p:nvSpPr>
          <p:spPr>
            <a:xfrm>
              <a:off x="6158775" y="1206525"/>
              <a:ext cx="231600" cy="101075"/>
            </a:xfrm>
            <a:custGeom>
              <a:avLst/>
              <a:gdLst/>
              <a:ahLst/>
              <a:cxnLst/>
              <a:rect l="l" t="t" r="r" b="b"/>
              <a:pathLst>
                <a:path w="9264" h="4043" extrusionOk="0">
                  <a:moveTo>
                    <a:pt x="7664" y="1"/>
                  </a:moveTo>
                  <a:lnTo>
                    <a:pt x="7453" y="211"/>
                  </a:lnTo>
                  <a:lnTo>
                    <a:pt x="6864" y="717"/>
                  </a:lnTo>
                  <a:lnTo>
                    <a:pt x="6400" y="1011"/>
                  </a:lnTo>
                  <a:lnTo>
                    <a:pt x="5937" y="1348"/>
                  </a:lnTo>
                  <a:lnTo>
                    <a:pt x="5390" y="1643"/>
                  </a:lnTo>
                  <a:lnTo>
                    <a:pt x="4801" y="1938"/>
                  </a:lnTo>
                  <a:lnTo>
                    <a:pt x="4211" y="2190"/>
                  </a:lnTo>
                  <a:lnTo>
                    <a:pt x="3580" y="2359"/>
                  </a:lnTo>
                  <a:lnTo>
                    <a:pt x="2948" y="2485"/>
                  </a:lnTo>
                  <a:lnTo>
                    <a:pt x="2316" y="2485"/>
                  </a:lnTo>
                  <a:lnTo>
                    <a:pt x="1980" y="2401"/>
                  </a:lnTo>
                  <a:lnTo>
                    <a:pt x="1685" y="2359"/>
                  </a:lnTo>
                  <a:lnTo>
                    <a:pt x="1390" y="2232"/>
                  </a:lnTo>
                  <a:lnTo>
                    <a:pt x="1096" y="2064"/>
                  </a:lnTo>
                  <a:lnTo>
                    <a:pt x="801" y="1896"/>
                  </a:lnTo>
                  <a:lnTo>
                    <a:pt x="506" y="1643"/>
                  </a:lnTo>
                  <a:lnTo>
                    <a:pt x="253" y="1348"/>
                  </a:lnTo>
                  <a:lnTo>
                    <a:pt x="1" y="1011"/>
                  </a:lnTo>
                  <a:lnTo>
                    <a:pt x="85" y="1264"/>
                  </a:lnTo>
                  <a:lnTo>
                    <a:pt x="211" y="1559"/>
                  </a:lnTo>
                  <a:lnTo>
                    <a:pt x="422" y="1896"/>
                  </a:lnTo>
                  <a:lnTo>
                    <a:pt x="674" y="2317"/>
                  </a:lnTo>
                  <a:lnTo>
                    <a:pt x="1011" y="2696"/>
                  </a:lnTo>
                  <a:lnTo>
                    <a:pt x="1390" y="3117"/>
                  </a:lnTo>
                  <a:lnTo>
                    <a:pt x="1895" y="3453"/>
                  </a:lnTo>
                  <a:lnTo>
                    <a:pt x="2148" y="3622"/>
                  </a:lnTo>
                  <a:lnTo>
                    <a:pt x="2443" y="3748"/>
                  </a:lnTo>
                  <a:lnTo>
                    <a:pt x="2780" y="3874"/>
                  </a:lnTo>
                  <a:lnTo>
                    <a:pt x="3116" y="3959"/>
                  </a:lnTo>
                  <a:lnTo>
                    <a:pt x="3495" y="4001"/>
                  </a:lnTo>
                  <a:lnTo>
                    <a:pt x="3874" y="4043"/>
                  </a:lnTo>
                  <a:lnTo>
                    <a:pt x="4295" y="4043"/>
                  </a:lnTo>
                  <a:lnTo>
                    <a:pt x="4716" y="4001"/>
                  </a:lnTo>
                  <a:lnTo>
                    <a:pt x="5179" y="3916"/>
                  </a:lnTo>
                  <a:lnTo>
                    <a:pt x="5685" y="3790"/>
                  </a:lnTo>
                  <a:lnTo>
                    <a:pt x="6190" y="3622"/>
                  </a:lnTo>
                  <a:lnTo>
                    <a:pt x="6737" y="3369"/>
                  </a:lnTo>
                  <a:lnTo>
                    <a:pt x="7327" y="3074"/>
                  </a:lnTo>
                  <a:lnTo>
                    <a:pt x="7958" y="2738"/>
                  </a:lnTo>
                  <a:lnTo>
                    <a:pt x="8590" y="2359"/>
                  </a:lnTo>
                  <a:lnTo>
                    <a:pt x="9263" y="1896"/>
                  </a:lnTo>
                  <a:lnTo>
                    <a:pt x="7664"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8" name="Google Shape;3848;p46">
              <a:extLst>
                <a:ext uri="{FF2B5EF4-FFF2-40B4-BE49-F238E27FC236}">
                  <a16:creationId xmlns:a16="http://schemas.microsoft.com/office/drawing/2014/main" id="{79CDA902-D605-F9D1-176C-791284B95B52}"/>
                </a:ext>
              </a:extLst>
            </p:cNvPr>
            <p:cNvSpPr/>
            <p:nvPr/>
          </p:nvSpPr>
          <p:spPr>
            <a:xfrm>
              <a:off x="6286150" y="1206525"/>
              <a:ext cx="104225" cy="207400"/>
            </a:xfrm>
            <a:custGeom>
              <a:avLst/>
              <a:gdLst/>
              <a:ahLst/>
              <a:cxnLst/>
              <a:rect l="l" t="t" r="r" b="b"/>
              <a:pathLst>
                <a:path w="4169" h="8296" extrusionOk="0">
                  <a:moveTo>
                    <a:pt x="2569" y="1"/>
                  </a:moveTo>
                  <a:lnTo>
                    <a:pt x="2526" y="127"/>
                  </a:lnTo>
                  <a:lnTo>
                    <a:pt x="2232" y="590"/>
                  </a:lnTo>
                  <a:lnTo>
                    <a:pt x="1600" y="1727"/>
                  </a:lnTo>
                  <a:lnTo>
                    <a:pt x="548" y="3790"/>
                  </a:lnTo>
                  <a:lnTo>
                    <a:pt x="295" y="4422"/>
                  </a:lnTo>
                  <a:lnTo>
                    <a:pt x="127" y="4969"/>
                  </a:lnTo>
                  <a:lnTo>
                    <a:pt x="42" y="5516"/>
                  </a:lnTo>
                  <a:lnTo>
                    <a:pt x="0" y="5980"/>
                  </a:lnTo>
                  <a:lnTo>
                    <a:pt x="84" y="6401"/>
                  </a:lnTo>
                  <a:lnTo>
                    <a:pt x="169" y="6737"/>
                  </a:lnTo>
                  <a:lnTo>
                    <a:pt x="295" y="7074"/>
                  </a:lnTo>
                  <a:lnTo>
                    <a:pt x="463" y="7369"/>
                  </a:lnTo>
                  <a:lnTo>
                    <a:pt x="674" y="7622"/>
                  </a:lnTo>
                  <a:lnTo>
                    <a:pt x="884" y="7790"/>
                  </a:lnTo>
                  <a:lnTo>
                    <a:pt x="1263" y="8085"/>
                  </a:lnTo>
                  <a:lnTo>
                    <a:pt x="1558" y="8253"/>
                  </a:lnTo>
                  <a:lnTo>
                    <a:pt x="1684" y="8295"/>
                  </a:lnTo>
                  <a:lnTo>
                    <a:pt x="1642" y="7790"/>
                  </a:lnTo>
                  <a:lnTo>
                    <a:pt x="1684" y="7285"/>
                  </a:lnTo>
                  <a:lnTo>
                    <a:pt x="1769" y="6737"/>
                  </a:lnTo>
                  <a:lnTo>
                    <a:pt x="1895" y="6190"/>
                  </a:lnTo>
                  <a:lnTo>
                    <a:pt x="2105" y="5643"/>
                  </a:lnTo>
                  <a:lnTo>
                    <a:pt x="2316" y="5095"/>
                  </a:lnTo>
                  <a:lnTo>
                    <a:pt x="2779" y="4085"/>
                  </a:lnTo>
                  <a:lnTo>
                    <a:pt x="3284" y="3201"/>
                  </a:lnTo>
                  <a:lnTo>
                    <a:pt x="3705" y="2485"/>
                  </a:lnTo>
                  <a:lnTo>
                    <a:pt x="4168" y="1896"/>
                  </a:lnTo>
                  <a:lnTo>
                    <a:pt x="256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9" name="Google Shape;3849;p46">
              <a:extLst>
                <a:ext uri="{FF2B5EF4-FFF2-40B4-BE49-F238E27FC236}">
                  <a16:creationId xmlns:a16="http://schemas.microsoft.com/office/drawing/2014/main" id="{699D32AE-0603-422A-6A23-CA6D0897C008}"/>
                </a:ext>
              </a:extLst>
            </p:cNvPr>
            <p:cNvSpPr/>
            <p:nvPr/>
          </p:nvSpPr>
          <p:spPr>
            <a:xfrm>
              <a:off x="6284050" y="1317050"/>
              <a:ext cx="167375" cy="232650"/>
            </a:xfrm>
            <a:custGeom>
              <a:avLst/>
              <a:gdLst/>
              <a:ahLst/>
              <a:cxnLst/>
              <a:rect l="l" t="t" r="r" b="b"/>
              <a:pathLst>
                <a:path w="6695" h="9306" extrusionOk="0">
                  <a:moveTo>
                    <a:pt x="379" y="1"/>
                  </a:moveTo>
                  <a:lnTo>
                    <a:pt x="295" y="127"/>
                  </a:lnTo>
                  <a:lnTo>
                    <a:pt x="168" y="506"/>
                  </a:lnTo>
                  <a:lnTo>
                    <a:pt x="84" y="759"/>
                  </a:lnTo>
                  <a:lnTo>
                    <a:pt x="42" y="1053"/>
                  </a:lnTo>
                  <a:lnTo>
                    <a:pt x="0" y="1348"/>
                  </a:lnTo>
                  <a:lnTo>
                    <a:pt x="0" y="1685"/>
                  </a:lnTo>
                  <a:lnTo>
                    <a:pt x="84" y="2064"/>
                  </a:lnTo>
                  <a:lnTo>
                    <a:pt x="211" y="2401"/>
                  </a:lnTo>
                  <a:lnTo>
                    <a:pt x="379" y="2779"/>
                  </a:lnTo>
                  <a:lnTo>
                    <a:pt x="674" y="3116"/>
                  </a:lnTo>
                  <a:lnTo>
                    <a:pt x="1053" y="3453"/>
                  </a:lnTo>
                  <a:lnTo>
                    <a:pt x="1516" y="3790"/>
                  </a:lnTo>
                  <a:lnTo>
                    <a:pt x="2147" y="4085"/>
                  </a:lnTo>
                  <a:lnTo>
                    <a:pt x="2863" y="4337"/>
                  </a:lnTo>
                  <a:lnTo>
                    <a:pt x="3158" y="4421"/>
                  </a:lnTo>
                  <a:lnTo>
                    <a:pt x="3368" y="4548"/>
                  </a:lnTo>
                  <a:lnTo>
                    <a:pt x="3789" y="4800"/>
                  </a:lnTo>
                  <a:lnTo>
                    <a:pt x="4126" y="5137"/>
                  </a:lnTo>
                  <a:lnTo>
                    <a:pt x="4421" y="5516"/>
                  </a:lnTo>
                  <a:lnTo>
                    <a:pt x="4589" y="5895"/>
                  </a:lnTo>
                  <a:lnTo>
                    <a:pt x="4758" y="6316"/>
                  </a:lnTo>
                  <a:lnTo>
                    <a:pt x="4842" y="6737"/>
                  </a:lnTo>
                  <a:lnTo>
                    <a:pt x="4884" y="7158"/>
                  </a:lnTo>
                  <a:lnTo>
                    <a:pt x="4884" y="7579"/>
                  </a:lnTo>
                  <a:lnTo>
                    <a:pt x="4884" y="8000"/>
                  </a:lnTo>
                  <a:lnTo>
                    <a:pt x="4800" y="8674"/>
                  </a:lnTo>
                  <a:lnTo>
                    <a:pt x="4716" y="9137"/>
                  </a:lnTo>
                  <a:lnTo>
                    <a:pt x="4673" y="9305"/>
                  </a:lnTo>
                  <a:lnTo>
                    <a:pt x="4673" y="9305"/>
                  </a:lnTo>
                  <a:lnTo>
                    <a:pt x="6694" y="7579"/>
                  </a:lnTo>
                  <a:lnTo>
                    <a:pt x="6694" y="7453"/>
                  </a:lnTo>
                  <a:lnTo>
                    <a:pt x="6652" y="7032"/>
                  </a:lnTo>
                  <a:lnTo>
                    <a:pt x="6568" y="6400"/>
                  </a:lnTo>
                  <a:lnTo>
                    <a:pt x="6484" y="6063"/>
                  </a:lnTo>
                  <a:lnTo>
                    <a:pt x="6400" y="5685"/>
                  </a:lnTo>
                  <a:lnTo>
                    <a:pt x="6231" y="5306"/>
                  </a:lnTo>
                  <a:lnTo>
                    <a:pt x="6063" y="4927"/>
                  </a:lnTo>
                  <a:lnTo>
                    <a:pt x="5852" y="4590"/>
                  </a:lnTo>
                  <a:lnTo>
                    <a:pt x="5600" y="4253"/>
                  </a:lnTo>
                  <a:lnTo>
                    <a:pt x="5263" y="3958"/>
                  </a:lnTo>
                  <a:lnTo>
                    <a:pt x="4884" y="3664"/>
                  </a:lnTo>
                  <a:lnTo>
                    <a:pt x="4463" y="3453"/>
                  </a:lnTo>
                  <a:lnTo>
                    <a:pt x="4000" y="3327"/>
                  </a:lnTo>
                  <a:lnTo>
                    <a:pt x="3495" y="3201"/>
                  </a:lnTo>
                  <a:lnTo>
                    <a:pt x="3031" y="3032"/>
                  </a:lnTo>
                  <a:lnTo>
                    <a:pt x="2610" y="2864"/>
                  </a:lnTo>
                  <a:lnTo>
                    <a:pt x="2231" y="2695"/>
                  </a:lnTo>
                  <a:lnTo>
                    <a:pt x="1895" y="2485"/>
                  </a:lnTo>
                  <a:lnTo>
                    <a:pt x="1600" y="2316"/>
                  </a:lnTo>
                  <a:lnTo>
                    <a:pt x="1305" y="2064"/>
                  </a:lnTo>
                  <a:lnTo>
                    <a:pt x="1095" y="1853"/>
                  </a:lnTo>
                  <a:lnTo>
                    <a:pt x="884" y="1643"/>
                  </a:lnTo>
                  <a:lnTo>
                    <a:pt x="758" y="1390"/>
                  </a:lnTo>
                  <a:lnTo>
                    <a:pt x="589" y="1180"/>
                  </a:lnTo>
                  <a:lnTo>
                    <a:pt x="505" y="927"/>
                  </a:lnTo>
                  <a:lnTo>
                    <a:pt x="421" y="674"/>
                  </a:lnTo>
                  <a:lnTo>
                    <a:pt x="379" y="464"/>
                  </a:lnTo>
                  <a:lnTo>
                    <a:pt x="379"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50" name="Google Shape;3850;p46">
            <a:extLst>
              <a:ext uri="{FF2B5EF4-FFF2-40B4-BE49-F238E27FC236}">
                <a16:creationId xmlns:a16="http://schemas.microsoft.com/office/drawing/2014/main" id="{9BB53C28-C2B6-84E1-14E5-FB62BD0195ED}"/>
              </a:ext>
            </a:extLst>
          </p:cNvPr>
          <p:cNvGrpSpPr/>
          <p:nvPr/>
        </p:nvGrpSpPr>
        <p:grpSpPr>
          <a:xfrm>
            <a:off x="3406075" y="1060962"/>
            <a:ext cx="2433200" cy="393300"/>
            <a:chOff x="3406075" y="1282762"/>
            <a:chExt cx="2433200" cy="393300"/>
          </a:xfrm>
        </p:grpSpPr>
        <p:sp>
          <p:nvSpPr>
            <p:cNvPr id="3851" name="Google Shape;3851;p46">
              <a:extLst>
                <a:ext uri="{FF2B5EF4-FFF2-40B4-BE49-F238E27FC236}">
                  <a16:creationId xmlns:a16="http://schemas.microsoft.com/office/drawing/2014/main" id="{B3F11C41-D0CF-E49A-51AE-688A5920E7EE}"/>
                </a:ext>
              </a:extLst>
            </p:cNvPr>
            <p:cNvSpPr/>
            <p:nvPr/>
          </p:nvSpPr>
          <p:spPr>
            <a:xfrm>
              <a:off x="3406075" y="1282762"/>
              <a:ext cx="413700" cy="393300"/>
            </a:xfrm>
            <a:prstGeom prst="star5">
              <a:avLst>
                <a:gd name="adj" fmla="val 19098"/>
                <a:gd name="hf" fmla="val 105146"/>
                <a:gd name="vf" fmla="val 11055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2" name="Google Shape;3852;p46">
              <a:extLst>
                <a:ext uri="{FF2B5EF4-FFF2-40B4-BE49-F238E27FC236}">
                  <a16:creationId xmlns:a16="http://schemas.microsoft.com/office/drawing/2014/main" id="{2BE98B7A-1112-5576-29AE-417B1570716E}"/>
                </a:ext>
              </a:extLst>
            </p:cNvPr>
            <p:cNvSpPr/>
            <p:nvPr/>
          </p:nvSpPr>
          <p:spPr>
            <a:xfrm>
              <a:off x="3910950" y="1282762"/>
              <a:ext cx="413700" cy="393300"/>
            </a:xfrm>
            <a:prstGeom prst="star5">
              <a:avLst>
                <a:gd name="adj" fmla="val 19098"/>
                <a:gd name="hf" fmla="val 105146"/>
                <a:gd name="vf" fmla="val 11055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3" name="Google Shape;3853;p46">
              <a:extLst>
                <a:ext uri="{FF2B5EF4-FFF2-40B4-BE49-F238E27FC236}">
                  <a16:creationId xmlns:a16="http://schemas.microsoft.com/office/drawing/2014/main" id="{DD2705CA-A87E-A12E-3E03-87DCA3C51CEC}"/>
                </a:ext>
              </a:extLst>
            </p:cNvPr>
            <p:cNvSpPr/>
            <p:nvPr/>
          </p:nvSpPr>
          <p:spPr>
            <a:xfrm>
              <a:off x="4415825" y="1282762"/>
              <a:ext cx="413700" cy="393300"/>
            </a:xfrm>
            <a:prstGeom prst="star5">
              <a:avLst>
                <a:gd name="adj" fmla="val 19098"/>
                <a:gd name="hf" fmla="val 105146"/>
                <a:gd name="vf" fmla="val 11055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4" name="Google Shape;3854;p46">
              <a:extLst>
                <a:ext uri="{FF2B5EF4-FFF2-40B4-BE49-F238E27FC236}">
                  <a16:creationId xmlns:a16="http://schemas.microsoft.com/office/drawing/2014/main" id="{09E07FAE-5E1A-581C-FA23-237DF1D168E7}"/>
                </a:ext>
              </a:extLst>
            </p:cNvPr>
            <p:cNvSpPr/>
            <p:nvPr/>
          </p:nvSpPr>
          <p:spPr>
            <a:xfrm>
              <a:off x="4920700" y="1282762"/>
              <a:ext cx="413700" cy="393300"/>
            </a:xfrm>
            <a:prstGeom prst="star5">
              <a:avLst>
                <a:gd name="adj" fmla="val 19098"/>
                <a:gd name="hf" fmla="val 105146"/>
                <a:gd name="vf" fmla="val 11055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5" name="Google Shape;3855;p46">
              <a:extLst>
                <a:ext uri="{FF2B5EF4-FFF2-40B4-BE49-F238E27FC236}">
                  <a16:creationId xmlns:a16="http://schemas.microsoft.com/office/drawing/2014/main" id="{A1D78654-1642-E146-A3DF-78D6EFCD5397}"/>
                </a:ext>
              </a:extLst>
            </p:cNvPr>
            <p:cNvSpPr/>
            <p:nvPr/>
          </p:nvSpPr>
          <p:spPr>
            <a:xfrm>
              <a:off x="5425575" y="1282762"/>
              <a:ext cx="413700" cy="393300"/>
            </a:xfrm>
            <a:prstGeom prst="star5">
              <a:avLst>
                <a:gd name="adj" fmla="val 19098"/>
                <a:gd name="hf" fmla="val 105146"/>
                <a:gd name="vf" fmla="val 11055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56" name="Google Shape;3856;p46">
            <a:extLst>
              <a:ext uri="{FF2B5EF4-FFF2-40B4-BE49-F238E27FC236}">
                <a16:creationId xmlns:a16="http://schemas.microsoft.com/office/drawing/2014/main" id="{1C035981-FAA2-F748-3E9F-2AB0113662F5}"/>
              </a:ext>
            </a:extLst>
          </p:cNvPr>
          <p:cNvGrpSpPr/>
          <p:nvPr/>
        </p:nvGrpSpPr>
        <p:grpSpPr>
          <a:xfrm>
            <a:off x="2352638" y="1317762"/>
            <a:ext cx="4439700" cy="0"/>
            <a:chOff x="2352638" y="1539562"/>
            <a:chExt cx="4439700" cy="0"/>
          </a:xfrm>
        </p:grpSpPr>
        <p:cxnSp>
          <p:nvCxnSpPr>
            <p:cNvPr id="3857" name="Google Shape;3857;p46">
              <a:extLst>
                <a:ext uri="{FF2B5EF4-FFF2-40B4-BE49-F238E27FC236}">
                  <a16:creationId xmlns:a16="http://schemas.microsoft.com/office/drawing/2014/main" id="{96C0E384-ED58-EAFF-190E-548B99B5F96B}"/>
                </a:ext>
              </a:extLst>
            </p:cNvPr>
            <p:cNvCxnSpPr/>
            <p:nvPr/>
          </p:nvCxnSpPr>
          <p:spPr>
            <a:xfrm>
              <a:off x="2352638" y="1539562"/>
              <a:ext cx="861900" cy="0"/>
            </a:xfrm>
            <a:prstGeom prst="straightConnector1">
              <a:avLst/>
            </a:prstGeom>
            <a:noFill/>
            <a:ln w="28575" cap="flat" cmpd="sng">
              <a:solidFill>
                <a:schemeClr val="accent3"/>
              </a:solidFill>
              <a:prstDash val="solid"/>
              <a:round/>
              <a:headEnd type="none" w="med" len="med"/>
              <a:tailEnd type="none" w="med" len="med"/>
            </a:ln>
          </p:spPr>
        </p:cxnSp>
        <p:cxnSp>
          <p:nvCxnSpPr>
            <p:cNvPr id="3858" name="Google Shape;3858;p46">
              <a:extLst>
                <a:ext uri="{FF2B5EF4-FFF2-40B4-BE49-F238E27FC236}">
                  <a16:creationId xmlns:a16="http://schemas.microsoft.com/office/drawing/2014/main" id="{10432B85-26F9-A3CC-742E-6C3C91C31275}"/>
                </a:ext>
              </a:extLst>
            </p:cNvPr>
            <p:cNvCxnSpPr/>
            <p:nvPr/>
          </p:nvCxnSpPr>
          <p:spPr>
            <a:xfrm>
              <a:off x="5930438" y="1539562"/>
              <a:ext cx="861900" cy="0"/>
            </a:xfrm>
            <a:prstGeom prst="straightConnector1">
              <a:avLst/>
            </a:prstGeom>
            <a:noFill/>
            <a:ln w="28575" cap="flat" cmpd="sng">
              <a:solidFill>
                <a:schemeClr val="accent3"/>
              </a:solidFill>
              <a:prstDash val="solid"/>
              <a:round/>
              <a:headEnd type="none" w="med" len="med"/>
              <a:tailEnd type="none" w="med" len="med"/>
            </a:ln>
          </p:spPr>
        </p:cxnSp>
      </p:grpSp>
      <p:cxnSp>
        <p:nvCxnSpPr>
          <p:cNvPr id="3859" name="Google Shape;3859;p46">
            <a:extLst>
              <a:ext uri="{FF2B5EF4-FFF2-40B4-BE49-F238E27FC236}">
                <a16:creationId xmlns:a16="http://schemas.microsoft.com/office/drawing/2014/main" id="{3D1A7E6B-3EC3-8F65-4C49-D0DAD21A5068}"/>
              </a:ext>
            </a:extLst>
          </p:cNvPr>
          <p:cNvCxnSpPr/>
          <p:nvPr/>
        </p:nvCxnSpPr>
        <p:spPr>
          <a:xfrm>
            <a:off x="3053538" y="4070962"/>
            <a:ext cx="3246900" cy="0"/>
          </a:xfrm>
          <a:prstGeom prst="straightConnector1">
            <a:avLst/>
          </a:prstGeom>
          <a:noFill/>
          <a:ln w="28575" cap="flat" cmpd="sng">
            <a:solidFill>
              <a:schemeClr val="accent3"/>
            </a:solidFill>
            <a:prstDash val="solid"/>
            <a:round/>
            <a:headEnd type="none" w="med" len="med"/>
            <a:tailEnd type="none" w="med" len="med"/>
          </a:ln>
        </p:spPr>
      </p:cxnSp>
      <p:grpSp>
        <p:nvGrpSpPr>
          <p:cNvPr id="3860" name="Google Shape;3860;p46">
            <a:extLst>
              <a:ext uri="{FF2B5EF4-FFF2-40B4-BE49-F238E27FC236}">
                <a16:creationId xmlns:a16="http://schemas.microsoft.com/office/drawing/2014/main" id="{90416035-DC83-FB8A-3E6A-3D7604CF53EA}"/>
              </a:ext>
            </a:extLst>
          </p:cNvPr>
          <p:cNvGrpSpPr/>
          <p:nvPr/>
        </p:nvGrpSpPr>
        <p:grpSpPr>
          <a:xfrm>
            <a:off x="1489570" y="3491077"/>
            <a:ext cx="535383" cy="1557745"/>
            <a:chOff x="1527695" y="682302"/>
            <a:chExt cx="535383" cy="1557745"/>
          </a:xfrm>
        </p:grpSpPr>
        <p:sp>
          <p:nvSpPr>
            <p:cNvPr id="3861" name="Google Shape;3861;p46">
              <a:extLst>
                <a:ext uri="{FF2B5EF4-FFF2-40B4-BE49-F238E27FC236}">
                  <a16:creationId xmlns:a16="http://schemas.microsoft.com/office/drawing/2014/main" id="{8B42BBC4-9085-C555-EAEA-353470609217}"/>
                </a:ext>
              </a:extLst>
            </p:cNvPr>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62" name="Google Shape;3862;p46">
              <a:extLst>
                <a:ext uri="{FF2B5EF4-FFF2-40B4-BE49-F238E27FC236}">
                  <a16:creationId xmlns:a16="http://schemas.microsoft.com/office/drawing/2014/main" id="{704B1E8F-61FD-5AB8-9980-529D2A7EFCD3}"/>
                </a:ext>
              </a:extLst>
            </p:cNvPr>
            <p:cNvGrpSpPr/>
            <p:nvPr/>
          </p:nvGrpSpPr>
          <p:grpSpPr>
            <a:xfrm>
              <a:off x="1527695" y="682302"/>
              <a:ext cx="535383" cy="1557745"/>
              <a:chOff x="238125" y="2522225"/>
              <a:chExt cx="452564" cy="1316775"/>
            </a:xfrm>
          </p:grpSpPr>
          <p:sp>
            <p:nvSpPr>
              <p:cNvPr id="3863" name="Google Shape;3863;p46">
                <a:extLst>
                  <a:ext uri="{FF2B5EF4-FFF2-40B4-BE49-F238E27FC236}">
                    <a16:creationId xmlns:a16="http://schemas.microsoft.com/office/drawing/2014/main" id="{E84D3CF0-6494-5D3F-BBF1-AE37F6043FCB}"/>
                  </a:ext>
                </a:extLst>
              </p:cNvPr>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4" name="Google Shape;3864;p46">
                <a:extLst>
                  <a:ext uri="{FF2B5EF4-FFF2-40B4-BE49-F238E27FC236}">
                    <a16:creationId xmlns:a16="http://schemas.microsoft.com/office/drawing/2014/main" id="{369A8D81-FDBD-3AA3-AE59-ABD889666317}"/>
                  </a:ext>
                </a:extLst>
              </p:cNvPr>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5" name="Google Shape;3865;p46">
                <a:extLst>
                  <a:ext uri="{FF2B5EF4-FFF2-40B4-BE49-F238E27FC236}">
                    <a16:creationId xmlns:a16="http://schemas.microsoft.com/office/drawing/2014/main" id="{BA06B651-A054-293B-BCF8-96BE2DCFE4B3}"/>
                  </a:ext>
                </a:extLst>
              </p:cNvPr>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6" name="Google Shape;3866;p46">
                <a:extLst>
                  <a:ext uri="{FF2B5EF4-FFF2-40B4-BE49-F238E27FC236}">
                    <a16:creationId xmlns:a16="http://schemas.microsoft.com/office/drawing/2014/main" id="{2A42D950-4860-64AC-E3CF-DE34FAF526DC}"/>
                  </a:ext>
                </a:extLst>
              </p:cNvPr>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7" name="Google Shape;3867;p46">
                <a:extLst>
                  <a:ext uri="{FF2B5EF4-FFF2-40B4-BE49-F238E27FC236}">
                    <a16:creationId xmlns:a16="http://schemas.microsoft.com/office/drawing/2014/main" id="{A07D027D-C9F6-7B39-10D8-D26D9C5BD559}"/>
                  </a:ext>
                </a:extLst>
              </p:cNvPr>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868" name="Google Shape;3868;p46">
            <a:extLst>
              <a:ext uri="{FF2B5EF4-FFF2-40B4-BE49-F238E27FC236}">
                <a16:creationId xmlns:a16="http://schemas.microsoft.com/office/drawing/2014/main" id="{2B5AE866-15AD-1D4D-3EE3-C52240BE40AB}"/>
              </a:ext>
            </a:extLst>
          </p:cNvPr>
          <p:cNvGrpSpPr/>
          <p:nvPr/>
        </p:nvGrpSpPr>
        <p:grpSpPr>
          <a:xfrm>
            <a:off x="7864413" y="1932821"/>
            <a:ext cx="401700" cy="1032459"/>
            <a:chOff x="783488" y="2321096"/>
            <a:chExt cx="401700" cy="1032459"/>
          </a:xfrm>
        </p:grpSpPr>
        <p:sp>
          <p:nvSpPr>
            <p:cNvPr id="3869" name="Google Shape;3869;p46">
              <a:extLst>
                <a:ext uri="{FF2B5EF4-FFF2-40B4-BE49-F238E27FC236}">
                  <a16:creationId xmlns:a16="http://schemas.microsoft.com/office/drawing/2014/main" id="{31C2DEB8-5092-0B6D-92B1-DD4E07BEDD1E}"/>
                </a:ext>
              </a:extLst>
            </p:cNvPr>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70" name="Google Shape;3870;p46">
              <a:extLst>
                <a:ext uri="{FF2B5EF4-FFF2-40B4-BE49-F238E27FC236}">
                  <a16:creationId xmlns:a16="http://schemas.microsoft.com/office/drawing/2014/main" id="{6DE5E93E-65D3-8A8B-3754-A18152F85B39}"/>
                </a:ext>
              </a:extLst>
            </p:cNvPr>
            <p:cNvGrpSpPr/>
            <p:nvPr/>
          </p:nvGrpSpPr>
          <p:grpSpPr>
            <a:xfrm>
              <a:off x="808171" y="2347443"/>
              <a:ext cx="352343" cy="1006112"/>
              <a:chOff x="469675" y="990775"/>
              <a:chExt cx="297839" cy="850475"/>
            </a:xfrm>
          </p:grpSpPr>
          <p:sp>
            <p:nvSpPr>
              <p:cNvPr id="3871" name="Google Shape;3871;p46">
                <a:extLst>
                  <a:ext uri="{FF2B5EF4-FFF2-40B4-BE49-F238E27FC236}">
                    <a16:creationId xmlns:a16="http://schemas.microsoft.com/office/drawing/2014/main" id="{07FA8B14-C26D-85A4-488D-748B18C5F194}"/>
                  </a:ext>
                </a:extLst>
              </p:cNvPr>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2" name="Google Shape;3872;p46">
                <a:extLst>
                  <a:ext uri="{FF2B5EF4-FFF2-40B4-BE49-F238E27FC236}">
                    <a16:creationId xmlns:a16="http://schemas.microsoft.com/office/drawing/2014/main" id="{37F8893A-E5A0-32EC-9963-CA20F8847E13}"/>
                  </a:ext>
                </a:extLst>
              </p:cNvPr>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3" name="Google Shape;3873;p46">
                <a:extLst>
                  <a:ext uri="{FF2B5EF4-FFF2-40B4-BE49-F238E27FC236}">
                    <a16:creationId xmlns:a16="http://schemas.microsoft.com/office/drawing/2014/main" id="{B078A6E2-AF3D-BAD9-AE03-13DA9C0F11CA}"/>
                  </a:ext>
                </a:extLst>
              </p:cNvPr>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4" name="Google Shape;3874;p46">
                <a:extLst>
                  <a:ext uri="{FF2B5EF4-FFF2-40B4-BE49-F238E27FC236}">
                    <a16:creationId xmlns:a16="http://schemas.microsoft.com/office/drawing/2014/main" id="{B161ACD8-097F-E641-8DC5-0837ABFDEC0B}"/>
                  </a:ext>
                </a:extLst>
              </p:cNvPr>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5" name="Google Shape;3875;p46">
                <a:extLst>
                  <a:ext uri="{FF2B5EF4-FFF2-40B4-BE49-F238E27FC236}">
                    <a16:creationId xmlns:a16="http://schemas.microsoft.com/office/drawing/2014/main" id="{0B1F6564-4EA8-CC03-BAE8-3EEA96E5005F}"/>
                  </a:ext>
                </a:extLst>
              </p:cNvPr>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876" name="Google Shape;3876;p46">
            <a:extLst>
              <a:ext uri="{FF2B5EF4-FFF2-40B4-BE49-F238E27FC236}">
                <a16:creationId xmlns:a16="http://schemas.microsoft.com/office/drawing/2014/main" id="{80030770-5B60-9B91-CD33-C8BDD8087904}"/>
              </a:ext>
            </a:extLst>
          </p:cNvPr>
          <p:cNvGrpSpPr/>
          <p:nvPr/>
        </p:nvGrpSpPr>
        <p:grpSpPr>
          <a:xfrm>
            <a:off x="7118695" y="3050327"/>
            <a:ext cx="535383" cy="1557745"/>
            <a:chOff x="1527695" y="682302"/>
            <a:chExt cx="535383" cy="1557745"/>
          </a:xfrm>
        </p:grpSpPr>
        <p:sp>
          <p:nvSpPr>
            <p:cNvPr id="3877" name="Google Shape;3877;p46">
              <a:extLst>
                <a:ext uri="{FF2B5EF4-FFF2-40B4-BE49-F238E27FC236}">
                  <a16:creationId xmlns:a16="http://schemas.microsoft.com/office/drawing/2014/main" id="{D11B2694-78C9-736C-4B8A-281E09D94300}"/>
                </a:ext>
              </a:extLst>
            </p:cNvPr>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78" name="Google Shape;3878;p46">
              <a:extLst>
                <a:ext uri="{FF2B5EF4-FFF2-40B4-BE49-F238E27FC236}">
                  <a16:creationId xmlns:a16="http://schemas.microsoft.com/office/drawing/2014/main" id="{F6A4FDBE-BF62-DD34-F26D-FAB52B12A634}"/>
                </a:ext>
              </a:extLst>
            </p:cNvPr>
            <p:cNvGrpSpPr/>
            <p:nvPr/>
          </p:nvGrpSpPr>
          <p:grpSpPr>
            <a:xfrm>
              <a:off x="1527695" y="682302"/>
              <a:ext cx="535383" cy="1557745"/>
              <a:chOff x="238125" y="2522225"/>
              <a:chExt cx="452564" cy="1316775"/>
            </a:xfrm>
          </p:grpSpPr>
          <p:sp>
            <p:nvSpPr>
              <p:cNvPr id="3879" name="Google Shape;3879;p46">
                <a:extLst>
                  <a:ext uri="{FF2B5EF4-FFF2-40B4-BE49-F238E27FC236}">
                    <a16:creationId xmlns:a16="http://schemas.microsoft.com/office/drawing/2014/main" id="{E9319881-04C1-F95D-DE46-EC72282CEA87}"/>
                  </a:ext>
                </a:extLst>
              </p:cNvPr>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0" name="Google Shape;3880;p46">
                <a:extLst>
                  <a:ext uri="{FF2B5EF4-FFF2-40B4-BE49-F238E27FC236}">
                    <a16:creationId xmlns:a16="http://schemas.microsoft.com/office/drawing/2014/main" id="{D5BE479C-E834-48E0-1169-F67FFD115F0D}"/>
                  </a:ext>
                </a:extLst>
              </p:cNvPr>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1" name="Google Shape;3881;p46">
                <a:extLst>
                  <a:ext uri="{FF2B5EF4-FFF2-40B4-BE49-F238E27FC236}">
                    <a16:creationId xmlns:a16="http://schemas.microsoft.com/office/drawing/2014/main" id="{51D61096-0C39-7685-1684-F363225E7C4E}"/>
                  </a:ext>
                </a:extLst>
              </p:cNvPr>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2" name="Google Shape;3882;p46">
                <a:extLst>
                  <a:ext uri="{FF2B5EF4-FFF2-40B4-BE49-F238E27FC236}">
                    <a16:creationId xmlns:a16="http://schemas.microsoft.com/office/drawing/2014/main" id="{DE001FB9-9C98-193B-77E6-55271185F1E4}"/>
                  </a:ext>
                </a:extLst>
              </p:cNvPr>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3" name="Google Shape;3883;p46">
                <a:extLst>
                  <a:ext uri="{FF2B5EF4-FFF2-40B4-BE49-F238E27FC236}">
                    <a16:creationId xmlns:a16="http://schemas.microsoft.com/office/drawing/2014/main" id="{B6933D24-80F7-E520-69A8-E64687606840}"/>
                  </a:ext>
                </a:extLst>
              </p:cNvPr>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884" name="Google Shape;3884;p46">
            <a:extLst>
              <a:ext uri="{FF2B5EF4-FFF2-40B4-BE49-F238E27FC236}">
                <a16:creationId xmlns:a16="http://schemas.microsoft.com/office/drawing/2014/main" id="{306144B6-6D72-970E-A94F-BF9B70C2852C}"/>
              </a:ext>
            </a:extLst>
          </p:cNvPr>
          <p:cNvGrpSpPr/>
          <p:nvPr/>
        </p:nvGrpSpPr>
        <p:grpSpPr>
          <a:xfrm>
            <a:off x="1190013" y="741371"/>
            <a:ext cx="401700" cy="1032459"/>
            <a:chOff x="783488" y="2321096"/>
            <a:chExt cx="401700" cy="1032459"/>
          </a:xfrm>
        </p:grpSpPr>
        <p:sp>
          <p:nvSpPr>
            <p:cNvPr id="3885" name="Google Shape;3885;p46">
              <a:extLst>
                <a:ext uri="{FF2B5EF4-FFF2-40B4-BE49-F238E27FC236}">
                  <a16:creationId xmlns:a16="http://schemas.microsoft.com/office/drawing/2014/main" id="{658460E0-D46D-C8B0-A279-C90971FA3A3E}"/>
                </a:ext>
              </a:extLst>
            </p:cNvPr>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86" name="Google Shape;3886;p46">
              <a:extLst>
                <a:ext uri="{FF2B5EF4-FFF2-40B4-BE49-F238E27FC236}">
                  <a16:creationId xmlns:a16="http://schemas.microsoft.com/office/drawing/2014/main" id="{6CDFE883-D4D8-649C-C3E8-729FE14E19C8}"/>
                </a:ext>
              </a:extLst>
            </p:cNvPr>
            <p:cNvGrpSpPr/>
            <p:nvPr/>
          </p:nvGrpSpPr>
          <p:grpSpPr>
            <a:xfrm>
              <a:off x="808171" y="2347443"/>
              <a:ext cx="352343" cy="1006112"/>
              <a:chOff x="469675" y="990775"/>
              <a:chExt cx="297839" cy="850475"/>
            </a:xfrm>
          </p:grpSpPr>
          <p:sp>
            <p:nvSpPr>
              <p:cNvPr id="3887" name="Google Shape;3887;p46">
                <a:extLst>
                  <a:ext uri="{FF2B5EF4-FFF2-40B4-BE49-F238E27FC236}">
                    <a16:creationId xmlns:a16="http://schemas.microsoft.com/office/drawing/2014/main" id="{33547E47-0609-821F-8A8A-410FCF05D62C}"/>
                  </a:ext>
                </a:extLst>
              </p:cNvPr>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8" name="Google Shape;3888;p46">
                <a:extLst>
                  <a:ext uri="{FF2B5EF4-FFF2-40B4-BE49-F238E27FC236}">
                    <a16:creationId xmlns:a16="http://schemas.microsoft.com/office/drawing/2014/main" id="{FFA47E1C-0CAC-763B-AB62-B3C58936CD34}"/>
                  </a:ext>
                </a:extLst>
              </p:cNvPr>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9" name="Google Shape;3889;p46">
                <a:extLst>
                  <a:ext uri="{FF2B5EF4-FFF2-40B4-BE49-F238E27FC236}">
                    <a16:creationId xmlns:a16="http://schemas.microsoft.com/office/drawing/2014/main" id="{E8BFFE9B-ABA3-2BB9-80C9-E7DFA4BAC15C}"/>
                  </a:ext>
                </a:extLst>
              </p:cNvPr>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0" name="Google Shape;3890;p46">
                <a:extLst>
                  <a:ext uri="{FF2B5EF4-FFF2-40B4-BE49-F238E27FC236}">
                    <a16:creationId xmlns:a16="http://schemas.microsoft.com/office/drawing/2014/main" id="{64E204F3-00AC-A18B-DFE3-CBDB94963F8B}"/>
                  </a:ext>
                </a:extLst>
              </p:cNvPr>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1" name="Google Shape;3891;p46">
                <a:extLst>
                  <a:ext uri="{FF2B5EF4-FFF2-40B4-BE49-F238E27FC236}">
                    <a16:creationId xmlns:a16="http://schemas.microsoft.com/office/drawing/2014/main" id="{EFBDE8B3-9BD9-2EE9-0361-56EC46AFBF2B}"/>
                  </a:ext>
                </a:extLst>
              </p:cNvPr>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27493187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02">
          <a:extLst>
            <a:ext uri="{FF2B5EF4-FFF2-40B4-BE49-F238E27FC236}">
              <a16:creationId xmlns:a16="http://schemas.microsoft.com/office/drawing/2014/main" id="{0E30A881-CBA6-6792-BDE2-3868C328BB38}"/>
            </a:ext>
          </a:extLst>
        </p:cNvPr>
        <p:cNvGrpSpPr/>
        <p:nvPr/>
      </p:nvGrpSpPr>
      <p:grpSpPr>
        <a:xfrm>
          <a:off x="0" y="0"/>
          <a:ext cx="0" cy="0"/>
          <a:chOff x="0" y="0"/>
          <a:chExt cx="0" cy="0"/>
        </a:xfrm>
      </p:grpSpPr>
      <p:sp>
        <p:nvSpPr>
          <p:cNvPr id="4803" name="Google Shape;4803;p53">
            <a:extLst>
              <a:ext uri="{FF2B5EF4-FFF2-40B4-BE49-F238E27FC236}">
                <a16:creationId xmlns:a16="http://schemas.microsoft.com/office/drawing/2014/main" id="{30C8419D-17B3-F349-A54B-64F2FD008EFF}"/>
              </a:ext>
            </a:extLst>
          </p:cNvPr>
          <p:cNvSpPr txBox="1">
            <a:spLocks noGrp="1"/>
          </p:cNvSpPr>
          <p:nvPr>
            <p:ph type="title"/>
          </p:nvPr>
        </p:nvSpPr>
        <p:spPr>
          <a:xfrm>
            <a:off x="5060197" y="1614000"/>
            <a:ext cx="3387220" cy="1915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sz="4800"/>
              <a:t>Estimating State Grant</a:t>
            </a:r>
            <a:endParaRPr sz="4800"/>
          </a:p>
        </p:txBody>
      </p:sp>
      <p:grpSp>
        <p:nvGrpSpPr>
          <p:cNvPr id="4806" name="Google Shape;4806;p53">
            <a:extLst>
              <a:ext uri="{FF2B5EF4-FFF2-40B4-BE49-F238E27FC236}">
                <a16:creationId xmlns:a16="http://schemas.microsoft.com/office/drawing/2014/main" id="{D2D399C9-61E7-4069-8B64-043D4C2418A9}"/>
              </a:ext>
            </a:extLst>
          </p:cNvPr>
          <p:cNvGrpSpPr/>
          <p:nvPr/>
        </p:nvGrpSpPr>
        <p:grpSpPr>
          <a:xfrm rot="2029704">
            <a:off x="3872518" y="600189"/>
            <a:ext cx="508377" cy="798112"/>
            <a:chOff x="6150375" y="1077075"/>
            <a:chExt cx="301050" cy="472625"/>
          </a:xfrm>
        </p:grpSpPr>
        <p:sp>
          <p:nvSpPr>
            <p:cNvPr id="4807" name="Google Shape;4807;p53">
              <a:extLst>
                <a:ext uri="{FF2B5EF4-FFF2-40B4-BE49-F238E27FC236}">
                  <a16:creationId xmlns:a16="http://schemas.microsoft.com/office/drawing/2014/main" id="{37E02558-6624-ADD1-DAD5-29CB02EE6CD3}"/>
                </a:ext>
              </a:extLst>
            </p:cNvPr>
            <p:cNvSpPr/>
            <p:nvPr/>
          </p:nvSpPr>
          <p:spPr>
            <a:xfrm>
              <a:off x="6150375" y="1077075"/>
              <a:ext cx="108425" cy="197900"/>
            </a:xfrm>
            <a:custGeom>
              <a:avLst/>
              <a:gdLst/>
              <a:ahLst/>
              <a:cxnLst/>
              <a:rect l="l" t="t" r="r" b="b"/>
              <a:pathLst>
                <a:path w="4337" h="7916" extrusionOk="0">
                  <a:moveTo>
                    <a:pt x="3074" y="0"/>
                  </a:moveTo>
                  <a:lnTo>
                    <a:pt x="2821" y="211"/>
                  </a:lnTo>
                  <a:lnTo>
                    <a:pt x="2231" y="758"/>
                  </a:lnTo>
                  <a:lnTo>
                    <a:pt x="1810" y="1137"/>
                  </a:lnTo>
                  <a:lnTo>
                    <a:pt x="1432" y="1600"/>
                  </a:lnTo>
                  <a:lnTo>
                    <a:pt x="1010" y="2106"/>
                  </a:lnTo>
                  <a:lnTo>
                    <a:pt x="632" y="2653"/>
                  </a:lnTo>
                  <a:lnTo>
                    <a:pt x="337" y="3242"/>
                  </a:lnTo>
                  <a:lnTo>
                    <a:pt x="211" y="3537"/>
                  </a:lnTo>
                  <a:lnTo>
                    <a:pt x="126" y="3874"/>
                  </a:lnTo>
                  <a:lnTo>
                    <a:pt x="42" y="4211"/>
                  </a:lnTo>
                  <a:lnTo>
                    <a:pt x="0" y="4547"/>
                  </a:lnTo>
                  <a:lnTo>
                    <a:pt x="0" y="4842"/>
                  </a:lnTo>
                  <a:lnTo>
                    <a:pt x="0" y="5221"/>
                  </a:lnTo>
                  <a:lnTo>
                    <a:pt x="84" y="5558"/>
                  </a:lnTo>
                  <a:lnTo>
                    <a:pt x="211" y="5895"/>
                  </a:lnTo>
                  <a:lnTo>
                    <a:pt x="337" y="6232"/>
                  </a:lnTo>
                  <a:lnTo>
                    <a:pt x="547" y="6568"/>
                  </a:lnTo>
                  <a:lnTo>
                    <a:pt x="800" y="6905"/>
                  </a:lnTo>
                  <a:lnTo>
                    <a:pt x="1137" y="7242"/>
                  </a:lnTo>
                  <a:lnTo>
                    <a:pt x="1474" y="7579"/>
                  </a:lnTo>
                  <a:lnTo>
                    <a:pt x="1937" y="7916"/>
                  </a:lnTo>
                  <a:lnTo>
                    <a:pt x="1937" y="7495"/>
                  </a:lnTo>
                  <a:lnTo>
                    <a:pt x="2021" y="6989"/>
                  </a:lnTo>
                  <a:lnTo>
                    <a:pt x="2189" y="6274"/>
                  </a:lnTo>
                  <a:lnTo>
                    <a:pt x="2442" y="5474"/>
                  </a:lnTo>
                  <a:lnTo>
                    <a:pt x="2652" y="5011"/>
                  </a:lnTo>
                  <a:lnTo>
                    <a:pt x="2905" y="4505"/>
                  </a:lnTo>
                  <a:lnTo>
                    <a:pt x="3158" y="4000"/>
                  </a:lnTo>
                  <a:lnTo>
                    <a:pt x="3495" y="3453"/>
                  </a:lnTo>
                  <a:lnTo>
                    <a:pt x="3916" y="2863"/>
                  </a:lnTo>
                  <a:lnTo>
                    <a:pt x="4337" y="2316"/>
                  </a:lnTo>
                  <a:lnTo>
                    <a:pt x="3074"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8" name="Google Shape;4808;p53">
              <a:extLst>
                <a:ext uri="{FF2B5EF4-FFF2-40B4-BE49-F238E27FC236}">
                  <a16:creationId xmlns:a16="http://schemas.microsoft.com/office/drawing/2014/main" id="{7D57EED3-1ECF-3136-DFEA-53730DE7CC16}"/>
                </a:ext>
              </a:extLst>
            </p:cNvPr>
            <p:cNvSpPr/>
            <p:nvPr/>
          </p:nvSpPr>
          <p:spPr>
            <a:xfrm>
              <a:off x="6158775" y="1206525"/>
              <a:ext cx="231600" cy="101075"/>
            </a:xfrm>
            <a:custGeom>
              <a:avLst/>
              <a:gdLst/>
              <a:ahLst/>
              <a:cxnLst/>
              <a:rect l="l" t="t" r="r" b="b"/>
              <a:pathLst>
                <a:path w="9264" h="4043" extrusionOk="0">
                  <a:moveTo>
                    <a:pt x="7664" y="1"/>
                  </a:moveTo>
                  <a:lnTo>
                    <a:pt x="7453" y="211"/>
                  </a:lnTo>
                  <a:lnTo>
                    <a:pt x="6864" y="717"/>
                  </a:lnTo>
                  <a:lnTo>
                    <a:pt x="6400" y="1011"/>
                  </a:lnTo>
                  <a:lnTo>
                    <a:pt x="5937" y="1348"/>
                  </a:lnTo>
                  <a:lnTo>
                    <a:pt x="5390" y="1643"/>
                  </a:lnTo>
                  <a:lnTo>
                    <a:pt x="4801" y="1938"/>
                  </a:lnTo>
                  <a:lnTo>
                    <a:pt x="4211" y="2190"/>
                  </a:lnTo>
                  <a:lnTo>
                    <a:pt x="3580" y="2359"/>
                  </a:lnTo>
                  <a:lnTo>
                    <a:pt x="2948" y="2485"/>
                  </a:lnTo>
                  <a:lnTo>
                    <a:pt x="2316" y="2485"/>
                  </a:lnTo>
                  <a:lnTo>
                    <a:pt x="1980" y="2401"/>
                  </a:lnTo>
                  <a:lnTo>
                    <a:pt x="1685" y="2359"/>
                  </a:lnTo>
                  <a:lnTo>
                    <a:pt x="1390" y="2232"/>
                  </a:lnTo>
                  <a:lnTo>
                    <a:pt x="1096" y="2064"/>
                  </a:lnTo>
                  <a:lnTo>
                    <a:pt x="801" y="1896"/>
                  </a:lnTo>
                  <a:lnTo>
                    <a:pt x="506" y="1643"/>
                  </a:lnTo>
                  <a:lnTo>
                    <a:pt x="253" y="1348"/>
                  </a:lnTo>
                  <a:lnTo>
                    <a:pt x="1" y="1011"/>
                  </a:lnTo>
                  <a:lnTo>
                    <a:pt x="85" y="1264"/>
                  </a:lnTo>
                  <a:lnTo>
                    <a:pt x="211" y="1559"/>
                  </a:lnTo>
                  <a:lnTo>
                    <a:pt x="422" y="1896"/>
                  </a:lnTo>
                  <a:lnTo>
                    <a:pt x="674" y="2317"/>
                  </a:lnTo>
                  <a:lnTo>
                    <a:pt x="1011" y="2696"/>
                  </a:lnTo>
                  <a:lnTo>
                    <a:pt x="1390" y="3117"/>
                  </a:lnTo>
                  <a:lnTo>
                    <a:pt x="1895" y="3453"/>
                  </a:lnTo>
                  <a:lnTo>
                    <a:pt x="2148" y="3622"/>
                  </a:lnTo>
                  <a:lnTo>
                    <a:pt x="2443" y="3748"/>
                  </a:lnTo>
                  <a:lnTo>
                    <a:pt x="2780" y="3874"/>
                  </a:lnTo>
                  <a:lnTo>
                    <a:pt x="3116" y="3959"/>
                  </a:lnTo>
                  <a:lnTo>
                    <a:pt x="3495" y="4001"/>
                  </a:lnTo>
                  <a:lnTo>
                    <a:pt x="3874" y="4043"/>
                  </a:lnTo>
                  <a:lnTo>
                    <a:pt x="4295" y="4043"/>
                  </a:lnTo>
                  <a:lnTo>
                    <a:pt x="4716" y="4001"/>
                  </a:lnTo>
                  <a:lnTo>
                    <a:pt x="5179" y="3916"/>
                  </a:lnTo>
                  <a:lnTo>
                    <a:pt x="5685" y="3790"/>
                  </a:lnTo>
                  <a:lnTo>
                    <a:pt x="6190" y="3622"/>
                  </a:lnTo>
                  <a:lnTo>
                    <a:pt x="6737" y="3369"/>
                  </a:lnTo>
                  <a:lnTo>
                    <a:pt x="7327" y="3074"/>
                  </a:lnTo>
                  <a:lnTo>
                    <a:pt x="7958" y="2738"/>
                  </a:lnTo>
                  <a:lnTo>
                    <a:pt x="8590" y="2359"/>
                  </a:lnTo>
                  <a:lnTo>
                    <a:pt x="9263" y="1896"/>
                  </a:lnTo>
                  <a:lnTo>
                    <a:pt x="7664"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9" name="Google Shape;4809;p53">
              <a:extLst>
                <a:ext uri="{FF2B5EF4-FFF2-40B4-BE49-F238E27FC236}">
                  <a16:creationId xmlns:a16="http://schemas.microsoft.com/office/drawing/2014/main" id="{8AD55396-7453-F665-4467-84F8D37739FA}"/>
                </a:ext>
              </a:extLst>
            </p:cNvPr>
            <p:cNvSpPr/>
            <p:nvPr/>
          </p:nvSpPr>
          <p:spPr>
            <a:xfrm>
              <a:off x="6286150" y="1206525"/>
              <a:ext cx="104225" cy="207400"/>
            </a:xfrm>
            <a:custGeom>
              <a:avLst/>
              <a:gdLst/>
              <a:ahLst/>
              <a:cxnLst/>
              <a:rect l="l" t="t" r="r" b="b"/>
              <a:pathLst>
                <a:path w="4169" h="8296" extrusionOk="0">
                  <a:moveTo>
                    <a:pt x="2569" y="1"/>
                  </a:moveTo>
                  <a:lnTo>
                    <a:pt x="2526" y="127"/>
                  </a:lnTo>
                  <a:lnTo>
                    <a:pt x="2232" y="590"/>
                  </a:lnTo>
                  <a:lnTo>
                    <a:pt x="1600" y="1727"/>
                  </a:lnTo>
                  <a:lnTo>
                    <a:pt x="548" y="3790"/>
                  </a:lnTo>
                  <a:lnTo>
                    <a:pt x="295" y="4422"/>
                  </a:lnTo>
                  <a:lnTo>
                    <a:pt x="127" y="4969"/>
                  </a:lnTo>
                  <a:lnTo>
                    <a:pt x="42" y="5516"/>
                  </a:lnTo>
                  <a:lnTo>
                    <a:pt x="0" y="5980"/>
                  </a:lnTo>
                  <a:lnTo>
                    <a:pt x="84" y="6401"/>
                  </a:lnTo>
                  <a:lnTo>
                    <a:pt x="169" y="6737"/>
                  </a:lnTo>
                  <a:lnTo>
                    <a:pt x="295" y="7074"/>
                  </a:lnTo>
                  <a:lnTo>
                    <a:pt x="463" y="7369"/>
                  </a:lnTo>
                  <a:lnTo>
                    <a:pt x="674" y="7622"/>
                  </a:lnTo>
                  <a:lnTo>
                    <a:pt x="884" y="7790"/>
                  </a:lnTo>
                  <a:lnTo>
                    <a:pt x="1263" y="8085"/>
                  </a:lnTo>
                  <a:lnTo>
                    <a:pt x="1558" y="8253"/>
                  </a:lnTo>
                  <a:lnTo>
                    <a:pt x="1684" y="8295"/>
                  </a:lnTo>
                  <a:lnTo>
                    <a:pt x="1642" y="7790"/>
                  </a:lnTo>
                  <a:lnTo>
                    <a:pt x="1684" y="7285"/>
                  </a:lnTo>
                  <a:lnTo>
                    <a:pt x="1769" y="6737"/>
                  </a:lnTo>
                  <a:lnTo>
                    <a:pt x="1895" y="6190"/>
                  </a:lnTo>
                  <a:lnTo>
                    <a:pt x="2105" y="5643"/>
                  </a:lnTo>
                  <a:lnTo>
                    <a:pt x="2316" y="5095"/>
                  </a:lnTo>
                  <a:lnTo>
                    <a:pt x="2779" y="4085"/>
                  </a:lnTo>
                  <a:lnTo>
                    <a:pt x="3284" y="3201"/>
                  </a:lnTo>
                  <a:lnTo>
                    <a:pt x="3705" y="2485"/>
                  </a:lnTo>
                  <a:lnTo>
                    <a:pt x="4168" y="1896"/>
                  </a:lnTo>
                  <a:lnTo>
                    <a:pt x="256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0" name="Google Shape;4810;p53">
              <a:extLst>
                <a:ext uri="{FF2B5EF4-FFF2-40B4-BE49-F238E27FC236}">
                  <a16:creationId xmlns:a16="http://schemas.microsoft.com/office/drawing/2014/main" id="{544EA531-5CAD-1A56-201B-A2844B19B62B}"/>
                </a:ext>
              </a:extLst>
            </p:cNvPr>
            <p:cNvSpPr/>
            <p:nvPr/>
          </p:nvSpPr>
          <p:spPr>
            <a:xfrm>
              <a:off x="6284050" y="1317050"/>
              <a:ext cx="167375" cy="232650"/>
            </a:xfrm>
            <a:custGeom>
              <a:avLst/>
              <a:gdLst/>
              <a:ahLst/>
              <a:cxnLst/>
              <a:rect l="l" t="t" r="r" b="b"/>
              <a:pathLst>
                <a:path w="6695" h="9306" extrusionOk="0">
                  <a:moveTo>
                    <a:pt x="379" y="1"/>
                  </a:moveTo>
                  <a:lnTo>
                    <a:pt x="295" y="127"/>
                  </a:lnTo>
                  <a:lnTo>
                    <a:pt x="168" y="506"/>
                  </a:lnTo>
                  <a:lnTo>
                    <a:pt x="84" y="759"/>
                  </a:lnTo>
                  <a:lnTo>
                    <a:pt x="42" y="1053"/>
                  </a:lnTo>
                  <a:lnTo>
                    <a:pt x="0" y="1348"/>
                  </a:lnTo>
                  <a:lnTo>
                    <a:pt x="0" y="1685"/>
                  </a:lnTo>
                  <a:lnTo>
                    <a:pt x="84" y="2064"/>
                  </a:lnTo>
                  <a:lnTo>
                    <a:pt x="211" y="2401"/>
                  </a:lnTo>
                  <a:lnTo>
                    <a:pt x="379" y="2779"/>
                  </a:lnTo>
                  <a:lnTo>
                    <a:pt x="674" y="3116"/>
                  </a:lnTo>
                  <a:lnTo>
                    <a:pt x="1053" y="3453"/>
                  </a:lnTo>
                  <a:lnTo>
                    <a:pt x="1516" y="3790"/>
                  </a:lnTo>
                  <a:lnTo>
                    <a:pt x="2147" y="4085"/>
                  </a:lnTo>
                  <a:lnTo>
                    <a:pt x="2863" y="4337"/>
                  </a:lnTo>
                  <a:lnTo>
                    <a:pt x="3158" y="4421"/>
                  </a:lnTo>
                  <a:lnTo>
                    <a:pt x="3368" y="4548"/>
                  </a:lnTo>
                  <a:lnTo>
                    <a:pt x="3789" y="4800"/>
                  </a:lnTo>
                  <a:lnTo>
                    <a:pt x="4126" y="5137"/>
                  </a:lnTo>
                  <a:lnTo>
                    <a:pt x="4421" y="5516"/>
                  </a:lnTo>
                  <a:lnTo>
                    <a:pt x="4589" y="5895"/>
                  </a:lnTo>
                  <a:lnTo>
                    <a:pt x="4758" y="6316"/>
                  </a:lnTo>
                  <a:lnTo>
                    <a:pt x="4842" y="6737"/>
                  </a:lnTo>
                  <a:lnTo>
                    <a:pt x="4884" y="7158"/>
                  </a:lnTo>
                  <a:lnTo>
                    <a:pt x="4884" y="7579"/>
                  </a:lnTo>
                  <a:lnTo>
                    <a:pt x="4884" y="8000"/>
                  </a:lnTo>
                  <a:lnTo>
                    <a:pt x="4800" y="8674"/>
                  </a:lnTo>
                  <a:lnTo>
                    <a:pt x="4716" y="9137"/>
                  </a:lnTo>
                  <a:lnTo>
                    <a:pt x="4673" y="9305"/>
                  </a:lnTo>
                  <a:lnTo>
                    <a:pt x="4673" y="9305"/>
                  </a:lnTo>
                  <a:lnTo>
                    <a:pt x="6694" y="7579"/>
                  </a:lnTo>
                  <a:lnTo>
                    <a:pt x="6694" y="7453"/>
                  </a:lnTo>
                  <a:lnTo>
                    <a:pt x="6652" y="7032"/>
                  </a:lnTo>
                  <a:lnTo>
                    <a:pt x="6568" y="6400"/>
                  </a:lnTo>
                  <a:lnTo>
                    <a:pt x="6484" y="6063"/>
                  </a:lnTo>
                  <a:lnTo>
                    <a:pt x="6400" y="5685"/>
                  </a:lnTo>
                  <a:lnTo>
                    <a:pt x="6231" y="5306"/>
                  </a:lnTo>
                  <a:lnTo>
                    <a:pt x="6063" y="4927"/>
                  </a:lnTo>
                  <a:lnTo>
                    <a:pt x="5852" y="4590"/>
                  </a:lnTo>
                  <a:lnTo>
                    <a:pt x="5600" y="4253"/>
                  </a:lnTo>
                  <a:lnTo>
                    <a:pt x="5263" y="3958"/>
                  </a:lnTo>
                  <a:lnTo>
                    <a:pt x="4884" y="3664"/>
                  </a:lnTo>
                  <a:lnTo>
                    <a:pt x="4463" y="3453"/>
                  </a:lnTo>
                  <a:lnTo>
                    <a:pt x="4000" y="3327"/>
                  </a:lnTo>
                  <a:lnTo>
                    <a:pt x="3495" y="3201"/>
                  </a:lnTo>
                  <a:lnTo>
                    <a:pt x="3031" y="3032"/>
                  </a:lnTo>
                  <a:lnTo>
                    <a:pt x="2610" y="2864"/>
                  </a:lnTo>
                  <a:lnTo>
                    <a:pt x="2231" y="2695"/>
                  </a:lnTo>
                  <a:lnTo>
                    <a:pt x="1895" y="2485"/>
                  </a:lnTo>
                  <a:lnTo>
                    <a:pt x="1600" y="2316"/>
                  </a:lnTo>
                  <a:lnTo>
                    <a:pt x="1305" y="2064"/>
                  </a:lnTo>
                  <a:lnTo>
                    <a:pt x="1095" y="1853"/>
                  </a:lnTo>
                  <a:lnTo>
                    <a:pt x="884" y="1643"/>
                  </a:lnTo>
                  <a:lnTo>
                    <a:pt x="758" y="1390"/>
                  </a:lnTo>
                  <a:lnTo>
                    <a:pt x="589" y="1180"/>
                  </a:lnTo>
                  <a:lnTo>
                    <a:pt x="505" y="927"/>
                  </a:lnTo>
                  <a:lnTo>
                    <a:pt x="421" y="674"/>
                  </a:lnTo>
                  <a:lnTo>
                    <a:pt x="379" y="464"/>
                  </a:lnTo>
                  <a:lnTo>
                    <a:pt x="379"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11" name="Google Shape;4811;p53">
            <a:extLst>
              <a:ext uri="{FF2B5EF4-FFF2-40B4-BE49-F238E27FC236}">
                <a16:creationId xmlns:a16="http://schemas.microsoft.com/office/drawing/2014/main" id="{0C902D06-9932-2CE5-B0A5-254E900DB50C}"/>
              </a:ext>
            </a:extLst>
          </p:cNvPr>
          <p:cNvGrpSpPr/>
          <p:nvPr/>
        </p:nvGrpSpPr>
        <p:grpSpPr>
          <a:xfrm rot="-3575200">
            <a:off x="974803" y="550430"/>
            <a:ext cx="430492" cy="675839"/>
            <a:chOff x="7080825" y="1615975"/>
            <a:chExt cx="301050" cy="472625"/>
          </a:xfrm>
        </p:grpSpPr>
        <p:sp>
          <p:nvSpPr>
            <p:cNvPr id="4812" name="Google Shape;4812;p53">
              <a:extLst>
                <a:ext uri="{FF2B5EF4-FFF2-40B4-BE49-F238E27FC236}">
                  <a16:creationId xmlns:a16="http://schemas.microsoft.com/office/drawing/2014/main" id="{2FFCD135-39EF-0B1C-9755-9F0ED34F0B7F}"/>
                </a:ext>
              </a:extLst>
            </p:cNvPr>
            <p:cNvSpPr/>
            <p:nvPr/>
          </p:nvSpPr>
          <p:spPr>
            <a:xfrm>
              <a:off x="7272400" y="1615975"/>
              <a:ext cx="109475" cy="197925"/>
            </a:xfrm>
            <a:custGeom>
              <a:avLst/>
              <a:gdLst/>
              <a:ahLst/>
              <a:cxnLst/>
              <a:rect l="l" t="t" r="r" b="b"/>
              <a:pathLst>
                <a:path w="4379" h="7917" extrusionOk="0">
                  <a:moveTo>
                    <a:pt x="1263" y="1"/>
                  </a:moveTo>
                  <a:lnTo>
                    <a:pt x="0" y="2316"/>
                  </a:lnTo>
                  <a:lnTo>
                    <a:pt x="463" y="2864"/>
                  </a:lnTo>
                  <a:lnTo>
                    <a:pt x="842" y="3453"/>
                  </a:lnTo>
                  <a:lnTo>
                    <a:pt x="1179" y="4001"/>
                  </a:lnTo>
                  <a:lnTo>
                    <a:pt x="1474" y="4506"/>
                  </a:lnTo>
                  <a:lnTo>
                    <a:pt x="1727" y="5011"/>
                  </a:lnTo>
                  <a:lnTo>
                    <a:pt x="1895" y="5474"/>
                  </a:lnTo>
                  <a:lnTo>
                    <a:pt x="2190" y="6274"/>
                  </a:lnTo>
                  <a:lnTo>
                    <a:pt x="2358" y="6990"/>
                  </a:lnTo>
                  <a:lnTo>
                    <a:pt x="2442" y="7495"/>
                  </a:lnTo>
                  <a:lnTo>
                    <a:pt x="2442" y="7916"/>
                  </a:lnTo>
                  <a:lnTo>
                    <a:pt x="2863" y="7579"/>
                  </a:lnTo>
                  <a:lnTo>
                    <a:pt x="3242" y="7242"/>
                  </a:lnTo>
                  <a:lnTo>
                    <a:pt x="3579" y="6906"/>
                  </a:lnTo>
                  <a:lnTo>
                    <a:pt x="3832" y="6569"/>
                  </a:lnTo>
                  <a:lnTo>
                    <a:pt x="4000" y="6232"/>
                  </a:lnTo>
                  <a:lnTo>
                    <a:pt x="4169" y="5895"/>
                  </a:lnTo>
                  <a:lnTo>
                    <a:pt x="4295" y="5558"/>
                  </a:lnTo>
                  <a:lnTo>
                    <a:pt x="4337" y="5221"/>
                  </a:lnTo>
                  <a:lnTo>
                    <a:pt x="4379" y="4843"/>
                  </a:lnTo>
                  <a:lnTo>
                    <a:pt x="4379" y="4548"/>
                  </a:lnTo>
                  <a:lnTo>
                    <a:pt x="4337" y="4211"/>
                  </a:lnTo>
                  <a:lnTo>
                    <a:pt x="4253" y="3874"/>
                  </a:lnTo>
                  <a:lnTo>
                    <a:pt x="4169" y="3537"/>
                  </a:lnTo>
                  <a:lnTo>
                    <a:pt x="4042" y="3243"/>
                  </a:lnTo>
                  <a:lnTo>
                    <a:pt x="3705" y="2653"/>
                  </a:lnTo>
                  <a:lnTo>
                    <a:pt x="3369" y="2106"/>
                  </a:lnTo>
                  <a:lnTo>
                    <a:pt x="2948" y="1601"/>
                  </a:lnTo>
                  <a:lnTo>
                    <a:pt x="2527" y="1138"/>
                  </a:lnTo>
                  <a:lnTo>
                    <a:pt x="2148" y="759"/>
                  </a:lnTo>
                  <a:lnTo>
                    <a:pt x="1516" y="211"/>
                  </a:lnTo>
                  <a:lnTo>
                    <a:pt x="126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3" name="Google Shape;4813;p53">
              <a:extLst>
                <a:ext uri="{FF2B5EF4-FFF2-40B4-BE49-F238E27FC236}">
                  <a16:creationId xmlns:a16="http://schemas.microsoft.com/office/drawing/2014/main" id="{3E8B035F-26E6-8363-A113-80CD40DEA312}"/>
                </a:ext>
              </a:extLst>
            </p:cNvPr>
            <p:cNvSpPr/>
            <p:nvPr/>
          </p:nvSpPr>
          <p:spPr>
            <a:xfrm>
              <a:off x="7141875" y="1745450"/>
              <a:ext cx="231600" cy="101075"/>
            </a:xfrm>
            <a:custGeom>
              <a:avLst/>
              <a:gdLst/>
              <a:ahLst/>
              <a:cxnLst/>
              <a:rect l="l" t="t" r="r" b="b"/>
              <a:pathLst>
                <a:path w="9264" h="4043" extrusionOk="0">
                  <a:moveTo>
                    <a:pt x="1558" y="0"/>
                  </a:moveTo>
                  <a:lnTo>
                    <a:pt x="1" y="1895"/>
                  </a:lnTo>
                  <a:lnTo>
                    <a:pt x="674" y="2358"/>
                  </a:lnTo>
                  <a:lnTo>
                    <a:pt x="1306" y="2737"/>
                  </a:lnTo>
                  <a:lnTo>
                    <a:pt x="1895" y="3074"/>
                  </a:lnTo>
                  <a:lnTo>
                    <a:pt x="2485" y="3369"/>
                  </a:lnTo>
                  <a:lnTo>
                    <a:pt x="3032" y="3621"/>
                  </a:lnTo>
                  <a:lnTo>
                    <a:pt x="3579" y="3790"/>
                  </a:lnTo>
                  <a:lnTo>
                    <a:pt x="4042" y="3916"/>
                  </a:lnTo>
                  <a:lnTo>
                    <a:pt x="4548" y="4000"/>
                  </a:lnTo>
                  <a:lnTo>
                    <a:pt x="4969" y="4042"/>
                  </a:lnTo>
                  <a:lnTo>
                    <a:pt x="5390" y="4042"/>
                  </a:lnTo>
                  <a:lnTo>
                    <a:pt x="5769" y="4000"/>
                  </a:lnTo>
                  <a:lnTo>
                    <a:pt x="6148" y="3958"/>
                  </a:lnTo>
                  <a:lnTo>
                    <a:pt x="6484" y="3874"/>
                  </a:lnTo>
                  <a:lnTo>
                    <a:pt x="6821" y="3747"/>
                  </a:lnTo>
                  <a:lnTo>
                    <a:pt x="7116" y="3621"/>
                  </a:lnTo>
                  <a:lnTo>
                    <a:pt x="7369" y="3453"/>
                  </a:lnTo>
                  <a:lnTo>
                    <a:pt x="7832" y="3116"/>
                  </a:lnTo>
                  <a:lnTo>
                    <a:pt x="8253" y="2695"/>
                  </a:lnTo>
                  <a:lnTo>
                    <a:pt x="8590" y="2316"/>
                  </a:lnTo>
                  <a:lnTo>
                    <a:pt x="8842" y="1895"/>
                  </a:lnTo>
                  <a:lnTo>
                    <a:pt x="9011" y="1558"/>
                  </a:lnTo>
                  <a:lnTo>
                    <a:pt x="9137" y="1263"/>
                  </a:lnTo>
                  <a:lnTo>
                    <a:pt x="9263" y="1011"/>
                  </a:lnTo>
                  <a:lnTo>
                    <a:pt x="9011" y="1348"/>
                  </a:lnTo>
                  <a:lnTo>
                    <a:pt x="8758" y="1642"/>
                  </a:lnTo>
                  <a:lnTo>
                    <a:pt x="8463" y="1895"/>
                  </a:lnTo>
                  <a:lnTo>
                    <a:pt x="8169" y="2063"/>
                  </a:lnTo>
                  <a:lnTo>
                    <a:pt x="7874" y="2232"/>
                  </a:lnTo>
                  <a:lnTo>
                    <a:pt x="7579" y="2358"/>
                  </a:lnTo>
                  <a:lnTo>
                    <a:pt x="7284" y="2400"/>
                  </a:lnTo>
                  <a:lnTo>
                    <a:pt x="6948" y="2484"/>
                  </a:lnTo>
                  <a:lnTo>
                    <a:pt x="6316" y="2484"/>
                  </a:lnTo>
                  <a:lnTo>
                    <a:pt x="5684" y="2358"/>
                  </a:lnTo>
                  <a:lnTo>
                    <a:pt x="5053" y="2190"/>
                  </a:lnTo>
                  <a:lnTo>
                    <a:pt x="4421" y="1937"/>
                  </a:lnTo>
                  <a:lnTo>
                    <a:pt x="3874" y="1642"/>
                  </a:lnTo>
                  <a:lnTo>
                    <a:pt x="3327" y="1348"/>
                  </a:lnTo>
                  <a:lnTo>
                    <a:pt x="2822" y="1011"/>
                  </a:lnTo>
                  <a:lnTo>
                    <a:pt x="2400" y="716"/>
                  </a:lnTo>
                  <a:lnTo>
                    <a:pt x="1811" y="211"/>
                  </a:lnTo>
                  <a:lnTo>
                    <a:pt x="1558"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4" name="Google Shape;4814;p53">
              <a:extLst>
                <a:ext uri="{FF2B5EF4-FFF2-40B4-BE49-F238E27FC236}">
                  <a16:creationId xmlns:a16="http://schemas.microsoft.com/office/drawing/2014/main" id="{31D0C1CC-8576-E4A9-F896-2600BE86BB9A}"/>
                </a:ext>
              </a:extLst>
            </p:cNvPr>
            <p:cNvSpPr/>
            <p:nvPr/>
          </p:nvSpPr>
          <p:spPr>
            <a:xfrm>
              <a:off x="7141875" y="1745450"/>
              <a:ext cx="103175" cy="207375"/>
            </a:xfrm>
            <a:custGeom>
              <a:avLst/>
              <a:gdLst/>
              <a:ahLst/>
              <a:cxnLst/>
              <a:rect l="l" t="t" r="r" b="b"/>
              <a:pathLst>
                <a:path w="4127" h="8295" extrusionOk="0">
                  <a:moveTo>
                    <a:pt x="1558" y="0"/>
                  </a:moveTo>
                  <a:lnTo>
                    <a:pt x="1" y="1895"/>
                  </a:lnTo>
                  <a:lnTo>
                    <a:pt x="422" y="2484"/>
                  </a:lnTo>
                  <a:lnTo>
                    <a:pt x="885" y="3200"/>
                  </a:lnTo>
                  <a:lnTo>
                    <a:pt x="1390" y="4084"/>
                  </a:lnTo>
                  <a:lnTo>
                    <a:pt x="1853" y="5095"/>
                  </a:lnTo>
                  <a:lnTo>
                    <a:pt x="2064" y="5642"/>
                  </a:lnTo>
                  <a:lnTo>
                    <a:pt x="2232" y="6189"/>
                  </a:lnTo>
                  <a:lnTo>
                    <a:pt x="2400" y="6737"/>
                  </a:lnTo>
                  <a:lnTo>
                    <a:pt x="2485" y="7284"/>
                  </a:lnTo>
                  <a:lnTo>
                    <a:pt x="2485" y="7789"/>
                  </a:lnTo>
                  <a:lnTo>
                    <a:pt x="2485" y="8295"/>
                  </a:lnTo>
                  <a:lnTo>
                    <a:pt x="2569" y="8252"/>
                  </a:lnTo>
                  <a:lnTo>
                    <a:pt x="2864" y="8084"/>
                  </a:lnTo>
                  <a:lnTo>
                    <a:pt x="3285" y="7789"/>
                  </a:lnTo>
                  <a:lnTo>
                    <a:pt x="3495" y="7621"/>
                  </a:lnTo>
                  <a:lnTo>
                    <a:pt x="3664" y="7368"/>
                  </a:lnTo>
                  <a:lnTo>
                    <a:pt x="3832" y="7074"/>
                  </a:lnTo>
                  <a:lnTo>
                    <a:pt x="4000" y="6737"/>
                  </a:lnTo>
                  <a:lnTo>
                    <a:pt x="4085" y="6400"/>
                  </a:lnTo>
                  <a:lnTo>
                    <a:pt x="4127" y="5979"/>
                  </a:lnTo>
                  <a:lnTo>
                    <a:pt x="4127" y="5516"/>
                  </a:lnTo>
                  <a:lnTo>
                    <a:pt x="4042" y="4968"/>
                  </a:lnTo>
                  <a:lnTo>
                    <a:pt x="3874" y="4421"/>
                  </a:lnTo>
                  <a:lnTo>
                    <a:pt x="3579" y="3790"/>
                  </a:lnTo>
                  <a:lnTo>
                    <a:pt x="2569" y="1727"/>
                  </a:lnTo>
                  <a:lnTo>
                    <a:pt x="1937" y="590"/>
                  </a:lnTo>
                  <a:lnTo>
                    <a:pt x="1643" y="127"/>
                  </a:lnTo>
                  <a:lnTo>
                    <a:pt x="155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5" name="Google Shape;4815;p53">
              <a:extLst>
                <a:ext uri="{FF2B5EF4-FFF2-40B4-BE49-F238E27FC236}">
                  <a16:creationId xmlns:a16="http://schemas.microsoft.com/office/drawing/2014/main" id="{55A11E34-E9FC-97C5-2E32-D0C3ED9718E3}"/>
                </a:ext>
              </a:extLst>
            </p:cNvPr>
            <p:cNvSpPr/>
            <p:nvPr/>
          </p:nvSpPr>
          <p:spPr>
            <a:xfrm>
              <a:off x="7080825" y="1855975"/>
              <a:ext cx="167375" cy="232625"/>
            </a:xfrm>
            <a:custGeom>
              <a:avLst/>
              <a:gdLst/>
              <a:ahLst/>
              <a:cxnLst/>
              <a:rect l="l" t="t" r="r" b="b"/>
              <a:pathLst>
                <a:path w="6695" h="9305" extrusionOk="0">
                  <a:moveTo>
                    <a:pt x="6316" y="0"/>
                  </a:moveTo>
                  <a:lnTo>
                    <a:pt x="6274" y="463"/>
                  </a:lnTo>
                  <a:lnTo>
                    <a:pt x="6232" y="674"/>
                  </a:lnTo>
                  <a:lnTo>
                    <a:pt x="6190" y="926"/>
                  </a:lnTo>
                  <a:lnTo>
                    <a:pt x="6063" y="1179"/>
                  </a:lnTo>
                  <a:lnTo>
                    <a:pt x="5937" y="1390"/>
                  </a:lnTo>
                  <a:lnTo>
                    <a:pt x="5769" y="1642"/>
                  </a:lnTo>
                  <a:lnTo>
                    <a:pt x="5600" y="1853"/>
                  </a:lnTo>
                  <a:lnTo>
                    <a:pt x="5348" y="2063"/>
                  </a:lnTo>
                  <a:lnTo>
                    <a:pt x="5095" y="2316"/>
                  </a:lnTo>
                  <a:lnTo>
                    <a:pt x="4800" y="2484"/>
                  </a:lnTo>
                  <a:lnTo>
                    <a:pt x="4464" y="2695"/>
                  </a:lnTo>
                  <a:lnTo>
                    <a:pt x="4085" y="2863"/>
                  </a:lnTo>
                  <a:lnTo>
                    <a:pt x="3664" y="3031"/>
                  </a:lnTo>
                  <a:lnTo>
                    <a:pt x="3200" y="3200"/>
                  </a:lnTo>
                  <a:lnTo>
                    <a:pt x="2695" y="3326"/>
                  </a:lnTo>
                  <a:lnTo>
                    <a:pt x="2190" y="3453"/>
                  </a:lnTo>
                  <a:lnTo>
                    <a:pt x="1769" y="3663"/>
                  </a:lnTo>
                  <a:lnTo>
                    <a:pt x="1390" y="3958"/>
                  </a:lnTo>
                  <a:lnTo>
                    <a:pt x="1095" y="4252"/>
                  </a:lnTo>
                  <a:lnTo>
                    <a:pt x="843" y="4589"/>
                  </a:lnTo>
                  <a:lnTo>
                    <a:pt x="590" y="4926"/>
                  </a:lnTo>
                  <a:lnTo>
                    <a:pt x="422" y="5305"/>
                  </a:lnTo>
                  <a:lnTo>
                    <a:pt x="295" y="5684"/>
                  </a:lnTo>
                  <a:lnTo>
                    <a:pt x="169" y="6063"/>
                  </a:lnTo>
                  <a:lnTo>
                    <a:pt x="85" y="6400"/>
                  </a:lnTo>
                  <a:lnTo>
                    <a:pt x="1" y="7031"/>
                  </a:lnTo>
                  <a:lnTo>
                    <a:pt x="1" y="7452"/>
                  </a:lnTo>
                  <a:lnTo>
                    <a:pt x="1" y="7579"/>
                  </a:lnTo>
                  <a:lnTo>
                    <a:pt x="2022" y="9305"/>
                  </a:lnTo>
                  <a:lnTo>
                    <a:pt x="1980" y="9136"/>
                  </a:lnTo>
                  <a:lnTo>
                    <a:pt x="1895" y="8673"/>
                  </a:lnTo>
                  <a:lnTo>
                    <a:pt x="1811" y="8000"/>
                  </a:lnTo>
                  <a:lnTo>
                    <a:pt x="1769" y="7579"/>
                  </a:lnTo>
                  <a:lnTo>
                    <a:pt x="1811" y="7158"/>
                  </a:lnTo>
                  <a:lnTo>
                    <a:pt x="1853" y="6737"/>
                  </a:lnTo>
                  <a:lnTo>
                    <a:pt x="1937" y="6315"/>
                  </a:lnTo>
                  <a:lnTo>
                    <a:pt x="2064" y="5894"/>
                  </a:lnTo>
                  <a:lnTo>
                    <a:pt x="2274" y="5516"/>
                  </a:lnTo>
                  <a:lnTo>
                    <a:pt x="2527" y="5137"/>
                  </a:lnTo>
                  <a:lnTo>
                    <a:pt x="2864" y="4800"/>
                  </a:lnTo>
                  <a:lnTo>
                    <a:pt x="3285" y="4547"/>
                  </a:lnTo>
                  <a:lnTo>
                    <a:pt x="3537" y="4421"/>
                  </a:lnTo>
                  <a:lnTo>
                    <a:pt x="3790" y="4337"/>
                  </a:lnTo>
                  <a:lnTo>
                    <a:pt x="4548" y="4084"/>
                  </a:lnTo>
                  <a:lnTo>
                    <a:pt x="5137" y="3789"/>
                  </a:lnTo>
                  <a:lnTo>
                    <a:pt x="5642" y="3453"/>
                  </a:lnTo>
                  <a:lnTo>
                    <a:pt x="6021" y="3116"/>
                  </a:lnTo>
                  <a:lnTo>
                    <a:pt x="6274" y="2779"/>
                  </a:lnTo>
                  <a:lnTo>
                    <a:pt x="6484" y="2400"/>
                  </a:lnTo>
                  <a:lnTo>
                    <a:pt x="6611" y="2063"/>
                  </a:lnTo>
                  <a:lnTo>
                    <a:pt x="6653" y="1684"/>
                  </a:lnTo>
                  <a:lnTo>
                    <a:pt x="6695" y="1347"/>
                  </a:lnTo>
                  <a:lnTo>
                    <a:pt x="6653" y="1053"/>
                  </a:lnTo>
                  <a:lnTo>
                    <a:pt x="6611" y="758"/>
                  </a:lnTo>
                  <a:lnTo>
                    <a:pt x="6527" y="505"/>
                  </a:lnTo>
                  <a:lnTo>
                    <a:pt x="6358" y="126"/>
                  </a:lnTo>
                  <a:lnTo>
                    <a:pt x="6316"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16" name="Google Shape;4816;p53">
            <a:extLst>
              <a:ext uri="{FF2B5EF4-FFF2-40B4-BE49-F238E27FC236}">
                <a16:creationId xmlns:a16="http://schemas.microsoft.com/office/drawing/2014/main" id="{DD103D49-0B13-37A3-1F8F-B74025B2E086}"/>
              </a:ext>
            </a:extLst>
          </p:cNvPr>
          <p:cNvGrpSpPr/>
          <p:nvPr/>
        </p:nvGrpSpPr>
        <p:grpSpPr>
          <a:xfrm>
            <a:off x="610281" y="1200330"/>
            <a:ext cx="4575218" cy="3943004"/>
            <a:chOff x="857825" y="2795100"/>
            <a:chExt cx="2388150" cy="2058150"/>
          </a:xfrm>
        </p:grpSpPr>
        <p:sp>
          <p:nvSpPr>
            <p:cNvPr id="4817" name="Google Shape;4817;p53">
              <a:extLst>
                <a:ext uri="{FF2B5EF4-FFF2-40B4-BE49-F238E27FC236}">
                  <a16:creationId xmlns:a16="http://schemas.microsoft.com/office/drawing/2014/main" id="{E60A479D-DCDF-3509-C189-98ABC8C916FB}"/>
                </a:ext>
              </a:extLst>
            </p:cNvPr>
            <p:cNvSpPr/>
            <p:nvPr/>
          </p:nvSpPr>
          <p:spPr>
            <a:xfrm>
              <a:off x="960950" y="3005450"/>
              <a:ext cx="233050" cy="279450"/>
            </a:xfrm>
            <a:custGeom>
              <a:avLst/>
              <a:gdLst/>
              <a:ahLst/>
              <a:cxnLst/>
              <a:rect l="l" t="t" r="r" b="b"/>
              <a:pathLst>
                <a:path w="9322" h="11178" extrusionOk="0">
                  <a:moveTo>
                    <a:pt x="5115" y="0"/>
                  </a:moveTo>
                  <a:lnTo>
                    <a:pt x="0" y="4331"/>
                  </a:lnTo>
                  <a:lnTo>
                    <a:pt x="4867" y="8497"/>
                  </a:lnTo>
                  <a:lnTo>
                    <a:pt x="6476" y="11178"/>
                  </a:lnTo>
                  <a:lnTo>
                    <a:pt x="9322" y="7672"/>
                  </a:lnTo>
                  <a:lnTo>
                    <a:pt x="511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8" name="Google Shape;4818;p53">
              <a:extLst>
                <a:ext uri="{FF2B5EF4-FFF2-40B4-BE49-F238E27FC236}">
                  <a16:creationId xmlns:a16="http://schemas.microsoft.com/office/drawing/2014/main" id="{3602FEA4-C66B-1DBB-E627-DFB0C063C128}"/>
                </a:ext>
              </a:extLst>
            </p:cNvPr>
            <p:cNvSpPr/>
            <p:nvPr/>
          </p:nvSpPr>
          <p:spPr>
            <a:xfrm>
              <a:off x="857825" y="2879650"/>
              <a:ext cx="232025" cy="248525"/>
            </a:xfrm>
            <a:custGeom>
              <a:avLst/>
              <a:gdLst/>
              <a:ahLst/>
              <a:cxnLst/>
              <a:rect l="l" t="t" r="r" b="b"/>
              <a:pathLst>
                <a:path w="9281" h="9941" extrusionOk="0">
                  <a:moveTo>
                    <a:pt x="4744" y="0"/>
                  </a:moveTo>
                  <a:lnTo>
                    <a:pt x="4620" y="83"/>
                  </a:lnTo>
                  <a:lnTo>
                    <a:pt x="4579" y="207"/>
                  </a:lnTo>
                  <a:lnTo>
                    <a:pt x="4579" y="289"/>
                  </a:lnTo>
                  <a:lnTo>
                    <a:pt x="4620" y="495"/>
                  </a:lnTo>
                  <a:lnTo>
                    <a:pt x="4744" y="784"/>
                  </a:lnTo>
                  <a:lnTo>
                    <a:pt x="4868" y="1073"/>
                  </a:lnTo>
                  <a:lnTo>
                    <a:pt x="5198" y="1568"/>
                  </a:lnTo>
                  <a:lnTo>
                    <a:pt x="8126" y="6187"/>
                  </a:lnTo>
                  <a:lnTo>
                    <a:pt x="8126" y="6187"/>
                  </a:lnTo>
                  <a:lnTo>
                    <a:pt x="7549" y="5486"/>
                  </a:lnTo>
                  <a:lnTo>
                    <a:pt x="6930" y="4867"/>
                  </a:lnTo>
                  <a:lnTo>
                    <a:pt x="6311" y="4249"/>
                  </a:lnTo>
                  <a:lnTo>
                    <a:pt x="5651" y="3630"/>
                  </a:lnTo>
                  <a:lnTo>
                    <a:pt x="4991" y="3052"/>
                  </a:lnTo>
                  <a:lnTo>
                    <a:pt x="4290" y="2516"/>
                  </a:lnTo>
                  <a:lnTo>
                    <a:pt x="3589" y="1980"/>
                  </a:lnTo>
                  <a:lnTo>
                    <a:pt x="2847" y="1485"/>
                  </a:lnTo>
                  <a:lnTo>
                    <a:pt x="2558" y="1320"/>
                  </a:lnTo>
                  <a:lnTo>
                    <a:pt x="2434" y="1279"/>
                  </a:lnTo>
                  <a:lnTo>
                    <a:pt x="2269" y="1238"/>
                  </a:lnTo>
                  <a:lnTo>
                    <a:pt x="2145" y="1279"/>
                  </a:lnTo>
                  <a:lnTo>
                    <a:pt x="2063" y="1361"/>
                  </a:lnTo>
                  <a:lnTo>
                    <a:pt x="2022" y="1444"/>
                  </a:lnTo>
                  <a:lnTo>
                    <a:pt x="2022" y="1526"/>
                  </a:lnTo>
                  <a:lnTo>
                    <a:pt x="2022" y="1774"/>
                  </a:lnTo>
                  <a:lnTo>
                    <a:pt x="2145" y="2063"/>
                  </a:lnTo>
                  <a:lnTo>
                    <a:pt x="2269" y="2269"/>
                  </a:lnTo>
                  <a:lnTo>
                    <a:pt x="2434" y="2516"/>
                  </a:lnTo>
                  <a:lnTo>
                    <a:pt x="2764" y="2887"/>
                  </a:lnTo>
                  <a:lnTo>
                    <a:pt x="3094" y="3217"/>
                  </a:lnTo>
                  <a:lnTo>
                    <a:pt x="3795" y="3877"/>
                  </a:lnTo>
                  <a:lnTo>
                    <a:pt x="7342" y="7094"/>
                  </a:lnTo>
                  <a:lnTo>
                    <a:pt x="6023" y="6146"/>
                  </a:lnTo>
                  <a:lnTo>
                    <a:pt x="4661" y="5238"/>
                  </a:lnTo>
                  <a:lnTo>
                    <a:pt x="3300" y="4331"/>
                  </a:lnTo>
                  <a:lnTo>
                    <a:pt x="1898" y="3506"/>
                  </a:lnTo>
                  <a:lnTo>
                    <a:pt x="1609" y="3300"/>
                  </a:lnTo>
                  <a:lnTo>
                    <a:pt x="1321" y="3176"/>
                  </a:lnTo>
                  <a:lnTo>
                    <a:pt x="991" y="3052"/>
                  </a:lnTo>
                  <a:lnTo>
                    <a:pt x="702" y="2970"/>
                  </a:lnTo>
                  <a:lnTo>
                    <a:pt x="496" y="2970"/>
                  </a:lnTo>
                  <a:lnTo>
                    <a:pt x="413" y="3011"/>
                  </a:lnTo>
                  <a:lnTo>
                    <a:pt x="331" y="3052"/>
                  </a:lnTo>
                  <a:lnTo>
                    <a:pt x="289" y="3135"/>
                  </a:lnTo>
                  <a:lnTo>
                    <a:pt x="289" y="3259"/>
                  </a:lnTo>
                  <a:lnTo>
                    <a:pt x="289" y="3382"/>
                  </a:lnTo>
                  <a:lnTo>
                    <a:pt x="331" y="3547"/>
                  </a:lnTo>
                  <a:lnTo>
                    <a:pt x="454" y="3795"/>
                  </a:lnTo>
                  <a:lnTo>
                    <a:pt x="661" y="4001"/>
                  </a:lnTo>
                  <a:lnTo>
                    <a:pt x="867" y="4207"/>
                  </a:lnTo>
                  <a:lnTo>
                    <a:pt x="5651" y="8249"/>
                  </a:lnTo>
                  <a:lnTo>
                    <a:pt x="3960" y="7218"/>
                  </a:lnTo>
                  <a:lnTo>
                    <a:pt x="2888" y="6641"/>
                  </a:lnTo>
                  <a:lnTo>
                    <a:pt x="1650" y="5981"/>
                  </a:lnTo>
                  <a:lnTo>
                    <a:pt x="1362" y="5857"/>
                  </a:lnTo>
                  <a:lnTo>
                    <a:pt x="1032" y="5733"/>
                  </a:lnTo>
                  <a:lnTo>
                    <a:pt x="702" y="5610"/>
                  </a:lnTo>
                  <a:lnTo>
                    <a:pt x="207" y="5610"/>
                  </a:lnTo>
                  <a:lnTo>
                    <a:pt x="83" y="5692"/>
                  </a:lnTo>
                  <a:lnTo>
                    <a:pt x="42" y="5733"/>
                  </a:lnTo>
                  <a:lnTo>
                    <a:pt x="1" y="5857"/>
                  </a:lnTo>
                  <a:lnTo>
                    <a:pt x="1" y="5981"/>
                  </a:lnTo>
                  <a:lnTo>
                    <a:pt x="1" y="6063"/>
                  </a:lnTo>
                  <a:lnTo>
                    <a:pt x="124" y="6228"/>
                  </a:lnTo>
                  <a:lnTo>
                    <a:pt x="289" y="6393"/>
                  </a:lnTo>
                  <a:lnTo>
                    <a:pt x="867" y="6888"/>
                  </a:lnTo>
                  <a:lnTo>
                    <a:pt x="1527" y="7342"/>
                  </a:lnTo>
                  <a:lnTo>
                    <a:pt x="2187" y="7837"/>
                  </a:lnTo>
                  <a:lnTo>
                    <a:pt x="2764" y="8291"/>
                  </a:lnTo>
                  <a:lnTo>
                    <a:pt x="3177" y="8662"/>
                  </a:lnTo>
                  <a:lnTo>
                    <a:pt x="3589" y="8992"/>
                  </a:lnTo>
                  <a:lnTo>
                    <a:pt x="4043" y="9322"/>
                  </a:lnTo>
                  <a:lnTo>
                    <a:pt x="4496" y="9610"/>
                  </a:lnTo>
                  <a:lnTo>
                    <a:pt x="4950" y="9775"/>
                  </a:lnTo>
                  <a:lnTo>
                    <a:pt x="5363" y="9899"/>
                  </a:lnTo>
                  <a:lnTo>
                    <a:pt x="5775" y="9940"/>
                  </a:lnTo>
                  <a:lnTo>
                    <a:pt x="6187" y="9940"/>
                  </a:lnTo>
                  <a:lnTo>
                    <a:pt x="6559" y="9858"/>
                  </a:lnTo>
                  <a:lnTo>
                    <a:pt x="6971" y="9734"/>
                  </a:lnTo>
                  <a:lnTo>
                    <a:pt x="7342" y="9487"/>
                  </a:lnTo>
                  <a:lnTo>
                    <a:pt x="7714" y="9239"/>
                  </a:lnTo>
                  <a:lnTo>
                    <a:pt x="9281" y="5115"/>
                  </a:lnTo>
                  <a:lnTo>
                    <a:pt x="8992" y="4579"/>
                  </a:lnTo>
                  <a:lnTo>
                    <a:pt x="8662" y="4084"/>
                  </a:lnTo>
                  <a:lnTo>
                    <a:pt x="7961" y="3094"/>
                  </a:lnTo>
                  <a:lnTo>
                    <a:pt x="7177" y="2145"/>
                  </a:lnTo>
                  <a:lnTo>
                    <a:pt x="6394" y="1238"/>
                  </a:lnTo>
                  <a:lnTo>
                    <a:pt x="5858" y="619"/>
                  </a:lnTo>
                  <a:lnTo>
                    <a:pt x="5528" y="371"/>
                  </a:lnTo>
                  <a:lnTo>
                    <a:pt x="5198" y="124"/>
                  </a:lnTo>
                  <a:lnTo>
                    <a:pt x="5074" y="42"/>
                  </a:lnTo>
                  <a:lnTo>
                    <a:pt x="490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9" name="Google Shape;4819;p53">
              <a:extLst>
                <a:ext uri="{FF2B5EF4-FFF2-40B4-BE49-F238E27FC236}">
                  <a16:creationId xmlns:a16="http://schemas.microsoft.com/office/drawing/2014/main" id="{AC36C68E-267D-3AFA-9BCF-40E112B4B7D9}"/>
                </a:ext>
              </a:extLst>
            </p:cNvPr>
            <p:cNvSpPr/>
            <p:nvPr/>
          </p:nvSpPr>
          <p:spPr>
            <a:xfrm>
              <a:off x="857825" y="2879650"/>
              <a:ext cx="232025" cy="248525"/>
            </a:xfrm>
            <a:custGeom>
              <a:avLst/>
              <a:gdLst/>
              <a:ahLst/>
              <a:cxnLst/>
              <a:rect l="l" t="t" r="r" b="b"/>
              <a:pathLst>
                <a:path w="9281" h="9941" fill="none" extrusionOk="0">
                  <a:moveTo>
                    <a:pt x="9281" y="5115"/>
                  </a:moveTo>
                  <a:lnTo>
                    <a:pt x="9281" y="5115"/>
                  </a:lnTo>
                  <a:lnTo>
                    <a:pt x="8992" y="4579"/>
                  </a:lnTo>
                  <a:lnTo>
                    <a:pt x="8662" y="4084"/>
                  </a:lnTo>
                  <a:lnTo>
                    <a:pt x="7961" y="3094"/>
                  </a:lnTo>
                  <a:lnTo>
                    <a:pt x="7177" y="2145"/>
                  </a:lnTo>
                  <a:lnTo>
                    <a:pt x="6394" y="1238"/>
                  </a:lnTo>
                  <a:lnTo>
                    <a:pt x="6394" y="1238"/>
                  </a:lnTo>
                  <a:lnTo>
                    <a:pt x="5858" y="619"/>
                  </a:lnTo>
                  <a:lnTo>
                    <a:pt x="5528" y="371"/>
                  </a:lnTo>
                  <a:lnTo>
                    <a:pt x="5198" y="124"/>
                  </a:lnTo>
                  <a:lnTo>
                    <a:pt x="5198" y="124"/>
                  </a:lnTo>
                  <a:lnTo>
                    <a:pt x="5074" y="42"/>
                  </a:lnTo>
                  <a:lnTo>
                    <a:pt x="4909" y="0"/>
                  </a:lnTo>
                  <a:lnTo>
                    <a:pt x="4744" y="0"/>
                  </a:lnTo>
                  <a:lnTo>
                    <a:pt x="4620" y="83"/>
                  </a:lnTo>
                  <a:lnTo>
                    <a:pt x="4620" y="83"/>
                  </a:lnTo>
                  <a:lnTo>
                    <a:pt x="4579" y="207"/>
                  </a:lnTo>
                  <a:lnTo>
                    <a:pt x="4579" y="289"/>
                  </a:lnTo>
                  <a:lnTo>
                    <a:pt x="4620" y="495"/>
                  </a:lnTo>
                  <a:lnTo>
                    <a:pt x="4620" y="495"/>
                  </a:lnTo>
                  <a:lnTo>
                    <a:pt x="4744" y="784"/>
                  </a:lnTo>
                  <a:lnTo>
                    <a:pt x="4868" y="1073"/>
                  </a:lnTo>
                  <a:lnTo>
                    <a:pt x="5198" y="1568"/>
                  </a:lnTo>
                  <a:lnTo>
                    <a:pt x="5198" y="1568"/>
                  </a:lnTo>
                  <a:lnTo>
                    <a:pt x="8126" y="6187"/>
                  </a:lnTo>
                  <a:lnTo>
                    <a:pt x="8126" y="6187"/>
                  </a:lnTo>
                  <a:lnTo>
                    <a:pt x="7549" y="5486"/>
                  </a:lnTo>
                  <a:lnTo>
                    <a:pt x="6930" y="4867"/>
                  </a:lnTo>
                  <a:lnTo>
                    <a:pt x="6311" y="4249"/>
                  </a:lnTo>
                  <a:lnTo>
                    <a:pt x="5651" y="3630"/>
                  </a:lnTo>
                  <a:lnTo>
                    <a:pt x="4991" y="3052"/>
                  </a:lnTo>
                  <a:lnTo>
                    <a:pt x="4290" y="2516"/>
                  </a:lnTo>
                  <a:lnTo>
                    <a:pt x="3589" y="1980"/>
                  </a:lnTo>
                  <a:lnTo>
                    <a:pt x="2847" y="1485"/>
                  </a:lnTo>
                  <a:lnTo>
                    <a:pt x="2847" y="1485"/>
                  </a:lnTo>
                  <a:lnTo>
                    <a:pt x="2558" y="1320"/>
                  </a:lnTo>
                  <a:lnTo>
                    <a:pt x="2434" y="1279"/>
                  </a:lnTo>
                  <a:lnTo>
                    <a:pt x="2269" y="1238"/>
                  </a:lnTo>
                  <a:lnTo>
                    <a:pt x="2269" y="1238"/>
                  </a:lnTo>
                  <a:lnTo>
                    <a:pt x="2145" y="1279"/>
                  </a:lnTo>
                  <a:lnTo>
                    <a:pt x="2063" y="1361"/>
                  </a:lnTo>
                  <a:lnTo>
                    <a:pt x="2063" y="1361"/>
                  </a:lnTo>
                  <a:lnTo>
                    <a:pt x="2022" y="1444"/>
                  </a:lnTo>
                  <a:lnTo>
                    <a:pt x="2022" y="1526"/>
                  </a:lnTo>
                  <a:lnTo>
                    <a:pt x="2022" y="1526"/>
                  </a:lnTo>
                  <a:lnTo>
                    <a:pt x="2022" y="1774"/>
                  </a:lnTo>
                  <a:lnTo>
                    <a:pt x="2145" y="2063"/>
                  </a:lnTo>
                  <a:lnTo>
                    <a:pt x="2269" y="2269"/>
                  </a:lnTo>
                  <a:lnTo>
                    <a:pt x="2434" y="2516"/>
                  </a:lnTo>
                  <a:lnTo>
                    <a:pt x="2434" y="2516"/>
                  </a:lnTo>
                  <a:lnTo>
                    <a:pt x="2764" y="2887"/>
                  </a:lnTo>
                  <a:lnTo>
                    <a:pt x="3094" y="3217"/>
                  </a:lnTo>
                  <a:lnTo>
                    <a:pt x="3795" y="3877"/>
                  </a:lnTo>
                  <a:lnTo>
                    <a:pt x="3795" y="3877"/>
                  </a:lnTo>
                  <a:lnTo>
                    <a:pt x="7342" y="7094"/>
                  </a:lnTo>
                  <a:lnTo>
                    <a:pt x="7342" y="7094"/>
                  </a:lnTo>
                  <a:lnTo>
                    <a:pt x="6023" y="6146"/>
                  </a:lnTo>
                  <a:lnTo>
                    <a:pt x="4661" y="5238"/>
                  </a:lnTo>
                  <a:lnTo>
                    <a:pt x="3300" y="4331"/>
                  </a:lnTo>
                  <a:lnTo>
                    <a:pt x="1898" y="3506"/>
                  </a:lnTo>
                  <a:lnTo>
                    <a:pt x="1898" y="3506"/>
                  </a:lnTo>
                  <a:lnTo>
                    <a:pt x="1609" y="3300"/>
                  </a:lnTo>
                  <a:lnTo>
                    <a:pt x="1321" y="3176"/>
                  </a:lnTo>
                  <a:lnTo>
                    <a:pt x="991" y="3052"/>
                  </a:lnTo>
                  <a:lnTo>
                    <a:pt x="702" y="2970"/>
                  </a:lnTo>
                  <a:lnTo>
                    <a:pt x="702" y="2970"/>
                  </a:lnTo>
                  <a:lnTo>
                    <a:pt x="496" y="2970"/>
                  </a:lnTo>
                  <a:lnTo>
                    <a:pt x="413" y="3011"/>
                  </a:lnTo>
                  <a:lnTo>
                    <a:pt x="331" y="3052"/>
                  </a:lnTo>
                  <a:lnTo>
                    <a:pt x="331" y="3052"/>
                  </a:lnTo>
                  <a:lnTo>
                    <a:pt x="289" y="3135"/>
                  </a:lnTo>
                  <a:lnTo>
                    <a:pt x="289" y="3259"/>
                  </a:lnTo>
                  <a:lnTo>
                    <a:pt x="289" y="3259"/>
                  </a:lnTo>
                  <a:lnTo>
                    <a:pt x="289" y="3382"/>
                  </a:lnTo>
                  <a:lnTo>
                    <a:pt x="331" y="3547"/>
                  </a:lnTo>
                  <a:lnTo>
                    <a:pt x="454" y="3795"/>
                  </a:lnTo>
                  <a:lnTo>
                    <a:pt x="661" y="4001"/>
                  </a:lnTo>
                  <a:lnTo>
                    <a:pt x="867" y="4207"/>
                  </a:lnTo>
                  <a:lnTo>
                    <a:pt x="867" y="4207"/>
                  </a:lnTo>
                  <a:lnTo>
                    <a:pt x="5651" y="8249"/>
                  </a:lnTo>
                  <a:lnTo>
                    <a:pt x="5651" y="8249"/>
                  </a:lnTo>
                  <a:lnTo>
                    <a:pt x="3960" y="7218"/>
                  </a:lnTo>
                  <a:lnTo>
                    <a:pt x="2888" y="6641"/>
                  </a:lnTo>
                  <a:lnTo>
                    <a:pt x="1650" y="5981"/>
                  </a:lnTo>
                  <a:lnTo>
                    <a:pt x="1650" y="5981"/>
                  </a:lnTo>
                  <a:lnTo>
                    <a:pt x="1362" y="5857"/>
                  </a:lnTo>
                  <a:lnTo>
                    <a:pt x="1032" y="5733"/>
                  </a:lnTo>
                  <a:lnTo>
                    <a:pt x="702" y="5610"/>
                  </a:lnTo>
                  <a:lnTo>
                    <a:pt x="331" y="5610"/>
                  </a:lnTo>
                  <a:lnTo>
                    <a:pt x="331" y="5610"/>
                  </a:lnTo>
                  <a:lnTo>
                    <a:pt x="207" y="5610"/>
                  </a:lnTo>
                  <a:lnTo>
                    <a:pt x="83" y="5692"/>
                  </a:lnTo>
                  <a:lnTo>
                    <a:pt x="83" y="5692"/>
                  </a:lnTo>
                  <a:lnTo>
                    <a:pt x="42" y="5733"/>
                  </a:lnTo>
                  <a:lnTo>
                    <a:pt x="1" y="5857"/>
                  </a:lnTo>
                  <a:lnTo>
                    <a:pt x="1" y="5981"/>
                  </a:lnTo>
                  <a:lnTo>
                    <a:pt x="1" y="6063"/>
                  </a:lnTo>
                  <a:lnTo>
                    <a:pt x="1" y="6063"/>
                  </a:lnTo>
                  <a:lnTo>
                    <a:pt x="124" y="6228"/>
                  </a:lnTo>
                  <a:lnTo>
                    <a:pt x="289" y="6393"/>
                  </a:lnTo>
                  <a:lnTo>
                    <a:pt x="289" y="6393"/>
                  </a:lnTo>
                  <a:lnTo>
                    <a:pt x="867" y="6888"/>
                  </a:lnTo>
                  <a:lnTo>
                    <a:pt x="1527" y="7342"/>
                  </a:lnTo>
                  <a:lnTo>
                    <a:pt x="2187" y="7837"/>
                  </a:lnTo>
                  <a:lnTo>
                    <a:pt x="2764" y="8291"/>
                  </a:lnTo>
                  <a:lnTo>
                    <a:pt x="2764" y="8291"/>
                  </a:lnTo>
                  <a:lnTo>
                    <a:pt x="3177" y="8662"/>
                  </a:lnTo>
                  <a:lnTo>
                    <a:pt x="3589" y="8992"/>
                  </a:lnTo>
                  <a:lnTo>
                    <a:pt x="4043" y="9322"/>
                  </a:lnTo>
                  <a:lnTo>
                    <a:pt x="4496" y="9610"/>
                  </a:lnTo>
                  <a:lnTo>
                    <a:pt x="4496" y="9610"/>
                  </a:lnTo>
                  <a:lnTo>
                    <a:pt x="4950" y="9775"/>
                  </a:lnTo>
                  <a:lnTo>
                    <a:pt x="5363" y="9899"/>
                  </a:lnTo>
                  <a:lnTo>
                    <a:pt x="5775" y="9940"/>
                  </a:lnTo>
                  <a:lnTo>
                    <a:pt x="6187" y="9940"/>
                  </a:lnTo>
                  <a:lnTo>
                    <a:pt x="6559" y="9858"/>
                  </a:lnTo>
                  <a:lnTo>
                    <a:pt x="6971" y="9734"/>
                  </a:lnTo>
                  <a:lnTo>
                    <a:pt x="7342" y="9487"/>
                  </a:lnTo>
                  <a:lnTo>
                    <a:pt x="7714" y="9239"/>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0" name="Google Shape;4820;p53">
              <a:extLst>
                <a:ext uri="{FF2B5EF4-FFF2-40B4-BE49-F238E27FC236}">
                  <a16:creationId xmlns:a16="http://schemas.microsoft.com/office/drawing/2014/main" id="{2F81CAF4-B693-99B7-A799-DE563D1CB266}"/>
                </a:ext>
              </a:extLst>
            </p:cNvPr>
            <p:cNvSpPr/>
            <p:nvPr/>
          </p:nvSpPr>
          <p:spPr>
            <a:xfrm>
              <a:off x="1096025" y="2952850"/>
              <a:ext cx="57775" cy="170175"/>
            </a:xfrm>
            <a:custGeom>
              <a:avLst/>
              <a:gdLst/>
              <a:ahLst/>
              <a:cxnLst/>
              <a:rect l="l" t="t" r="r" b="b"/>
              <a:pathLst>
                <a:path w="2311" h="6807" extrusionOk="0">
                  <a:moveTo>
                    <a:pt x="537" y="1"/>
                  </a:moveTo>
                  <a:lnTo>
                    <a:pt x="413" y="42"/>
                  </a:lnTo>
                  <a:lnTo>
                    <a:pt x="289" y="124"/>
                  </a:lnTo>
                  <a:lnTo>
                    <a:pt x="165" y="248"/>
                  </a:lnTo>
                  <a:lnTo>
                    <a:pt x="83" y="372"/>
                  </a:lnTo>
                  <a:lnTo>
                    <a:pt x="42" y="537"/>
                  </a:lnTo>
                  <a:lnTo>
                    <a:pt x="0" y="867"/>
                  </a:lnTo>
                  <a:lnTo>
                    <a:pt x="0" y="1156"/>
                  </a:lnTo>
                  <a:lnTo>
                    <a:pt x="42" y="1444"/>
                  </a:lnTo>
                  <a:lnTo>
                    <a:pt x="124" y="1733"/>
                  </a:lnTo>
                  <a:lnTo>
                    <a:pt x="248" y="2022"/>
                  </a:lnTo>
                  <a:lnTo>
                    <a:pt x="372" y="2269"/>
                  </a:lnTo>
                  <a:lnTo>
                    <a:pt x="454" y="2517"/>
                  </a:lnTo>
                  <a:lnTo>
                    <a:pt x="495" y="2723"/>
                  </a:lnTo>
                  <a:lnTo>
                    <a:pt x="454" y="2929"/>
                  </a:lnTo>
                  <a:lnTo>
                    <a:pt x="372" y="3383"/>
                  </a:lnTo>
                  <a:lnTo>
                    <a:pt x="289" y="3878"/>
                  </a:lnTo>
                  <a:lnTo>
                    <a:pt x="289" y="4373"/>
                  </a:lnTo>
                  <a:lnTo>
                    <a:pt x="372" y="4868"/>
                  </a:lnTo>
                  <a:lnTo>
                    <a:pt x="495" y="5363"/>
                  </a:lnTo>
                  <a:lnTo>
                    <a:pt x="619" y="5734"/>
                  </a:lnTo>
                  <a:lnTo>
                    <a:pt x="825" y="6229"/>
                  </a:lnTo>
                  <a:lnTo>
                    <a:pt x="908" y="6435"/>
                  </a:lnTo>
                  <a:lnTo>
                    <a:pt x="1073" y="6600"/>
                  </a:lnTo>
                  <a:lnTo>
                    <a:pt x="1238" y="6765"/>
                  </a:lnTo>
                  <a:lnTo>
                    <a:pt x="1444" y="6806"/>
                  </a:lnTo>
                  <a:lnTo>
                    <a:pt x="1609" y="6806"/>
                  </a:lnTo>
                  <a:lnTo>
                    <a:pt x="1774" y="6724"/>
                  </a:lnTo>
                  <a:lnTo>
                    <a:pt x="1898" y="6600"/>
                  </a:lnTo>
                  <a:lnTo>
                    <a:pt x="2021" y="6435"/>
                  </a:lnTo>
                  <a:lnTo>
                    <a:pt x="2104" y="6188"/>
                  </a:lnTo>
                  <a:lnTo>
                    <a:pt x="2186" y="5940"/>
                  </a:lnTo>
                  <a:lnTo>
                    <a:pt x="2269" y="5363"/>
                  </a:lnTo>
                  <a:lnTo>
                    <a:pt x="2310" y="4744"/>
                  </a:lnTo>
                  <a:lnTo>
                    <a:pt x="2310" y="4166"/>
                  </a:lnTo>
                  <a:lnTo>
                    <a:pt x="2269" y="3672"/>
                  </a:lnTo>
                  <a:lnTo>
                    <a:pt x="2228" y="3342"/>
                  </a:lnTo>
                  <a:lnTo>
                    <a:pt x="2104" y="2888"/>
                  </a:lnTo>
                  <a:lnTo>
                    <a:pt x="1980" y="2434"/>
                  </a:lnTo>
                  <a:lnTo>
                    <a:pt x="1609" y="1568"/>
                  </a:lnTo>
                  <a:lnTo>
                    <a:pt x="1155" y="537"/>
                  </a:lnTo>
                  <a:lnTo>
                    <a:pt x="1073" y="372"/>
                  </a:lnTo>
                  <a:lnTo>
                    <a:pt x="990" y="207"/>
                  </a:lnTo>
                  <a:lnTo>
                    <a:pt x="867" y="83"/>
                  </a:lnTo>
                  <a:lnTo>
                    <a:pt x="70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1" name="Google Shape;4821;p53">
              <a:extLst>
                <a:ext uri="{FF2B5EF4-FFF2-40B4-BE49-F238E27FC236}">
                  <a16:creationId xmlns:a16="http://schemas.microsoft.com/office/drawing/2014/main" id="{6B7C2520-FAEA-2790-96B6-8A0CBD9A6713}"/>
                </a:ext>
              </a:extLst>
            </p:cNvPr>
            <p:cNvSpPr/>
            <p:nvPr/>
          </p:nvSpPr>
          <p:spPr>
            <a:xfrm>
              <a:off x="2908775" y="3005450"/>
              <a:ext cx="233050" cy="279450"/>
            </a:xfrm>
            <a:custGeom>
              <a:avLst/>
              <a:gdLst/>
              <a:ahLst/>
              <a:cxnLst/>
              <a:rect l="l" t="t" r="r" b="b"/>
              <a:pathLst>
                <a:path w="9322" h="11178" extrusionOk="0">
                  <a:moveTo>
                    <a:pt x="4249" y="0"/>
                  </a:moveTo>
                  <a:lnTo>
                    <a:pt x="0" y="7672"/>
                  </a:lnTo>
                  <a:lnTo>
                    <a:pt x="2846" y="11178"/>
                  </a:lnTo>
                  <a:lnTo>
                    <a:pt x="4455" y="8497"/>
                  </a:lnTo>
                  <a:lnTo>
                    <a:pt x="9322" y="4331"/>
                  </a:lnTo>
                  <a:lnTo>
                    <a:pt x="424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2" name="Google Shape;4822;p53">
              <a:extLst>
                <a:ext uri="{FF2B5EF4-FFF2-40B4-BE49-F238E27FC236}">
                  <a16:creationId xmlns:a16="http://schemas.microsoft.com/office/drawing/2014/main" id="{7A7D914C-0AEC-C26D-755B-734FBE5B41DE}"/>
                </a:ext>
              </a:extLst>
            </p:cNvPr>
            <p:cNvSpPr/>
            <p:nvPr/>
          </p:nvSpPr>
          <p:spPr>
            <a:xfrm>
              <a:off x="3013950" y="2879650"/>
              <a:ext cx="232025" cy="248525"/>
            </a:xfrm>
            <a:custGeom>
              <a:avLst/>
              <a:gdLst/>
              <a:ahLst/>
              <a:cxnLst/>
              <a:rect l="l" t="t" r="r" b="b"/>
              <a:pathLst>
                <a:path w="9281" h="9941" extrusionOk="0">
                  <a:moveTo>
                    <a:pt x="4331" y="0"/>
                  </a:moveTo>
                  <a:lnTo>
                    <a:pt x="4207" y="42"/>
                  </a:lnTo>
                  <a:lnTo>
                    <a:pt x="4042" y="124"/>
                  </a:lnTo>
                  <a:lnTo>
                    <a:pt x="3712" y="371"/>
                  </a:lnTo>
                  <a:lnTo>
                    <a:pt x="3424" y="619"/>
                  </a:lnTo>
                  <a:lnTo>
                    <a:pt x="2846" y="1238"/>
                  </a:lnTo>
                  <a:lnTo>
                    <a:pt x="2063" y="2145"/>
                  </a:lnTo>
                  <a:lnTo>
                    <a:pt x="1320" y="3094"/>
                  </a:lnTo>
                  <a:lnTo>
                    <a:pt x="619" y="4084"/>
                  </a:lnTo>
                  <a:lnTo>
                    <a:pt x="289" y="4579"/>
                  </a:lnTo>
                  <a:lnTo>
                    <a:pt x="0" y="5115"/>
                  </a:lnTo>
                  <a:lnTo>
                    <a:pt x="1568" y="9239"/>
                  </a:lnTo>
                  <a:lnTo>
                    <a:pt x="1939" y="9487"/>
                  </a:lnTo>
                  <a:lnTo>
                    <a:pt x="2310" y="9734"/>
                  </a:lnTo>
                  <a:lnTo>
                    <a:pt x="2681" y="9858"/>
                  </a:lnTo>
                  <a:lnTo>
                    <a:pt x="3094" y="9940"/>
                  </a:lnTo>
                  <a:lnTo>
                    <a:pt x="3506" y="9940"/>
                  </a:lnTo>
                  <a:lnTo>
                    <a:pt x="3919" y="9899"/>
                  </a:lnTo>
                  <a:lnTo>
                    <a:pt x="4331" y="9775"/>
                  </a:lnTo>
                  <a:lnTo>
                    <a:pt x="4744" y="9610"/>
                  </a:lnTo>
                  <a:lnTo>
                    <a:pt x="5239" y="9322"/>
                  </a:lnTo>
                  <a:lnTo>
                    <a:pt x="5651" y="8992"/>
                  </a:lnTo>
                  <a:lnTo>
                    <a:pt x="6063" y="8662"/>
                  </a:lnTo>
                  <a:lnTo>
                    <a:pt x="6476" y="8291"/>
                  </a:lnTo>
                  <a:lnTo>
                    <a:pt x="7053" y="7837"/>
                  </a:lnTo>
                  <a:lnTo>
                    <a:pt x="7755" y="7342"/>
                  </a:lnTo>
                  <a:lnTo>
                    <a:pt x="8414" y="6888"/>
                  </a:lnTo>
                  <a:lnTo>
                    <a:pt x="8992" y="6393"/>
                  </a:lnTo>
                  <a:lnTo>
                    <a:pt x="9116" y="6228"/>
                  </a:lnTo>
                  <a:lnTo>
                    <a:pt x="9239" y="6063"/>
                  </a:lnTo>
                  <a:lnTo>
                    <a:pt x="9281" y="5981"/>
                  </a:lnTo>
                  <a:lnTo>
                    <a:pt x="9281" y="5857"/>
                  </a:lnTo>
                  <a:lnTo>
                    <a:pt x="9239" y="5733"/>
                  </a:lnTo>
                  <a:lnTo>
                    <a:pt x="9157" y="5692"/>
                  </a:lnTo>
                  <a:lnTo>
                    <a:pt x="9033" y="5610"/>
                  </a:lnTo>
                  <a:lnTo>
                    <a:pt x="8579" y="5610"/>
                  </a:lnTo>
                  <a:lnTo>
                    <a:pt x="8249" y="5733"/>
                  </a:lnTo>
                  <a:lnTo>
                    <a:pt x="7920" y="5857"/>
                  </a:lnTo>
                  <a:lnTo>
                    <a:pt x="7590" y="5981"/>
                  </a:lnTo>
                  <a:lnTo>
                    <a:pt x="6352" y="6641"/>
                  </a:lnTo>
                  <a:lnTo>
                    <a:pt x="5321" y="7218"/>
                  </a:lnTo>
                  <a:lnTo>
                    <a:pt x="3589" y="8249"/>
                  </a:lnTo>
                  <a:lnTo>
                    <a:pt x="3589" y="8249"/>
                  </a:lnTo>
                  <a:lnTo>
                    <a:pt x="8373" y="4207"/>
                  </a:lnTo>
                  <a:lnTo>
                    <a:pt x="8621" y="4001"/>
                  </a:lnTo>
                  <a:lnTo>
                    <a:pt x="8786" y="3795"/>
                  </a:lnTo>
                  <a:lnTo>
                    <a:pt x="8951" y="3547"/>
                  </a:lnTo>
                  <a:lnTo>
                    <a:pt x="8951" y="3382"/>
                  </a:lnTo>
                  <a:lnTo>
                    <a:pt x="8992" y="3259"/>
                  </a:lnTo>
                  <a:lnTo>
                    <a:pt x="8951" y="3135"/>
                  </a:lnTo>
                  <a:lnTo>
                    <a:pt x="8909" y="3052"/>
                  </a:lnTo>
                  <a:lnTo>
                    <a:pt x="8827" y="3011"/>
                  </a:lnTo>
                  <a:lnTo>
                    <a:pt x="8744" y="2970"/>
                  </a:lnTo>
                  <a:lnTo>
                    <a:pt x="8579" y="2970"/>
                  </a:lnTo>
                  <a:lnTo>
                    <a:pt x="8249" y="3052"/>
                  </a:lnTo>
                  <a:lnTo>
                    <a:pt x="7961" y="3176"/>
                  </a:lnTo>
                  <a:lnTo>
                    <a:pt x="7631" y="3300"/>
                  </a:lnTo>
                  <a:lnTo>
                    <a:pt x="7342" y="3506"/>
                  </a:lnTo>
                  <a:lnTo>
                    <a:pt x="5981" y="4331"/>
                  </a:lnTo>
                  <a:lnTo>
                    <a:pt x="4579" y="5238"/>
                  </a:lnTo>
                  <a:lnTo>
                    <a:pt x="3259" y="6146"/>
                  </a:lnTo>
                  <a:lnTo>
                    <a:pt x="1939" y="7094"/>
                  </a:lnTo>
                  <a:lnTo>
                    <a:pt x="5445" y="3877"/>
                  </a:lnTo>
                  <a:lnTo>
                    <a:pt x="6146" y="3217"/>
                  </a:lnTo>
                  <a:lnTo>
                    <a:pt x="6476" y="2887"/>
                  </a:lnTo>
                  <a:lnTo>
                    <a:pt x="6806" y="2516"/>
                  </a:lnTo>
                  <a:lnTo>
                    <a:pt x="6971" y="2269"/>
                  </a:lnTo>
                  <a:lnTo>
                    <a:pt x="7136" y="2063"/>
                  </a:lnTo>
                  <a:lnTo>
                    <a:pt x="7218" y="1774"/>
                  </a:lnTo>
                  <a:lnTo>
                    <a:pt x="7260" y="1526"/>
                  </a:lnTo>
                  <a:lnTo>
                    <a:pt x="7218" y="1444"/>
                  </a:lnTo>
                  <a:lnTo>
                    <a:pt x="7177" y="1361"/>
                  </a:lnTo>
                  <a:lnTo>
                    <a:pt x="7095" y="1279"/>
                  </a:lnTo>
                  <a:lnTo>
                    <a:pt x="6971" y="1238"/>
                  </a:lnTo>
                  <a:lnTo>
                    <a:pt x="6847" y="1279"/>
                  </a:lnTo>
                  <a:lnTo>
                    <a:pt x="6682" y="1320"/>
                  </a:lnTo>
                  <a:lnTo>
                    <a:pt x="6435" y="1485"/>
                  </a:lnTo>
                  <a:lnTo>
                    <a:pt x="5692" y="1980"/>
                  </a:lnTo>
                  <a:lnTo>
                    <a:pt x="4950" y="2516"/>
                  </a:lnTo>
                  <a:lnTo>
                    <a:pt x="4290" y="3052"/>
                  </a:lnTo>
                  <a:lnTo>
                    <a:pt x="3589" y="3630"/>
                  </a:lnTo>
                  <a:lnTo>
                    <a:pt x="2970" y="4249"/>
                  </a:lnTo>
                  <a:lnTo>
                    <a:pt x="2310" y="4867"/>
                  </a:lnTo>
                  <a:lnTo>
                    <a:pt x="1733" y="5486"/>
                  </a:lnTo>
                  <a:lnTo>
                    <a:pt x="1114" y="6187"/>
                  </a:lnTo>
                  <a:lnTo>
                    <a:pt x="4084" y="1568"/>
                  </a:lnTo>
                  <a:lnTo>
                    <a:pt x="4372" y="1073"/>
                  </a:lnTo>
                  <a:lnTo>
                    <a:pt x="4537" y="784"/>
                  </a:lnTo>
                  <a:lnTo>
                    <a:pt x="4620" y="495"/>
                  </a:lnTo>
                  <a:lnTo>
                    <a:pt x="4661" y="289"/>
                  </a:lnTo>
                  <a:lnTo>
                    <a:pt x="4661" y="207"/>
                  </a:lnTo>
                  <a:lnTo>
                    <a:pt x="4620" y="83"/>
                  </a:lnTo>
                  <a:lnTo>
                    <a:pt x="449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3" name="Google Shape;4823;p53">
              <a:extLst>
                <a:ext uri="{FF2B5EF4-FFF2-40B4-BE49-F238E27FC236}">
                  <a16:creationId xmlns:a16="http://schemas.microsoft.com/office/drawing/2014/main" id="{5AF3DBA3-F015-3A84-426F-DBC1563F5E6B}"/>
                </a:ext>
              </a:extLst>
            </p:cNvPr>
            <p:cNvSpPr/>
            <p:nvPr/>
          </p:nvSpPr>
          <p:spPr>
            <a:xfrm>
              <a:off x="3013950" y="2879650"/>
              <a:ext cx="232025" cy="248525"/>
            </a:xfrm>
            <a:custGeom>
              <a:avLst/>
              <a:gdLst/>
              <a:ahLst/>
              <a:cxnLst/>
              <a:rect l="l" t="t" r="r" b="b"/>
              <a:pathLst>
                <a:path w="9281" h="9941" fill="none" extrusionOk="0">
                  <a:moveTo>
                    <a:pt x="0" y="5115"/>
                  </a:moveTo>
                  <a:lnTo>
                    <a:pt x="0" y="5115"/>
                  </a:lnTo>
                  <a:lnTo>
                    <a:pt x="289" y="4579"/>
                  </a:lnTo>
                  <a:lnTo>
                    <a:pt x="619" y="4084"/>
                  </a:lnTo>
                  <a:lnTo>
                    <a:pt x="1320" y="3094"/>
                  </a:lnTo>
                  <a:lnTo>
                    <a:pt x="2063" y="2145"/>
                  </a:lnTo>
                  <a:lnTo>
                    <a:pt x="2846" y="1238"/>
                  </a:lnTo>
                  <a:lnTo>
                    <a:pt x="2846" y="1238"/>
                  </a:lnTo>
                  <a:lnTo>
                    <a:pt x="3424" y="619"/>
                  </a:lnTo>
                  <a:lnTo>
                    <a:pt x="3712" y="371"/>
                  </a:lnTo>
                  <a:lnTo>
                    <a:pt x="4042" y="124"/>
                  </a:lnTo>
                  <a:lnTo>
                    <a:pt x="4042" y="124"/>
                  </a:lnTo>
                  <a:lnTo>
                    <a:pt x="4207" y="42"/>
                  </a:lnTo>
                  <a:lnTo>
                    <a:pt x="4331" y="0"/>
                  </a:lnTo>
                  <a:lnTo>
                    <a:pt x="4496" y="0"/>
                  </a:lnTo>
                  <a:lnTo>
                    <a:pt x="4620" y="83"/>
                  </a:lnTo>
                  <a:lnTo>
                    <a:pt x="4620" y="83"/>
                  </a:lnTo>
                  <a:lnTo>
                    <a:pt x="4661" y="207"/>
                  </a:lnTo>
                  <a:lnTo>
                    <a:pt x="4661" y="289"/>
                  </a:lnTo>
                  <a:lnTo>
                    <a:pt x="4620" y="495"/>
                  </a:lnTo>
                  <a:lnTo>
                    <a:pt x="4620" y="495"/>
                  </a:lnTo>
                  <a:lnTo>
                    <a:pt x="4537" y="784"/>
                  </a:lnTo>
                  <a:lnTo>
                    <a:pt x="4372" y="1073"/>
                  </a:lnTo>
                  <a:lnTo>
                    <a:pt x="4084" y="1568"/>
                  </a:lnTo>
                  <a:lnTo>
                    <a:pt x="4084" y="1568"/>
                  </a:lnTo>
                  <a:lnTo>
                    <a:pt x="1114" y="6187"/>
                  </a:lnTo>
                  <a:lnTo>
                    <a:pt x="1114" y="6187"/>
                  </a:lnTo>
                  <a:lnTo>
                    <a:pt x="1733" y="5486"/>
                  </a:lnTo>
                  <a:lnTo>
                    <a:pt x="2310" y="4867"/>
                  </a:lnTo>
                  <a:lnTo>
                    <a:pt x="2970" y="4249"/>
                  </a:lnTo>
                  <a:lnTo>
                    <a:pt x="3589" y="3630"/>
                  </a:lnTo>
                  <a:lnTo>
                    <a:pt x="4290" y="3052"/>
                  </a:lnTo>
                  <a:lnTo>
                    <a:pt x="4950" y="2516"/>
                  </a:lnTo>
                  <a:lnTo>
                    <a:pt x="5692" y="1980"/>
                  </a:lnTo>
                  <a:lnTo>
                    <a:pt x="6435" y="1485"/>
                  </a:lnTo>
                  <a:lnTo>
                    <a:pt x="6435" y="1485"/>
                  </a:lnTo>
                  <a:lnTo>
                    <a:pt x="6682" y="1320"/>
                  </a:lnTo>
                  <a:lnTo>
                    <a:pt x="6847" y="1279"/>
                  </a:lnTo>
                  <a:lnTo>
                    <a:pt x="6971" y="1238"/>
                  </a:lnTo>
                  <a:lnTo>
                    <a:pt x="6971" y="1238"/>
                  </a:lnTo>
                  <a:lnTo>
                    <a:pt x="7095" y="1279"/>
                  </a:lnTo>
                  <a:lnTo>
                    <a:pt x="7177" y="1361"/>
                  </a:lnTo>
                  <a:lnTo>
                    <a:pt x="7177" y="1361"/>
                  </a:lnTo>
                  <a:lnTo>
                    <a:pt x="7218" y="1444"/>
                  </a:lnTo>
                  <a:lnTo>
                    <a:pt x="7260" y="1526"/>
                  </a:lnTo>
                  <a:lnTo>
                    <a:pt x="7260" y="1526"/>
                  </a:lnTo>
                  <a:lnTo>
                    <a:pt x="7218" y="1774"/>
                  </a:lnTo>
                  <a:lnTo>
                    <a:pt x="7136" y="2063"/>
                  </a:lnTo>
                  <a:lnTo>
                    <a:pt x="6971" y="2269"/>
                  </a:lnTo>
                  <a:lnTo>
                    <a:pt x="6806" y="2516"/>
                  </a:lnTo>
                  <a:lnTo>
                    <a:pt x="6806" y="2516"/>
                  </a:lnTo>
                  <a:lnTo>
                    <a:pt x="6476" y="2887"/>
                  </a:lnTo>
                  <a:lnTo>
                    <a:pt x="6146" y="3217"/>
                  </a:lnTo>
                  <a:lnTo>
                    <a:pt x="5445" y="3877"/>
                  </a:lnTo>
                  <a:lnTo>
                    <a:pt x="5445" y="3877"/>
                  </a:lnTo>
                  <a:lnTo>
                    <a:pt x="1939" y="7094"/>
                  </a:lnTo>
                  <a:lnTo>
                    <a:pt x="1939" y="7094"/>
                  </a:lnTo>
                  <a:lnTo>
                    <a:pt x="3259" y="6146"/>
                  </a:lnTo>
                  <a:lnTo>
                    <a:pt x="4579" y="5238"/>
                  </a:lnTo>
                  <a:lnTo>
                    <a:pt x="5981" y="4331"/>
                  </a:lnTo>
                  <a:lnTo>
                    <a:pt x="7342" y="3506"/>
                  </a:lnTo>
                  <a:lnTo>
                    <a:pt x="7342" y="3506"/>
                  </a:lnTo>
                  <a:lnTo>
                    <a:pt x="7631" y="3300"/>
                  </a:lnTo>
                  <a:lnTo>
                    <a:pt x="7961" y="3176"/>
                  </a:lnTo>
                  <a:lnTo>
                    <a:pt x="8249" y="3052"/>
                  </a:lnTo>
                  <a:lnTo>
                    <a:pt x="8579" y="2970"/>
                  </a:lnTo>
                  <a:lnTo>
                    <a:pt x="8579" y="2970"/>
                  </a:lnTo>
                  <a:lnTo>
                    <a:pt x="8744" y="2970"/>
                  </a:lnTo>
                  <a:lnTo>
                    <a:pt x="8827" y="3011"/>
                  </a:lnTo>
                  <a:lnTo>
                    <a:pt x="8909" y="3052"/>
                  </a:lnTo>
                  <a:lnTo>
                    <a:pt x="8909" y="3052"/>
                  </a:lnTo>
                  <a:lnTo>
                    <a:pt x="8951" y="3135"/>
                  </a:lnTo>
                  <a:lnTo>
                    <a:pt x="8992" y="3259"/>
                  </a:lnTo>
                  <a:lnTo>
                    <a:pt x="8992" y="3259"/>
                  </a:lnTo>
                  <a:lnTo>
                    <a:pt x="8951" y="3382"/>
                  </a:lnTo>
                  <a:lnTo>
                    <a:pt x="8951" y="3547"/>
                  </a:lnTo>
                  <a:lnTo>
                    <a:pt x="8786" y="3795"/>
                  </a:lnTo>
                  <a:lnTo>
                    <a:pt x="8621" y="4001"/>
                  </a:lnTo>
                  <a:lnTo>
                    <a:pt x="8373" y="4207"/>
                  </a:lnTo>
                  <a:lnTo>
                    <a:pt x="8373" y="4207"/>
                  </a:lnTo>
                  <a:lnTo>
                    <a:pt x="3589" y="8249"/>
                  </a:lnTo>
                  <a:lnTo>
                    <a:pt x="3589" y="8249"/>
                  </a:lnTo>
                  <a:lnTo>
                    <a:pt x="5321" y="7218"/>
                  </a:lnTo>
                  <a:lnTo>
                    <a:pt x="6352" y="6641"/>
                  </a:lnTo>
                  <a:lnTo>
                    <a:pt x="7590" y="5981"/>
                  </a:lnTo>
                  <a:lnTo>
                    <a:pt x="7590" y="5981"/>
                  </a:lnTo>
                  <a:lnTo>
                    <a:pt x="7920" y="5857"/>
                  </a:lnTo>
                  <a:lnTo>
                    <a:pt x="8249" y="5733"/>
                  </a:lnTo>
                  <a:lnTo>
                    <a:pt x="8579" y="5610"/>
                  </a:lnTo>
                  <a:lnTo>
                    <a:pt x="8909" y="5610"/>
                  </a:lnTo>
                  <a:lnTo>
                    <a:pt x="8909" y="5610"/>
                  </a:lnTo>
                  <a:lnTo>
                    <a:pt x="9033" y="5610"/>
                  </a:lnTo>
                  <a:lnTo>
                    <a:pt x="9157" y="5692"/>
                  </a:lnTo>
                  <a:lnTo>
                    <a:pt x="9157" y="5692"/>
                  </a:lnTo>
                  <a:lnTo>
                    <a:pt x="9239" y="5733"/>
                  </a:lnTo>
                  <a:lnTo>
                    <a:pt x="9281" y="5857"/>
                  </a:lnTo>
                  <a:lnTo>
                    <a:pt x="9281" y="5981"/>
                  </a:lnTo>
                  <a:lnTo>
                    <a:pt x="9239" y="6063"/>
                  </a:lnTo>
                  <a:lnTo>
                    <a:pt x="9239" y="6063"/>
                  </a:lnTo>
                  <a:lnTo>
                    <a:pt x="9116" y="6228"/>
                  </a:lnTo>
                  <a:lnTo>
                    <a:pt x="8992" y="6393"/>
                  </a:lnTo>
                  <a:lnTo>
                    <a:pt x="8992" y="6393"/>
                  </a:lnTo>
                  <a:lnTo>
                    <a:pt x="8414" y="6888"/>
                  </a:lnTo>
                  <a:lnTo>
                    <a:pt x="7755" y="7342"/>
                  </a:lnTo>
                  <a:lnTo>
                    <a:pt x="7053" y="7837"/>
                  </a:lnTo>
                  <a:lnTo>
                    <a:pt x="6476" y="8291"/>
                  </a:lnTo>
                  <a:lnTo>
                    <a:pt x="6476" y="8291"/>
                  </a:lnTo>
                  <a:lnTo>
                    <a:pt x="6063" y="8662"/>
                  </a:lnTo>
                  <a:lnTo>
                    <a:pt x="5651" y="8992"/>
                  </a:lnTo>
                  <a:lnTo>
                    <a:pt x="5239" y="9322"/>
                  </a:lnTo>
                  <a:lnTo>
                    <a:pt x="4744" y="9610"/>
                  </a:lnTo>
                  <a:lnTo>
                    <a:pt x="4744" y="9610"/>
                  </a:lnTo>
                  <a:lnTo>
                    <a:pt x="4331" y="9775"/>
                  </a:lnTo>
                  <a:lnTo>
                    <a:pt x="3919" y="9899"/>
                  </a:lnTo>
                  <a:lnTo>
                    <a:pt x="3506" y="9940"/>
                  </a:lnTo>
                  <a:lnTo>
                    <a:pt x="3094" y="9940"/>
                  </a:lnTo>
                  <a:lnTo>
                    <a:pt x="2681" y="9858"/>
                  </a:lnTo>
                  <a:lnTo>
                    <a:pt x="2310" y="9734"/>
                  </a:lnTo>
                  <a:lnTo>
                    <a:pt x="1939" y="9487"/>
                  </a:lnTo>
                  <a:lnTo>
                    <a:pt x="1568" y="9239"/>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4" name="Google Shape;4824;p53">
              <a:extLst>
                <a:ext uri="{FF2B5EF4-FFF2-40B4-BE49-F238E27FC236}">
                  <a16:creationId xmlns:a16="http://schemas.microsoft.com/office/drawing/2014/main" id="{F5086166-77C7-01BB-AADF-957E8FD669EB}"/>
                </a:ext>
              </a:extLst>
            </p:cNvPr>
            <p:cNvSpPr/>
            <p:nvPr/>
          </p:nvSpPr>
          <p:spPr>
            <a:xfrm>
              <a:off x="2950025" y="2952850"/>
              <a:ext cx="57750" cy="170175"/>
            </a:xfrm>
            <a:custGeom>
              <a:avLst/>
              <a:gdLst/>
              <a:ahLst/>
              <a:cxnLst/>
              <a:rect l="l" t="t" r="r" b="b"/>
              <a:pathLst>
                <a:path w="2310" h="6807" extrusionOk="0">
                  <a:moveTo>
                    <a:pt x="1567" y="1"/>
                  </a:moveTo>
                  <a:lnTo>
                    <a:pt x="1402" y="83"/>
                  </a:lnTo>
                  <a:lnTo>
                    <a:pt x="1279" y="207"/>
                  </a:lnTo>
                  <a:lnTo>
                    <a:pt x="1196" y="372"/>
                  </a:lnTo>
                  <a:lnTo>
                    <a:pt x="1114" y="537"/>
                  </a:lnTo>
                  <a:lnTo>
                    <a:pt x="660" y="1568"/>
                  </a:lnTo>
                  <a:lnTo>
                    <a:pt x="330" y="2434"/>
                  </a:lnTo>
                  <a:lnTo>
                    <a:pt x="165" y="2888"/>
                  </a:lnTo>
                  <a:lnTo>
                    <a:pt x="41" y="3342"/>
                  </a:lnTo>
                  <a:lnTo>
                    <a:pt x="41" y="3672"/>
                  </a:lnTo>
                  <a:lnTo>
                    <a:pt x="0" y="4166"/>
                  </a:lnTo>
                  <a:lnTo>
                    <a:pt x="0" y="4744"/>
                  </a:lnTo>
                  <a:lnTo>
                    <a:pt x="41" y="5363"/>
                  </a:lnTo>
                  <a:lnTo>
                    <a:pt x="124" y="5940"/>
                  </a:lnTo>
                  <a:lnTo>
                    <a:pt x="165" y="6188"/>
                  </a:lnTo>
                  <a:lnTo>
                    <a:pt x="289" y="6435"/>
                  </a:lnTo>
                  <a:lnTo>
                    <a:pt x="371" y="6600"/>
                  </a:lnTo>
                  <a:lnTo>
                    <a:pt x="536" y="6724"/>
                  </a:lnTo>
                  <a:lnTo>
                    <a:pt x="660" y="6806"/>
                  </a:lnTo>
                  <a:lnTo>
                    <a:pt x="866" y="6806"/>
                  </a:lnTo>
                  <a:lnTo>
                    <a:pt x="1073" y="6765"/>
                  </a:lnTo>
                  <a:lnTo>
                    <a:pt x="1237" y="6600"/>
                  </a:lnTo>
                  <a:lnTo>
                    <a:pt x="1361" y="6435"/>
                  </a:lnTo>
                  <a:lnTo>
                    <a:pt x="1485" y="6229"/>
                  </a:lnTo>
                  <a:lnTo>
                    <a:pt x="1650" y="5734"/>
                  </a:lnTo>
                  <a:lnTo>
                    <a:pt x="1774" y="5363"/>
                  </a:lnTo>
                  <a:lnTo>
                    <a:pt x="1897" y="4868"/>
                  </a:lnTo>
                  <a:lnTo>
                    <a:pt x="1980" y="4373"/>
                  </a:lnTo>
                  <a:lnTo>
                    <a:pt x="1980" y="3878"/>
                  </a:lnTo>
                  <a:lnTo>
                    <a:pt x="1939" y="3383"/>
                  </a:lnTo>
                  <a:lnTo>
                    <a:pt x="1815" y="2929"/>
                  </a:lnTo>
                  <a:lnTo>
                    <a:pt x="1815" y="2723"/>
                  </a:lnTo>
                  <a:lnTo>
                    <a:pt x="1815" y="2517"/>
                  </a:lnTo>
                  <a:lnTo>
                    <a:pt x="1897" y="2269"/>
                  </a:lnTo>
                  <a:lnTo>
                    <a:pt x="2021" y="2022"/>
                  </a:lnTo>
                  <a:lnTo>
                    <a:pt x="2145" y="1733"/>
                  </a:lnTo>
                  <a:lnTo>
                    <a:pt x="2227" y="1444"/>
                  </a:lnTo>
                  <a:lnTo>
                    <a:pt x="2269" y="1156"/>
                  </a:lnTo>
                  <a:lnTo>
                    <a:pt x="2310" y="867"/>
                  </a:lnTo>
                  <a:lnTo>
                    <a:pt x="2269" y="537"/>
                  </a:lnTo>
                  <a:lnTo>
                    <a:pt x="2186" y="372"/>
                  </a:lnTo>
                  <a:lnTo>
                    <a:pt x="2104" y="248"/>
                  </a:lnTo>
                  <a:lnTo>
                    <a:pt x="2021" y="124"/>
                  </a:lnTo>
                  <a:lnTo>
                    <a:pt x="1897" y="42"/>
                  </a:lnTo>
                  <a:lnTo>
                    <a:pt x="173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5" name="Google Shape;4825;p53">
              <a:extLst>
                <a:ext uri="{FF2B5EF4-FFF2-40B4-BE49-F238E27FC236}">
                  <a16:creationId xmlns:a16="http://schemas.microsoft.com/office/drawing/2014/main" id="{EC9E25C6-C486-5062-D8B5-B2DAAE94428F}"/>
                </a:ext>
              </a:extLst>
            </p:cNvPr>
            <p:cNvSpPr/>
            <p:nvPr/>
          </p:nvSpPr>
          <p:spPr>
            <a:xfrm>
              <a:off x="1025900" y="3197225"/>
              <a:ext cx="2050975" cy="1560150"/>
            </a:xfrm>
            <a:custGeom>
              <a:avLst/>
              <a:gdLst/>
              <a:ahLst/>
              <a:cxnLst/>
              <a:rect l="l" t="t" r="r" b="b"/>
              <a:pathLst>
                <a:path w="82039" h="62406" extrusionOk="0">
                  <a:moveTo>
                    <a:pt x="6724" y="1"/>
                  </a:moveTo>
                  <a:lnTo>
                    <a:pt x="3300" y="2434"/>
                  </a:lnTo>
                  <a:lnTo>
                    <a:pt x="1609" y="3713"/>
                  </a:lnTo>
                  <a:lnTo>
                    <a:pt x="826" y="4373"/>
                  </a:lnTo>
                  <a:lnTo>
                    <a:pt x="1" y="5074"/>
                  </a:lnTo>
                  <a:lnTo>
                    <a:pt x="1197" y="6889"/>
                  </a:lnTo>
                  <a:lnTo>
                    <a:pt x="2434" y="8621"/>
                  </a:lnTo>
                  <a:lnTo>
                    <a:pt x="3754" y="10312"/>
                  </a:lnTo>
                  <a:lnTo>
                    <a:pt x="5156" y="11962"/>
                  </a:lnTo>
                  <a:lnTo>
                    <a:pt x="6600" y="13571"/>
                  </a:lnTo>
                  <a:lnTo>
                    <a:pt x="8085" y="15097"/>
                  </a:lnTo>
                  <a:lnTo>
                    <a:pt x="9652" y="16582"/>
                  </a:lnTo>
                  <a:lnTo>
                    <a:pt x="11261" y="18025"/>
                  </a:lnTo>
                  <a:lnTo>
                    <a:pt x="12952" y="19386"/>
                  </a:lnTo>
                  <a:lnTo>
                    <a:pt x="14643" y="20665"/>
                  </a:lnTo>
                  <a:lnTo>
                    <a:pt x="16416" y="21902"/>
                  </a:lnTo>
                  <a:lnTo>
                    <a:pt x="18231" y="23098"/>
                  </a:lnTo>
                  <a:lnTo>
                    <a:pt x="20087" y="24212"/>
                  </a:lnTo>
                  <a:lnTo>
                    <a:pt x="21943" y="25243"/>
                  </a:lnTo>
                  <a:lnTo>
                    <a:pt x="23882" y="26233"/>
                  </a:lnTo>
                  <a:lnTo>
                    <a:pt x="25820" y="27140"/>
                  </a:lnTo>
                  <a:lnTo>
                    <a:pt x="25820" y="27470"/>
                  </a:lnTo>
                  <a:lnTo>
                    <a:pt x="25779" y="28501"/>
                  </a:lnTo>
                  <a:lnTo>
                    <a:pt x="25449" y="32090"/>
                  </a:lnTo>
                  <a:lnTo>
                    <a:pt x="24377" y="43020"/>
                  </a:lnTo>
                  <a:lnTo>
                    <a:pt x="22768" y="58899"/>
                  </a:lnTo>
                  <a:lnTo>
                    <a:pt x="23882" y="59353"/>
                  </a:lnTo>
                  <a:lnTo>
                    <a:pt x="25037" y="59765"/>
                  </a:lnTo>
                  <a:lnTo>
                    <a:pt x="26192" y="60178"/>
                  </a:lnTo>
                  <a:lnTo>
                    <a:pt x="27347" y="60508"/>
                  </a:lnTo>
                  <a:lnTo>
                    <a:pt x="28543" y="60838"/>
                  </a:lnTo>
                  <a:lnTo>
                    <a:pt x="29698" y="61127"/>
                  </a:lnTo>
                  <a:lnTo>
                    <a:pt x="30894" y="61415"/>
                  </a:lnTo>
                  <a:lnTo>
                    <a:pt x="32131" y="61622"/>
                  </a:lnTo>
                  <a:lnTo>
                    <a:pt x="33327" y="61828"/>
                  </a:lnTo>
                  <a:lnTo>
                    <a:pt x="34523" y="61993"/>
                  </a:lnTo>
                  <a:lnTo>
                    <a:pt x="35761" y="62158"/>
                  </a:lnTo>
                  <a:lnTo>
                    <a:pt x="36998" y="62281"/>
                  </a:lnTo>
                  <a:lnTo>
                    <a:pt x="38194" y="62364"/>
                  </a:lnTo>
                  <a:lnTo>
                    <a:pt x="39432" y="62405"/>
                  </a:lnTo>
                  <a:lnTo>
                    <a:pt x="41906" y="62405"/>
                  </a:lnTo>
                  <a:lnTo>
                    <a:pt x="43102" y="62323"/>
                  </a:lnTo>
                  <a:lnTo>
                    <a:pt x="44299" y="62281"/>
                  </a:lnTo>
                  <a:lnTo>
                    <a:pt x="45495" y="62158"/>
                  </a:lnTo>
                  <a:lnTo>
                    <a:pt x="46691" y="62034"/>
                  </a:lnTo>
                  <a:lnTo>
                    <a:pt x="47887" y="61869"/>
                  </a:lnTo>
                  <a:lnTo>
                    <a:pt x="49083" y="61663"/>
                  </a:lnTo>
                  <a:lnTo>
                    <a:pt x="50279" y="61415"/>
                  </a:lnTo>
                  <a:lnTo>
                    <a:pt x="51434" y="61168"/>
                  </a:lnTo>
                  <a:lnTo>
                    <a:pt x="52630" y="60879"/>
                  </a:lnTo>
                  <a:lnTo>
                    <a:pt x="53785" y="60590"/>
                  </a:lnTo>
                  <a:lnTo>
                    <a:pt x="54940" y="60260"/>
                  </a:lnTo>
                  <a:lnTo>
                    <a:pt x="56095" y="59889"/>
                  </a:lnTo>
                  <a:lnTo>
                    <a:pt x="57250" y="59477"/>
                  </a:lnTo>
                  <a:lnTo>
                    <a:pt x="58405" y="59064"/>
                  </a:lnTo>
                  <a:lnTo>
                    <a:pt x="59518" y="58611"/>
                  </a:lnTo>
                  <a:lnTo>
                    <a:pt x="60632" y="58116"/>
                  </a:lnTo>
                  <a:lnTo>
                    <a:pt x="58405" y="42607"/>
                  </a:lnTo>
                  <a:lnTo>
                    <a:pt x="56878" y="31966"/>
                  </a:lnTo>
                  <a:lnTo>
                    <a:pt x="56384" y="28460"/>
                  </a:lnTo>
                  <a:lnTo>
                    <a:pt x="56219" y="27140"/>
                  </a:lnTo>
                  <a:lnTo>
                    <a:pt x="58198" y="26233"/>
                  </a:lnTo>
                  <a:lnTo>
                    <a:pt x="60096" y="25243"/>
                  </a:lnTo>
                  <a:lnTo>
                    <a:pt x="61993" y="24212"/>
                  </a:lnTo>
                  <a:lnTo>
                    <a:pt x="63849" y="23098"/>
                  </a:lnTo>
                  <a:lnTo>
                    <a:pt x="65623" y="21902"/>
                  </a:lnTo>
                  <a:lnTo>
                    <a:pt x="67396" y="20665"/>
                  </a:lnTo>
                  <a:lnTo>
                    <a:pt x="69128" y="19386"/>
                  </a:lnTo>
                  <a:lnTo>
                    <a:pt x="70778" y="18025"/>
                  </a:lnTo>
                  <a:lnTo>
                    <a:pt x="72387" y="16582"/>
                  </a:lnTo>
                  <a:lnTo>
                    <a:pt x="73954" y="15097"/>
                  </a:lnTo>
                  <a:lnTo>
                    <a:pt x="75480" y="13571"/>
                  </a:lnTo>
                  <a:lnTo>
                    <a:pt x="76924" y="11962"/>
                  </a:lnTo>
                  <a:lnTo>
                    <a:pt x="78285" y="10312"/>
                  </a:lnTo>
                  <a:lnTo>
                    <a:pt x="79605" y="8621"/>
                  </a:lnTo>
                  <a:lnTo>
                    <a:pt x="80883" y="6889"/>
                  </a:lnTo>
                  <a:lnTo>
                    <a:pt x="82038" y="5074"/>
                  </a:lnTo>
                  <a:lnTo>
                    <a:pt x="81255" y="4373"/>
                  </a:lnTo>
                  <a:lnTo>
                    <a:pt x="80430" y="3713"/>
                  </a:lnTo>
                  <a:lnTo>
                    <a:pt x="78780" y="2434"/>
                  </a:lnTo>
                  <a:lnTo>
                    <a:pt x="75315" y="1"/>
                  </a:lnTo>
                  <a:lnTo>
                    <a:pt x="74243" y="1486"/>
                  </a:lnTo>
                  <a:lnTo>
                    <a:pt x="73088" y="2929"/>
                  </a:lnTo>
                  <a:lnTo>
                    <a:pt x="71851" y="4290"/>
                  </a:lnTo>
                  <a:lnTo>
                    <a:pt x="70572" y="5610"/>
                  </a:lnTo>
                  <a:lnTo>
                    <a:pt x="69211" y="6848"/>
                  </a:lnTo>
                  <a:lnTo>
                    <a:pt x="67809" y="8044"/>
                  </a:lnTo>
                  <a:lnTo>
                    <a:pt x="66365" y="9157"/>
                  </a:lnTo>
                  <a:lnTo>
                    <a:pt x="64839" y="10230"/>
                  </a:lnTo>
                  <a:lnTo>
                    <a:pt x="63272" y="11178"/>
                  </a:lnTo>
                  <a:lnTo>
                    <a:pt x="61663" y="12086"/>
                  </a:lnTo>
                  <a:lnTo>
                    <a:pt x="60013" y="12911"/>
                  </a:lnTo>
                  <a:lnTo>
                    <a:pt x="58363" y="13694"/>
                  </a:lnTo>
                  <a:lnTo>
                    <a:pt x="56631" y="14354"/>
                  </a:lnTo>
                  <a:lnTo>
                    <a:pt x="54899" y="14932"/>
                  </a:lnTo>
                  <a:lnTo>
                    <a:pt x="53125" y="15427"/>
                  </a:lnTo>
                  <a:lnTo>
                    <a:pt x="51310" y="15880"/>
                  </a:lnTo>
                  <a:lnTo>
                    <a:pt x="51517" y="16705"/>
                  </a:lnTo>
                  <a:lnTo>
                    <a:pt x="51682" y="17613"/>
                  </a:lnTo>
                  <a:lnTo>
                    <a:pt x="39885" y="18066"/>
                  </a:lnTo>
                  <a:lnTo>
                    <a:pt x="29945" y="19922"/>
                  </a:lnTo>
                  <a:lnTo>
                    <a:pt x="30316" y="17819"/>
                  </a:lnTo>
                  <a:lnTo>
                    <a:pt x="30522" y="16829"/>
                  </a:lnTo>
                  <a:lnTo>
                    <a:pt x="30729" y="15880"/>
                  </a:lnTo>
                  <a:lnTo>
                    <a:pt x="28955" y="15427"/>
                  </a:lnTo>
                  <a:lnTo>
                    <a:pt x="27182" y="14932"/>
                  </a:lnTo>
                  <a:lnTo>
                    <a:pt x="25408" y="14354"/>
                  </a:lnTo>
                  <a:lnTo>
                    <a:pt x="23717" y="13694"/>
                  </a:lnTo>
                  <a:lnTo>
                    <a:pt x="22026" y="12911"/>
                  </a:lnTo>
                  <a:lnTo>
                    <a:pt x="20376" y="12086"/>
                  </a:lnTo>
                  <a:lnTo>
                    <a:pt x="18767" y="11178"/>
                  </a:lnTo>
                  <a:lnTo>
                    <a:pt x="17200" y="10230"/>
                  </a:lnTo>
                  <a:lnTo>
                    <a:pt x="15715" y="9157"/>
                  </a:lnTo>
                  <a:lnTo>
                    <a:pt x="14230" y="8044"/>
                  </a:lnTo>
                  <a:lnTo>
                    <a:pt x="12828" y="6848"/>
                  </a:lnTo>
                  <a:lnTo>
                    <a:pt x="11467" y="5610"/>
                  </a:lnTo>
                  <a:lnTo>
                    <a:pt x="10188" y="4290"/>
                  </a:lnTo>
                  <a:lnTo>
                    <a:pt x="8951" y="2929"/>
                  </a:lnTo>
                  <a:lnTo>
                    <a:pt x="7796" y="1486"/>
                  </a:lnTo>
                  <a:lnTo>
                    <a:pt x="6724"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6" name="Google Shape;4826;p53">
              <a:extLst>
                <a:ext uri="{FF2B5EF4-FFF2-40B4-BE49-F238E27FC236}">
                  <a16:creationId xmlns:a16="http://schemas.microsoft.com/office/drawing/2014/main" id="{0C163ABE-A90F-89DD-9C9B-747364ED92F6}"/>
                </a:ext>
              </a:extLst>
            </p:cNvPr>
            <p:cNvSpPr/>
            <p:nvPr/>
          </p:nvSpPr>
          <p:spPr>
            <a:xfrm>
              <a:off x="2250900" y="3617950"/>
              <a:ext cx="139225" cy="1155925"/>
            </a:xfrm>
            <a:custGeom>
              <a:avLst/>
              <a:gdLst/>
              <a:ahLst/>
              <a:cxnLst/>
              <a:rect l="l" t="t" r="r" b="b"/>
              <a:pathLst>
                <a:path w="5569" h="46237" extrusionOk="0">
                  <a:moveTo>
                    <a:pt x="1692" y="0"/>
                  </a:moveTo>
                  <a:lnTo>
                    <a:pt x="1" y="577"/>
                  </a:lnTo>
                  <a:lnTo>
                    <a:pt x="660" y="2516"/>
                  </a:lnTo>
                  <a:lnTo>
                    <a:pt x="1197" y="4455"/>
                  </a:lnTo>
                  <a:lnTo>
                    <a:pt x="1692" y="6434"/>
                  </a:lnTo>
                  <a:lnTo>
                    <a:pt x="2145" y="8455"/>
                  </a:lnTo>
                  <a:lnTo>
                    <a:pt x="2475" y="10435"/>
                  </a:lnTo>
                  <a:lnTo>
                    <a:pt x="2805" y="12456"/>
                  </a:lnTo>
                  <a:lnTo>
                    <a:pt x="3053" y="14518"/>
                  </a:lnTo>
                  <a:lnTo>
                    <a:pt x="3259" y="16539"/>
                  </a:lnTo>
                  <a:lnTo>
                    <a:pt x="3424" y="18602"/>
                  </a:lnTo>
                  <a:lnTo>
                    <a:pt x="3548" y="20664"/>
                  </a:lnTo>
                  <a:lnTo>
                    <a:pt x="3630" y="22767"/>
                  </a:lnTo>
                  <a:lnTo>
                    <a:pt x="3713" y="24830"/>
                  </a:lnTo>
                  <a:lnTo>
                    <a:pt x="3754" y="28996"/>
                  </a:lnTo>
                  <a:lnTo>
                    <a:pt x="3795" y="33161"/>
                  </a:lnTo>
                  <a:lnTo>
                    <a:pt x="3795" y="34357"/>
                  </a:lnTo>
                  <a:lnTo>
                    <a:pt x="3754" y="37286"/>
                  </a:lnTo>
                  <a:lnTo>
                    <a:pt x="3754" y="38729"/>
                  </a:lnTo>
                  <a:lnTo>
                    <a:pt x="3671" y="40214"/>
                  </a:lnTo>
                  <a:lnTo>
                    <a:pt x="3589" y="41658"/>
                  </a:lnTo>
                  <a:lnTo>
                    <a:pt x="3424" y="43060"/>
                  </a:lnTo>
                  <a:lnTo>
                    <a:pt x="3259" y="44504"/>
                  </a:lnTo>
                  <a:lnTo>
                    <a:pt x="3011" y="45906"/>
                  </a:lnTo>
                  <a:lnTo>
                    <a:pt x="4785" y="46236"/>
                  </a:lnTo>
                  <a:lnTo>
                    <a:pt x="5033" y="44751"/>
                  </a:lnTo>
                  <a:lnTo>
                    <a:pt x="5198" y="43266"/>
                  </a:lnTo>
                  <a:lnTo>
                    <a:pt x="5362" y="41782"/>
                  </a:lnTo>
                  <a:lnTo>
                    <a:pt x="5445" y="40297"/>
                  </a:lnTo>
                  <a:lnTo>
                    <a:pt x="5527" y="38812"/>
                  </a:lnTo>
                  <a:lnTo>
                    <a:pt x="5569" y="37327"/>
                  </a:lnTo>
                  <a:lnTo>
                    <a:pt x="5569" y="34357"/>
                  </a:lnTo>
                  <a:lnTo>
                    <a:pt x="5569" y="33161"/>
                  </a:lnTo>
                  <a:lnTo>
                    <a:pt x="5569" y="28996"/>
                  </a:lnTo>
                  <a:lnTo>
                    <a:pt x="5486" y="24788"/>
                  </a:lnTo>
                  <a:lnTo>
                    <a:pt x="5445" y="22685"/>
                  </a:lnTo>
                  <a:lnTo>
                    <a:pt x="5321" y="20581"/>
                  </a:lnTo>
                  <a:lnTo>
                    <a:pt x="5198" y="18478"/>
                  </a:lnTo>
                  <a:lnTo>
                    <a:pt x="5033" y="16374"/>
                  </a:lnTo>
                  <a:lnTo>
                    <a:pt x="4826" y="14312"/>
                  </a:lnTo>
                  <a:lnTo>
                    <a:pt x="4579" y="12209"/>
                  </a:lnTo>
                  <a:lnTo>
                    <a:pt x="4249" y="10146"/>
                  </a:lnTo>
                  <a:lnTo>
                    <a:pt x="3878" y="8084"/>
                  </a:lnTo>
                  <a:lnTo>
                    <a:pt x="3465" y="6022"/>
                  </a:lnTo>
                  <a:lnTo>
                    <a:pt x="2929" y="4001"/>
                  </a:lnTo>
                  <a:lnTo>
                    <a:pt x="2352" y="1980"/>
                  </a:lnTo>
                  <a:lnTo>
                    <a:pt x="1692"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7" name="Google Shape;4827;p53">
              <a:extLst>
                <a:ext uri="{FF2B5EF4-FFF2-40B4-BE49-F238E27FC236}">
                  <a16:creationId xmlns:a16="http://schemas.microsoft.com/office/drawing/2014/main" id="{DF1C062E-1DF3-44A8-77F2-878023446B22}"/>
                </a:ext>
              </a:extLst>
            </p:cNvPr>
            <p:cNvSpPr/>
            <p:nvPr/>
          </p:nvSpPr>
          <p:spPr>
            <a:xfrm>
              <a:off x="1092925" y="3033275"/>
              <a:ext cx="11375" cy="89750"/>
            </a:xfrm>
            <a:custGeom>
              <a:avLst/>
              <a:gdLst/>
              <a:ahLst/>
              <a:cxnLst/>
              <a:rect l="l" t="t" r="r" b="b"/>
              <a:pathLst>
                <a:path w="455" h="3590" extrusionOk="0">
                  <a:moveTo>
                    <a:pt x="454" y="1"/>
                  </a:moveTo>
                  <a:lnTo>
                    <a:pt x="289" y="413"/>
                  </a:lnTo>
                  <a:lnTo>
                    <a:pt x="166" y="867"/>
                  </a:lnTo>
                  <a:lnTo>
                    <a:pt x="42" y="1321"/>
                  </a:lnTo>
                  <a:lnTo>
                    <a:pt x="1" y="1774"/>
                  </a:lnTo>
                  <a:lnTo>
                    <a:pt x="1" y="2228"/>
                  </a:lnTo>
                  <a:lnTo>
                    <a:pt x="1" y="2682"/>
                  </a:lnTo>
                  <a:lnTo>
                    <a:pt x="83" y="3135"/>
                  </a:lnTo>
                  <a:lnTo>
                    <a:pt x="207" y="3589"/>
                  </a:lnTo>
                  <a:lnTo>
                    <a:pt x="166" y="2682"/>
                  </a:lnTo>
                  <a:lnTo>
                    <a:pt x="166" y="1774"/>
                  </a:lnTo>
                  <a:lnTo>
                    <a:pt x="289" y="908"/>
                  </a:lnTo>
                  <a:lnTo>
                    <a:pt x="454"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8" name="Google Shape;4828;p53">
              <a:extLst>
                <a:ext uri="{FF2B5EF4-FFF2-40B4-BE49-F238E27FC236}">
                  <a16:creationId xmlns:a16="http://schemas.microsoft.com/office/drawing/2014/main" id="{D64B20F2-8FCC-2969-0739-699CF32A177D}"/>
                </a:ext>
              </a:extLst>
            </p:cNvPr>
            <p:cNvSpPr/>
            <p:nvPr/>
          </p:nvSpPr>
          <p:spPr>
            <a:xfrm>
              <a:off x="1754925" y="3617950"/>
              <a:ext cx="140250" cy="1155925"/>
            </a:xfrm>
            <a:custGeom>
              <a:avLst/>
              <a:gdLst/>
              <a:ahLst/>
              <a:cxnLst/>
              <a:rect l="l" t="t" r="r" b="b"/>
              <a:pathLst>
                <a:path w="5610" h="46237" extrusionOk="0">
                  <a:moveTo>
                    <a:pt x="3919" y="0"/>
                  </a:moveTo>
                  <a:lnTo>
                    <a:pt x="3259" y="1980"/>
                  </a:lnTo>
                  <a:lnTo>
                    <a:pt x="2681" y="4001"/>
                  </a:lnTo>
                  <a:lnTo>
                    <a:pt x="2145" y="6022"/>
                  </a:lnTo>
                  <a:lnTo>
                    <a:pt x="1733" y="8084"/>
                  </a:lnTo>
                  <a:lnTo>
                    <a:pt x="1361" y="10146"/>
                  </a:lnTo>
                  <a:lnTo>
                    <a:pt x="1032" y="12209"/>
                  </a:lnTo>
                  <a:lnTo>
                    <a:pt x="784" y="14312"/>
                  </a:lnTo>
                  <a:lnTo>
                    <a:pt x="578" y="16374"/>
                  </a:lnTo>
                  <a:lnTo>
                    <a:pt x="413" y="18478"/>
                  </a:lnTo>
                  <a:lnTo>
                    <a:pt x="248" y="20581"/>
                  </a:lnTo>
                  <a:lnTo>
                    <a:pt x="165" y="22685"/>
                  </a:lnTo>
                  <a:lnTo>
                    <a:pt x="124" y="24788"/>
                  </a:lnTo>
                  <a:lnTo>
                    <a:pt x="42" y="28996"/>
                  </a:lnTo>
                  <a:lnTo>
                    <a:pt x="0" y="33161"/>
                  </a:lnTo>
                  <a:lnTo>
                    <a:pt x="0" y="34357"/>
                  </a:lnTo>
                  <a:lnTo>
                    <a:pt x="42" y="37327"/>
                  </a:lnTo>
                  <a:lnTo>
                    <a:pt x="83" y="38812"/>
                  </a:lnTo>
                  <a:lnTo>
                    <a:pt x="124" y="40297"/>
                  </a:lnTo>
                  <a:lnTo>
                    <a:pt x="248" y="41782"/>
                  </a:lnTo>
                  <a:lnTo>
                    <a:pt x="372" y="43266"/>
                  </a:lnTo>
                  <a:lnTo>
                    <a:pt x="578" y="44751"/>
                  </a:lnTo>
                  <a:lnTo>
                    <a:pt x="825" y="46236"/>
                  </a:lnTo>
                  <a:lnTo>
                    <a:pt x="2599" y="45906"/>
                  </a:lnTo>
                  <a:lnTo>
                    <a:pt x="2351" y="44504"/>
                  </a:lnTo>
                  <a:lnTo>
                    <a:pt x="2186" y="43060"/>
                  </a:lnTo>
                  <a:lnTo>
                    <a:pt x="2021" y="41658"/>
                  </a:lnTo>
                  <a:lnTo>
                    <a:pt x="1939" y="40214"/>
                  </a:lnTo>
                  <a:lnTo>
                    <a:pt x="1856" y="38729"/>
                  </a:lnTo>
                  <a:lnTo>
                    <a:pt x="1815" y="37286"/>
                  </a:lnTo>
                  <a:lnTo>
                    <a:pt x="1815" y="34357"/>
                  </a:lnTo>
                  <a:lnTo>
                    <a:pt x="1815" y="33161"/>
                  </a:lnTo>
                  <a:lnTo>
                    <a:pt x="1815" y="28996"/>
                  </a:lnTo>
                  <a:lnTo>
                    <a:pt x="1898" y="24830"/>
                  </a:lnTo>
                  <a:lnTo>
                    <a:pt x="1939" y="22767"/>
                  </a:lnTo>
                  <a:lnTo>
                    <a:pt x="2063" y="20664"/>
                  </a:lnTo>
                  <a:lnTo>
                    <a:pt x="2186" y="18602"/>
                  </a:lnTo>
                  <a:lnTo>
                    <a:pt x="2351" y="16539"/>
                  </a:lnTo>
                  <a:lnTo>
                    <a:pt x="2558" y="14518"/>
                  </a:lnTo>
                  <a:lnTo>
                    <a:pt x="2805" y="12456"/>
                  </a:lnTo>
                  <a:lnTo>
                    <a:pt x="3094" y="10435"/>
                  </a:lnTo>
                  <a:lnTo>
                    <a:pt x="3465" y="8455"/>
                  </a:lnTo>
                  <a:lnTo>
                    <a:pt x="3877" y="6434"/>
                  </a:lnTo>
                  <a:lnTo>
                    <a:pt x="4372" y="4455"/>
                  </a:lnTo>
                  <a:lnTo>
                    <a:pt x="4950" y="2516"/>
                  </a:lnTo>
                  <a:lnTo>
                    <a:pt x="5610" y="577"/>
                  </a:lnTo>
                  <a:lnTo>
                    <a:pt x="3919"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9" name="Google Shape;4829;p53">
              <a:extLst>
                <a:ext uri="{FF2B5EF4-FFF2-40B4-BE49-F238E27FC236}">
                  <a16:creationId xmlns:a16="http://schemas.microsoft.com/office/drawing/2014/main" id="{31CBC7AF-11FD-8FAD-05AA-822033196D3E}"/>
                </a:ext>
              </a:extLst>
            </p:cNvPr>
            <p:cNvSpPr/>
            <p:nvPr/>
          </p:nvSpPr>
          <p:spPr>
            <a:xfrm>
              <a:off x="1572400" y="4650100"/>
              <a:ext cx="1000250" cy="203150"/>
            </a:xfrm>
            <a:custGeom>
              <a:avLst/>
              <a:gdLst/>
              <a:ahLst/>
              <a:cxnLst/>
              <a:rect l="l" t="t" r="r" b="b"/>
              <a:pathLst>
                <a:path w="40010" h="8126" extrusionOk="0">
                  <a:moveTo>
                    <a:pt x="38772" y="1"/>
                  </a:moveTo>
                  <a:lnTo>
                    <a:pt x="37658" y="496"/>
                  </a:lnTo>
                  <a:lnTo>
                    <a:pt x="36545" y="949"/>
                  </a:lnTo>
                  <a:lnTo>
                    <a:pt x="35390" y="1362"/>
                  </a:lnTo>
                  <a:lnTo>
                    <a:pt x="34235" y="1774"/>
                  </a:lnTo>
                  <a:lnTo>
                    <a:pt x="33080" y="2145"/>
                  </a:lnTo>
                  <a:lnTo>
                    <a:pt x="31925" y="2475"/>
                  </a:lnTo>
                  <a:lnTo>
                    <a:pt x="30770" y="2764"/>
                  </a:lnTo>
                  <a:lnTo>
                    <a:pt x="29574" y="3053"/>
                  </a:lnTo>
                  <a:lnTo>
                    <a:pt x="28419" y="3300"/>
                  </a:lnTo>
                  <a:lnTo>
                    <a:pt x="27223" y="3548"/>
                  </a:lnTo>
                  <a:lnTo>
                    <a:pt x="26027" y="3754"/>
                  </a:lnTo>
                  <a:lnTo>
                    <a:pt x="24831" y="3919"/>
                  </a:lnTo>
                  <a:lnTo>
                    <a:pt x="23635" y="4043"/>
                  </a:lnTo>
                  <a:lnTo>
                    <a:pt x="22439" y="4166"/>
                  </a:lnTo>
                  <a:lnTo>
                    <a:pt x="21242" y="4208"/>
                  </a:lnTo>
                  <a:lnTo>
                    <a:pt x="20046" y="4290"/>
                  </a:lnTo>
                  <a:lnTo>
                    <a:pt x="17572" y="4290"/>
                  </a:lnTo>
                  <a:lnTo>
                    <a:pt x="16334" y="4249"/>
                  </a:lnTo>
                  <a:lnTo>
                    <a:pt x="15138" y="4166"/>
                  </a:lnTo>
                  <a:lnTo>
                    <a:pt x="13901" y="4043"/>
                  </a:lnTo>
                  <a:lnTo>
                    <a:pt x="12663" y="3878"/>
                  </a:lnTo>
                  <a:lnTo>
                    <a:pt x="11467" y="3713"/>
                  </a:lnTo>
                  <a:lnTo>
                    <a:pt x="10271" y="3507"/>
                  </a:lnTo>
                  <a:lnTo>
                    <a:pt x="9034" y="3300"/>
                  </a:lnTo>
                  <a:lnTo>
                    <a:pt x="7838" y="3012"/>
                  </a:lnTo>
                  <a:lnTo>
                    <a:pt x="6683" y="2723"/>
                  </a:lnTo>
                  <a:lnTo>
                    <a:pt x="5487" y="2393"/>
                  </a:lnTo>
                  <a:lnTo>
                    <a:pt x="4332" y="2063"/>
                  </a:lnTo>
                  <a:lnTo>
                    <a:pt x="3177" y="1650"/>
                  </a:lnTo>
                  <a:lnTo>
                    <a:pt x="2022" y="1238"/>
                  </a:lnTo>
                  <a:lnTo>
                    <a:pt x="908" y="784"/>
                  </a:lnTo>
                  <a:lnTo>
                    <a:pt x="1" y="8126"/>
                  </a:lnTo>
                  <a:lnTo>
                    <a:pt x="40009" y="8126"/>
                  </a:lnTo>
                  <a:lnTo>
                    <a:pt x="38772"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0" name="Google Shape;4830;p53">
              <a:extLst>
                <a:ext uri="{FF2B5EF4-FFF2-40B4-BE49-F238E27FC236}">
                  <a16:creationId xmlns:a16="http://schemas.microsoft.com/office/drawing/2014/main" id="{7A52FA9B-2F9E-84E6-AA1E-A91A1BB27469}"/>
                </a:ext>
              </a:extLst>
            </p:cNvPr>
            <p:cNvSpPr/>
            <p:nvPr/>
          </p:nvSpPr>
          <p:spPr>
            <a:xfrm>
              <a:off x="1589950" y="4690325"/>
              <a:ext cx="957950" cy="109325"/>
            </a:xfrm>
            <a:custGeom>
              <a:avLst/>
              <a:gdLst/>
              <a:ahLst/>
              <a:cxnLst/>
              <a:rect l="l" t="t" r="r" b="b"/>
              <a:pathLst>
                <a:path w="38318" h="4373" extrusionOk="0">
                  <a:moveTo>
                    <a:pt x="38317" y="0"/>
                  </a:moveTo>
                  <a:lnTo>
                    <a:pt x="37162" y="495"/>
                  </a:lnTo>
                  <a:lnTo>
                    <a:pt x="36049" y="908"/>
                  </a:lnTo>
                  <a:lnTo>
                    <a:pt x="34894" y="1320"/>
                  </a:lnTo>
                  <a:lnTo>
                    <a:pt x="33698" y="1733"/>
                  </a:lnTo>
                  <a:lnTo>
                    <a:pt x="32543" y="2104"/>
                  </a:lnTo>
                  <a:lnTo>
                    <a:pt x="31347" y="2434"/>
                  </a:lnTo>
                  <a:lnTo>
                    <a:pt x="30151" y="2722"/>
                  </a:lnTo>
                  <a:lnTo>
                    <a:pt x="28955" y="3011"/>
                  </a:lnTo>
                  <a:lnTo>
                    <a:pt x="27758" y="3259"/>
                  </a:lnTo>
                  <a:lnTo>
                    <a:pt x="26562" y="3506"/>
                  </a:lnTo>
                  <a:lnTo>
                    <a:pt x="25366" y="3712"/>
                  </a:lnTo>
                  <a:lnTo>
                    <a:pt x="24129" y="3877"/>
                  </a:lnTo>
                  <a:lnTo>
                    <a:pt x="22933" y="4001"/>
                  </a:lnTo>
                  <a:lnTo>
                    <a:pt x="21695" y="4084"/>
                  </a:lnTo>
                  <a:lnTo>
                    <a:pt x="20458" y="4166"/>
                  </a:lnTo>
                  <a:lnTo>
                    <a:pt x="19221" y="4207"/>
                  </a:lnTo>
                  <a:lnTo>
                    <a:pt x="18643" y="4207"/>
                  </a:lnTo>
                  <a:lnTo>
                    <a:pt x="18024" y="4166"/>
                  </a:lnTo>
                  <a:lnTo>
                    <a:pt x="16787" y="4166"/>
                  </a:lnTo>
                  <a:lnTo>
                    <a:pt x="15550" y="4084"/>
                  </a:lnTo>
                  <a:lnTo>
                    <a:pt x="14354" y="4001"/>
                  </a:lnTo>
                  <a:lnTo>
                    <a:pt x="13116" y="3877"/>
                  </a:lnTo>
                  <a:lnTo>
                    <a:pt x="11879" y="3712"/>
                  </a:lnTo>
                  <a:lnTo>
                    <a:pt x="9487" y="3300"/>
                  </a:lnTo>
                  <a:lnTo>
                    <a:pt x="8249" y="3094"/>
                  </a:lnTo>
                  <a:lnTo>
                    <a:pt x="7053" y="2846"/>
                  </a:lnTo>
                  <a:lnTo>
                    <a:pt x="5857" y="2557"/>
                  </a:lnTo>
                  <a:lnTo>
                    <a:pt x="4661" y="2227"/>
                  </a:lnTo>
                  <a:lnTo>
                    <a:pt x="3506" y="1898"/>
                  </a:lnTo>
                  <a:lnTo>
                    <a:pt x="2310" y="1568"/>
                  </a:lnTo>
                  <a:lnTo>
                    <a:pt x="1155" y="1155"/>
                  </a:lnTo>
                  <a:lnTo>
                    <a:pt x="0" y="743"/>
                  </a:lnTo>
                  <a:lnTo>
                    <a:pt x="1155" y="1196"/>
                  </a:lnTo>
                  <a:lnTo>
                    <a:pt x="2310" y="1609"/>
                  </a:lnTo>
                  <a:lnTo>
                    <a:pt x="3465" y="1980"/>
                  </a:lnTo>
                  <a:lnTo>
                    <a:pt x="4661" y="2310"/>
                  </a:lnTo>
                  <a:lnTo>
                    <a:pt x="5857" y="2640"/>
                  </a:lnTo>
                  <a:lnTo>
                    <a:pt x="7053" y="2929"/>
                  </a:lnTo>
                  <a:lnTo>
                    <a:pt x="8249" y="3217"/>
                  </a:lnTo>
                  <a:lnTo>
                    <a:pt x="9445" y="3465"/>
                  </a:lnTo>
                  <a:lnTo>
                    <a:pt x="10641" y="3671"/>
                  </a:lnTo>
                  <a:lnTo>
                    <a:pt x="11879" y="3836"/>
                  </a:lnTo>
                  <a:lnTo>
                    <a:pt x="13116" y="4001"/>
                  </a:lnTo>
                  <a:lnTo>
                    <a:pt x="14312" y="4125"/>
                  </a:lnTo>
                  <a:lnTo>
                    <a:pt x="15550" y="4249"/>
                  </a:lnTo>
                  <a:lnTo>
                    <a:pt x="16787" y="4331"/>
                  </a:lnTo>
                  <a:lnTo>
                    <a:pt x="18024" y="4372"/>
                  </a:lnTo>
                  <a:lnTo>
                    <a:pt x="19262" y="4372"/>
                  </a:lnTo>
                  <a:lnTo>
                    <a:pt x="20458" y="4331"/>
                  </a:lnTo>
                  <a:lnTo>
                    <a:pt x="21695" y="4249"/>
                  </a:lnTo>
                  <a:lnTo>
                    <a:pt x="22933" y="4166"/>
                  </a:lnTo>
                  <a:lnTo>
                    <a:pt x="24170" y="4042"/>
                  </a:lnTo>
                  <a:lnTo>
                    <a:pt x="25366" y="3836"/>
                  </a:lnTo>
                  <a:lnTo>
                    <a:pt x="26604" y="3630"/>
                  </a:lnTo>
                  <a:lnTo>
                    <a:pt x="27800" y="3424"/>
                  </a:lnTo>
                  <a:lnTo>
                    <a:pt x="28996" y="3135"/>
                  </a:lnTo>
                  <a:lnTo>
                    <a:pt x="30192" y="2846"/>
                  </a:lnTo>
                  <a:lnTo>
                    <a:pt x="31388" y="2516"/>
                  </a:lnTo>
                  <a:lnTo>
                    <a:pt x="32584" y="2186"/>
                  </a:lnTo>
                  <a:lnTo>
                    <a:pt x="33739" y="1815"/>
                  </a:lnTo>
                  <a:lnTo>
                    <a:pt x="34894" y="1403"/>
                  </a:lnTo>
                  <a:lnTo>
                    <a:pt x="36049" y="949"/>
                  </a:lnTo>
                  <a:lnTo>
                    <a:pt x="37204" y="495"/>
                  </a:lnTo>
                  <a:lnTo>
                    <a:pt x="38317"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1" name="Google Shape;4831;p53">
              <a:extLst>
                <a:ext uri="{FF2B5EF4-FFF2-40B4-BE49-F238E27FC236}">
                  <a16:creationId xmlns:a16="http://schemas.microsoft.com/office/drawing/2014/main" id="{0779FCFD-C0B6-2D3A-3513-B09563CE7CA0}"/>
                </a:ext>
              </a:extLst>
            </p:cNvPr>
            <p:cNvSpPr/>
            <p:nvPr/>
          </p:nvSpPr>
          <p:spPr>
            <a:xfrm>
              <a:off x="2998475" y="3033275"/>
              <a:ext cx="12400" cy="89750"/>
            </a:xfrm>
            <a:custGeom>
              <a:avLst/>
              <a:gdLst/>
              <a:ahLst/>
              <a:cxnLst/>
              <a:rect l="l" t="t" r="r" b="b"/>
              <a:pathLst>
                <a:path w="496" h="3590" extrusionOk="0">
                  <a:moveTo>
                    <a:pt x="1" y="1"/>
                  </a:moveTo>
                  <a:lnTo>
                    <a:pt x="166" y="908"/>
                  </a:lnTo>
                  <a:lnTo>
                    <a:pt x="289" y="1774"/>
                  </a:lnTo>
                  <a:lnTo>
                    <a:pt x="331" y="2682"/>
                  </a:lnTo>
                  <a:lnTo>
                    <a:pt x="248" y="3589"/>
                  </a:lnTo>
                  <a:lnTo>
                    <a:pt x="372" y="3135"/>
                  </a:lnTo>
                  <a:lnTo>
                    <a:pt x="454" y="2682"/>
                  </a:lnTo>
                  <a:lnTo>
                    <a:pt x="496" y="2228"/>
                  </a:lnTo>
                  <a:lnTo>
                    <a:pt x="454" y="1774"/>
                  </a:lnTo>
                  <a:lnTo>
                    <a:pt x="413" y="1321"/>
                  </a:lnTo>
                  <a:lnTo>
                    <a:pt x="331" y="867"/>
                  </a:lnTo>
                  <a:lnTo>
                    <a:pt x="166" y="413"/>
                  </a:lnTo>
                  <a:lnTo>
                    <a:pt x="1"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2" name="Google Shape;4832;p53">
              <a:extLst>
                <a:ext uri="{FF2B5EF4-FFF2-40B4-BE49-F238E27FC236}">
                  <a16:creationId xmlns:a16="http://schemas.microsoft.com/office/drawing/2014/main" id="{3B82818F-2340-644D-FE8D-C57A1154ADA2}"/>
                </a:ext>
              </a:extLst>
            </p:cNvPr>
            <p:cNvSpPr/>
            <p:nvPr/>
          </p:nvSpPr>
          <p:spPr>
            <a:xfrm>
              <a:off x="1023850" y="3197225"/>
              <a:ext cx="198000" cy="159850"/>
            </a:xfrm>
            <a:custGeom>
              <a:avLst/>
              <a:gdLst/>
              <a:ahLst/>
              <a:cxnLst/>
              <a:rect l="l" t="t" r="r" b="b"/>
              <a:pathLst>
                <a:path w="7920" h="6394" extrusionOk="0">
                  <a:moveTo>
                    <a:pt x="6806" y="1"/>
                  </a:moveTo>
                  <a:lnTo>
                    <a:pt x="5568" y="785"/>
                  </a:lnTo>
                  <a:lnTo>
                    <a:pt x="4413" y="1527"/>
                  </a:lnTo>
                  <a:lnTo>
                    <a:pt x="3259" y="2311"/>
                  </a:lnTo>
                  <a:lnTo>
                    <a:pt x="2186" y="3177"/>
                  </a:lnTo>
                  <a:lnTo>
                    <a:pt x="1114" y="4043"/>
                  </a:lnTo>
                  <a:lnTo>
                    <a:pt x="0" y="4950"/>
                  </a:lnTo>
                  <a:lnTo>
                    <a:pt x="949" y="6394"/>
                  </a:lnTo>
                  <a:lnTo>
                    <a:pt x="7919" y="1486"/>
                  </a:lnTo>
                  <a:lnTo>
                    <a:pt x="6806" y="1"/>
                  </a:lnTo>
                  <a:close/>
                </a:path>
              </a:pathLst>
            </a:custGeom>
            <a:solidFill>
              <a:srgbClr val="3253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3" name="Google Shape;4833;p53">
              <a:extLst>
                <a:ext uri="{FF2B5EF4-FFF2-40B4-BE49-F238E27FC236}">
                  <a16:creationId xmlns:a16="http://schemas.microsoft.com/office/drawing/2014/main" id="{E93B22B3-398D-E70D-2148-06084C55A5B8}"/>
                </a:ext>
              </a:extLst>
            </p:cNvPr>
            <p:cNvSpPr/>
            <p:nvPr/>
          </p:nvSpPr>
          <p:spPr>
            <a:xfrm>
              <a:off x="2894325" y="3187950"/>
              <a:ext cx="187700" cy="165000"/>
            </a:xfrm>
            <a:custGeom>
              <a:avLst/>
              <a:gdLst/>
              <a:ahLst/>
              <a:cxnLst/>
              <a:rect l="l" t="t" r="r" b="b"/>
              <a:pathLst>
                <a:path w="7508" h="6600" extrusionOk="0">
                  <a:moveTo>
                    <a:pt x="785" y="1"/>
                  </a:moveTo>
                  <a:lnTo>
                    <a:pt x="1" y="1156"/>
                  </a:lnTo>
                  <a:lnTo>
                    <a:pt x="6559" y="6600"/>
                  </a:lnTo>
                  <a:lnTo>
                    <a:pt x="7508" y="5156"/>
                  </a:lnTo>
                  <a:lnTo>
                    <a:pt x="785" y="1"/>
                  </a:lnTo>
                  <a:close/>
                </a:path>
              </a:pathLst>
            </a:custGeom>
            <a:solidFill>
              <a:srgbClr val="3253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4" name="Google Shape;4834;p53">
              <a:extLst>
                <a:ext uri="{FF2B5EF4-FFF2-40B4-BE49-F238E27FC236}">
                  <a16:creationId xmlns:a16="http://schemas.microsoft.com/office/drawing/2014/main" id="{D735EECA-3151-BCB3-D2A4-334B4FBC6446}"/>
                </a:ext>
              </a:extLst>
            </p:cNvPr>
            <p:cNvSpPr/>
            <p:nvPr/>
          </p:nvSpPr>
          <p:spPr>
            <a:xfrm>
              <a:off x="1138300" y="3477700"/>
              <a:ext cx="688825" cy="1245650"/>
            </a:xfrm>
            <a:custGeom>
              <a:avLst/>
              <a:gdLst/>
              <a:ahLst/>
              <a:cxnLst/>
              <a:rect l="l" t="t" r="r" b="b"/>
              <a:pathLst>
                <a:path w="27553" h="49826" extrusionOk="0">
                  <a:moveTo>
                    <a:pt x="0" y="1"/>
                  </a:moveTo>
                  <a:lnTo>
                    <a:pt x="1073" y="1238"/>
                  </a:lnTo>
                  <a:lnTo>
                    <a:pt x="2228" y="2475"/>
                  </a:lnTo>
                  <a:lnTo>
                    <a:pt x="3383" y="3671"/>
                  </a:lnTo>
                  <a:lnTo>
                    <a:pt x="4620" y="4826"/>
                  </a:lnTo>
                  <a:lnTo>
                    <a:pt x="5857" y="5981"/>
                  </a:lnTo>
                  <a:lnTo>
                    <a:pt x="7095" y="7054"/>
                  </a:lnTo>
                  <a:lnTo>
                    <a:pt x="8415" y="8126"/>
                  </a:lnTo>
                  <a:lnTo>
                    <a:pt x="9734" y="9157"/>
                  </a:lnTo>
                  <a:lnTo>
                    <a:pt x="11096" y="10147"/>
                  </a:lnTo>
                  <a:lnTo>
                    <a:pt x="12498" y="11096"/>
                  </a:lnTo>
                  <a:lnTo>
                    <a:pt x="13900" y="12003"/>
                  </a:lnTo>
                  <a:lnTo>
                    <a:pt x="15344" y="12869"/>
                  </a:lnTo>
                  <a:lnTo>
                    <a:pt x="16829" y="13694"/>
                  </a:lnTo>
                  <a:lnTo>
                    <a:pt x="18314" y="14478"/>
                  </a:lnTo>
                  <a:lnTo>
                    <a:pt x="19798" y="15220"/>
                  </a:lnTo>
                  <a:lnTo>
                    <a:pt x="21324" y="15921"/>
                  </a:lnTo>
                  <a:lnTo>
                    <a:pt x="21324" y="16251"/>
                  </a:lnTo>
                  <a:lnTo>
                    <a:pt x="21283" y="17282"/>
                  </a:lnTo>
                  <a:lnTo>
                    <a:pt x="20953" y="20871"/>
                  </a:lnTo>
                  <a:lnTo>
                    <a:pt x="19881" y="31801"/>
                  </a:lnTo>
                  <a:lnTo>
                    <a:pt x="18272" y="47680"/>
                  </a:lnTo>
                  <a:lnTo>
                    <a:pt x="19840" y="48299"/>
                  </a:lnTo>
                  <a:lnTo>
                    <a:pt x="21489" y="48876"/>
                  </a:lnTo>
                  <a:lnTo>
                    <a:pt x="23098" y="49371"/>
                  </a:lnTo>
                  <a:lnTo>
                    <a:pt x="24789" y="49825"/>
                  </a:lnTo>
                  <a:lnTo>
                    <a:pt x="26398" y="24335"/>
                  </a:lnTo>
                  <a:lnTo>
                    <a:pt x="26563" y="21943"/>
                  </a:lnTo>
                  <a:lnTo>
                    <a:pt x="26769" y="19551"/>
                  </a:lnTo>
                  <a:lnTo>
                    <a:pt x="26934" y="18355"/>
                  </a:lnTo>
                  <a:lnTo>
                    <a:pt x="27099" y="17200"/>
                  </a:lnTo>
                  <a:lnTo>
                    <a:pt x="27305" y="16004"/>
                  </a:lnTo>
                  <a:lnTo>
                    <a:pt x="27553" y="14849"/>
                  </a:lnTo>
                  <a:lnTo>
                    <a:pt x="25697" y="14189"/>
                  </a:lnTo>
                  <a:lnTo>
                    <a:pt x="23840" y="13529"/>
                  </a:lnTo>
                  <a:lnTo>
                    <a:pt x="22026" y="12787"/>
                  </a:lnTo>
                  <a:lnTo>
                    <a:pt x="20211" y="12044"/>
                  </a:lnTo>
                  <a:lnTo>
                    <a:pt x="18396" y="11219"/>
                  </a:lnTo>
                  <a:lnTo>
                    <a:pt x="16622" y="10394"/>
                  </a:lnTo>
                  <a:lnTo>
                    <a:pt x="14849" y="9528"/>
                  </a:lnTo>
                  <a:lnTo>
                    <a:pt x="13117" y="8621"/>
                  </a:lnTo>
                  <a:lnTo>
                    <a:pt x="11384" y="7672"/>
                  </a:lnTo>
                  <a:lnTo>
                    <a:pt x="9693" y="6682"/>
                  </a:lnTo>
                  <a:lnTo>
                    <a:pt x="8043" y="5651"/>
                  </a:lnTo>
                  <a:lnTo>
                    <a:pt x="6352" y="4579"/>
                  </a:lnTo>
                  <a:lnTo>
                    <a:pt x="4744" y="3465"/>
                  </a:lnTo>
                  <a:lnTo>
                    <a:pt x="3135" y="2352"/>
                  </a:lnTo>
                  <a:lnTo>
                    <a:pt x="1527" y="1197"/>
                  </a:lnTo>
                  <a:lnTo>
                    <a:pt x="0"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5" name="Google Shape;4835;p53">
              <a:extLst>
                <a:ext uri="{FF2B5EF4-FFF2-40B4-BE49-F238E27FC236}">
                  <a16:creationId xmlns:a16="http://schemas.microsoft.com/office/drawing/2014/main" id="{F61EB904-664C-47E0-9867-9C9551B2AE36}"/>
                </a:ext>
              </a:extLst>
            </p:cNvPr>
            <p:cNvSpPr/>
            <p:nvPr/>
          </p:nvSpPr>
          <p:spPr>
            <a:xfrm>
              <a:off x="1644600" y="3542675"/>
              <a:ext cx="883700" cy="453725"/>
            </a:xfrm>
            <a:custGeom>
              <a:avLst/>
              <a:gdLst/>
              <a:ahLst/>
              <a:cxnLst/>
              <a:rect l="l" t="t" r="r" b="b"/>
              <a:pathLst>
                <a:path w="35348" h="18149" extrusionOk="0">
                  <a:moveTo>
                    <a:pt x="21902" y="0"/>
                  </a:moveTo>
                  <a:lnTo>
                    <a:pt x="20705" y="41"/>
                  </a:lnTo>
                  <a:lnTo>
                    <a:pt x="19551" y="165"/>
                  </a:lnTo>
                  <a:lnTo>
                    <a:pt x="18354" y="371"/>
                  </a:lnTo>
                  <a:lnTo>
                    <a:pt x="17158" y="578"/>
                  </a:lnTo>
                  <a:lnTo>
                    <a:pt x="11219" y="1196"/>
                  </a:lnTo>
                  <a:lnTo>
                    <a:pt x="10683" y="1114"/>
                  </a:lnTo>
                  <a:lnTo>
                    <a:pt x="9033" y="1114"/>
                  </a:lnTo>
                  <a:lnTo>
                    <a:pt x="8497" y="1196"/>
                  </a:lnTo>
                  <a:lnTo>
                    <a:pt x="7961" y="1279"/>
                  </a:lnTo>
                  <a:lnTo>
                    <a:pt x="7424" y="1402"/>
                  </a:lnTo>
                  <a:lnTo>
                    <a:pt x="6888" y="1526"/>
                  </a:lnTo>
                  <a:lnTo>
                    <a:pt x="6352" y="1732"/>
                  </a:lnTo>
                  <a:lnTo>
                    <a:pt x="5857" y="1939"/>
                  </a:lnTo>
                  <a:lnTo>
                    <a:pt x="5362" y="2145"/>
                  </a:lnTo>
                  <a:lnTo>
                    <a:pt x="4867" y="2434"/>
                  </a:lnTo>
                  <a:lnTo>
                    <a:pt x="4413" y="2681"/>
                  </a:lnTo>
                  <a:lnTo>
                    <a:pt x="3960" y="3011"/>
                  </a:lnTo>
                  <a:lnTo>
                    <a:pt x="3547" y="3341"/>
                  </a:lnTo>
                  <a:lnTo>
                    <a:pt x="3135" y="3712"/>
                  </a:lnTo>
                  <a:lnTo>
                    <a:pt x="2722" y="4083"/>
                  </a:lnTo>
                  <a:lnTo>
                    <a:pt x="2351" y="4496"/>
                  </a:lnTo>
                  <a:lnTo>
                    <a:pt x="2021" y="4908"/>
                  </a:lnTo>
                  <a:lnTo>
                    <a:pt x="1691" y="5362"/>
                  </a:lnTo>
                  <a:lnTo>
                    <a:pt x="1402" y="5816"/>
                  </a:lnTo>
                  <a:lnTo>
                    <a:pt x="1155" y="6311"/>
                  </a:lnTo>
                  <a:lnTo>
                    <a:pt x="908" y="6806"/>
                  </a:lnTo>
                  <a:lnTo>
                    <a:pt x="701" y="7301"/>
                  </a:lnTo>
                  <a:lnTo>
                    <a:pt x="495" y="7837"/>
                  </a:lnTo>
                  <a:lnTo>
                    <a:pt x="330" y="8332"/>
                  </a:lnTo>
                  <a:lnTo>
                    <a:pt x="206" y="8868"/>
                  </a:lnTo>
                  <a:lnTo>
                    <a:pt x="124" y="9404"/>
                  </a:lnTo>
                  <a:lnTo>
                    <a:pt x="41" y="9981"/>
                  </a:lnTo>
                  <a:lnTo>
                    <a:pt x="0" y="10518"/>
                  </a:lnTo>
                  <a:lnTo>
                    <a:pt x="0" y="11054"/>
                  </a:lnTo>
                  <a:lnTo>
                    <a:pt x="41" y="11590"/>
                  </a:lnTo>
                  <a:lnTo>
                    <a:pt x="371" y="11054"/>
                  </a:lnTo>
                  <a:lnTo>
                    <a:pt x="784" y="10518"/>
                  </a:lnTo>
                  <a:lnTo>
                    <a:pt x="1196" y="10023"/>
                  </a:lnTo>
                  <a:lnTo>
                    <a:pt x="1691" y="9569"/>
                  </a:lnTo>
                  <a:lnTo>
                    <a:pt x="2186" y="9115"/>
                  </a:lnTo>
                  <a:lnTo>
                    <a:pt x="2681" y="8744"/>
                  </a:lnTo>
                  <a:lnTo>
                    <a:pt x="3259" y="8373"/>
                  </a:lnTo>
                  <a:lnTo>
                    <a:pt x="3836" y="8043"/>
                  </a:lnTo>
                  <a:lnTo>
                    <a:pt x="4413" y="7754"/>
                  </a:lnTo>
                  <a:lnTo>
                    <a:pt x="4991" y="7466"/>
                  </a:lnTo>
                  <a:lnTo>
                    <a:pt x="5610" y="7259"/>
                  </a:lnTo>
                  <a:lnTo>
                    <a:pt x="6228" y="7012"/>
                  </a:lnTo>
                  <a:lnTo>
                    <a:pt x="7507" y="6641"/>
                  </a:lnTo>
                  <a:lnTo>
                    <a:pt x="8785" y="6352"/>
                  </a:lnTo>
                  <a:lnTo>
                    <a:pt x="8290" y="6847"/>
                  </a:lnTo>
                  <a:lnTo>
                    <a:pt x="7878" y="7342"/>
                  </a:lnTo>
                  <a:lnTo>
                    <a:pt x="7548" y="7919"/>
                  </a:lnTo>
                  <a:lnTo>
                    <a:pt x="7259" y="8497"/>
                  </a:lnTo>
                  <a:lnTo>
                    <a:pt x="7012" y="9157"/>
                  </a:lnTo>
                  <a:lnTo>
                    <a:pt x="6847" y="9816"/>
                  </a:lnTo>
                  <a:lnTo>
                    <a:pt x="6723" y="10476"/>
                  </a:lnTo>
                  <a:lnTo>
                    <a:pt x="6641" y="11136"/>
                  </a:lnTo>
                  <a:lnTo>
                    <a:pt x="6599" y="11838"/>
                  </a:lnTo>
                  <a:lnTo>
                    <a:pt x="6599" y="12497"/>
                  </a:lnTo>
                  <a:lnTo>
                    <a:pt x="6641" y="13199"/>
                  </a:lnTo>
                  <a:lnTo>
                    <a:pt x="6764" y="13859"/>
                  </a:lnTo>
                  <a:lnTo>
                    <a:pt x="6888" y="14518"/>
                  </a:lnTo>
                  <a:lnTo>
                    <a:pt x="7053" y="15178"/>
                  </a:lnTo>
                  <a:lnTo>
                    <a:pt x="7259" y="15838"/>
                  </a:lnTo>
                  <a:lnTo>
                    <a:pt x="7507" y="16498"/>
                  </a:lnTo>
                  <a:lnTo>
                    <a:pt x="8002" y="15467"/>
                  </a:lnTo>
                  <a:lnTo>
                    <a:pt x="8579" y="14477"/>
                  </a:lnTo>
                  <a:lnTo>
                    <a:pt x="9239" y="13529"/>
                  </a:lnTo>
                  <a:lnTo>
                    <a:pt x="9940" y="12662"/>
                  </a:lnTo>
                  <a:lnTo>
                    <a:pt x="10724" y="11838"/>
                  </a:lnTo>
                  <a:lnTo>
                    <a:pt x="11590" y="11095"/>
                  </a:lnTo>
                  <a:lnTo>
                    <a:pt x="12498" y="10394"/>
                  </a:lnTo>
                  <a:lnTo>
                    <a:pt x="13446" y="9775"/>
                  </a:lnTo>
                  <a:lnTo>
                    <a:pt x="15220" y="13941"/>
                  </a:lnTo>
                  <a:lnTo>
                    <a:pt x="16993" y="18148"/>
                  </a:lnTo>
                  <a:lnTo>
                    <a:pt x="17983" y="15962"/>
                  </a:lnTo>
                  <a:lnTo>
                    <a:pt x="18437" y="14890"/>
                  </a:lnTo>
                  <a:lnTo>
                    <a:pt x="18891" y="13817"/>
                  </a:lnTo>
                  <a:lnTo>
                    <a:pt x="19303" y="12704"/>
                  </a:lnTo>
                  <a:lnTo>
                    <a:pt x="19674" y="11590"/>
                  </a:lnTo>
                  <a:lnTo>
                    <a:pt x="19963" y="10435"/>
                  </a:lnTo>
                  <a:lnTo>
                    <a:pt x="20210" y="9322"/>
                  </a:lnTo>
                  <a:lnTo>
                    <a:pt x="21200" y="9816"/>
                  </a:lnTo>
                  <a:lnTo>
                    <a:pt x="22149" y="10353"/>
                  </a:lnTo>
                  <a:lnTo>
                    <a:pt x="23015" y="11013"/>
                  </a:lnTo>
                  <a:lnTo>
                    <a:pt x="23881" y="11714"/>
                  </a:lnTo>
                  <a:lnTo>
                    <a:pt x="24665" y="12497"/>
                  </a:lnTo>
                  <a:lnTo>
                    <a:pt x="25407" y="13322"/>
                  </a:lnTo>
                  <a:lnTo>
                    <a:pt x="26067" y="14189"/>
                  </a:lnTo>
                  <a:lnTo>
                    <a:pt x="26645" y="15096"/>
                  </a:lnTo>
                  <a:lnTo>
                    <a:pt x="26892" y="14271"/>
                  </a:lnTo>
                  <a:lnTo>
                    <a:pt x="27057" y="13364"/>
                  </a:lnTo>
                  <a:lnTo>
                    <a:pt x="27099" y="12497"/>
                  </a:lnTo>
                  <a:lnTo>
                    <a:pt x="27057" y="11631"/>
                  </a:lnTo>
                  <a:lnTo>
                    <a:pt x="27016" y="11219"/>
                  </a:lnTo>
                  <a:lnTo>
                    <a:pt x="26934" y="10765"/>
                  </a:lnTo>
                  <a:lnTo>
                    <a:pt x="26810" y="10353"/>
                  </a:lnTo>
                  <a:lnTo>
                    <a:pt x="26686" y="9940"/>
                  </a:lnTo>
                  <a:lnTo>
                    <a:pt x="26521" y="9528"/>
                  </a:lnTo>
                  <a:lnTo>
                    <a:pt x="26356" y="9115"/>
                  </a:lnTo>
                  <a:lnTo>
                    <a:pt x="26150" y="8703"/>
                  </a:lnTo>
                  <a:lnTo>
                    <a:pt x="25902" y="8332"/>
                  </a:lnTo>
                  <a:lnTo>
                    <a:pt x="25696" y="8043"/>
                  </a:lnTo>
                  <a:lnTo>
                    <a:pt x="25449" y="7713"/>
                  </a:lnTo>
                  <a:lnTo>
                    <a:pt x="25160" y="7466"/>
                  </a:lnTo>
                  <a:lnTo>
                    <a:pt x="24871" y="7259"/>
                  </a:lnTo>
                  <a:lnTo>
                    <a:pt x="25490" y="6929"/>
                  </a:lnTo>
                  <a:lnTo>
                    <a:pt x="26150" y="6682"/>
                  </a:lnTo>
                  <a:lnTo>
                    <a:pt x="26810" y="6476"/>
                  </a:lnTo>
                  <a:lnTo>
                    <a:pt x="27470" y="6311"/>
                  </a:lnTo>
                  <a:lnTo>
                    <a:pt x="28171" y="6187"/>
                  </a:lnTo>
                  <a:lnTo>
                    <a:pt x="28872" y="6104"/>
                  </a:lnTo>
                  <a:lnTo>
                    <a:pt x="29532" y="6104"/>
                  </a:lnTo>
                  <a:lnTo>
                    <a:pt x="30233" y="6146"/>
                  </a:lnTo>
                  <a:lnTo>
                    <a:pt x="30934" y="6228"/>
                  </a:lnTo>
                  <a:lnTo>
                    <a:pt x="31594" y="6352"/>
                  </a:lnTo>
                  <a:lnTo>
                    <a:pt x="32295" y="6517"/>
                  </a:lnTo>
                  <a:lnTo>
                    <a:pt x="32914" y="6723"/>
                  </a:lnTo>
                  <a:lnTo>
                    <a:pt x="33574" y="7012"/>
                  </a:lnTo>
                  <a:lnTo>
                    <a:pt x="34193" y="7342"/>
                  </a:lnTo>
                  <a:lnTo>
                    <a:pt x="34811" y="7672"/>
                  </a:lnTo>
                  <a:lnTo>
                    <a:pt x="35348" y="8084"/>
                  </a:lnTo>
                  <a:lnTo>
                    <a:pt x="35183" y="7466"/>
                  </a:lnTo>
                  <a:lnTo>
                    <a:pt x="34976" y="6888"/>
                  </a:lnTo>
                  <a:lnTo>
                    <a:pt x="34729" y="6311"/>
                  </a:lnTo>
                  <a:lnTo>
                    <a:pt x="34399" y="5774"/>
                  </a:lnTo>
                  <a:lnTo>
                    <a:pt x="34028" y="5279"/>
                  </a:lnTo>
                  <a:lnTo>
                    <a:pt x="33657" y="4826"/>
                  </a:lnTo>
                  <a:lnTo>
                    <a:pt x="33244" y="4372"/>
                  </a:lnTo>
                  <a:lnTo>
                    <a:pt x="32832" y="3960"/>
                  </a:lnTo>
                  <a:lnTo>
                    <a:pt x="32419" y="3547"/>
                  </a:lnTo>
                  <a:lnTo>
                    <a:pt x="31965" y="3176"/>
                  </a:lnTo>
                  <a:lnTo>
                    <a:pt x="31471" y="2805"/>
                  </a:lnTo>
                  <a:lnTo>
                    <a:pt x="30976" y="2475"/>
                  </a:lnTo>
                  <a:lnTo>
                    <a:pt x="30481" y="2145"/>
                  </a:lnTo>
                  <a:lnTo>
                    <a:pt x="29944" y="1856"/>
                  </a:lnTo>
                  <a:lnTo>
                    <a:pt x="29450" y="1609"/>
                  </a:lnTo>
                  <a:lnTo>
                    <a:pt x="28872" y="1320"/>
                  </a:lnTo>
                  <a:lnTo>
                    <a:pt x="27758" y="907"/>
                  </a:lnTo>
                  <a:lnTo>
                    <a:pt x="26645" y="536"/>
                  </a:lnTo>
                  <a:lnTo>
                    <a:pt x="25490" y="289"/>
                  </a:lnTo>
                  <a:lnTo>
                    <a:pt x="24294" y="124"/>
                  </a:lnTo>
                  <a:lnTo>
                    <a:pt x="23098" y="41"/>
                  </a:lnTo>
                  <a:lnTo>
                    <a:pt x="2190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6" name="Google Shape;4836;p53">
              <a:extLst>
                <a:ext uri="{FF2B5EF4-FFF2-40B4-BE49-F238E27FC236}">
                  <a16:creationId xmlns:a16="http://schemas.microsoft.com/office/drawing/2014/main" id="{3E83BA82-8F87-E1E1-06C5-307A77FB4EE4}"/>
                </a:ext>
              </a:extLst>
            </p:cNvPr>
            <p:cNvSpPr/>
            <p:nvPr/>
          </p:nvSpPr>
          <p:spPr>
            <a:xfrm>
              <a:off x="1644600" y="3542675"/>
              <a:ext cx="883700" cy="453725"/>
            </a:xfrm>
            <a:custGeom>
              <a:avLst/>
              <a:gdLst/>
              <a:ahLst/>
              <a:cxnLst/>
              <a:rect l="l" t="t" r="r" b="b"/>
              <a:pathLst>
                <a:path w="35348" h="18149" fill="none" extrusionOk="0">
                  <a:moveTo>
                    <a:pt x="11219" y="1196"/>
                  </a:moveTo>
                  <a:lnTo>
                    <a:pt x="11219" y="1196"/>
                  </a:lnTo>
                  <a:lnTo>
                    <a:pt x="10683" y="1114"/>
                  </a:lnTo>
                  <a:lnTo>
                    <a:pt x="10105" y="1114"/>
                  </a:lnTo>
                  <a:lnTo>
                    <a:pt x="9569" y="1114"/>
                  </a:lnTo>
                  <a:lnTo>
                    <a:pt x="9033" y="1114"/>
                  </a:lnTo>
                  <a:lnTo>
                    <a:pt x="8497" y="1196"/>
                  </a:lnTo>
                  <a:lnTo>
                    <a:pt x="7961" y="1279"/>
                  </a:lnTo>
                  <a:lnTo>
                    <a:pt x="7424" y="1402"/>
                  </a:lnTo>
                  <a:lnTo>
                    <a:pt x="6888" y="1526"/>
                  </a:lnTo>
                  <a:lnTo>
                    <a:pt x="6352" y="1732"/>
                  </a:lnTo>
                  <a:lnTo>
                    <a:pt x="5857" y="1939"/>
                  </a:lnTo>
                  <a:lnTo>
                    <a:pt x="5362" y="2145"/>
                  </a:lnTo>
                  <a:lnTo>
                    <a:pt x="4867" y="2434"/>
                  </a:lnTo>
                  <a:lnTo>
                    <a:pt x="4413" y="2681"/>
                  </a:lnTo>
                  <a:lnTo>
                    <a:pt x="3960" y="3011"/>
                  </a:lnTo>
                  <a:lnTo>
                    <a:pt x="3547" y="3341"/>
                  </a:lnTo>
                  <a:lnTo>
                    <a:pt x="3135" y="3712"/>
                  </a:lnTo>
                  <a:lnTo>
                    <a:pt x="3135" y="3712"/>
                  </a:lnTo>
                  <a:lnTo>
                    <a:pt x="2722" y="4083"/>
                  </a:lnTo>
                  <a:lnTo>
                    <a:pt x="2351" y="4496"/>
                  </a:lnTo>
                  <a:lnTo>
                    <a:pt x="2021" y="4908"/>
                  </a:lnTo>
                  <a:lnTo>
                    <a:pt x="1691" y="5362"/>
                  </a:lnTo>
                  <a:lnTo>
                    <a:pt x="1402" y="5816"/>
                  </a:lnTo>
                  <a:lnTo>
                    <a:pt x="1155" y="6311"/>
                  </a:lnTo>
                  <a:lnTo>
                    <a:pt x="908" y="6806"/>
                  </a:lnTo>
                  <a:lnTo>
                    <a:pt x="701" y="7301"/>
                  </a:lnTo>
                  <a:lnTo>
                    <a:pt x="495" y="7837"/>
                  </a:lnTo>
                  <a:lnTo>
                    <a:pt x="330" y="8332"/>
                  </a:lnTo>
                  <a:lnTo>
                    <a:pt x="206" y="8868"/>
                  </a:lnTo>
                  <a:lnTo>
                    <a:pt x="124" y="9404"/>
                  </a:lnTo>
                  <a:lnTo>
                    <a:pt x="41" y="9981"/>
                  </a:lnTo>
                  <a:lnTo>
                    <a:pt x="0" y="10518"/>
                  </a:lnTo>
                  <a:lnTo>
                    <a:pt x="0" y="11054"/>
                  </a:lnTo>
                  <a:lnTo>
                    <a:pt x="41" y="11590"/>
                  </a:lnTo>
                  <a:lnTo>
                    <a:pt x="41" y="11590"/>
                  </a:lnTo>
                  <a:lnTo>
                    <a:pt x="371" y="11054"/>
                  </a:lnTo>
                  <a:lnTo>
                    <a:pt x="784" y="10518"/>
                  </a:lnTo>
                  <a:lnTo>
                    <a:pt x="1196" y="10023"/>
                  </a:lnTo>
                  <a:lnTo>
                    <a:pt x="1691" y="9569"/>
                  </a:lnTo>
                  <a:lnTo>
                    <a:pt x="2186" y="9115"/>
                  </a:lnTo>
                  <a:lnTo>
                    <a:pt x="2681" y="8744"/>
                  </a:lnTo>
                  <a:lnTo>
                    <a:pt x="3259" y="8373"/>
                  </a:lnTo>
                  <a:lnTo>
                    <a:pt x="3836" y="8043"/>
                  </a:lnTo>
                  <a:lnTo>
                    <a:pt x="3836" y="8043"/>
                  </a:lnTo>
                  <a:lnTo>
                    <a:pt x="4413" y="7754"/>
                  </a:lnTo>
                  <a:lnTo>
                    <a:pt x="4991" y="7466"/>
                  </a:lnTo>
                  <a:lnTo>
                    <a:pt x="5610" y="7259"/>
                  </a:lnTo>
                  <a:lnTo>
                    <a:pt x="6228" y="7012"/>
                  </a:lnTo>
                  <a:lnTo>
                    <a:pt x="7507" y="6641"/>
                  </a:lnTo>
                  <a:lnTo>
                    <a:pt x="8785" y="6352"/>
                  </a:lnTo>
                  <a:lnTo>
                    <a:pt x="8785" y="6352"/>
                  </a:lnTo>
                  <a:lnTo>
                    <a:pt x="8290" y="6847"/>
                  </a:lnTo>
                  <a:lnTo>
                    <a:pt x="7878" y="7342"/>
                  </a:lnTo>
                  <a:lnTo>
                    <a:pt x="7548" y="7919"/>
                  </a:lnTo>
                  <a:lnTo>
                    <a:pt x="7259" y="8497"/>
                  </a:lnTo>
                  <a:lnTo>
                    <a:pt x="7012" y="9157"/>
                  </a:lnTo>
                  <a:lnTo>
                    <a:pt x="6847" y="9816"/>
                  </a:lnTo>
                  <a:lnTo>
                    <a:pt x="6723" y="10476"/>
                  </a:lnTo>
                  <a:lnTo>
                    <a:pt x="6641" y="11136"/>
                  </a:lnTo>
                  <a:lnTo>
                    <a:pt x="6641" y="11136"/>
                  </a:lnTo>
                  <a:lnTo>
                    <a:pt x="6599" y="11838"/>
                  </a:lnTo>
                  <a:lnTo>
                    <a:pt x="6599" y="12497"/>
                  </a:lnTo>
                  <a:lnTo>
                    <a:pt x="6641" y="13199"/>
                  </a:lnTo>
                  <a:lnTo>
                    <a:pt x="6764" y="13859"/>
                  </a:lnTo>
                  <a:lnTo>
                    <a:pt x="6888" y="14518"/>
                  </a:lnTo>
                  <a:lnTo>
                    <a:pt x="7053" y="15178"/>
                  </a:lnTo>
                  <a:lnTo>
                    <a:pt x="7259" y="15838"/>
                  </a:lnTo>
                  <a:lnTo>
                    <a:pt x="7507" y="16498"/>
                  </a:lnTo>
                  <a:lnTo>
                    <a:pt x="7507" y="16498"/>
                  </a:lnTo>
                  <a:lnTo>
                    <a:pt x="8002" y="15467"/>
                  </a:lnTo>
                  <a:lnTo>
                    <a:pt x="8579" y="14477"/>
                  </a:lnTo>
                  <a:lnTo>
                    <a:pt x="9239" y="13529"/>
                  </a:lnTo>
                  <a:lnTo>
                    <a:pt x="9940" y="12662"/>
                  </a:lnTo>
                  <a:lnTo>
                    <a:pt x="10724" y="11838"/>
                  </a:lnTo>
                  <a:lnTo>
                    <a:pt x="11590" y="11095"/>
                  </a:lnTo>
                  <a:lnTo>
                    <a:pt x="12498" y="10394"/>
                  </a:lnTo>
                  <a:lnTo>
                    <a:pt x="13446" y="9775"/>
                  </a:lnTo>
                  <a:lnTo>
                    <a:pt x="13446" y="9775"/>
                  </a:lnTo>
                  <a:lnTo>
                    <a:pt x="15220" y="13941"/>
                  </a:lnTo>
                  <a:lnTo>
                    <a:pt x="16993" y="18148"/>
                  </a:lnTo>
                  <a:lnTo>
                    <a:pt x="16993" y="18148"/>
                  </a:lnTo>
                  <a:lnTo>
                    <a:pt x="17983" y="15962"/>
                  </a:lnTo>
                  <a:lnTo>
                    <a:pt x="18437" y="14890"/>
                  </a:lnTo>
                  <a:lnTo>
                    <a:pt x="18891" y="13817"/>
                  </a:lnTo>
                  <a:lnTo>
                    <a:pt x="19303" y="12704"/>
                  </a:lnTo>
                  <a:lnTo>
                    <a:pt x="19674" y="11590"/>
                  </a:lnTo>
                  <a:lnTo>
                    <a:pt x="19963" y="10435"/>
                  </a:lnTo>
                  <a:lnTo>
                    <a:pt x="20210" y="9322"/>
                  </a:lnTo>
                  <a:lnTo>
                    <a:pt x="20210" y="9322"/>
                  </a:lnTo>
                  <a:lnTo>
                    <a:pt x="21200" y="9816"/>
                  </a:lnTo>
                  <a:lnTo>
                    <a:pt x="22149" y="10353"/>
                  </a:lnTo>
                  <a:lnTo>
                    <a:pt x="23015" y="11013"/>
                  </a:lnTo>
                  <a:lnTo>
                    <a:pt x="23881" y="11714"/>
                  </a:lnTo>
                  <a:lnTo>
                    <a:pt x="24665" y="12497"/>
                  </a:lnTo>
                  <a:lnTo>
                    <a:pt x="25407" y="13322"/>
                  </a:lnTo>
                  <a:lnTo>
                    <a:pt x="26067" y="14189"/>
                  </a:lnTo>
                  <a:lnTo>
                    <a:pt x="26645" y="15096"/>
                  </a:lnTo>
                  <a:lnTo>
                    <a:pt x="26645" y="15096"/>
                  </a:lnTo>
                  <a:lnTo>
                    <a:pt x="26892" y="14271"/>
                  </a:lnTo>
                  <a:lnTo>
                    <a:pt x="27057" y="13364"/>
                  </a:lnTo>
                  <a:lnTo>
                    <a:pt x="27099" y="12497"/>
                  </a:lnTo>
                  <a:lnTo>
                    <a:pt x="27057" y="11631"/>
                  </a:lnTo>
                  <a:lnTo>
                    <a:pt x="27016" y="11219"/>
                  </a:lnTo>
                  <a:lnTo>
                    <a:pt x="26934" y="10765"/>
                  </a:lnTo>
                  <a:lnTo>
                    <a:pt x="26810" y="10353"/>
                  </a:lnTo>
                  <a:lnTo>
                    <a:pt x="26686" y="9940"/>
                  </a:lnTo>
                  <a:lnTo>
                    <a:pt x="26521" y="9528"/>
                  </a:lnTo>
                  <a:lnTo>
                    <a:pt x="26356" y="9115"/>
                  </a:lnTo>
                  <a:lnTo>
                    <a:pt x="26150" y="8703"/>
                  </a:lnTo>
                  <a:lnTo>
                    <a:pt x="25902" y="8332"/>
                  </a:lnTo>
                  <a:lnTo>
                    <a:pt x="25902" y="8332"/>
                  </a:lnTo>
                  <a:lnTo>
                    <a:pt x="25696" y="8043"/>
                  </a:lnTo>
                  <a:lnTo>
                    <a:pt x="25449" y="7713"/>
                  </a:lnTo>
                  <a:lnTo>
                    <a:pt x="25160" y="7466"/>
                  </a:lnTo>
                  <a:lnTo>
                    <a:pt x="24871" y="7259"/>
                  </a:lnTo>
                  <a:lnTo>
                    <a:pt x="24871" y="7259"/>
                  </a:lnTo>
                  <a:lnTo>
                    <a:pt x="25490" y="6929"/>
                  </a:lnTo>
                  <a:lnTo>
                    <a:pt x="26150" y="6682"/>
                  </a:lnTo>
                  <a:lnTo>
                    <a:pt x="26810" y="6476"/>
                  </a:lnTo>
                  <a:lnTo>
                    <a:pt x="27470" y="6311"/>
                  </a:lnTo>
                  <a:lnTo>
                    <a:pt x="28171" y="6187"/>
                  </a:lnTo>
                  <a:lnTo>
                    <a:pt x="28872" y="6104"/>
                  </a:lnTo>
                  <a:lnTo>
                    <a:pt x="29532" y="6104"/>
                  </a:lnTo>
                  <a:lnTo>
                    <a:pt x="30233" y="6146"/>
                  </a:lnTo>
                  <a:lnTo>
                    <a:pt x="30934" y="6228"/>
                  </a:lnTo>
                  <a:lnTo>
                    <a:pt x="31594" y="6352"/>
                  </a:lnTo>
                  <a:lnTo>
                    <a:pt x="32295" y="6517"/>
                  </a:lnTo>
                  <a:lnTo>
                    <a:pt x="32914" y="6723"/>
                  </a:lnTo>
                  <a:lnTo>
                    <a:pt x="33574" y="7012"/>
                  </a:lnTo>
                  <a:lnTo>
                    <a:pt x="34193" y="7342"/>
                  </a:lnTo>
                  <a:lnTo>
                    <a:pt x="34811" y="7672"/>
                  </a:lnTo>
                  <a:lnTo>
                    <a:pt x="35348" y="8084"/>
                  </a:lnTo>
                  <a:lnTo>
                    <a:pt x="35348" y="8084"/>
                  </a:lnTo>
                  <a:lnTo>
                    <a:pt x="35183" y="7466"/>
                  </a:lnTo>
                  <a:lnTo>
                    <a:pt x="34976" y="6888"/>
                  </a:lnTo>
                  <a:lnTo>
                    <a:pt x="34729" y="6311"/>
                  </a:lnTo>
                  <a:lnTo>
                    <a:pt x="34399" y="5774"/>
                  </a:lnTo>
                  <a:lnTo>
                    <a:pt x="34399" y="5774"/>
                  </a:lnTo>
                  <a:lnTo>
                    <a:pt x="34028" y="5279"/>
                  </a:lnTo>
                  <a:lnTo>
                    <a:pt x="33657" y="4826"/>
                  </a:lnTo>
                  <a:lnTo>
                    <a:pt x="33244" y="4372"/>
                  </a:lnTo>
                  <a:lnTo>
                    <a:pt x="32832" y="3960"/>
                  </a:lnTo>
                  <a:lnTo>
                    <a:pt x="32419" y="3547"/>
                  </a:lnTo>
                  <a:lnTo>
                    <a:pt x="31965" y="3176"/>
                  </a:lnTo>
                  <a:lnTo>
                    <a:pt x="31471" y="2805"/>
                  </a:lnTo>
                  <a:lnTo>
                    <a:pt x="30976" y="2475"/>
                  </a:lnTo>
                  <a:lnTo>
                    <a:pt x="30481" y="2145"/>
                  </a:lnTo>
                  <a:lnTo>
                    <a:pt x="29944" y="1856"/>
                  </a:lnTo>
                  <a:lnTo>
                    <a:pt x="29450" y="1609"/>
                  </a:lnTo>
                  <a:lnTo>
                    <a:pt x="28872" y="1320"/>
                  </a:lnTo>
                  <a:lnTo>
                    <a:pt x="27758" y="907"/>
                  </a:lnTo>
                  <a:lnTo>
                    <a:pt x="26645" y="536"/>
                  </a:lnTo>
                  <a:lnTo>
                    <a:pt x="26645" y="536"/>
                  </a:lnTo>
                  <a:lnTo>
                    <a:pt x="25490" y="289"/>
                  </a:lnTo>
                  <a:lnTo>
                    <a:pt x="24294" y="124"/>
                  </a:lnTo>
                  <a:lnTo>
                    <a:pt x="23098" y="41"/>
                  </a:lnTo>
                  <a:lnTo>
                    <a:pt x="21902" y="0"/>
                  </a:lnTo>
                  <a:lnTo>
                    <a:pt x="20705" y="41"/>
                  </a:lnTo>
                  <a:lnTo>
                    <a:pt x="19551" y="165"/>
                  </a:lnTo>
                  <a:lnTo>
                    <a:pt x="18354" y="371"/>
                  </a:lnTo>
                  <a:lnTo>
                    <a:pt x="17158" y="578"/>
                  </a:lnTo>
                  <a:lnTo>
                    <a:pt x="11219" y="119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7" name="Google Shape;4837;p53">
              <a:extLst>
                <a:ext uri="{FF2B5EF4-FFF2-40B4-BE49-F238E27FC236}">
                  <a16:creationId xmlns:a16="http://schemas.microsoft.com/office/drawing/2014/main" id="{7444C543-A577-C83E-E503-3B144A555DE2}"/>
                </a:ext>
              </a:extLst>
            </p:cNvPr>
            <p:cNvSpPr/>
            <p:nvPr/>
          </p:nvSpPr>
          <p:spPr>
            <a:xfrm>
              <a:off x="1611600" y="3798375"/>
              <a:ext cx="68075" cy="68100"/>
            </a:xfrm>
            <a:custGeom>
              <a:avLst/>
              <a:gdLst/>
              <a:ahLst/>
              <a:cxnLst/>
              <a:rect l="l" t="t" r="r" b="b"/>
              <a:pathLst>
                <a:path w="2723" h="2724" extrusionOk="0">
                  <a:moveTo>
                    <a:pt x="1361" y="1"/>
                  </a:moveTo>
                  <a:lnTo>
                    <a:pt x="1073" y="42"/>
                  </a:lnTo>
                  <a:lnTo>
                    <a:pt x="825" y="125"/>
                  </a:lnTo>
                  <a:lnTo>
                    <a:pt x="578" y="248"/>
                  </a:lnTo>
                  <a:lnTo>
                    <a:pt x="371" y="413"/>
                  </a:lnTo>
                  <a:lnTo>
                    <a:pt x="206" y="620"/>
                  </a:lnTo>
                  <a:lnTo>
                    <a:pt x="83" y="826"/>
                  </a:lnTo>
                  <a:lnTo>
                    <a:pt x="0" y="1115"/>
                  </a:lnTo>
                  <a:lnTo>
                    <a:pt x="0" y="1362"/>
                  </a:lnTo>
                  <a:lnTo>
                    <a:pt x="0" y="1651"/>
                  </a:lnTo>
                  <a:lnTo>
                    <a:pt x="83" y="1898"/>
                  </a:lnTo>
                  <a:lnTo>
                    <a:pt x="206" y="2146"/>
                  </a:lnTo>
                  <a:lnTo>
                    <a:pt x="371" y="2352"/>
                  </a:lnTo>
                  <a:lnTo>
                    <a:pt x="578" y="2517"/>
                  </a:lnTo>
                  <a:lnTo>
                    <a:pt x="825" y="2641"/>
                  </a:lnTo>
                  <a:lnTo>
                    <a:pt x="1073" y="2723"/>
                  </a:lnTo>
                  <a:lnTo>
                    <a:pt x="1650" y="2723"/>
                  </a:lnTo>
                  <a:lnTo>
                    <a:pt x="1898" y="2641"/>
                  </a:lnTo>
                  <a:lnTo>
                    <a:pt x="2104" y="2517"/>
                  </a:lnTo>
                  <a:lnTo>
                    <a:pt x="2310" y="2352"/>
                  </a:lnTo>
                  <a:lnTo>
                    <a:pt x="2475" y="2146"/>
                  </a:lnTo>
                  <a:lnTo>
                    <a:pt x="2599" y="1898"/>
                  </a:lnTo>
                  <a:lnTo>
                    <a:pt x="2681" y="1651"/>
                  </a:lnTo>
                  <a:lnTo>
                    <a:pt x="2722" y="1362"/>
                  </a:lnTo>
                  <a:lnTo>
                    <a:pt x="2681" y="1115"/>
                  </a:lnTo>
                  <a:lnTo>
                    <a:pt x="2599" y="826"/>
                  </a:lnTo>
                  <a:lnTo>
                    <a:pt x="2475" y="620"/>
                  </a:lnTo>
                  <a:lnTo>
                    <a:pt x="2310" y="413"/>
                  </a:lnTo>
                  <a:lnTo>
                    <a:pt x="2104" y="248"/>
                  </a:lnTo>
                  <a:lnTo>
                    <a:pt x="1898" y="125"/>
                  </a:lnTo>
                  <a:lnTo>
                    <a:pt x="1650" y="42"/>
                  </a:lnTo>
                  <a:lnTo>
                    <a:pt x="136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8" name="Google Shape;4838;p53">
              <a:extLst>
                <a:ext uri="{FF2B5EF4-FFF2-40B4-BE49-F238E27FC236}">
                  <a16:creationId xmlns:a16="http://schemas.microsoft.com/office/drawing/2014/main" id="{DC1F2B4D-6947-903A-983B-255761079FCB}"/>
                </a:ext>
              </a:extLst>
            </p:cNvPr>
            <p:cNvSpPr/>
            <p:nvPr/>
          </p:nvSpPr>
          <p:spPr>
            <a:xfrm>
              <a:off x="1799250" y="3915925"/>
              <a:ext cx="68100" cy="68100"/>
            </a:xfrm>
            <a:custGeom>
              <a:avLst/>
              <a:gdLst/>
              <a:ahLst/>
              <a:cxnLst/>
              <a:rect l="l" t="t" r="r" b="b"/>
              <a:pathLst>
                <a:path w="2724" h="2724" extrusionOk="0">
                  <a:moveTo>
                    <a:pt x="1115" y="1"/>
                  </a:moveTo>
                  <a:lnTo>
                    <a:pt x="826" y="83"/>
                  </a:lnTo>
                  <a:lnTo>
                    <a:pt x="620" y="207"/>
                  </a:lnTo>
                  <a:lnTo>
                    <a:pt x="413" y="372"/>
                  </a:lnTo>
                  <a:lnTo>
                    <a:pt x="248" y="578"/>
                  </a:lnTo>
                  <a:lnTo>
                    <a:pt x="125" y="826"/>
                  </a:lnTo>
                  <a:lnTo>
                    <a:pt x="42" y="1073"/>
                  </a:lnTo>
                  <a:lnTo>
                    <a:pt x="1" y="1362"/>
                  </a:lnTo>
                  <a:lnTo>
                    <a:pt x="42" y="1609"/>
                  </a:lnTo>
                  <a:lnTo>
                    <a:pt x="125" y="1898"/>
                  </a:lnTo>
                  <a:lnTo>
                    <a:pt x="248" y="2104"/>
                  </a:lnTo>
                  <a:lnTo>
                    <a:pt x="413" y="2311"/>
                  </a:lnTo>
                  <a:lnTo>
                    <a:pt x="620" y="2476"/>
                  </a:lnTo>
                  <a:lnTo>
                    <a:pt x="826" y="2599"/>
                  </a:lnTo>
                  <a:lnTo>
                    <a:pt x="1115" y="2682"/>
                  </a:lnTo>
                  <a:lnTo>
                    <a:pt x="1362" y="2723"/>
                  </a:lnTo>
                  <a:lnTo>
                    <a:pt x="1651" y="2682"/>
                  </a:lnTo>
                  <a:lnTo>
                    <a:pt x="1898" y="2599"/>
                  </a:lnTo>
                  <a:lnTo>
                    <a:pt x="2146" y="2476"/>
                  </a:lnTo>
                  <a:lnTo>
                    <a:pt x="2352" y="2311"/>
                  </a:lnTo>
                  <a:lnTo>
                    <a:pt x="2517" y="2104"/>
                  </a:lnTo>
                  <a:lnTo>
                    <a:pt x="2641" y="1898"/>
                  </a:lnTo>
                  <a:lnTo>
                    <a:pt x="2723" y="1609"/>
                  </a:lnTo>
                  <a:lnTo>
                    <a:pt x="2723" y="1362"/>
                  </a:lnTo>
                  <a:lnTo>
                    <a:pt x="2723" y="1073"/>
                  </a:lnTo>
                  <a:lnTo>
                    <a:pt x="2641" y="826"/>
                  </a:lnTo>
                  <a:lnTo>
                    <a:pt x="2517" y="578"/>
                  </a:lnTo>
                  <a:lnTo>
                    <a:pt x="2352" y="372"/>
                  </a:lnTo>
                  <a:lnTo>
                    <a:pt x="2146" y="207"/>
                  </a:lnTo>
                  <a:lnTo>
                    <a:pt x="1898" y="83"/>
                  </a:lnTo>
                  <a:lnTo>
                    <a:pt x="165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9" name="Google Shape;4839;p53">
              <a:extLst>
                <a:ext uri="{FF2B5EF4-FFF2-40B4-BE49-F238E27FC236}">
                  <a16:creationId xmlns:a16="http://schemas.microsoft.com/office/drawing/2014/main" id="{10D76819-F1F8-F298-CED5-9DEB261A03E7}"/>
                </a:ext>
              </a:extLst>
            </p:cNvPr>
            <p:cNvSpPr/>
            <p:nvPr/>
          </p:nvSpPr>
          <p:spPr>
            <a:xfrm>
              <a:off x="2035400" y="3961300"/>
              <a:ext cx="68075" cy="69125"/>
            </a:xfrm>
            <a:custGeom>
              <a:avLst/>
              <a:gdLst/>
              <a:ahLst/>
              <a:cxnLst/>
              <a:rect l="l" t="t" r="r" b="b"/>
              <a:pathLst>
                <a:path w="2723" h="2765" extrusionOk="0">
                  <a:moveTo>
                    <a:pt x="1361" y="1"/>
                  </a:moveTo>
                  <a:lnTo>
                    <a:pt x="1073" y="42"/>
                  </a:lnTo>
                  <a:lnTo>
                    <a:pt x="825" y="124"/>
                  </a:lnTo>
                  <a:lnTo>
                    <a:pt x="619" y="248"/>
                  </a:lnTo>
                  <a:lnTo>
                    <a:pt x="413" y="413"/>
                  </a:lnTo>
                  <a:lnTo>
                    <a:pt x="248" y="619"/>
                  </a:lnTo>
                  <a:lnTo>
                    <a:pt x="124" y="867"/>
                  </a:lnTo>
                  <a:lnTo>
                    <a:pt x="41" y="1114"/>
                  </a:lnTo>
                  <a:lnTo>
                    <a:pt x="0" y="1403"/>
                  </a:lnTo>
                  <a:lnTo>
                    <a:pt x="41" y="1651"/>
                  </a:lnTo>
                  <a:lnTo>
                    <a:pt x="124" y="1898"/>
                  </a:lnTo>
                  <a:lnTo>
                    <a:pt x="248" y="2145"/>
                  </a:lnTo>
                  <a:lnTo>
                    <a:pt x="413" y="2352"/>
                  </a:lnTo>
                  <a:lnTo>
                    <a:pt x="619" y="2517"/>
                  </a:lnTo>
                  <a:lnTo>
                    <a:pt x="825" y="2640"/>
                  </a:lnTo>
                  <a:lnTo>
                    <a:pt x="1073" y="2723"/>
                  </a:lnTo>
                  <a:lnTo>
                    <a:pt x="1361" y="2764"/>
                  </a:lnTo>
                  <a:lnTo>
                    <a:pt x="1650" y="2723"/>
                  </a:lnTo>
                  <a:lnTo>
                    <a:pt x="1898" y="2640"/>
                  </a:lnTo>
                  <a:lnTo>
                    <a:pt x="2145" y="2517"/>
                  </a:lnTo>
                  <a:lnTo>
                    <a:pt x="2310" y="2352"/>
                  </a:lnTo>
                  <a:lnTo>
                    <a:pt x="2516" y="2145"/>
                  </a:lnTo>
                  <a:lnTo>
                    <a:pt x="2640" y="1898"/>
                  </a:lnTo>
                  <a:lnTo>
                    <a:pt x="2722" y="1651"/>
                  </a:lnTo>
                  <a:lnTo>
                    <a:pt x="2722" y="1403"/>
                  </a:lnTo>
                  <a:lnTo>
                    <a:pt x="2722" y="1114"/>
                  </a:lnTo>
                  <a:lnTo>
                    <a:pt x="2640" y="867"/>
                  </a:lnTo>
                  <a:lnTo>
                    <a:pt x="2516" y="619"/>
                  </a:lnTo>
                  <a:lnTo>
                    <a:pt x="2310" y="413"/>
                  </a:lnTo>
                  <a:lnTo>
                    <a:pt x="2145" y="248"/>
                  </a:lnTo>
                  <a:lnTo>
                    <a:pt x="1898" y="124"/>
                  </a:lnTo>
                  <a:lnTo>
                    <a:pt x="1650" y="42"/>
                  </a:lnTo>
                  <a:lnTo>
                    <a:pt x="136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0" name="Google Shape;4840;p53">
              <a:extLst>
                <a:ext uri="{FF2B5EF4-FFF2-40B4-BE49-F238E27FC236}">
                  <a16:creationId xmlns:a16="http://schemas.microsoft.com/office/drawing/2014/main" id="{43F15588-220A-3E01-7CB8-05029E3EC2AD}"/>
                </a:ext>
              </a:extLst>
            </p:cNvPr>
            <p:cNvSpPr/>
            <p:nvPr/>
          </p:nvSpPr>
          <p:spPr>
            <a:xfrm>
              <a:off x="2277700" y="3880875"/>
              <a:ext cx="68100" cy="69125"/>
            </a:xfrm>
            <a:custGeom>
              <a:avLst/>
              <a:gdLst/>
              <a:ahLst/>
              <a:cxnLst/>
              <a:rect l="l" t="t" r="r" b="b"/>
              <a:pathLst>
                <a:path w="2724" h="2765" extrusionOk="0">
                  <a:moveTo>
                    <a:pt x="1362" y="1"/>
                  </a:moveTo>
                  <a:lnTo>
                    <a:pt x="1115" y="42"/>
                  </a:lnTo>
                  <a:lnTo>
                    <a:pt x="826" y="124"/>
                  </a:lnTo>
                  <a:lnTo>
                    <a:pt x="620" y="248"/>
                  </a:lnTo>
                  <a:lnTo>
                    <a:pt x="413" y="413"/>
                  </a:lnTo>
                  <a:lnTo>
                    <a:pt x="248" y="619"/>
                  </a:lnTo>
                  <a:lnTo>
                    <a:pt x="125" y="867"/>
                  </a:lnTo>
                  <a:lnTo>
                    <a:pt x="42" y="1114"/>
                  </a:lnTo>
                  <a:lnTo>
                    <a:pt x="1" y="1403"/>
                  </a:lnTo>
                  <a:lnTo>
                    <a:pt x="42" y="1650"/>
                  </a:lnTo>
                  <a:lnTo>
                    <a:pt x="125" y="1898"/>
                  </a:lnTo>
                  <a:lnTo>
                    <a:pt x="248" y="2145"/>
                  </a:lnTo>
                  <a:lnTo>
                    <a:pt x="413" y="2352"/>
                  </a:lnTo>
                  <a:lnTo>
                    <a:pt x="620" y="2517"/>
                  </a:lnTo>
                  <a:lnTo>
                    <a:pt x="826" y="2640"/>
                  </a:lnTo>
                  <a:lnTo>
                    <a:pt x="1115" y="2723"/>
                  </a:lnTo>
                  <a:lnTo>
                    <a:pt x="1362" y="2764"/>
                  </a:lnTo>
                  <a:lnTo>
                    <a:pt x="1651" y="2723"/>
                  </a:lnTo>
                  <a:lnTo>
                    <a:pt x="1898" y="2640"/>
                  </a:lnTo>
                  <a:lnTo>
                    <a:pt x="2146" y="2517"/>
                  </a:lnTo>
                  <a:lnTo>
                    <a:pt x="2352" y="2352"/>
                  </a:lnTo>
                  <a:lnTo>
                    <a:pt x="2517" y="2145"/>
                  </a:lnTo>
                  <a:lnTo>
                    <a:pt x="2641" y="1898"/>
                  </a:lnTo>
                  <a:lnTo>
                    <a:pt x="2723" y="1650"/>
                  </a:lnTo>
                  <a:lnTo>
                    <a:pt x="2723" y="1403"/>
                  </a:lnTo>
                  <a:lnTo>
                    <a:pt x="2723" y="1114"/>
                  </a:lnTo>
                  <a:lnTo>
                    <a:pt x="2641" y="867"/>
                  </a:lnTo>
                  <a:lnTo>
                    <a:pt x="2517" y="619"/>
                  </a:lnTo>
                  <a:lnTo>
                    <a:pt x="2352" y="413"/>
                  </a:lnTo>
                  <a:lnTo>
                    <a:pt x="2146" y="248"/>
                  </a:lnTo>
                  <a:lnTo>
                    <a:pt x="1898" y="124"/>
                  </a:lnTo>
                  <a:lnTo>
                    <a:pt x="1651" y="42"/>
                  </a:lnTo>
                  <a:lnTo>
                    <a:pt x="136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1" name="Google Shape;4841;p53">
              <a:extLst>
                <a:ext uri="{FF2B5EF4-FFF2-40B4-BE49-F238E27FC236}">
                  <a16:creationId xmlns:a16="http://schemas.microsoft.com/office/drawing/2014/main" id="{96440BFF-6E91-67E5-29EF-9E8DDA8C6A64}"/>
                </a:ext>
              </a:extLst>
            </p:cNvPr>
            <p:cNvSpPr/>
            <p:nvPr/>
          </p:nvSpPr>
          <p:spPr>
            <a:xfrm>
              <a:off x="2494250" y="3707650"/>
              <a:ext cx="69100" cy="68075"/>
            </a:xfrm>
            <a:custGeom>
              <a:avLst/>
              <a:gdLst/>
              <a:ahLst/>
              <a:cxnLst/>
              <a:rect l="l" t="t" r="r" b="b"/>
              <a:pathLst>
                <a:path w="2764" h="2723" extrusionOk="0">
                  <a:moveTo>
                    <a:pt x="1362" y="0"/>
                  </a:moveTo>
                  <a:lnTo>
                    <a:pt x="1114" y="42"/>
                  </a:lnTo>
                  <a:lnTo>
                    <a:pt x="867" y="83"/>
                  </a:lnTo>
                  <a:lnTo>
                    <a:pt x="619" y="248"/>
                  </a:lnTo>
                  <a:lnTo>
                    <a:pt x="413" y="413"/>
                  </a:lnTo>
                  <a:lnTo>
                    <a:pt x="248" y="578"/>
                  </a:lnTo>
                  <a:lnTo>
                    <a:pt x="124" y="825"/>
                  </a:lnTo>
                  <a:lnTo>
                    <a:pt x="42" y="1073"/>
                  </a:lnTo>
                  <a:lnTo>
                    <a:pt x="1" y="1361"/>
                  </a:lnTo>
                  <a:lnTo>
                    <a:pt x="42" y="1650"/>
                  </a:lnTo>
                  <a:lnTo>
                    <a:pt x="124" y="1898"/>
                  </a:lnTo>
                  <a:lnTo>
                    <a:pt x="248" y="2145"/>
                  </a:lnTo>
                  <a:lnTo>
                    <a:pt x="413" y="2310"/>
                  </a:lnTo>
                  <a:lnTo>
                    <a:pt x="619" y="2516"/>
                  </a:lnTo>
                  <a:lnTo>
                    <a:pt x="867" y="2640"/>
                  </a:lnTo>
                  <a:lnTo>
                    <a:pt x="1114" y="2681"/>
                  </a:lnTo>
                  <a:lnTo>
                    <a:pt x="1362" y="2723"/>
                  </a:lnTo>
                  <a:lnTo>
                    <a:pt x="1650" y="2681"/>
                  </a:lnTo>
                  <a:lnTo>
                    <a:pt x="1898" y="2640"/>
                  </a:lnTo>
                  <a:lnTo>
                    <a:pt x="2145" y="2516"/>
                  </a:lnTo>
                  <a:lnTo>
                    <a:pt x="2352" y="2310"/>
                  </a:lnTo>
                  <a:lnTo>
                    <a:pt x="2517" y="2145"/>
                  </a:lnTo>
                  <a:lnTo>
                    <a:pt x="2640" y="1898"/>
                  </a:lnTo>
                  <a:lnTo>
                    <a:pt x="2723" y="1650"/>
                  </a:lnTo>
                  <a:lnTo>
                    <a:pt x="2764" y="1361"/>
                  </a:lnTo>
                  <a:lnTo>
                    <a:pt x="2723" y="1073"/>
                  </a:lnTo>
                  <a:lnTo>
                    <a:pt x="2640" y="825"/>
                  </a:lnTo>
                  <a:lnTo>
                    <a:pt x="2517" y="578"/>
                  </a:lnTo>
                  <a:lnTo>
                    <a:pt x="2352" y="413"/>
                  </a:lnTo>
                  <a:lnTo>
                    <a:pt x="2145" y="248"/>
                  </a:lnTo>
                  <a:lnTo>
                    <a:pt x="1898" y="83"/>
                  </a:lnTo>
                  <a:lnTo>
                    <a:pt x="1650" y="42"/>
                  </a:lnTo>
                  <a:lnTo>
                    <a:pt x="136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2" name="Google Shape;4842;p53">
              <a:extLst>
                <a:ext uri="{FF2B5EF4-FFF2-40B4-BE49-F238E27FC236}">
                  <a16:creationId xmlns:a16="http://schemas.microsoft.com/office/drawing/2014/main" id="{A00578F6-124B-4A77-D5FB-98B626B41FA3}"/>
                </a:ext>
              </a:extLst>
            </p:cNvPr>
            <p:cNvSpPr/>
            <p:nvPr/>
          </p:nvSpPr>
          <p:spPr>
            <a:xfrm>
              <a:off x="1943625" y="3549875"/>
              <a:ext cx="214500" cy="84575"/>
            </a:xfrm>
            <a:custGeom>
              <a:avLst/>
              <a:gdLst/>
              <a:ahLst/>
              <a:cxnLst/>
              <a:rect l="l" t="t" r="r" b="b"/>
              <a:pathLst>
                <a:path w="8580" h="3383" extrusionOk="0">
                  <a:moveTo>
                    <a:pt x="0" y="1"/>
                  </a:moveTo>
                  <a:lnTo>
                    <a:pt x="0" y="1609"/>
                  </a:lnTo>
                  <a:lnTo>
                    <a:pt x="495" y="1898"/>
                  </a:lnTo>
                  <a:lnTo>
                    <a:pt x="949" y="2187"/>
                  </a:lnTo>
                  <a:lnTo>
                    <a:pt x="1485" y="2434"/>
                  </a:lnTo>
                  <a:lnTo>
                    <a:pt x="1980" y="2641"/>
                  </a:lnTo>
                  <a:lnTo>
                    <a:pt x="2516" y="2847"/>
                  </a:lnTo>
                  <a:lnTo>
                    <a:pt x="3053" y="3012"/>
                  </a:lnTo>
                  <a:lnTo>
                    <a:pt x="3589" y="3135"/>
                  </a:lnTo>
                  <a:lnTo>
                    <a:pt x="4166" y="3259"/>
                  </a:lnTo>
                  <a:lnTo>
                    <a:pt x="4702" y="3342"/>
                  </a:lnTo>
                  <a:lnTo>
                    <a:pt x="5280" y="3383"/>
                  </a:lnTo>
                  <a:lnTo>
                    <a:pt x="6393" y="3383"/>
                  </a:lnTo>
                  <a:lnTo>
                    <a:pt x="6930" y="3300"/>
                  </a:lnTo>
                  <a:lnTo>
                    <a:pt x="7507" y="3218"/>
                  </a:lnTo>
                  <a:lnTo>
                    <a:pt x="8043" y="3135"/>
                  </a:lnTo>
                  <a:lnTo>
                    <a:pt x="8579" y="2970"/>
                  </a:lnTo>
                  <a:lnTo>
                    <a:pt x="8579" y="1"/>
                  </a:lnTo>
                  <a:close/>
                </a:path>
              </a:pathLst>
            </a:custGeom>
            <a:solidFill>
              <a:srgbClr val="3253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3" name="Google Shape;4843;p53">
              <a:extLst>
                <a:ext uri="{FF2B5EF4-FFF2-40B4-BE49-F238E27FC236}">
                  <a16:creationId xmlns:a16="http://schemas.microsoft.com/office/drawing/2014/main" id="{467E0FED-81D2-6B2C-5311-3CF66491778F}"/>
                </a:ext>
              </a:extLst>
            </p:cNvPr>
            <p:cNvSpPr/>
            <p:nvPr/>
          </p:nvSpPr>
          <p:spPr>
            <a:xfrm>
              <a:off x="1943625" y="3549875"/>
              <a:ext cx="214500" cy="84575"/>
            </a:xfrm>
            <a:custGeom>
              <a:avLst/>
              <a:gdLst/>
              <a:ahLst/>
              <a:cxnLst/>
              <a:rect l="l" t="t" r="r" b="b"/>
              <a:pathLst>
                <a:path w="8580" h="3383" fill="none" extrusionOk="0">
                  <a:moveTo>
                    <a:pt x="8579" y="2970"/>
                  </a:moveTo>
                  <a:lnTo>
                    <a:pt x="8579" y="1"/>
                  </a:lnTo>
                  <a:lnTo>
                    <a:pt x="0" y="1"/>
                  </a:lnTo>
                  <a:lnTo>
                    <a:pt x="0" y="1609"/>
                  </a:lnTo>
                  <a:lnTo>
                    <a:pt x="0" y="1609"/>
                  </a:lnTo>
                  <a:lnTo>
                    <a:pt x="495" y="1898"/>
                  </a:lnTo>
                  <a:lnTo>
                    <a:pt x="949" y="2187"/>
                  </a:lnTo>
                  <a:lnTo>
                    <a:pt x="1485" y="2434"/>
                  </a:lnTo>
                  <a:lnTo>
                    <a:pt x="1980" y="2641"/>
                  </a:lnTo>
                  <a:lnTo>
                    <a:pt x="2516" y="2847"/>
                  </a:lnTo>
                  <a:lnTo>
                    <a:pt x="3053" y="3012"/>
                  </a:lnTo>
                  <a:lnTo>
                    <a:pt x="3589" y="3135"/>
                  </a:lnTo>
                  <a:lnTo>
                    <a:pt x="4166" y="3259"/>
                  </a:lnTo>
                  <a:lnTo>
                    <a:pt x="4702" y="3342"/>
                  </a:lnTo>
                  <a:lnTo>
                    <a:pt x="5280" y="3383"/>
                  </a:lnTo>
                  <a:lnTo>
                    <a:pt x="5816" y="3383"/>
                  </a:lnTo>
                  <a:lnTo>
                    <a:pt x="6393" y="3383"/>
                  </a:lnTo>
                  <a:lnTo>
                    <a:pt x="6930" y="3300"/>
                  </a:lnTo>
                  <a:lnTo>
                    <a:pt x="7507" y="3218"/>
                  </a:lnTo>
                  <a:lnTo>
                    <a:pt x="8043" y="3135"/>
                  </a:lnTo>
                  <a:lnTo>
                    <a:pt x="8579" y="297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4" name="Google Shape;4844;p53">
              <a:extLst>
                <a:ext uri="{FF2B5EF4-FFF2-40B4-BE49-F238E27FC236}">
                  <a16:creationId xmlns:a16="http://schemas.microsoft.com/office/drawing/2014/main" id="{5EC3BC89-4E16-5A23-DFD5-717A236406EC}"/>
                </a:ext>
              </a:extLst>
            </p:cNvPr>
            <p:cNvSpPr/>
            <p:nvPr/>
          </p:nvSpPr>
          <p:spPr>
            <a:xfrm>
              <a:off x="1943625" y="3590100"/>
              <a:ext cx="214500" cy="117575"/>
            </a:xfrm>
            <a:custGeom>
              <a:avLst/>
              <a:gdLst/>
              <a:ahLst/>
              <a:cxnLst/>
              <a:rect l="l" t="t" r="r" b="b"/>
              <a:pathLst>
                <a:path w="8580" h="4703" extrusionOk="0">
                  <a:moveTo>
                    <a:pt x="0" y="0"/>
                  </a:moveTo>
                  <a:lnTo>
                    <a:pt x="0" y="1361"/>
                  </a:lnTo>
                  <a:lnTo>
                    <a:pt x="42" y="1691"/>
                  </a:lnTo>
                  <a:lnTo>
                    <a:pt x="83" y="2021"/>
                  </a:lnTo>
                  <a:lnTo>
                    <a:pt x="165" y="2351"/>
                  </a:lnTo>
                  <a:lnTo>
                    <a:pt x="289" y="2681"/>
                  </a:lnTo>
                  <a:lnTo>
                    <a:pt x="413" y="2970"/>
                  </a:lnTo>
                  <a:lnTo>
                    <a:pt x="578" y="3218"/>
                  </a:lnTo>
                  <a:lnTo>
                    <a:pt x="784" y="3465"/>
                  </a:lnTo>
                  <a:lnTo>
                    <a:pt x="990" y="3712"/>
                  </a:lnTo>
                  <a:lnTo>
                    <a:pt x="1238" y="3919"/>
                  </a:lnTo>
                  <a:lnTo>
                    <a:pt x="1485" y="4125"/>
                  </a:lnTo>
                  <a:lnTo>
                    <a:pt x="1774" y="4290"/>
                  </a:lnTo>
                  <a:lnTo>
                    <a:pt x="2063" y="4455"/>
                  </a:lnTo>
                  <a:lnTo>
                    <a:pt x="2351" y="4537"/>
                  </a:lnTo>
                  <a:lnTo>
                    <a:pt x="2681" y="4620"/>
                  </a:lnTo>
                  <a:lnTo>
                    <a:pt x="3011" y="4661"/>
                  </a:lnTo>
                  <a:lnTo>
                    <a:pt x="3341" y="4702"/>
                  </a:lnTo>
                  <a:lnTo>
                    <a:pt x="5239" y="4702"/>
                  </a:lnTo>
                  <a:lnTo>
                    <a:pt x="5610" y="4661"/>
                  </a:lnTo>
                  <a:lnTo>
                    <a:pt x="5940" y="4620"/>
                  </a:lnTo>
                  <a:lnTo>
                    <a:pt x="6228" y="4537"/>
                  </a:lnTo>
                  <a:lnTo>
                    <a:pt x="6558" y="4455"/>
                  </a:lnTo>
                  <a:lnTo>
                    <a:pt x="6847" y="4290"/>
                  </a:lnTo>
                  <a:lnTo>
                    <a:pt x="7136" y="4125"/>
                  </a:lnTo>
                  <a:lnTo>
                    <a:pt x="7383" y="3919"/>
                  </a:lnTo>
                  <a:lnTo>
                    <a:pt x="7590" y="3712"/>
                  </a:lnTo>
                  <a:lnTo>
                    <a:pt x="7837" y="3465"/>
                  </a:lnTo>
                  <a:lnTo>
                    <a:pt x="8002" y="3218"/>
                  </a:lnTo>
                  <a:lnTo>
                    <a:pt x="8167" y="2970"/>
                  </a:lnTo>
                  <a:lnTo>
                    <a:pt x="8332" y="2681"/>
                  </a:lnTo>
                  <a:lnTo>
                    <a:pt x="8456" y="2351"/>
                  </a:lnTo>
                  <a:lnTo>
                    <a:pt x="8538" y="2021"/>
                  </a:lnTo>
                  <a:lnTo>
                    <a:pt x="8579" y="1691"/>
                  </a:lnTo>
                  <a:lnTo>
                    <a:pt x="8579" y="1361"/>
                  </a:lnTo>
                  <a:lnTo>
                    <a:pt x="8043" y="1526"/>
                  </a:lnTo>
                  <a:lnTo>
                    <a:pt x="7507" y="1609"/>
                  </a:lnTo>
                  <a:lnTo>
                    <a:pt x="6930" y="1691"/>
                  </a:lnTo>
                  <a:lnTo>
                    <a:pt x="6393" y="1774"/>
                  </a:lnTo>
                  <a:lnTo>
                    <a:pt x="5280" y="1774"/>
                  </a:lnTo>
                  <a:lnTo>
                    <a:pt x="4702" y="1733"/>
                  </a:lnTo>
                  <a:lnTo>
                    <a:pt x="4166" y="1650"/>
                  </a:lnTo>
                  <a:lnTo>
                    <a:pt x="3589" y="1526"/>
                  </a:lnTo>
                  <a:lnTo>
                    <a:pt x="3053" y="1403"/>
                  </a:lnTo>
                  <a:lnTo>
                    <a:pt x="2516" y="1238"/>
                  </a:lnTo>
                  <a:lnTo>
                    <a:pt x="1980" y="1032"/>
                  </a:lnTo>
                  <a:lnTo>
                    <a:pt x="1485" y="825"/>
                  </a:lnTo>
                  <a:lnTo>
                    <a:pt x="949" y="578"/>
                  </a:lnTo>
                  <a:lnTo>
                    <a:pt x="495" y="289"/>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5" name="Google Shape;4845;p53">
              <a:extLst>
                <a:ext uri="{FF2B5EF4-FFF2-40B4-BE49-F238E27FC236}">
                  <a16:creationId xmlns:a16="http://schemas.microsoft.com/office/drawing/2014/main" id="{5F95AE8E-329B-C959-BFB5-7E9379B392DE}"/>
                </a:ext>
              </a:extLst>
            </p:cNvPr>
            <p:cNvSpPr/>
            <p:nvPr/>
          </p:nvSpPr>
          <p:spPr>
            <a:xfrm>
              <a:off x="1943625" y="3590100"/>
              <a:ext cx="214500" cy="117575"/>
            </a:xfrm>
            <a:custGeom>
              <a:avLst/>
              <a:gdLst/>
              <a:ahLst/>
              <a:cxnLst/>
              <a:rect l="l" t="t" r="r" b="b"/>
              <a:pathLst>
                <a:path w="8580" h="4703" fill="none" extrusionOk="0">
                  <a:moveTo>
                    <a:pt x="0" y="0"/>
                  </a:moveTo>
                  <a:lnTo>
                    <a:pt x="0" y="1361"/>
                  </a:lnTo>
                  <a:lnTo>
                    <a:pt x="0" y="1361"/>
                  </a:lnTo>
                  <a:lnTo>
                    <a:pt x="42" y="1691"/>
                  </a:lnTo>
                  <a:lnTo>
                    <a:pt x="83" y="2021"/>
                  </a:lnTo>
                  <a:lnTo>
                    <a:pt x="165" y="2351"/>
                  </a:lnTo>
                  <a:lnTo>
                    <a:pt x="289" y="2681"/>
                  </a:lnTo>
                  <a:lnTo>
                    <a:pt x="413" y="2970"/>
                  </a:lnTo>
                  <a:lnTo>
                    <a:pt x="578" y="3218"/>
                  </a:lnTo>
                  <a:lnTo>
                    <a:pt x="784" y="3465"/>
                  </a:lnTo>
                  <a:lnTo>
                    <a:pt x="990" y="3712"/>
                  </a:lnTo>
                  <a:lnTo>
                    <a:pt x="1238" y="3919"/>
                  </a:lnTo>
                  <a:lnTo>
                    <a:pt x="1485" y="4125"/>
                  </a:lnTo>
                  <a:lnTo>
                    <a:pt x="1774" y="4290"/>
                  </a:lnTo>
                  <a:lnTo>
                    <a:pt x="2063" y="4455"/>
                  </a:lnTo>
                  <a:lnTo>
                    <a:pt x="2351" y="4537"/>
                  </a:lnTo>
                  <a:lnTo>
                    <a:pt x="2681" y="4620"/>
                  </a:lnTo>
                  <a:lnTo>
                    <a:pt x="3011" y="4661"/>
                  </a:lnTo>
                  <a:lnTo>
                    <a:pt x="3341" y="4702"/>
                  </a:lnTo>
                  <a:lnTo>
                    <a:pt x="5239" y="4702"/>
                  </a:lnTo>
                  <a:lnTo>
                    <a:pt x="5239" y="4702"/>
                  </a:lnTo>
                  <a:lnTo>
                    <a:pt x="5610" y="4661"/>
                  </a:lnTo>
                  <a:lnTo>
                    <a:pt x="5940" y="4620"/>
                  </a:lnTo>
                  <a:lnTo>
                    <a:pt x="6228" y="4537"/>
                  </a:lnTo>
                  <a:lnTo>
                    <a:pt x="6558" y="4455"/>
                  </a:lnTo>
                  <a:lnTo>
                    <a:pt x="6847" y="4290"/>
                  </a:lnTo>
                  <a:lnTo>
                    <a:pt x="7136" y="4125"/>
                  </a:lnTo>
                  <a:lnTo>
                    <a:pt x="7383" y="3919"/>
                  </a:lnTo>
                  <a:lnTo>
                    <a:pt x="7590" y="3712"/>
                  </a:lnTo>
                  <a:lnTo>
                    <a:pt x="7837" y="3465"/>
                  </a:lnTo>
                  <a:lnTo>
                    <a:pt x="8002" y="3218"/>
                  </a:lnTo>
                  <a:lnTo>
                    <a:pt x="8167" y="2970"/>
                  </a:lnTo>
                  <a:lnTo>
                    <a:pt x="8332" y="2681"/>
                  </a:lnTo>
                  <a:lnTo>
                    <a:pt x="8456" y="2351"/>
                  </a:lnTo>
                  <a:lnTo>
                    <a:pt x="8538" y="2021"/>
                  </a:lnTo>
                  <a:lnTo>
                    <a:pt x="8579" y="1691"/>
                  </a:lnTo>
                  <a:lnTo>
                    <a:pt x="8579" y="1361"/>
                  </a:lnTo>
                  <a:lnTo>
                    <a:pt x="8579" y="1361"/>
                  </a:lnTo>
                  <a:lnTo>
                    <a:pt x="8043" y="1526"/>
                  </a:lnTo>
                  <a:lnTo>
                    <a:pt x="7507" y="1609"/>
                  </a:lnTo>
                  <a:lnTo>
                    <a:pt x="6930" y="1691"/>
                  </a:lnTo>
                  <a:lnTo>
                    <a:pt x="6393" y="1774"/>
                  </a:lnTo>
                  <a:lnTo>
                    <a:pt x="5816" y="1774"/>
                  </a:lnTo>
                  <a:lnTo>
                    <a:pt x="5280" y="1774"/>
                  </a:lnTo>
                  <a:lnTo>
                    <a:pt x="4702" y="1733"/>
                  </a:lnTo>
                  <a:lnTo>
                    <a:pt x="4166" y="1650"/>
                  </a:lnTo>
                  <a:lnTo>
                    <a:pt x="3589" y="1526"/>
                  </a:lnTo>
                  <a:lnTo>
                    <a:pt x="3053" y="1403"/>
                  </a:lnTo>
                  <a:lnTo>
                    <a:pt x="2516" y="1238"/>
                  </a:lnTo>
                  <a:lnTo>
                    <a:pt x="1980" y="1032"/>
                  </a:lnTo>
                  <a:lnTo>
                    <a:pt x="1485" y="825"/>
                  </a:lnTo>
                  <a:lnTo>
                    <a:pt x="949" y="578"/>
                  </a:lnTo>
                  <a:lnTo>
                    <a:pt x="495" y="28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6" name="Google Shape;4846;p53">
              <a:extLst>
                <a:ext uri="{FF2B5EF4-FFF2-40B4-BE49-F238E27FC236}">
                  <a16:creationId xmlns:a16="http://schemas.microsoft.com/office/drawing/2014/main" id="{CE8EECD2-9202-D6AC-70C5-D7EC5D183E0D}"/>
                </a:ext>
              </a:extLst>
            </p:cNvPr>
            <p:cNvSpPr/>
            <p:nvPr/>
          </p:nvSpPr>
          <p:spPr>
            <a:xfrm>
              <a:off x="1775550" y="2952850"/>
              <a:ext cx="494975" cy="664075"/>
            </a:xfrm>
            <a:custGeom>
              <a:avLst/>
              <a:gdLst/>
              <a:ahLst/>
              <a:cxnLst/>
              <a:rect l="l" t="t" r="r" b="b"/>
              <a:pathLst>
                <a:path w="19799" h="26563" extrusionOk="0">
                  <a:moveTo>
                    <a:pt x="11054" y="1"/>
                  </a:moveTo>
                  <a:lnTo>
                    <a:pt x="10518" y="42"/>
                  </a:lnTo>
                  <a:lnTo>
                    <a:pt x="9941" y="42"/>
                  </a:lnTo>
                  <a:lnTo>
                    <a:pt x="9404" y="124"/>
                  </a:lnTo>
                  <a:lnTo>
                    <a:pt x="8868" y="207"/>
                  </a:lnTo>
                  <a:lnTo>
                    <a:pt x="8332" y="331"/>
                  </a:lnTo>
                  <a:lnTo>
                    <a:pt x="7796" y="454"/>
                  </a:lnTo>
                  <a:lnTo>
                    <a:pt x="7260" y="661"/>
                  </a:lnTo>
                  <a:lnTo>
                    <a:pt x="6723" y="826"/>
                  </a:lnTo>
                  <a:lnTo>
                    <a:pt x="6228" y="1073"/>
                  </a:lnTo>
                  <a:lnTo>
                    <a:pt x="5733" y="1321"/>
                  </a:lnTo>
                  <a:lnTo>
                    <a:pt x="5238" y="1568"/>
                  </a:lnTo>
                  <a:lnTo>
                    <a:pt x="4785" y="1857"/>
                  </a:lnTo>
                  <a:lnTo>
                    <a:pt x="4331" y="2187"/>
                  </a:lnTo>
                  <a:lnTo>
                    <a:pt x="3877" y="2517"/>
                  </a:lnTo>
                  <a:lnTo>
                    <a:pt x="3465" y="2847"/>
                  </a:lnTo>
                  <a:lnTo>
                    <a:pt x="3052" y="3218"/>
                  </a:lnTo>
                  <a:lnTo>
                    <a:pt x="2681" y="3630"/>
                  </a:lnTo>
                  <a:lnTo>
                    <a:pt x="2310" y="4002"/>
                  </a:lnTo>
                  <a:lnTo>
                    <a:pt x="1939" y="4455"/>
                  </a:lnTo>
                  <a:lnTo>
                    <a:pt x="1650" y="4909"/>
                  </a:lnTo>
                  <a:lnTo>
                    <a:pt x="1361" y="5363"/>
                  </a:lnTo>
                  <a:lnTo>
                    <a:pt x="1073" y="5816"/>
                  </a:lnTo>
                  <a:lnTo>
                    <a:pt x="784" y="6476"/>
                  </a:lnTo>
                  <a:lnTo>
                    <a:pt x="536" y="7136"/>
                  </a:lnTo>
                  <a:lnTo>
                    <a:pt x="372" y="7796"/>
                  </a:lnTo>
                  <a:lnTo>
                    <a:pt x="207" y="8497"/>
                  </a:lnTo>
                  <a:lnTo>
                    <a:pt x="124" y="9198"/>
                  </a:lnTo>
                  <a:lnTo>
                    <a:pt x="42" y="9900"/>
                  </a:lnTo>
                  <a:lnTo>
                    <a:pt x="0" y="10601"/>
                  </a:lnTo>
                  <a:lnTo>
                    <a:pt x="0" y="11302"/>
                  </a:lnTo>
                  <a:lnTo>
                    <a:pt x="42" y="12003"/>
                  </a:lnTo>
                  <a:lnTo>
                    <a:pt x="124" y="12704"/>
                  </a:lnTo>
                  <a:lnTo>
                    <a:pt x="330" y="14107"/>
                  </a:lnTo>
                  <a:lnTo>
                    <a:pt x="619" y="15468"/>
                  </a:lnTo>
                  <a:lnTo>
                    <a:pt x="908" y="16829"/>
                  </a:lnTo>
                  <a:lnTo>
                    <a:pt x="1279" y="18231"/>
                  </a:lnTo>
                  <a:lnTo>
                    <a:pt x="1733" y="19634"/>
                  </a:lnTo>
                  <a:lnTo>
                    <a:pt x="1980" y="20293"/>
                  </a:lnTo>
                  <a:lnTo>
                    <a:pt x="2228" y="20995"/>
                  </a:lnTo>
                  <a:lnTo>
                    <a:pt x="2558" y="21655"/>
                  </a:lnTo>
                  <a:lnTo>
                    <a:pt x="2887" y="22273"/>
                  </a:lnTo>
                  <a:lnTo>
                    <a:pt x="3259" y="22892"/>
                  </a:lnTo>
                  <a:lnTo>
                    <a:pt x="3712" y="23469"/>
                  </a:lnTo>
                  <a:lnTo>
                    <a:pt x="4166" y="24047"/>
                  </a:lnTo>
                  <a:lnTo>
                    <a:pt x="4661" y="24542"/>
                  </a:lnTo>
                  <a:lnTo>
                    <a:pt x="5238" y="25037"/>
                  </a:lnTo>
                  <a:lnTo>
                    <a:pt x="5816" y="25449"/>
                  </a:lnTo>
                  <a:lnTo>
                    <a:pt x="6435" y="25779"/>
                  </a:lnTo>
                  <a:lnTo>
                    <a:pt x="7095" y="26068"/>
                  </a:lnTo>
                  <a:lnTo>
                    <a:pt x="7878" y="26274"/>
                  </a:lnTo>
                  <a:lnTo>
                    <a:pt x="8662" y="26439"/>
                  </a:lnTo>
                  <a:lnTo>
                    <a:pt x="9446" y="26522"/>
                  </a:lnTo>
                  <a:lnTo>
                    <a:pt x="10229" y="26563"/>
                  </a:lnTo>
                  <a:lnTo>
                    <a:pt x="11137" y="26563"/>
                  </a:lnTo>
                  <a:lnTo>
                    <a:pt x="12003" y="26480"/>
                  </a:lnTo>
                  <a:lnTo>
                    <a:pt x="12910" y="26398"/>
                  </a:lnTo>
                  <a:lnTo>
                    <a:pt x="13776" y="26233"/>
                  </a:lnTo>
                  <a:lnTo>
                    <a:pt x="14643" y="25985"/>
                  </a:lnTo>
                  <a:lnTo>
                    <a:pt x="15055" y="25820"/>
                  </a:lnTo>
                  <a:lnTo>
                    <a:pt x="15426" y="25614"/>
                  </a:lnTo>
                  <a:lnTo>
                    <a:pt x="15797" y="25408"/>
                  </a:lnTo>
                  <a:lnTo>
                    <a:pt x="16169" y="25202"/>
                  </a:lnTo>
                  <a:lnTo>
                    <a:pt x="16540" y="24913"/>
                  </a:lnTo>
                  <a:lnTo>
                    <a:pt x="16870" y="24624"/>
                  </a:lnTo>
                  <a:lnTo>
                    <a:pt x="17158" y="24336"/>
                  </a:lnTo>
                  <a:lnTo>
                    <a:pt x="17447" y="24006"/>
                  </a:lnTo>
                  <a:lnTo>
                    <a:pt x="17695" y="23634"/>
                  </a:lnTo>
                  <a:lnTo>
                    <a:pt x="17942" y="23304"/>
                  </a:lnTo>
                  <a:lnTo>
                    <a:pt x="18148" y="22892"/>
                  </a:lnTo>
                  <a:lnTo>
                    <a:pt x="18313" y="22521"/>
                  </a:lnTo>
                  <a:lnTo>
                    <a:pt x="18643" y="21696"/>
                  </a:lnTo>
                  <a:lnTo>
                    <a:pt x="18891" y="20871"/>
                  </a:lnTo>
                  <a:lnTo>
                    <a:pt x="19097" y="20005"/>
                  </a:lnTo>
                  <a:lnTo>
                    <a:pt x="19221" y="19139"/>
                  </a:lnTo>
                  <a:lnTo>
                    <a:pt x="19345" y="18272"/>
                  </a:lnTo>
                  <a:lnTo>
                    <a:pt x="19509" y="16788"/>
                  </a:lnTo>
                  <a:lnTo>
                    <a:pt x="19633" y="15262"/>
                  </a:lnTo>
                  <a:lnTo>
                    <a:pt x="19716" y="13777"/>
                  </a:lnTo>
                  <a:lnTo>
                    <a:pt x="19798" y="12292"/>
                  </a:lnTo>
                  <a:lnTo>
                    <a:pt x="19798" y="10972"/>
                  </a:lnTo>
                  <a:lnTo>
                    <a:pt x="19798" y="9652"/>
                  </a:lnTo>
                  <a:lnTo>
                    <a:pt x="19716" y="8374"/>
                  </a:lnTo>
                  <a:lnTo>
                    <a:pt x="19674" y="7054"/>
                  </a:lnTo>
                  <a:lnTo>
                    <a:pt x="19633" y="6311"/>
                  </a:lnTo>
                  <a:lnTo>
                    <a:pt x="19551" y="5610"/>
                  </a:lnTo>
                  <a:lnTo>
                    <a:pt x="19468" y="5239"/>
                  </a:lnTo>
                  <a:lnTo>
                    <a:pt x="19386" y="4909"/>
                  </a:lnTo>
                  <a:lnTo>
                    <a:pt x="19221" y="4579"/>
                  </a:lnTo>
                  <a:lnTo>
                    <a:pt x="19056" y="4249"/>
                  </a:lnTo>
                  <a:lnTo>
                    <a:pt x="18767" y="3837"/>
                  </a:lnTo>
                  <a:lnTo>
                    <a:pt x="18437" y="3424"/>
                  </a:lnTo>
                  <a:lnTo>
                    <a:pt x="18066" y="3053"/>
                  </a:lnTo>
                  <a:lnTo>
                    <a:pt x="17695" y="2682"/>
                  </a:lnTo>
                  <a:lnTo>
                    <a:pt x="17323" y="2352"/>
                  </a:lnTo>
                  <a:lnTo>
                    <a:pt x="16911" y="2022"/>
                  </a:lnTo>
                  <a:lnTo>
                    <a:pt x="16499" y="1733"/>
                  </a:lnTo>
                  <a:lnTo>
                    <a:pt x="16045" y="1444"/>
                  </a:lnTo>
                  <a:lnTo>
                    <a:pt x="15591" y="1197"/>
                  </a:lnTo>
                  <a:lnTo>
                    <a:pt x="15137" y="949"/>
                  </a:lnTo>
                  <a:lnTo>
                    <a:pt x="14643" y="743"/>
                  </a:lnTo>
                  <a:lnTo>
                    <a:pt x="14148" y="578"/>
                  </a:lnTo>
                  <a:lnTo>
                    <a:pt x="13653" y="413"/>
                  </a:lnTo>
                  <a:lnTo>
                    <a:pt x="13158" y="289"/>
                  </a:lnTo>
                  <a:lnTo>
                    <a:pt x="12663" y="166"/>
                  </a:lnTo>
                  <a:lnTo>
                    <a:pt x="12168" y="83"/>
                  </a:lnTo>
                  <a:lnTo>
                    <a:pt x="11590" y="42"/>
                  </a:lnTo>
                  <a:lnTo>
                    <a:pt x="1105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7" name="Google Shape;4847;p53">
              <a:extLst>
                <a:ext uri="{FF2B5EF4-FFF2-40B4-BE49-F238E27FC236}">
                  <a16:creationId xmlns:a16="http://schemas.microsoft.com/office/drawing/2014/main" id="{BCFE79FA-95AE-4AD7-7CD4-1E0D1B7715C6}"/>
                </a:ext>
              </a:extLst>
            </p:cNvPr>
            <p:cNvSpPr/>
            <p:nvPr/>
          </p:nvSpPr>
          <p:spPr>
            <a:xfrm>
              <a:off x="1775550" y="2952850"/>
              <a:ext cx="494975" cy="664075"/>
            </a:xfrm>
            <a:custGeom>
              <a:avLst/>
              <a:gdLst/>
              <a:ahLst/>
              <a:cxnLst/>
              <a:rect l="l" t="t" r="r" b="b"/>
              <a:pathLst>
                <a:path w="19799" h="26563" fill="none" extrusionOk="0">
                  <a:moveTo>
                    <a:pt x="19345" y="18272"/>
                  </a:moveTo>
                  <a:lnTo>
                    <a:pt x="19345" y="18272"/>
                  </a:lnTo>
                  <a:lnTo>
                    <a:pt x="19221" y="19139"/>
                  </a:lnTo>
                  <a:lnTo>
                    <a:pt x="19097" y="20005"/>
                  </a:lnTo>
                  <a:lnTo>
                    <a:pt x="18891" y="20871"/>
                  </a:lnTo>
                  <a:lnTo>
                    <a:pt x="18643" y="21696"/>
                  </a:lnTo>
                  <a:lnTo>
                    <a:pt x="18313" y="22521"/>
                  </a:lnTo>
                  <a:lnTo>
                    <a:pt x="18148" y="22892"/>
                  </a:lnTo>
                  <a:lnTo>
                    <a:pt x="17942" y="23304"/>
                  </a:lnTo>
                  <a:lnTo>
                    <a:pt x="17695" y="23634"/>
                  </a:lnTo>
                  <a:lnTo>
                    <a:pt x="17447" y="24006"/>
                  </a:lnTo>
                  <a:lnTo>
                    <a:pt x="17158" y="24336"/>
                  </a:lnTo>
                  <a:lnTo>
                    <a:pt x="16870" y="24624"/>
                  </a:lnTo>
                  <a:lnTo>
                    <a:pt x="16870" y="24624"/>
                  </a:lnTo>
                  <a:lnTo>
                    <a:pt x="16540" y="24913"/>
                  </a:lnTo>
                  <a:lnTo>
                    <a:pt x="16169" y="25202"/>
                  </a:lnTo>
                  <a:lnTo>
                    <a:pt x="15797" y="25408"/>
                  </a:lnTo>
                  <a:lnTo>
                    <a:pt x="15426" y="25614"/>
                  </a:lnTo>
                  <a:lnTo>
                    <a:pt x="15055" y="25820"/>
                  </a:lnTo>
                  <a:lnTo>
                    <a:pt x="14643" y="25985"/>
                  </a:lnTo>
                  <a:lnTo>
                    <a:pt x="13776" y="26233"/>
                  </a:lnTo>
                  <a:lnTo>
                    <a:pt x="12910" y="26398"/>
                  </a:lnTo>
                  <a:lnTo>
                    <a:pt x="12003" y="26480"/>
                  </a:lnTo>
                  <a:lnTo>
                    <a:pt x="11137" y="26563"/>
                  </a:lnTo>
                  <a:lnTo>
                    <a:pt x="10229" y="26563"/>
                  </a:lnTo>
                  <a:lnTo>
                    <a:pt x="10229" y="26563"/>
                  </a:lnTo>
                  <a:lnTo>
                    <a:pt x="9446" y="26522"/>
                  </a:lnTo>
                  <a:lnTo>
                    <a:pt x="8662" y="26439"/>
                  </a:lnTo>
                  <a:lnTo>
                    <a:pt x="7878" y="26274"/>
                  </a:lnTo>
                  <a:lnTo>
                    <a:pt x="7095" y="26068"/>
                  </a:lnTo>
                  <a:lnTo>
                    <a:pt x="7095" y="26068"/>
                  </a:lnTo>
                  <a:lnTo>
                    <a:pt x="6435" y="25779"/>
                  </a:lnTo>
                  <a:lnTo>
                    <a:pt x="5816" y="25449"/>
                  </a:lnTo>
                  <a:lnTo>
                    <a:pt x="5238" y="25037"/>
                  </a:lnTo>
                  <a:lnTo>
                    <a:pt x="4661" y="24542"/>
                  </a:lnTo>
                  <a:lnTo>
                    <a:pt x="4166" y="24047"/>
                  </a:lnTo>
                  <a:lnTo>
                    <a:pt x="3712" y="23469"/>
                  </a:lnTo>
                  <a:lnTo>
                    <a:pt x="3259" y="22892"/>
                  </a:lnTo>
                  <a:lnTo>
                    <a:pt x="2887" y="22273"/>
                  </a:lnTo>
                  <a:lnTo>
                    <a:pt x="2887" y="22273"/>
                  </a:lnTo>
                  <a:lnTo>
                    <a:pt x="2558" y="21655"/>
                  </a:lnTo>
                  <a:lnTo>
                    <a:pt x="2228" y="20995"/>
                  </a:lnTo>
                  <a:lnTo>
                    <a:pt x="1980" y="20293"/>
                  </a:lnTo>
                  <a:lnTo>
                    <a:pt x="1733" y="19634"/>
                  </a:lnTo>
                  <a:lnTo>
                    <a:pt x="1279" y="18231"/>
                  </a:lnTo>
                  <a:lnTo>
                    <a:pt x="908" y="16829"/>
                  </a:lnTo>
                  <a:lnTo>
                    <a:pt x="908" y="16829"/>
                  </a:lnTo>
                  <a:lnTo>
                    <a:pt x="619" y="15468"/>
                  </a:lnTo>
                  <a:lnTo>
                    <a:pt x="330" y="14107"/>
                  </a:lnTo>
                  <a:lnTo>
                    <a:pt x="124" y="12704"/>
                  </a:lnTo>
                  <a:lnTo>
                    <a:pt x="42" y="12003"/>
                  </a:lnTo>
                  <a:lnTo>
                    <a:pt x="0" y="11302"/>
                  </a:lnTo>
                  <a:lnTo>
                    <a:pt x="0" y="11302"/>
                  </a:lnTo>
                  <a:lnTo>
                    <a:pt x="0" y="10601"/>
                  </a:lnTo>
                  <a:lnTo>
                    <a:pt x="42" y="9900"/>
                  </a:lnTo>
                  <a:lnTo>
                    <a:pt x="124" y="9198"/>
                  </a:lnTo>
                  <a:lnTo>
                    <a:pt x="207" y="8497"/>
                  </a:lnTo>
                  <a:lnTo>
                    <a:pt x="372" y="7796"/>
                  </a:lnTo>
                  <a:lnTo>
                    <a:pt x="536" y="7136"/>
                  </a:lnTo>
                  <a:lnTo>
                    <a:pt x="784" y="6476"/>
                  </a:lnTo>
                  <a:lnTo>
                    <a:pt x="1073" y="5816"/>
                  </a:lnTo>
                  <a:lnTo>
                    <a:pt x="1073" y="5816"/>
                  </a:lnTo>
                  <a:lnTo>
                    <a:pt x="1361" y="5363"/>
                  </a:lnTo>
                  <a:lnTo>
                    <a:pt x="1650" y="4909"/>
                  </a:lnTo>
                  <a:lnTo>
                    <a:pt x="1939" y="4455"/>
                  </a:lnTo>
                  <a:lnTo>
                    <a:pt x="2310" y="4002"/>
                  </a:lnTo>
                  <a:lnTo>
                    <a:pt x="2681" y="3630"/>
                  </a:lnTo>
                  <a:lnTo>
                    <a:pt x="3052" y="3218"/>
                  </a:lnTo>
                  <a:lnTo>
                    <a:pt x="3465" y="2847"/>
                  </a:lnTo>
                  <a:lnTo>
                    <a:pt x="3877" y="2517"/>
                  </a:lnTo>
                  <a:lnTo>
                    <a:pt x="3877" y="2517"/>
                  </a:lnTo>
                  <a:lnTo>
                    <a:pt x="4331" y="2187"/>
                  </a:lnTo>
                  <a:lnTo>
                    <a:pt x="4785" y="1857"/>
                  </a:lnTo>
                  <a:lnTo>
                    <a:pt x="5238" y="1568"/>
                  </a:lnTo>
                  <a:lnTo>
                    <a:pt x="5733" y="1321"/>
                  </a:lnTo>
                  <a:lnTo>
                    <a:pt x="6228" y="1073"/>
                  </a:lnTo>
                  <a:lnTo>
                    <a:pt x="6723" y="826"/>
                  </a:lnTo>
                  <a:lnTo>
                    <a:pt x="7260" y="661"/>
                  </a:lnTo>
                  <a:lnTo>
                    <a:pt x="7796" y="454"/>
                  </a:lnTo>
                  <a:lnTo>
                    <a:pt x="8332" y="331"/>
                  </a:lnTo>
                  <a:lnTo>
                    <a:pt x="8868" y="207"/>
                  </a:lnTo>
                  <a:lnTo>
                    <a:pt x="9404" y="124"/>
                  </a:lnTo>
                  <a:lnTo>
                    <a:pt x="9941" y="42"/>
                  </a:lnTo>
                  <a:lnTo>
                    <a:pt x="10518" y="42"/>
                  </a:lnTo>
                  <a:lnTo>
                    <a:pt x="11054" y="1"/>
                  </a:lnTo>
                  <a:lnTo>
                    <a:pt x="11590" y="42"/>
                  </a:lnTo>
                  <a:lnTo>
                    <a:pt x="12168" y="83"/>
                  </a:lnTo>
                  <a:lnTo>
                    <a:pt x="12168" y="83"/>
                  </a:lnTo>
                  <a:lnTo>
                    <a:pt x="12663" y="166"/>
                  </a:lnTo>
                  <a:lnTo>
                    <a:pt x="13158" y="289"/>
                  </a:lnTo>
                  <a:lnTo>
                    <a:pt x="13653" y="413"/>
                  </a:lnTo>
                  <a:lnTo>
                    <a:pt x="14148" y="578"/>
                  </a:lnTo>
                  <a:lnTo>
                    <a:pt x="14643" y="743"/>
                  </a:lnTo>
                  <a:lnTo>
                    <a:pt x="15137" y="949"/>
                  </a:lnTo>
                  <a:lnTo>
                    <a:pt x="15591" y="1197"/>
                  </a:lnTo>
                  <a:lnTo>
                    <a:pt x="16045" y="1444"/>
                  </a:lnTo>
                  <a:lnTo>
                    <a:pt x="16499" y="1733"/>
                  </a:lnTo>
                  <a:lnTo>
                    <a:pt x="16911" y="2022"/>
                  </a:lnTo>
                  <a:lnTo>
                    <a:pt x="17323" y="2352"/>
                  </a:lnTo>
                  <a:lnTo>
                    <a:pt x="17695" y="2682"/>
                  </a:lnTo>
                  <a:lnTo>
                    <a:pt x="18066" y="3053"/>
                  </a:lnTo>
                  <a:lnTo>
                    <a:pt x="18437" y="3424"/>
                  </a:lnTo>
                  <a:lnTo>
                    <a:pt x="18767" y="3837"/>
                  </a:lnTo>
                  <a:lnTo>
                    <a:pt x="19056" y="4249"/>
                  </a:lnTo>
                  <a:lnTo>
                    <a:pt x="19056" y="4249"/>
                  </a:lnTo>
                  <a:lnTo>
                    <a:pt x="19221" y="4579"/>
                  </a:lnTo>
                  <a:lnTo>
                    <a:pt x="19386" y="4909"/>
                  </a:lnTo>
                  <a:lnTo>
                    <a:pt x="19468" y="5239"/>
                  </a:lnTo>
                  <a:lnTo>
                    <a:pt x="19551" y="5610"/>
                  </a:lnTo>
                  <a:lnTo>
                    <a:pt x="19633" y="6311"/>
                  </a:lnTo>
                  <a:lnTo>
                    <a:pt x="19674" y="7054"/>
                  </a:lnTo>
                  <a:lnTo>
                    <a:pt x="19674" y="7054"/>
                  </a:lnTo>
                  <a:lnTo>
                    <a:pt x="19716" y="8374"/>
                  </a:lnTo>
                  <a:lnTo>
                    <a:pt x="19798" y="9652"/>
                  </a:lnTo>
                  <a:lnTo>
                    <a:pt x="19798" y="10972"/>
                  </a:lnTo>
                  <a:lnTo>
                    <a:pt x="19798" y="12292"/>
                  </a:lnTo>
                  <a:lnTo>
                    <a:pt x="19798" y="12292"/>
                  </a:lnTo>
                  <a:lnTo>
                    <a:pt x="19716" y="13777"/>
                  </a:lnTo>
                  <a:lnTo>
                    <a:pt x="19633" y="15262"/>
                  </a:lnTo>
                  <a:lnTo>
                    <a:pt x="19509" y="16788"/>
                  </a:lnTo>
                  <a:lnTo>
                    <a:pt x="19345" y="1827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8" name="Google Shape;4848;p53">
              <a:extLst>
                <a:ext uri="{FF2B5EF4-FFF2-40B4-BE49-F238E27FC236}">
                  <a16:creationId xmlns:a16="http://schemas.microsoft.com/office/drawing/2014/main" id="{EDA8013F-CAFF-EEFC-722E-FC35118569B0}"/>
                </a:ext>
              </a:extLst>
            </p:cNvPr>
            <p:cNvSpPr/>
            <p:nvPr/>
          </p:nvSpPr>
          <p:spPr>
            <a:xfrm>
              <a:off x="1980750" y="3282825"/>
              <a:ext cx="94875" cy="132000"/>
            </a:xfrm>
            <a:custGeom>
              <a:avLst/>
              <a:gdLst/>
              <a:ahLst/>
              <a:cxnLst/>
              <a:rect l="l" t="t" r="r" b="b"/>
              <a:pathLst>
                <a:path w="3795" h="5280" extrusionOk="0">
                  <a:moveTo>
                    <a:pt x="1403" y="0"/>
                  </a:moveTo>
                  <a:lnTo>
                    <a:pt x="1114" y="206"/>
                  </a:lnTo>
                  <a:lnTo>
                    <a:pt x="866" y="454"/>
                  </a:lnTo>
                  <a:lnTo>
                    <a:pt x="619" y="701"/>
                  </a:lnTo>
                  <a:lnTo>
                    <a:pt x="413" y="1031"/>
                  </a:lnTo>
                  <a:lnTo>
                    <a:pt x="248" y="1361"/>
                  </a:lnTo>
                  <a:lnTo>
                    <a:pt x="124" y="1691"/>
                  </a:lnTo>
                  <a:lnTo>
                    <a:pt x="41" y="2063"/>
                  </a:lnTo>
                  <a:lnTo>
                    <a:pt x="0" y="2434"/>
                  </a:lnTo>
                  <a:lnTo>
                    <a:pt x="41" y="2722"/>
                  </a:lnTo>
                  <a:lnTo>
                    <a:pt x="83" y="3011"/>
                  </a:lnTo>
                  <a:lnTo>
                    <a:pt x="165" y="3300"/>
                  </a:lnTo>
                  <a:lnTo>
                    <a:pt x="248" y="3547"/>
                  </a:lnTo>
                  <a:lnTo>
                    <a:pt x="371" y="3795"/>
                  </a:lnTo>
                  <a:lnTo>
                    <a:pt x="495" y="4042"/>
                  </a:lnTo>
                  <a:lnTo>
                    <a:pt x="660" y="4249"/>
                  </a:lnTo>
                  <a:lnTo>
                    <a:pt x="866" y="4455"/>
                  </a:lnTo>
                  <a:lnTo>
                    <a:pt x="1073" y="4661"/>
                  </a:lnTo>
                  <a:lnTo>
                    <a:pt x="1279" y="4826"/>
                  </a:lnTo>
                  <a:lnTo>
                    <a:pt x="1526" y="4950"/>
                  </a:lnTo>
                  <a:lnTo>
                    <a:pt x="1774" y="5073"/>
                  </a:lnTo>
                  <a:lnTo>
                    <a:pt x="2021" y="5156"/>
                  </a:lnTo>
                  <a:lnTo>
                    <a:pt x="2310" y="5238"/>
                  </a:lnTo>
                  <a:lnTo>
                    <a:pt x="2557" y="5280"/>
                  </a:lnTo>
                  <a:lnTo>
                    <a:pt x="2887" y="5280"/>
                  </a:lnTo>
                  <a:lnTo>
                    <a:pt x="3341" y="5238"/>
                  </a:lnTo>
                  <a:lnTo>
                    <a:pt x="3795" y="5156"/>
                  </a:lnTo>
                  <a:lnTo>
                    <a:pt x="3341" y="5073"/>
                  </a:lnTo>
                  <a:lnTo>
                    <a:pt x="2929" y="4991"/>
                  </a:lnTo>
                  <a:lnTo>
                    <a:pt x="2475" y="4785"/>
                  </a:lnTo>
                  <a:lnTo>
                    <a:pt x="2104" y="4537"/>
                  </a:lnTo>
                  <a:lnTo>
                    <a:pt x="1733" y="4249"/>
                  </a:lnTo>
                  <a:lnTo>
                    <a:pt x="1444" y="3919"/>
                  </a:lnTo>
                  <a:lnTo>
                    <a:pt x="1155" y="3547"/>
                  </a:lnTo>
                  <a:lnTo>
                    <a:pt x="990" y="3094"/>
                  </a:lnTo>
                  <a:lnTo>
                    <a:pt x="866" y="2722"/>
                  </a:lnTo>
                  <a:lnTo>
                    <a:pt x="825" y="2310"/>
                  </a:lnTo>
                  <a:lnTo>
                    <a:pt x="784" y="1898"/>
                  </a:lnTo>
                  <a:lnTo>
                    <a:pt x="825" y="1526"/>
                  </a:lnTo>
                  <a:lnTo>
                    <a:pt x="908" y="1114"/>
                  </a:lnTo>
                  <a:lnTo>
                    <a:pt x="1031" y="701"/>
                  </a:lnTo>
                  <a:lnTo>
                    <a:pt x="1196" y="330"/>
                  </a:lnTo>
                  <a:lnTo>
                    <a:pt x="1403" y="0"/>
                  </a:lnTo>
                  <a:close/>
                </a:path>
              </a:pathLst>
            </a:custGeom>
            <a:solidFill>
              <a:srgbClr val="DE54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9" name="Google Shape;4849;p53">
              <a:extLst>
                <a:ext uri="{FF2B5EF4-FFF2-40B4-BE49-F238E27FC236}">
                  <a16:creationId xmlns:a16="http://schemas.microsoft.com/office/drawing/2014/main" id="{3499C923-B89A-C17E-9827-BA05063B1CE8}"/>
                </a:ext>
              </a:extLst>
            </p:cNvPr>
            <p:cNvSpPr/>
            <p:nvPr/>
          </p:nvSpPr>
          <p:spPr>
            <a:xfrm>
              <a:off x="2000325" y="3272500"/>
              <a:ext cx="123775" cy="139225"/>
            </a:xfrm>
            <a:custGeom>
              <a:avLst/>
              <a:gdLst/>
              <a:ahLst/>
              <a:cxnLst/>
              <a:rect l="l" t="t" r="r" b="b"/>
              <a:pathLst>
                <a:path w="4951" h="5569" extrusionOk="0">
                  <a:moveTo>
                    <a:pt x="2104" y="1"/>
                  </a:moveTo>
                  <a:lnTo>
                    <a:pt x="1692" y="42"/>
                  </a:lnTo>
                  <a:lnTo>
                    <a:pt x="1321" y="125"/>
                  </a:lnTo>
                  <a:lnTo>
                    <a:pt x="950" y="248"/>
                  </a:lnTo>
                  <a:lnTo>
                    <a:pt x="620" y="413"/>
                  </a:lnTo>
                  <a:lnTo>
                    <a:pt x="413" y="743"/>
                  </a:lnTo>
                  <a:lnTo>
                    <a:pt x="248" y="1114"/>
                  </a:lnTo>
                  <a:lnTo>
                    <a:pt x="125" y="1527"/>
                  </a:lnTo>
                  <a:lnTo>
                    <a:pt x="42" y="1939"/>
                  </a:lnTo>
                  <a:lnTo>
                    <a:pt x="1" y="2311"/>
                  </a:lnTo>
                  <a:lnTo>
                    <a:pt x="42" y="2723"/>
                  </a:lnTo>
                  <a:lnTo>
                    <a:pt x="83" y="3135"/>
                  </a:lnTo>
                  <a:lnTo>
                    <a:pt x="207" y="3507"/>
                  </a:lnTo>
                  <a:lnTo>
                    <a:pt x="372" y="3960"/>
                  </a:lnTo>
                  <a:lnTo>
                    <a:pt x="661" y="4332"/>
                  </a:lnTo>
                  <a:lnTo>
                    <a:pt x="950" y="4662"/>
                  </a:lnTo>
                  <a:lnTo>
                    <a:pt x="1321" y="4950"/>
                  </a:lnTo>
                  <a:lnTo>
                    <a:pt x="1692" y="5198"/>
                  </a:lnTo>
                  <a:lnTo>
                    <a:pt x="2146" y="5404"/>
                  </a:lnTo>
                  <a:lnTo>
                    <a:pt x="2558" y="5486"/>
                  </a:lnTo>
                  <a:lnTo>
                    <a:pt x="3012" y="5569"/>
                  </a:lnTo>
                  <a:lnTo>
                    <a:pt x="3424" y="5363"/>
                  </a:lnTo>
                  <a:lnTo>
                    <a:pt x="3795" y="5156"/>
                  </a:lnTo>
                  <a:lnTo>
                    <a:pt x="4125" y="4868"/>
                  </a:lnTo>
                  <a:lnTo>
                    <a:pt x="4414" y="4538"/>
                  </a:lnTo>
                  <a:lnTo>
                    <a:pt x="4620" y="4167"/>
                  </a:lnTo>
                  <a:lnTo>
                    <a:pt x="4785" y="3754"/>
                  </a:lnTo>
                  <a:lnTo>
                    <a:pt x="4909" y="3300"/>
                  </a:lnTo>
                  <a:lnTo>
                    <a:pt x="4950" y="2847"/>
                  </a:lnTo>
                  <a:lnTo>
                    <a:pt x="4909" y="2558"/>
                  </a:lnTo>
                  <a:lnTo>
                    <a:pt x="4868" y="2269"/>
                  </a:lnTo>
                  <a:lnTo>
                    <a:pt x="4785" y="2022"/>
                  </a:lnTo>
                  <a:lnTo>
                    <a:pt x="4703" y="1733"/>
                  </a:lnTo>
                  <a:lnTo>
                    <a:pt x="4579" y="1486"/>
                  </a:lnTo>
                  <a:lnTo>
                    <a:pt x="4455" y="1279"/>
                  </a:lnTo>
                  <a:lnTo>
                    <a:pt x="4290" y="1032"/>
                  </a:lnTo>
                  <a:lnTo>
                    <a:pt x="4084" y="867"/>
                  </a:lnTo>
                  <a:lnTo>
                    <a:pt x="3878" y="661"/>
                  </a:lnTo>
                  <a:lnTo>
                    <a:pt x="3672" y="496"/>
                  </a:lnTo>
                  <a:lnTo>
                    <a:pt x="3424" y="372"/>
                  </a:lnTo>
                  <a:lnTo>
                    <a:pt x="3177" y="248"/>
                  </a:lnTo>
                  <a:lnTo>
                    <a:pt x="2929" y="125"/>
                  </a:lnTo>
                  <a:lnTo>
                    <a:pt x="2641" y="83"/>
                  </a:lnTo>
                  <a:lnTo>
                    <a:pt x="2393" y="42"/>
                  </a:lnTo>
                  <a:lnTo>
                    <a:pt x="210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0" name="Google Shape;4850;p53">
              <a:extLst>
                <a:ext uri="{FF2B5EF4-FFF2-40B4-BE49-F238E27FC236}">
                  <a16:creationId xmlns:a16="http://schemas.microsoft.com/office/drawing/2014/main" id="{6C04D1B0-B3B7-8277-C342-C66B59B4F657}"/>
                </a:ext>
              </a:extLst>
            </p:cNvPr>
            <p:cNvSpPr/>
            <p:nvPr/>
          </p:nvSpPr>
          <p:spPr>
            <a:xfrm>
              <a:off x="2062200" y="3294150"/>
              <a:ext cx="40250" cy="38200"/>
            </a:xfrm>
            <a:custGeom>
              <a:avLst/>
              <a:gdLst/>
              <a:ahLst/>
              <a:cxnLst/>
              <a:rect l="l" t="t" r="r" b="b"/>
              <a:pathLst>
                <a:path w="1610" h="1528" extrusionOk="0">
                  <a:moveTo>
                    <a:pt x="1" y="1"/>
                  </a:moveTo>
                  <a:lnTo>
                    <a:pt x="537" y="290"/>
                  </a:lnTo>
                  <a:lnTo>
                    <a:pt x="949" y="620"/>
                  </a:lnTo>
                  <a:lnTo>
                    <a:pt x="1320" y="1032"/>
                  </a:lnTo>
                  <a:lnTo>
                    <a:pt x="1609" y="1527"/>
                  </a:lnTo>
                  <a:lnTo>
                    <a:pt x="1609" y="1238"/>
                  </a:lnTo>
                  <a:lnTo>
                    <a:pt x="1527" y="950"/>
                  </a:lnTo>
                  <a:lnTo>
                    <a:pt x="1362" y="661"/>
                  </a:lnTo>
                  <a:lnTo>
                    <a:pt x="1155" y="413"/>
                  </a:lnTo>
                  <a:lnTo>
                    <a:pt x="908" y="207"/>
                  </a:lnTo>
                  <a:lnTo>
                    <a:pt x="619" y="83"/>
                  </a:lnTo>
                  <a:lnTo>
                    <a:pt x="331"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1" name="Google Shape;4851;p53">
              <a:extLst>
                <a:ext uri="{FF2B5EF4-FFF2-40B4-BE49-F238E27FC236}">
                  <a16:creationId xmlns:a16="http://schemas.microsoft.com/office/drawing/2014/main" id="{9C3CD9DB-C121-02AF-9E71-799A92B0C6EF}"/>
                </a:ext>
              </a:extLst>
            </p:cNvPr>
            <p:cNvSpPr/>
            <p:nvPr/>
          </p:nvSpPr>
          <p:spPr>
            <a:xfrm>
              <a:off x="1909600" y="3265300"/>
              <a:ext cx="46425" cy="46425"/>
            </a:xfrm>
            <a:custGeom>
              <a:avLst/>
              <a:gdLst/>
              <a:ahLst/>
              <a:cxnLst/>
              <a:rect l="l" t="t" r="r" b="b"/>
              <a:pathLst>
                <a:path w="1857" h="1857" extrusionOk="0">
                  <a:moveTo>
                    <a:pt x="949" y="0"/>
                  </a:moveTo>
                  <a:lnTo>
                    <a:pt x="743" y="41"/>
                  </a:lnTo>
                  <a:lnTo>
                    <a:pt x="578" y="83"/>
                  </a:lnTo>
                  <a:lnTo>
                    <a:pt x="413" y="165"/>
                  </a:lnTo>
                  <a:lnTo>
                    <a:pt x="289" y="289"/>
                  </a:lnTo>
                  <a:lnTo>
                    <a:pt x="165" y="413"/>
                  </a:lnTo>
                  <a:lnTo>
                    <a:pt x="83" y="578"/>
                  </a:lnTo>
                  <a:lnTo>
                    <a:pt x="41" y="742"/>
                  </a:lnTo>
                  <a:lnTo>
                    <a:pt x="0" y="949"/>
                  </a:lnTo>
                  <a:lnTo>
                    <a:pt x="41" y="1114"/>
                  </a:lnTo>
                  <a:lnTo>
                    <a:pt x="83" y="1320"/>
                  </a:lnTo>
                  <a:lnTo>
                    <a:pt x="165" y="1444"/>
                  </a:lnTo>
                  <a:lnTo>
                    <a:pt x="289" y="1609"/>
                  </a:lnTo>
                  <a:lnTo>
                    <a:pt x="413" y="1691"/>
                  </a:lnTo>
                  <a:lnTo>
                    <a:pt x="578" y="1774"/>
                  </a:lnTo>
                  <a:lnTo>
                    <a:pt x="743" y="1856"/>
                  </a:lnTo>
                  <a:lnTo>
                    <a:pt x="1114" y="1856"/>
                  </a:lnTo>
                  <a:lnTo>
                    <a:pt x="1320" y="1774"/>
                  </a:lnTo>
                  <a:lnTo>
                    <a:pt x="1444" y="1691"/>
                  </a:lnTo>
                  <a:lnTo>
                    <a:pt x="1609" y="1609"/>
                  </a:lnTo>
                  <a:lnTo>
                    <a:pt x="1733" y="1444"/>
                  </a:lnTo>
                  <a:lnTo>
                    <a:pt x="1815" y="1320"/>
                  </a:lnTo>
                  <a:lnTo>
                    <a:pt x="1856" y="1114"/>
                  </a:lnTo>
                  <a:lnTo>
                    <a:pt x="1856" y="949"/>
                  </a:lnTo>
                  <a:lnTo>
                    <a:pt x="1856" y="742"/>
                  </a:lnTo>
                  <a:lnTo>
                    <a:pt x="1815" y="578"/>
                  </a:lnTo>
                  <a:lnTo>
                    <a:pt x="1733" y="413"/>
                  </a:lnTo>
                  <a:lnTo>
                    <a:pt x="1609" y="289"/>
                  </a:lnTo>
                  <a:lnTo>
                    <a:pt x="1444" y="165"/>
                  </a:lnTo>
                  <a:lnTo>
                    <a:pt x="1320" y="83"/>
                  </a:lnTo>
                  <a:lnTo>
                    <a:pt x="1114" y="41"/>
                  </a:lnTo>
                  <a:lnTo>
                    <a:pt x="949" y="0"/>
                  </a:lnTo>
                  <a:close/>
                </a:path>
              </a:pathLst>
            </a:custGeom>
            <a:solidFill>
              <a:srgbClr val="3253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2" name="Google Shape;4852;p53">
              <a:extLst>
                <a:ext uri="{FF2B5EF4-FFF2-40B4-BE49-F238E27FC236}">
                  <a16:creationId xmlns:a16="http://schemas.microsoft.com/office/drawing/2014/main" id="{80AC19ED-F5A9-13CB-6E1D-4148D515FC10}"/>
                </a:ext>
              </a:extLst>
            </p:cNvPr>
            <p:cNvSpPr/>
            <p:nvPr/>
          </p:nvSpPr>
          <p:spPr>
            <a:xfrm>
              <a:off x="1946725" y="3404500"/>
              <a:ext cx="235125" cy="110350"/>
            </a:xfrm>
            <a:custGeom>
              <a:avLst/>
              <a:gdLst/>
              <a:ahLst/>
              <a:cxnLst/>
              <a:rect l="l" t="t" r="r" b="b"/>
              <a:pathLst>
                <a:path w="9405" h="4414" extrusionOk="0">
                  <a:moveTo>
                    <a:pt x="8868" y="536"/>
                  </a:moveTo>
                  <a:lnTo>
                    <a:pt x="8662" y="990"/>
                  </a:lnTo>
                  <a:lnTo>
                    <a:pt x="8414" y="1485"/>
                  </a:lnTo>
                  <a:lnTo>
                    <a:pt x="8002" y="2021"/>
                  </a:lnTo>
                  <a:lnTo>
                    <a:pt x="7754" y="2310"/>
                  </a:lnTo>
                  <a:lnTo>
                    <a:pt x="7507" y="2599"/>
                  </a:lnTo>
                  <a:lnTo>
                    <a:pt x="7177" y="2846"/>
                  </a:lnTo>
                  <a:lnTo>
                    <a:pt x="6847" y="3135"/>
                  </a:lnTo>
                  <a:lnTo>
                    <a:pt x="6476" y="3341"/>
                  </a:lnTo>
                  <a:lnTo>
                    <a:pt x="6063" y="3547"/>
                  </a:lnTo>
                  <a:lnTo>
                    <a:pt x="5651" y="3712"/>
                  </a:lnTo>
                  <a:lnTo>
                    <a:pt x="5156" y="3836"/>
                  </a:lnTo>
                  <a:lnTo>
                    <a:pt x="4620" y="3877"/>
                  </a:lnTo>
                  <a:lnTo>
                    <a:pt x="4166" y="3836"/>
                  </a:lnTo>
                  <a:lnTo>
                    <a:pt x="3753" y="3754"/>
                  </a:lnTo>
                  <a:lnTo>
                    <a:pt x="3382" y="3630"/>
                  </a:lnTo>
                  <a:lnTo>
                    <a:pt x="2970" y="3465"/>
                  </a:lnTo>
                  <a:lnTo>
                    <a:pt x="2640" y="3259"/>
                  </a:lnTo>
                  <a:lnTo>
                    <a:pt x="2269" y="3011"/>
                  </a:lnTo>
                  <a:lnTo>
                    <a:pt x="1691" y="2516"/>
                  </a:lnTo>
                  <a:lnTo>
                    <a:pt x="1196" y="2062"/>
                  </a:lnTo>
                  <a:lnTo>
                    <a:pt x="825" y="1609"/>
                  </a:lnTo>
                  <a:lnTo>
                    <a:pt x="536" y="1196"/>
                  </a:lnTo>
                  <a:lnTo>
                    <a:pt x="866" y="1361"/>
                  </a:lnTo>
                  <a:lnTo>
                    <a:pt x="1237" y="1568"/>
                  </a:lnTo>
                  <a:lnTo>
                    <a:pt x="1732" y="1774"/>
                  </a:lnTo>
                  <a:lnTo>
                    <a:pt x="2310" y="2021"/>
                  </a:lnTo>
                  <a:lnTo>
                    <a:pt x="2970" y="2186"/>
                  </a:lnTo>
                  <a:lnTo>
                    <a:pt x="3671" y="2351"/>
                  </a:lnTo>
                  <a:lnTo>
                    <a:pt x="4042" y="2392"/>
                  </a:lnTo>
                  <a:lnTo>
                    <a:pt x="4413" y="2392"/>
                  </a:lnTo>
                  <a:lnTo>
                    <a:pt x="4867" y="2351"/>
                  </a:lnTo>
                  <a:lnTo>
                    <a:pt x="5238" y="2310"/>
                  </a:lnTo>
                  <a:lnTo>
                    <a:pt x="5609" y="2227"/>
                  </a:lnTo>
                  <a:lnTo>
                    <a:pt x="6352" y="1980"/>
                  </a:lnTo>
                  <a:lnTo>
                    <a:pt x="7053" y="1691"/>
                  </a:lnTo>
                  <a:lnTo>
                    <a:pt x="7631" y="1361"/>
                  </a:lnTo>
                  <a:lnTo>
                    <a:pt x="8167" y="1073"/>
                  </a:lnTo>
                  <a:lnTo>
                    <a:pt x="8538" y="784"/>
                  </a:lnTo>
                  <a:lnTo>
                    <a:pt x="8868" y="536"/>
                  </a:lnTo>
                  <a:close/>
                  <a:moveTo>
                    <a:pt x="8868" y="0"/>
                  </a:moveTo>
                  <a:lnTo>
                    <a:pt x="8703" y="41"/>
                  </a:lnTo>
                  <a:lnTo>
                    <a:pt x="8538" y="124"/>
                  </a:lnTo>
                  <a:lnTo>
                    <a:pt x="8208" y="371"/>
                  </a:lnTo>
                  <a:lnTo>
                    <a:pt x="7837" y="619"/>
                  </a:lnTo>
                  <a:lnTo>
                    <a:pt x="7383" y="908"/>
                  </a:lnTo>
                  <a:lnTo>
                    <a:pt x="6806" y="1196"/>
                  </a:lnTo>
                  <a:lnTo>
                    <a:pt x="6187" y="1485"/>
                  </a:lnTo>
                  <a:lnTo>
                    <a:pt x="5486" y="1691"/>
                  </a:lnTo>
                  <a:lnTo>
                    <a:pt x="5156" y="1774"/>
                  </a:lnTo>
                  <a:lnTo>
                    <a:pt x="4826" y="1815"/>
                  </a:lnTo>
                  <a:lnTo>
                    <a:pt x="4413" y="1856"/>
                  </a:lnTo>
                  <a:lnTo>
                    <a:pt x="3753" y="1815"/>
                  </a:lnTo>
                  <a:lnTo>
                    <a:pt x="3094" y="1691"/>
                  </a:lnTo>
                  <a:lnTo>
                    <a:pt x="2516" y="1526"/>
                  </a:lnTo>
                  <a:lnTo>
                    <a:pt x="1939" y="1320"/>
                  </a:lnTo>
                  <a:lnTo>
                    <a:pt x="1485" y="1114"/>
                  </a:lnTo>
                  <a:lnTo>
                    <a:pt x="1114" y="908"/>
                  </a:lnTo>
                  <a:lnTo>
                    <a:pt x="784" y="743"/>
                  </a:lnTo>
                  <a:lnTo>
                    <a:pt x="660" y="701"/>
                  </a:lnTo>
                  <a:lnTo>
                    <a:pt x="536" y="660"/>
                  </a:lnTo>
                  <a:lnTo>
                    <a:pt x="330" y="701"/>
                  </a:lnTo>
                  <a:lnTo>
                    <a:pt x="124" y="825"/>
                  </a:lnTo>
                  <a:lnTo>
                    <a:pt x="41" y="990"/>
                  </a:lnTo>
                  <a:lnTo>
                    <a:pt x="0" y="1155"/>
                  </a:lnTo>
                  <a:lnTo>
                    <a:pt x="0" y="1320"/>
                  </a:lnTo>
                  <a:lnTo>
                    <a:pt x="83" y="1485"/>
                  </a:lnTo>
                  <a:lnTo>
                    <a:pt x="454" y="1980"/>
                  </a:lnTo>
                  <a:lnTo>
                    <a:pt x="866" y="2475"/>
                  </a:lnTo>
                  <a:lnTo>
                    <a:pt x="1402" y="2970"/>
                  </a:lnTo>
                  <a:lnTo>
                    <a:pt x="1691" y="3259"/>
                  </a:lnTo>
                  <a:lnTo>
                    <a:pt x="2062" y="3506"/>
                  </a:lnTo>
                  <a:lnTo>
                    <a:pt x="2434" y="3754"/>
                  </a:lnTo>
                  <a:lnTo>
                    <a:pt x="2805" y="3960"/>
                  </a:lnTo>
                  <a:lnTo>
                    <a:pt x="3217" y="4166"/>
                  </a:lnTo>
                  <a:lnTo>
                    <a:pt x="3671" y="4290"/>
                  </a:lnTo>
                  <a:lnTo>
                    <a:pt x="4125" y="4372"/>
                  </a:lnTo>
                  <a:lnTo>
                    <a:pt x="4620" y="4413"/>
                  </a:lnTo>
                  <a:lnTo>
                    <a:pt x="4950" y="4413"/>
                  </a:lnTo>
                  <a:lnTo>
                    <a:pt x="5280" y="4372"/>
                  </a:lnTo>
                  <a:lnTo>
                    <a:pt x="5774" y="4248"/>
                  </a:lnTo>
                  <a:lnTo>
                    <a:pt x="6269" y="4042"/>
                  </a:lnTo>
                  <a:lnTo>
                    <a:pt x="6723" y="3836"/>
                  </a:lnTo>
                  <a:lnTo>
                    <a:pt x="7136" y="3589"/>
                  </a:lnTo>
                  <a:lnTo>
                    <a:pt x="7507" y="3300"/>
                  </a:lnTo>
                  <a:lnTo>
                    <a:pt x="7837" y="3011"/>
                  </a:lnTo>
                  <a:lnTo>
                    <a:pt x="8125" y="2722"/>
                  </a:lnTo>
                  <a:lnTo>
                    <a:pt x="8373" y="2392"/>
                  </a:lnTo>
                  <a:lnTo>
                    <a:pt x="8827" y="1815"/>
                  </a:lnTo>
                  <a:lnTo>
                    <a:pt x="9115" y="1279"/>
                  </a:lnTo>
                  <a:lnTo>
                    <a:pt x="9322" y="908"/>
                  </a:lnTo>
                  <a:lnTo>
                    <a:pt x="9363" y="743"/>
                  </a:lnTo>
                  <a:lnTo>
                    <a:pt x="9404" y="578"/>
                  </a:lnTo>
                  <a:lnTo>
                    <a:pt x="9404" y="413"/>
                  </a:lnTo>
                  <a:lnTo>
                    <a:pt x="9322" y="248"/>
                  </a:lnTo>
                  <a:lnTo>
                    <a:pt x="9198" y="124"/>
                  </a:lnTo>
                  <a:lnTo>
                    <a:pt x="9033" y="41"/>
                  </a:lnTo>
                  <a:lnTo>
                    <a:pt x="8868"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3" name="Google Shape;4853;p53">
              <a:extLst>
                <a:ext uri="{FF2B5EF4-FFF2-40B4-BE49-F238E27FC236}">
                  <a16:creationId xmlns:a16="http://schemas.microsoft.com/office/drawing/2014/main" id="{EB8A62F5-2414-C1BC-2120-2903DD49D195}"/>
                </a:ext>
              </a:extLst>
            </p:cNvPr>
            <p:cNvSpPr/>
            <p:nvPr/>
          </p:nvSpPr>
          <p:spPr>
            <a:xfrm>
              <a:off x="1960125" y="3417900"/>
              <a:ext cx="208300" cy="83550"/>
            </a:xfrm>
            <a:custGeom>
              <a:avLst/>
              <a:gdLst/>
              <a:ahLst/>
              <a:cxnLst/>
              <a:rect l="l" t="t" r="r" b="b"/>
              <a:pathLst>
                <a:path w="8332" h="3342" fill="none" extrusionOk="0">
                  <a:moveTo>
                    <a:pt x="8332" y="0"/>
                  </a:moveTo>
                  <a:lnTo>
                    <a:pt x="8332" y="0"/>
                  </a:lnTo>
                  <a:lnTo>
                    <a:pt x="8126" y="454"/>
                  </a:lnTo>
                  <a:lnTo>
                    <a:pt x="7878" y="949"/>
                  </a:lnTo>
                  <a:lnTo>
                    <a:pt x="7466" y="1485"/>
                  </a:lnTo>
                  <a:lnTo>
                    <a:pt x="7218" y="1774"/>
                  </a:lnTo>
                  <a:lnTo>
                    <a:pt x="6971" y="2063"/>
                  </a:lnTo>
                  <a:lnTo>
                    <a:pt x="6641" y="2310"/>
                  </a:lnTo>
                  <a:lnTo>
                    <a:pt x="6311" y="2599"/>
                  </a:lnTo>
                  <a:lnTo>
                    <a:pt x="5940" y="2805"/>
                  </a:lnTo>
                  <a:lnTo>
                    <a:pt x="5527" y="3011"/>
                  </a:lnTo>
                  <a:lnTo>
                    <a:pt x="5115" y="3176"/>
                  </a:lnTo>
                  <a:lnTo>
                    <a:pt x="4620" y="3300"/>
                  </a:lnTo>
                  <a:lnTo>
                    <a:pt x="4620" y="3300"/>
                  </a:lnTo>
                  <a:lnTo>
                    <a:pt x="4084" y="3341"/>
                  </a:lnTo>
                  <a:lnTo>
                    <a:pt x="4084" y="3341"/>
                  </a:lnTo>
                  <a:lnTo>
                    <a:pt x="3630" y="3300"/>
                  </a:lnTo>
                  <a:lnTo>
                    <a:pt x="3217" y="3218"/>
                  </a:lnTo>
                  <a:lnTo>
                    <a:pt x="2846" y="3094"/>
                  </a:lnTo>
                  <a:lnTo>
                    <a:pt x="2434" y="2929"/>
                  </a:lnTo>
                  <a:lnTo>
                    <a:pt x="2104" y="2723"/>
                  </a:lnTo>
                  <a:lnTo>
                    <a:pt x="1733" y="2475"/>
                  </a:lnTo>
                  <a:lnTo>
                    <a:pt x="1155" y="1980"/>
                  </a:lnTo>
                  <a:lnTo>
                    <a:pt x="660" y="1526"/>
                  </a:lnTo>
                  <a:lnTo>
                    <a:pt x="289" y="1073"/>
                  </a:lnTo>
                  <a:lnTo>
                    <a:pt x="0" y="660"/>
                  </a:lnTo>
                  <a:lnTo>
                    <a:pt x="0" y="660"/>
                  </a:lnTo>
                  <a:lnTo>
                    <a:pt x="330" y="825"/>
                  </a:lnTo>
                  <a:lnTo>
                    <a:pt x="701" y="1032"/>
                  </a:lnTo>
                  <a:lnTo>
                    <a:pt x="1196" y="1238"/>
                  </a:lnTo>
                  <a:lnTo>
                    <a:pt x="1774" y="1485"/>
                  </a:lnTo>
                  <a:lnTo>
                    <a:pt x="2434" y="1650"/>
                  </a:lnTo>
                  <a:lnTo>
                    <a:pt x="3135" y="1815"/>
                  </a:lnTo>
                  <a:lnTo>
                    <a:pt x="3506" y="1856"/>
                  </a:lnTo>
                  <a:lnTo>
                    <a:pt x="3877" y="1856"/>
                  </a:lnTo>
                  <a:lnTo>
                    <a:pt x="3877" y="1856"/>
                  </a:lnTo>
                  <a:lnTo>
                    <a:pt x="4331" y="1815"/>
                  </a:lnTo>
                  <a:lnTo>
                    <a:pt x="4331" y="1815"/>
                  </a:lnTo>
                  <a:lnTo>
                    <a:pt x="4702" y="1774"/>
                  </a:lnTo>
                  <a:lnTo>
                    <a:pt x="5073" y="1691"/>
                  </a:lnTo>
                  <a:lnTo>
                    <a:pt x="5816" y="1444"/>
                  </a:lnTo>
                  <a:lnTo>
                    <a:pt x="6517" y="1155"/>
                  </a:lnTo>
                  <a:lnTo>
                    <a:pt x="7095" y="825"/>
                  </a:lnTo>
                  <a:lnTo>
                    <a:pt x="7631" y="537"/>
                  </a:lnTo>
                  <a:lnTo>
                    <a:pt x="8002" y="248"/>
                  </a:lnTo>
                  <a:lnTo>
                    <a:pt x="8332"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4" name="Google Shape;4854;p53">
              <a:extLst>
                <a:ext uri="{FF2B5EF4-FFF2-40B4-BE49-F238E27FC236}">
                  <a16:creationId xmlns:a16="http://schemas.microsoft.com/office/drawing/2014/main" id="{4BECDD86-CD7B-5AC5-F040-3652D9DB6E5B}"/>
                </a:ext>
              </a:extLst>
            </p:cNvPr>
            <p:cNvSpPr/>
            <p:nvPr/>
          </p:nvSpPr>
          <p:spPr>
            <a:xfrm>
              <a:off x="1946725" y="3404500"/>
              <a:ext cx="235125" cy="110350"/>
            </a:xfrm>
            <a:custGeom>
              <a:avLst/>
              <a:gdLst/>
              <a:ahLst/>
              <a:cxnLst/>
              <a:rect l="l" t="t" r="r" b="b"/>
              <a:pathLst>
                <a:path w="9405" h="4414" fill="none" extrusionOk="0">
                  <a:moveTo>
                    <a:pt x="8868" y="0"/>
                  </a:moveTo>
                  <a:lnTo>
                    <a:pt x="8868" y="0"/>
                  </a:lnTo>
                  <a:lnTo>
                    <a:pt x="8703" y="41"/>
                  </a:lnTo>
                  <a:lnTo>
                    <a:pt x="8538" y="124"/>
                  </a:lnTo>
                  <a:lnTo>
                    <a:pt x="8538" y="124"/>
                  </a:lnTo>
                  <a:lnTo>
                    <a:pt x="8208" y="371"/>
                  </a:lnTo>
                  <a:lnTo>
                    <a:pt x="7837" y="619"/>
                  </a:lnTo>
                  <a:lnTo>
                    <a:pt x="7383" y="908"/>
                  </a:lnTo>
                  <a:lnTo>
                    <a:pt x="6806" y="1196"/>
                  </a:lnTo>
                  <a:lnTo>
                    <a:pt x="6187" y="1485"/>
                  </a:lnTo>
                  <a:lnTo>
                    <a:pt x="5486" y="1691"/>
                  </a:lnTo>
                  <a:lnTo>
                    <a:pt x="5156" y="1774"/>
                  </a:lnTo>
                  <a:lnTo>
                    <a:pt x="4826" y="1815"/>
                  </a:lnTo>
                  <a:lnTo>
                    <a:pt x="4826" y="1815"/>
                  </a:lnTo>
                  <a:lnTo>
                    <a:pt x="4413" y="1856"/>
                  </a:lnTo>
                  <a:lnTo>
                    <a:pt x="4413" y="1856"/>
                  </a:lnTo>
                  <a:lnTo>
                    <a:pt x="3753" y="1815"/>
                  </a:lnTo>
                  <a:lnTo>
                    <a:pt x="3094" y="1691"/>
                  </a:lnTo>
                  <a:lnTo>
                    <a:pt x="2516" y="1526"/>
                  </a:lnTo>
                  <a:lnTo>
                    <a:pt x="1939" y="1320"/>
                  </a:lnTo>
                  <a:lnTo>
                    <a:pt x="1485" y="1114"/>
                  </a:lnTo>
                  <a:lnTo>
                    <a:pt x="1114" y="908"/>
                  </a:lnTo>
                  <a:lnTo>
                    <a:pt x="784" y="743"/>
                  </a:lnTo>
                  <a:lnTo>
                    <a:pt x="784" y="743"/>
                  </a:lnTo>
                  <a:lnTo>
                    <a:pt x="660" y="701"/>
                  </a:lnTo>
                  <a:lnTo>
                    <a:pt x="536" y="660"/>
                  </a:lnTo>
                  <a:lnTo>
                    <a:pt x="536" y="660"/>
                  </a:lnTo>
                  <a:lnTo>
                    <a:pt x="330" y="701"/>
                  </a:lnTo>
                  <a:lnTo>
                    <a:pt x="124" y="825"/>
                  </a:lnTo>
                  <a:lnTo>
                    <a:pt x="124" y="825"/>
                  </a:lnTo>
                  <a:lnTo>
                    <a:pt x="41" y="990"/>
                  </a:lnTo>
                  <a:lnTo>
                    <a:pt x="0" y="1155"/>
                  </a:lnTo>
                  <a:lnTo>
                    <a:pt x="0" y="1320"/>
                  </a:lnTo>
                  <a:lnTo>
                    <a:pt x="83" y="1485"/>
                  </a:lnTo>
                  <a:lnTo>
                    <a:pt x="83" y="1485"/>
                  </a:lnTo>
                  <a:lnTo>
                    <a:pt x="454" y="1980"/>
                  </a:lnTo>
                  <a:lnTo>
                    <a:pt x="866" y="2475"/>
                  </a:lnTo>
                  <a:lnTo>
                    <a:pt x="1402" y="2970"/>
                  </a:lnTo>
                  <a:lnTo>
                    <a:pt x="1691" y="3259"/>
                  </a:lnTo>
                  <a:lnTo>
                    <a:pt x="2062" y="3506"/>
                  </a:lnTo>
                  <a:lnTo>
                    <a:pt x="2434" y="3754"/>
                  </a:lnTo>
                  <a:lnTo>
                    <a:pt x="2805" y="3960"/>
                  </a:lnTo>
                  <a:lnTo>
                    <a:pt x="3217" y="4166"/>
                  </a:lnTo>
                  <a:lnTo>
                    <a:pt x="3671" y="4290"/>
                  </a:lnTo>
                  <a:lnTo>
                    <a:pt x="4125" y="4372"/>
                  </a:lnTo>
                  <a:lnTo>
                    <a:pt x="4620" y="4413"/>
                  </a:lnTo>
                  <a:lnTo>
                    <a:pt x="4620" y="4413"/>
                  </a:lnTo>
                  <a:lnTo>
                    <a:pt x="4950" y="4413"/>
                  </a:lnTo>
                  <a:lnTo>
                    <a:pt x="5280" y="4372"/>
                  </a:lnTo>
                  <a:lnTo>
                    <a:pt x="5280" y="4372"/>
                  </a:lnTo>
                  <a:lnTo>
                    <a:pt x="5774" y="4248"/>
                  </a:lnTo>
                  <a:lnTo>
                    <a:pt x="6269" y="4042"/>
                  </a:lnTo>
                  <a:lnTo>
                    <a:pt x="6723" y="3836"/>
                  </a:lnTo>
                  <a:lnTo>
                    <a:pt x="7136" y="3589"/>
                  </a:lnTo>
                  <a:lnTo>
                    <a:pt x="7507" y="3300"/>
                  </a:lnTo>
                  <a:lnTo>
                    <a:pt x="7837" y="3011"/>
                  </a:lnTo>
                  <a:lnTo>
                    <a:pt x="8125" y="2722"/>
                  </a:lnTo>
                  <a:lnTo>
                    <a:pt x="8373" y="2392"/>
                  </a:lnTo>
                  <a:lnTo>
                    <a:pt x="8827" y="1815"/>
                  </a:lnTo>
                  <a:lnTo>
                    <a:pt x="9115" y="1279"/>
                  </a:lnTo>
                  <a:lnTo>
                    <a:pt x="9322" y="908"/>
                  </a:lnTo>
                  <a:lnTo>
                    <a:pt x="9363" y="743"/>
                  </a:lnTo>
                  <a:lnTo>
                    <a:pt x="9363" y="743"/>
                  </a:lnTo>
                  <a:lnTo>
                    <a:pt x="9404" y="578"/>
                  </a:lnTo>
                  <a:lnTo>
                    <a:pt x="9404" y="413"/>
                  </a:lnTo>
                  <a:lnTo>
                    <a:pt x="9322" y="248"/>
                  </a:lnTo>
                  <a:lnTo>
                    <a:pt x="9198" y="124"/>
                  </a:lnTo>
                  <a:lnTo>
                    <a:pt x="9198" y="124"/>
                  </a:lnTo>
                  <a:lnTo>
                    <a:pt x="9033" y="41"/>
                  </a:lnTo>
                  <a:lnTo>
                    <a:pt x="8868" y="0"/>
                  </a:lnTo>
                  <a:lnTo>
                    <a:pt x="8868"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5" name="Google Shape;4855;p53">
              <a:extLst>
                <a:ext uri="{FF2B5EF4-FFF2-40B4-BE49-F238E27FC236}">
                  <a16:creationId xmlns:a16="http://schemas.microsoft.com/office/drawing/2014/main" id="{B9558294-F3E0-5C48-6E95-4825A63823E9}"/>
                </a:ext>
              </a:extLst>
            </p:cNvPr>
            <p:cNvSpPr/>
            <p:nvPr/>
          </p:nvSpPr>
          <p:spPr>
            <a:xfrm>
              <a:off x="2168400" y="3431300"/>
              <a:ext cx="25" cy="25"/>
            </a:xfrm>
            <a:custGeom>
              <a:avLst/>
              <a:gdLst/>
              <a:ahLst/>
              <a:cxnLst/>
              <a:rect l="l" t="t" r="r" b="b"/>
              <a:pathLst>
                <a:path w="1" h="1" fill="none" extrusionOk="0">
                  <a:moveTo>
                    <a:pt x="1" y="1"/>
                  </a:moveTo>
                  <a:lnTo>
                    <a:pt x="1" y="1"/>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6" name="Google Shape;4856;p53">
              <a:extLst>
                <a:ext uri="{FF2B5EF4-FFF2-40B4-BE49-F238E27FC236}">
                  <a16:creationId xmlns:a16="http://schemas.microsoft.com/office/drawing/2014/main" id="{4CA784F2-2E2E-15D8-7F6A-FE7DFC23171A}"/>
                </a:ext>
              </a:extLst>
            </p:cNvPr>
            <p:cNvSpPr/>
            <p:nvPr/>
          </p:nvSpPr>
          <p:spPr>
            <a:xfrm>
              <a:off x="1984875" y="3463275"/>
              <a:ext cx="84575" cy="38175"/>
            </a:xfrm>
            <a:custGeom>
              <a:avLst/>
              <a:gdLst/>
              <a:ahLst/>
              <a:cxnLst/>
              <a:rect l="l" t="t" r="r" b="b"/>
              <a:pathLst>
                <a:path w="3383" h="1527" extrusionOk="0">
                  <a:moveTo>
                    <a:pt x="0" y="0"/>
                  </a:moveTo>
                  <a:lnTo>
                    <a:pt x="289" y="330"/>
                  </a:lnTo>
                  <a:lnTo>
                    <a:pt x="660" y="619"/>
                  </a:lnTo>
                  <a:lnTo>
                    <a:pt x="1031" y="866"/>
                  </a:lnTo>
                  <a:lnTo>
                    <a:pt x="1444" y="1114"/>
                  </a:lnTo>
                  <a:lnTo>
                    <a:pt x="1897" y="1320"/>
                  </a:lnTo>
                  <a:lnTo>
                    <a:pt x="2392" y="1444"/>
                  </a:lnTo>
                  <a:lnTo>
                    <a:pt x="2887" y="1526"/>
                  </a:lnTo>
                  <a:lnTo>
                    <a:pt x="3382" y="1526"/>
                  </a:lnTo>
                  <a:lnTo>
                    <a:pt x="3052" y="1155"/>
                  </a:lnTo>
                  <a:lnTo>
                    <a:pt x="2640" y="784"/>
                  </a:lnTo>
                  <a:lnTo>
                    <a:pt x="2186" y="536"/>
                  </a:lnTo>
                  <a:lnTo>
                    <a:pt x="1691" y="289"/>
                  </a:lnTo>
                  <a:lnTo>
                    <a:pt x="1279" y="165"/>
                  </a:lnTo>
                  <a:lnTo>
                    <a:pt x="866" y="83"/>
                  </a:lnTo>
                  <a:lnTo>
                    <a:pt x="413" y="41"/>
                  </a:lnTo>
                  <a:lnTo>
                    <a:pt x="0" y="0"/>
                  </a:lnTo>
                  <a:close/>
                </a:path>
              </a:pathLst>
            </a:custGeom>
            <a:solidFill>
              <a:srgbClr val="FF7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7" name="Google Shape;4857;p53">
              <a:extLst>
                <a:ext uri="{FF2B5EF4-FFF2-40B4-BE49-F238E27FC236}">
                  <a16:creationId xmlns:a16="http://schemas.microsoft.com/office/drawing/2014/main" id="{9671ACC3-75CB-CFE8-8E40-BD4FC5D1DE1E}"/>
                </a:ext>
              </a:extLst>
            </p:cNvPr>
            <p:cNvSpPr/>
            <p:nvPr/>
          </p:nvSpPr>
          <p:spPr>
            <a:xfrm>
              <a:off x="1960125" y="3417900"/>
              <a:ext cx="208300" cy="83550"/>
            </a:xfrm>
            <a:custGeom>
              <a:avLst/>
              <a:gdLst/>
              <a:ahLst/>
              <a:cxnLst/>
              <a:rect l="l" t="t" r="r" b="b"/>
              <a:pathLst>
                <a:path w="8332" h="3342" extrusionOk="0">
                  <a:moveTo>
                    <a:pt x="8332" y="0"/>
                  </a:moveTo>
                  <a:lnTo>
                    <a:pt x="8002" y="248"/>
                  </a:lnTo>
                  <a:lnTo>
                    <a:pt x="7631" y="537"/>
                  </a:lnTo>
                  <a:lnTo>
                    <a:pt x="7095" y="825"/>
                  </a:lnTo>
                  <a:lnTo>
                    <a:pt x="6517" y="1155"/>
                  </a:lnTo>
                  <a:lnTo>
                    <a:pt x="5816" y="1444"/>
                  </a:lnTo>
                  <a:lnTo>
                    <a:pt x="5073" y="1691"/>
                  </a:lnTo>
                  <a:lnTo>
                    <a:pt x="4702" y="1774"/>
                  </a:lnTo>
                  <a:lnTo>
                    <a:pt x="4331" y="1815"/>
                  </a:lnTo>
                  <a:lnTo>
                    <a:pt x="3960" y="1856"/>
                  </a:lnTo>
                  <a:lnTo>
                    <a:pt x="3547" y="1856"/>
                  </a:lnTo>
                  <a:lnTo>
                    <a:pt x="3176" y="1815"/>
                  </a:lnTo>
                  <a:lnTo>
                    <a:pt x="2805" y="1733"/>
                  </a:lnTo>
                  <a:lnTo>
                    <a:pt x="2063" y="1568"/>
                  </a:lnTo>
                  <a:lnTo>
                    <a:pt x="1403" y="1320"/>
                  </a:lnTo>
                  <a:lnTo>
                    <a:pt x="825" y="1073"/>
                  </a:lnTo>
                  <a:lnTo>
                    <a:pt x="371" y="867"/>
                  </a:lnTo>
                  <a:lnTo>
                    <a:pt x="0" y="660"/>
                  </a:lnTo>
                  <a:lnTo>
                    <a:pt x="0" y="660"/>
                  </a:lnTo>
                  <a:lnTo>
                    <a:pt x="248" y="1032"/>
                  </a:lnTo>
                  <a:lnTo>
                    <a:pt x="536" y="1403"/>
                  </a:lnTo>
                  <a:lnTo>
                    <a:pt x="990" y="1815"/>
                  </a:lnTo>
                  <a:lnTo>
                    <a:pt x="1403" y="1856"/>
                  </a:lnTo>
                  <a:lnTo>
                    <a:pt x="1856" y="1898"/>
                  </a:lnTo>
                  <a:lnTo>
                    <a:pt x="2269" y="1980"/>
                  </a:lnTo>
                  <a:lnTo>
                    <a:pt x="2681" y="2104"/>
                  </a:lnTo>
                  <a:lnTo>
                    <a:pt x="3176" y="2351"/>
                  </a:lnTo>
                  <a:lnTo>
                    <a:pt x="3630" y="2599"/>
                  </a:lnTo>
                  <a:lnTo>
                    <a:pt x="4042" y="2970"/>
                  </a:lnTo>
                  <a:lnTo>
                    <a:pt x="4372" y="3341"/>
                  </a:lnTo>
                  <a:lnTo>
                    <a:pt x="4620" y="3300"/>
                  </a:lnTo>
                  <a:lnTo>
                    <a:pt x="5115" y="3176"/>
                  </a:lnTo>
                  <a:lnTo>
                    <a:pt x="5527" y="3011"/>
                  </a:lnTo>
                  <a:lnTo>
                    <a:pt x="5940" y="2805"/>
                  </a:lnTo>
                  <a:lnTo>
                    <a:pt x="6311" y="2599"/>
                  </a:lnTo>
                  <a:lnTo>
                    <a:pt x="6641" y="2310"/>
                  </a:lnTo>
                  <a:lnTo>
                    <a:pt x="6971" y="2063"/>
                  </a:lnTo>
                  <a:lnTo>
                    <a:pt x="7218" y="1774"/>
                  </a:lnTo>
                  <a:lnTo>
                    <a:pt x="7466" y="1485"/>
                  </a:lnTo>
                  <a:lnTo>
                    <a:pt x="7878" y="949"/>
                  </a:lnTo>
                  <a:lnTo>
                    <a:pt x="8126" y="454"/>
                  </a:lnTo>
                  <a:lnTo>
                    <a:pt x="8332" y="0"/>
                  </a:lnTo>
                  <a:close/>
                </a:path>
              </a:pathLst>
            </a:custGeom>
            <a:solidFill>
              <a:srgbClr val="3253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8" name="Google Shape;4858;p53">
              <a:extLst>
                <a:ext uri="{FF2B5EF4-FFF2-40B4-BE49-F238E27FC236}">
                  <a16:creationId xmlns:a16="http://schemas.microsoft.com/office/drawing/2014/main" id="{6EE0FE55-62C0-1374-ADC9-B22BFC101CEE}"/>
                </a:ext>
              </a:extLst>
            </p:cNvPr>
            <p:cNvSpPr/>
            <p:nvPr/>
          </p:nvSpPr>
          <p:spPr>
            <a:xfrm>
              <a:off x="1911650" y="3326125"/>
              <a:ext cx="42300" cy="51575"/>
            </a:xfrm>
            <a:custGeom>
              <a:avLst/>
              <a:gdLst/>
              <a:ahLst/>
              <a:cxnLst/>
              <a:rect l="l" t="t" r="r" b="b"/>
              <a:pathLst>
                <a:path w="1692" h="2063" extrusionOk="0">
                  <a:moveTo>
                    <a:pt x="1" y="1"/>
                  </a:moveTo>
                  <a:lnTo>
                    <a:pt x="867" y="2063"/>
                  </a:lnTo>
                  <a:lnTo>
                    <a:pt x="1692"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9" name="Google Shape;4859;p53">
              <a:extLst>
                <a:ext uri="{FF2B5EF4-FFF2-40B4-BE49-F238E27FC236}">
                  <a16:creationId xmlns:a16="http://schemas.microsoft.com/office/drawing/2014/main" id="{5D4418D4-C0F9-B0CC-9B2B-C410B32A88B7}"/>
                </a:ext>
              </a:extLst>
            </p:cNvPr>
            <p:cNvSpPr/>
            <p:nvPr/>
          </p:nvSpPr>
          <p:spPr>
            <a:xfrm>
              <a:off x="2146750" y="3303450"/>
              <a:ext cx="42300" cy="53625"/>
            </a:xfrm>
            <a:custGeom>
              <a:avLst/>
              <a:gdLst/>
              <a:ahLst/>
              <a:cxnLst/>
              <a:rect l="l" t="t" r="r" b="b"/>
              <a:pathLst>
                <a:path w="1692" h="2145" extrusionOk="0">
                  <a:moveTo>
                    <a:pt x="1692" y="0"/>
                  </a:moveTo>
                  <a:lnTo>
                    <a:pt x="1" y="165"/>
                  </a:lnTo>
                  <a:lnTo>
                    <a:pt x="1073" y="2145"/>
                  </a:lnTo>
                  <a:lnTo>
                    <a:pt x="1692"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0" name="Google Shape;4860;p53">
              <a:extLst>
                <a:ext uri="{FF2B5EF4-FFF2-40B4-BE49-F238E27FC236}">
                  <a16:creationId xmlns:a16="http://schemas.microsoft.com/office/drawing/2014/main" id="{5016AEDD-DED9-1F9A-A644-895CD3AAC7AA}"/>
                </a:ext>
              </a:extLst>
            </p:cNvPr>
            <p:cNvSpPr/>
            <p:nvPr/>
          </p:nvSpPr>
          <p:spPr>
            <a:xfrm>
              <a:off x="2158100" y="3568450"/>
              <a:ext cx="39200" cy="26825"/>
            </a:xfrm>
            <a:custGeom>
              <a:avLst/>
              <a:gdLst/>
              <a:ahLst/>
              <a:cxnLst/>
              <a:rect l="l" t="t" r="r" b="b"/>
              <a:pathLst>
                <a:path w="1568" h="1073" extrusionOk="0">
                  <a:moveTo>
                    <a:pt x="1568" y="0"/>
                  </a:moveTo>
                  <a:lnTo>
                    <a:pt x="1568" y="0"/>
                  </a:lnTo>
                  <a:lnTo>
                    <a:pt x="1197" y="330"/>
                  </a:lnTo>
                  <a:lnTo>
                    <a:pt x="825" y="619"/>
                  </a:lnTo>
                  <a:lnTo>
                    <a:pt x="413" y="866"/>
                  </a:lnTo>
                  <a:lnTo>
                    <a:pt x="0" y="1073"/>
                  </a:lnTo>
                  <a:lnTo>
                    <a:pt x="0" y="1073"/>
                  </a:lnTo>
                  <a:lnTo>
                    <a:pt x="0" y="1073"/>
                  </a:lnTo>
                  <a:lnTo>
                    <a:pt x="413" y="866"/>
                  </a:lnTo>
                  <a:lnTo>
                    <a:pt x="825" y="619"/>
                  </a:lnTo>
                  <a:lnTo>
                    <a:pt x="1197" y="330"/>
                  </a:lnTo>
                  <a:lnTo>
                    <a:pt x="1568" y="0"/>
                  </a:lnTo>
                  <a:close/>
                </a:path>
              </a:pathLst>
            </a:custGeom>
            <a:solidFill>
              <a:srgbClr val="912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1" name="Google Shape;4861;p53">
              <a:extLst>
                <a:ext uri="{FF2B5EF4-FFF2-40B4-BE49-F238E27FC236}">
                  <a16:creationId xmlns:a16="http://schemas.microsoft.com/office/drawing/2014/main" id="{9B1507CB-4F57-98F3-EB37-AD1B8E3BAC54}"/>
                </a:ext>
              </a:extLst>
            </p:cNvPr>
            <p:cNvSpPr/>
            <p:nvPr/>
          </p:nvSpPr>
          <p:spPr>
            <a:xfrm>
              <a:off x="2158100" y="3568450"/>
              <a:ext cx="39200" cy="26825"/>
            </a:xfrm>
            <a:custGeom>
              <a:avLst/>
              <a:gdLst/>
              <a:ahLst/>
              <a:cxnLst/>
              <a:rect l="l" t="t" r="r" b="b"/>
              <a:pathLst>
                <a:path w="1568" h="1073" fill="none" extrusionOk="0">
                  <a:moveTo>
                    <a:pt x="1568" y="0"/>
                  </a:moveTo>
                  <a:lnTo>
                    <a:pt x="1568" y="0"/>
                  </a:lnTo>
                  <a:lnTo>
                    <a:pt x="1197" y="330"/>
                  </a:lnTo>
                  <a:lnTo>
                    <a:pt x="825" y="619"/>
                  </a:lnTo>
                  <a:lnTo>
                    <a:pt x="413" y="866"/>
                  </a:lnTo>
                  <a:lnTo>
                    <a:pt x="0" y="1073"/>
                  </a:lnTo>
                  <a:lnTo>
                    <a:pt x="0" y="1073"/>
                  </a:lnTo>
                  <a:lnTo>
                    <a:pt x="0" y="1073"/>
                  </a:lnTo>
                  <a:lnTo>
                    <a:pt x="413" y="866"/>
                  </a:lnTo>
                  <a:lnTo>
                    <a:pt x="825" y="619"/>
                  </a:lnTo>
                  <a:lnTo>
                    <a:pt x="1197" y="330"/>
                  </a:lnTo>
                  <a:lnTo>
                    <a:pt x="1568"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2" name="Google Shape;4862;p53">
              <a:extLst>
                <a:ext uri="{FF2B5EF4-FFF2-40B4-BE49-F238E27FC236}">
                  <a16:creationId xmlns:a16="http://schemas.microsoft.com/office/drawing/2014/main" id="{6B98A2A3-8CE0-7430-0658-C79A2A032DC8}"/>
                </a:ext>
              </a:extLst>
            </p:cNvPr>
            <p:cNvSpPr/>
            <p:nvPr/>
          </p:nvSpPr>
          <p:spPr>
            <a:xfrm>
              <a:off x="2031275" y="3595250"/>
              <a:ext cx="126850" cy="21675"/>
            </a:xfrm>
            <a:custGeom>
              <a:avLst/>
              <a:gdLst/>
              <a:ahLst/>
              <a:cxnLst/>
              <a:rect l="l" t="t" r="r" b="b"/>
              <a:pathLst>
                <a:path w="5074" h="867" extrusionOk="0">
                  <a:moveTo>
                    <a:pt x="536" y="867"/>
                  </a:moveTo>
                  <a:lnTo>
                    <a:pt x="536" y="867"/>
                  </a:lnTo>
                  <a:lnTo>
                    <a:pt x="536" y="867"/>
                  </a:lnTo>
                  <a:lnTo>
                    <a:pt x="536" y="867"/>
                  </a:lnTo>
                  <a:lnTo>
                    <a:pt x="536" y="867"/>
                  </a:lnTo>
                  <a:lnTo>
                    <a:pt x="536" y="867"/>
                  </a:lnTo>
                  <a:close/>
                  <a:moveTo>
                    <a:pt x="0" y="867"/>
                  </a:moveTo>
                  <a:lnTo>
                    <a:pt x="0" y="867"/>
                  </a:lnTo>
                  <a:lnTo>
                    <a:pt x="41" y="867"/>
                  </a:lnTo>
                  <a:lnTo>
                    <a:pt x="41" y="867"/>
                  </a:lnTo>
                  <a:lnTo>
                    <a:pt x="0" y="867"/>
                  </a:lnTo>
                  <a:close/>
                  <a:moveTo>
                    <a:pt x="5073" y="1"/>
                  </a:moveTo>
                  <a:lnTo>
                    <a:pt x="5073" y="1"/>
                  </a:lnTo>
                  <a:lnTo>
                    <a:pt x="4537" y="207"/>
                  </a:lnTo>
                  <a:lnTo>
                    <a:pt x="4001" y="413"/>
                  </a:lnTo>
                  <a:lnTo>
                    <a:pt x="3465" y="537"/>
                  </a:lnTo>
                  <a:lnTo>
                    <a:pt x="2887" y="661"/>
                  </a:lnTo>
                  <a:lnTo>
                    <a:pt x="2269" y="743"/>
                  </a:lnTo>
                  <a:lnTo>
                    <a:pt x="1691" y="826"/>
                  </a:lnTo>
                  <a:lnTo>
                    <a:pt x="536" y="867"/>
                  </a:lnTo>
                  <a:lnTo>
                    <a:pt x="536" y="867"/>
                  </a:lnTo>
                  <a:lnTo>
                    <a:pt x="1691" y="826"/>
                  </a:lnTo>
                  <a:lnTo>
                    <a:pt x="2269" y="743"/>
                  </a:lnTo>
                  <a:lnTo>
                    <a:pt x="2887" y="661"/>
                  </a:lnTo>
                  <a:lnTo>
                    <a:pt x="3465" y="537"/>
                  </a:lnTo>
                  <a:lnTo>
                    <a:pt x="4001" y="413"/>
                  </a:lnTo>
                  <a:lnTo>
                    <a:pt x="4537" y="207"/>
                  </a:lnTo>
                  <a:lnTo>
                    <a:pt x="5073" y="1"/>
                  </a:lnTo>
                  <a:lnTo>
                    <a:pt x="5073" y="1"/>
                  </a:lnTo>
                  <a:close/>
                </a:path>
              </a:pathLst>
            </a:custGeom>
            <a:solidFill>
              <a:srgbClr val="3755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3" name="Google Shape;4863;p53">
              <a:extLst>
                <a:ext uri="{FF2B5EF4-FFF2-40B4-BE49-F238E27FC236}">
                  <a16:creationId xmlns:a16="http://schemas.microsoft.com/office/drawing/2014/main" id="{3FA6AAAF-1F19-4FE0-ABA3-9C2F96A7B98C}"/>
                </a:ext>
              </a:extLst>
            </p:cNvPr>
            <p:cNvSpPr/>
            <p:nvPr/>
          </p:nvSpPr>
          <p:spPr>
            <a:xfrm>
              <a:off x="2044675" y="3616900"/>
              <a:ext cx="25" cy="25"/>
            </a:xfrm>
            <a:custGeom>
              <a:avLst/>
              <a:gdLst/>
              <a:ahLst/>
              <a:cxnLst/>
              <a:rect l="l" t="t" r="r" b="b"/>
              <a:pathLst>
                <a:path w="1" h="1" fill="none" extrusionOk="0">
                  <a:moveTo>
                    <a:pt x="0" y="1"/>
                  </a:moveTo>
                  <a:lnTo>
                    <a:pt x="0" y="1"/>
                  </a:ln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4" name="Google Shape;4864;p53">
              <a:extLst>
                <a:ext uri="{FF2B5EF4-FFF2-40B4-BE49-F238E27FC236}">
                  <a16:creationId xmlns:a16="http://schemas.microsoft.com/office/drawing/2014/main" id="{80C02606-3E12-3EDB-1DB0-1E9F14664472}"/>
                </a:ext>
              </a:extLst>
            </p:cNvPr>
            <p:cNvSpPr/>
            <p:nvPr/>
          </p:nvSpPr>
          <p:spPr>
            <a:xfrm>
              <a:off x="2031275" y="3616900"/>
              <a:ext cx="1050" cy="25"/>
            </a:xfrm>
            <a:custGeom>
              <a:avLst/>
              <a:gdLst/>
              <a:ahLst/>
              <a:cxnLst/>
              <a:rect l="l" t="t" r="r" b="b"/>
              <a:pathLst>
                <a:path w="42" h="1" fill="none" extrusionOk="0">
                  <a:moveTo>
                    <a:pt x="0" y="1"/>
                  </a:moveTo>
                  <a:lnTo>
                    <a:pt x="0" y="1"/>
                  </a:lnTo>
                  <a:lnTo>
                    <a:pt x="41" y="1"/>
                  </a:lnTo>
                  <a:lnTo>
                    <a:pt x="41"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5" name="Google Shape;4865;p53">
              <a:extLst>
                <a:ext uri="{FF2B5EF4-FFF2-40B4-BE49-F238E27FC236}">
                  <a16:creationId xmlns:a16="http://schemas.microsoft.com/office/drawing/2014/main" id="{4649538A-E714-8C57-D9E5-E6F8180E95C4}"/>
                </a:ext>
              </a:extLst>
            </p:cNvPr>
            <p:cNvSpPr/>
            <p:nvPr/>
          </p:nvSpPr>
          <p:spPr>
            <a:xfrm>
              <a:off x="2044675" y="3595250"/>
              <a:ext cx="113450" cy="21675"/>
            </a:xfrm>
            <a:custGeom>
              <a:avLst/>
              <a:gdLst/>
              <a:ahLst/>
              <a:cxnLst/>
              <a:rect l="l" t="t" r="r" b="b"/>
              <a:pathLst>
                <a:path w="4538" h="867" fill="none" extrusionOk="0">
                  <a:moveTo>
                    <a:pt x="4537" y="1"/>
                  </a:moveTo>
                  <a:lnTo>
                    <a:pt x="4537" y="1"/>
                  </a:lnTo>
                  <a:lnTo>
                    <a:pt x="4001" y="207"/>
                  </a:lnTo>
                  <a:lnTo>
                    <a:pt x="3465" y="413"/>
                  </a:lnTo>
                  <a:lnTo>
                    <a:pt x="2929" y="537"/>
                  </a:lnTo>
                  <a:lnTo>
                    <a:pt x="2351" y="661"/>
                  </a:lnTo>
                  <a:lnTo>
                    <a:pt x="1733" y="743"/>
                  </a:lnTo>
                  <a:lnTo>
                    <a:pt x="1155" y="826"/>
                  </a:lnTo>
                  <a:lnTo>
                    <a:pt x="0" y="867"/>
                  </a:lnTo>
                  <a:lnTo>
                    <a:pt x="0" y="867"/>
                  </a:lnTo>
                  <a:lnTo>
                    <a:pt x="1155" y="826"/>
                  </a:lnTo>
                  <a:lnTo>
                    <a:pt x="1733" y="743"/>
                  </a:lnTo>
                  <a:lnTo>
                    <a:pt x="2351" y="661"/>
                  </a:lnTo>
                  <a:lnTo>
                    <a:pt x="2929" y="537"/>
                  </a:lnTo>
                  <a:lnTo>
                    <a:pt x="3465" y="413"/>
                  </a:lnTo>
                  <a:lnTo>
                    <a:pt x="4001" y="207"/>
                  </a:lnTo>
                  <a:lnTo>
                    <a:pt x="4537" y="1"/>
                  </a:lnTo>
                  <a:lnTo>
                    <a:pt x="453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6" name="Google Shape;4866;p53">
              <a:extLst>
                <a:ext uri="{FF2B5EF4-FFF2-40B4-BE49-F238E27FC236}">
                  <a16:creationId xmlns:a16="http://schemas.microsoft.com/office/drawing/2014/main" id="{8D3DE891-8B5F-C643-CA43-F6848955B50E}"/>
                </a:ext>
              </a:extLst>
            </p:cNvPr>
            <p:cNvSpPr/>
            <p:nvPr/>
          </p:nvSpPr>
          <p:spPr>
            <a:xfrm>
              <a:off x="1797200" y="3211675"/>
              <a:ext cx="404225" cy="405250"/>
            </a:xfrm>
            <a:custGeom>
              <a:avLst/>
              <a:gdLst/>
              <a:ahLst/>
              <a:cxnLst/>
              <a:rect l="l" t="t" r="r" b="b"/>
              <a:pathLst>
                <a:path w="16169" h="16210" extrusionOk="0">
                  <a:moveTo>
                    <a:pt x="289" y="0"/>
                  </a:moveTo>
                  <a:lnTo>
                    <a:pt x="495" y="454"/>
                  </a:lnTo>
                  <a:lnTo>
                    <a:pt x="702" y="949"/>
                  </a:lnTo>
                  <a:lnTo>
                    <a:pt x="619" y="330"/>
                  </a:lnTo>
                  <a:lnTo>
                    <a:pt x="454" y="207"/>
                  </a:lnTo>
                  <a:lnTo>
                    <a:pt x="289" y="0"/>
                  </a:lnTo>
                  <a:close/>
                  <a:moveTo>
                    <a:pt x="1155" y="3877"/>
                  </a:moveTo>
                  <a:lnTo>
                    <a:pt x="1114" y="4207"/>
                  </a:lnTo>
                  <a:lnTo>
                    <a:pt x="1032" y="4537"/>
                  </a:lnTo>
                  <a:lnTo>
                    <a:pt x="908" y="4867"/>
                  </a:lnTo>
                  <a:lnTo>
                    <a:pt x="784" y="5197"/>
                  </a:lnTo>
                  <a:lnTo>
                    <a:pt x="619" y="5486"/>
                  </a:lnTo>
                  <a:lnTo>
                    <a:pt x="454" y="5775"/>
                  </a:lnTo>
                  <a:lnTo>
                    <a:pt x="248" y="6063"/>
                  </a:lnTo>
                  <a:lnTo>
                    <a:pt x="0" y="6311"/>
                  </a:lnTo>
                  <a:lnTo>
                    <a:pt x="42" y="6476"/>
                  </a:lnTo>
                  <a:lnTo>
                    <a:pt x="413" y="7878"/>
                  </a:lnTo>
                  <a:lnTo>
                    <a:pt x="867" y="9281"/>
                  </a:lnTo>
                  <a:lnTo>
                    <a:pt x="1114" y="9940"/>
                  </a:lnTo>
                  <a:lnTo>
                    <a:pt x="1362" y="10642"/>
                  </a:lnTo>
                  <a:lnTo>
                    <a:pt x="1692" y="11302"/>
                  </a:lnTo>
                  <a:lnTo>
                    <a:pt x="2021" y="11920"/>
                  </a:lnTo>
                  <a:lnTo>
                    <a:pt x="2393" y="12539"/>
                  </a:lnTo>
                  <a:lnTo>
                    <a:pt x="2846" y="13116"/>
                  </a:lnTo>
                  <a:lnTo>
                    <a:pt x="3300" y="13694"/>
                  </a:lnTo>
                  <a:lnTo>
                    <a:pt x="3795" y="14189"/>
                  </a:lnTo>
                  <a:lnTo>
                    <a:pt x="4372" y="14684"/>
                  </a:lnTo>
                  <a:lnTo>
                    <a:pt x="4950" y="15096"/>
                  </a:lnTo>
                  <a:lnTo>
                    <a:pt x="5569" y="15426"/>
                  </a:lnTo>
                  <a:lnTo>
                    <a:pt x="6229" y="15715"/>
                  </a:lnTo>
                  <a:lnTo>
                    <a:pt x="7012" y="15921"/>
                  </a:lnTo>
                  <a:lnTo>
                    <a:pt x="7796" y="16086"/>
                  </a:lnTo>
                  <a:lnTo>
                    <a:pt x="8580" y="16169"/>
                  </a:lnTo>
                  <a:lnTo>
                    <a:pt x="9363" y="16210"/>
                  </a:lnTo>
                  <a:lnTo>
                    <a:pt x="9899" y="16210"/>
                  </a:lnTo>
                  <a:lnTo>
                    <a:pt x="11054" y="16169"/>
                  </a:lnTo>
                  <a:lnTo>
                    <a:pt x="11632" y="16086"/>
                  </a:lnTo>
                  <a:lnTo>
                    <a:pt x="12250" y="16004"/>
                  </a:lnTo>
                  <a:lnTo>
                    <a:pt x="12828" y="15880"/>
                  </a:lnTo>
                  <a:lnTo>
                    <a:pt x="13364" y="15756"/>
                  </a:lnTo>
                  <a:lnTo>
                    <a:pt x="13900" y="15550"/>
                  </a:lnTo>
                  <a:lnTo>
                    <a:pt x="14436" y="15344"/>
                  </a:lnTo>
                  <a:lnTo>
                    <a:pt x="14849" y="15137"/>
                  </a:lnTo>
                  <a:lnTo>
                    <a:pt x="15261" y="14890"/>
                  </a:lnTo>
                  <a:lnTo>
                    <a:pt x="15633" y="14601"/>
                  </a:lnTo>
                  <a:lnTo>
                    <a:pt x="16004" y="14271"/>
                  </a:lnTo>
                  <a:lnTo>
                    <a:pt x="16169" y="14106"/>
                  </a:lnTo>
                  <a:lnTo>
                    <a:pt x="15261" y="14230"/>
                  </a:lnTo>
                  <a:lnTo>
                    <a:pt x="14230" y="14354"/>
                  </a:lnTo>
                  <a:lnTo>
                    <a:pt x="13075" y="14477"/>
                  </a:lnTo>
                  <a:lnTo>
                    <a:pt x="10931" y="14477"/>
                  </a:lnTo>
                  <a:lnTo>
                    <a:pt x="10023" y="14395"/>
                  </a:lnTo>
                  <a:lnTo>
                    <a:pt x="9075" y="14271"/>
                  </a:lnTo>
                  <a:lnTo>
                    <a:pt x="8126" y="14065"/>
                  </a:lnTo>
                  <a:lnTo>
                    <a:pt x="7218" y="13818"/>
                  </a:lnTo>
                  <a:lnTo>
                    <a:pt x="6352" y="13446"/>
                  </a:lnTo>
                  <a:lnTo>
                    <a:pt x="5940" y="13240"/>
                  </a:lnTo>
                  <a:lnTo>
                    <a:pt x="5527" y="12993"/>
                  </a:lnTo>
                  <a:lnTo>
                    <a:pt x="5156" y="12745"/>
                  </a:lnTo>
                  <a:lnTo>
                    <a:pt x="4785" y="12456"/>
                  </a:lnTo>
                  <a:lnTo>
                    <a:pt x="4455" y="12168"/>
                  </a:lnTo>
                  <a:lnTo>
                    <a:pt x="4125" y="11796"/>
                  </a:lnTo>
                  <a:lnTo>
                    <a:pt x="3836" y="11425"/>
                  </a:lnTo>
                  <a:lnTo>
                    <a:pt x="3548" y="11013"/>
                  </a:lnTo>
                  <a:lnTo>
                    <a:pt x="3259" y="10559"/>
                  </a:lnTo>
                  <a:lnTo>
                    <a:pt x="3011" y="10064"/>
                  </a:lnTo>
                  <a:lnTo>
                    <a:pt x="2558" y="8951"/>
                  </a:lnTo>
                  <a:lnTo>
                    <a:pt x="2145" y="7796"/>
                  </a:lnTo>
                  <a:lnTo>
                    <a:pt x="1774" y="6517"/>
                  </a:lnTo>
                  <a:lnTo>
                    <a:pt x="1444" y="5197"/>
                  </a:lnTo>
                  <a:lnTo>
                    <a:pt x="1155" y="3877"/>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7" name="Google Shape;4867;p53">
              <a:extLst>
                <a:ext uri="{FF2B5EF4-FFF2-40B4-BE49-F238E27FC236}">
                  <a16:creationId xmlns:a16="http://schemas.microsoft.com/office/drawing/2014/main" id="{D12D6104-82C6-373B-7290-68C0FBFD1BD7}"/>
                </a:ext>
              </a:extLst>
            </p:cNvPr>
            <p:cNvSpPr/>
            <p:nvPr/>
          </p:nvSpPr>
          <p:spPr>
            <a:xfrm>
              <a:off x="1797200" y="3308600"/>
              <a:ext cx="404225" cy="308325"/>
            </a:xfrm>
            <a:custGeom>
              <a:avLst/>
              <a:gdLst/>
              <a:ahLst/>
              <a:cxnLst/>
              <a:rect l="l" t="t" r="r" b="b"/>
              <a:pathLst>
                <a:path w="16169" h="12333" fill="none" extrusionOk="0">
                  <a:moveTo>
                    <a:pt x="1155" y="0"/>
                  </a:moveTo>
                  <a:lnTo>
                    <a:pt x="1155" y="0"/>
                  </a:lnTo>
                  <a:lnTo>
                    <a:pt x="1114" y="330"/>
                  </a:lnTo>
                  <a:lnTo>
                    <a:pt x="1032" y="660"/>
                  </a:lnTo>
                  <a:lnTo>
                    <a:pt x="908" y="990"/>
                  </a:lnTo>
                  <a:lnTo>
                    <a:pt x="784" y="1320"/>
                  </a:lnTo>
                  <a:lnTo>
                    <a:pt x="619" y="1609"/>
                  </a:lnTo>
                  <a:lnTo>
                    <a:pt x="454" y="1898"/>
                  </a:lnTo>
                  <a:lnTo>
                    <a:pt x="248" y="2186"/>
                  </a:lnTo>
                  <a:lnTo>
                    <a:pt x="0" y="2434"/>
                  </a:lnTo>
                  <a:lnTo>
                    <a:pt x="0" y="2434"/>
                  </a:lnTo>
                  <a:lnTo>
                    <a:pt x="42" y="2599"/>
                  </a:lnTo>
                  <a:lnTo>
                    <a:pt x="42" y="2599"/>
                  </a:lnTo>
                  <a:lnTo>
                    <a:pt x="413" y="4001"/>
                  </a:lnTo>
                  <a:lnTo>
                    <a:pt x="867" y="5404"/>
                  </a:lnTo>
                  <a:lnTo>
                    <a:pt x="1114" y="6063"/>
                  </a:lnTo>
                  <a:lnTo>
                    <a:pt x="1362" y="6765"/>
                  </a:lnTo>
                  <a:lnTo>
                    <a:pt x="1692" y="7425"/>
                  </a:lnTo>
                  <a:lnTo>
                    <a:pt x="2021" y="8043"/>
                  </a:lnTo>
                  <a:lnTo>
                    <a:pt x="2021" y="8043"/>
                  </a:lnTo>
                  <a:lnTo>
                    <a:pt x="2393" y="8662"/>
                  </a:lnTo>
                  <a:lnTo>
                    <a:pt x="2846" y="9239"/>
                  </a:lnTo>
                  <a:lnTo>
                    <a:pt x="3300" y="9817"/>
                  </a:lnTo>
                  <a:lnTo>
                    <a:pt x="3795" y="10312"/>
                  </a:lnTo>
                  <a:lnTo>
                    <a:pt x="4372" y="10807"/>
                  </a:lnTo>
                  <a:lnTo>
                    <a:pt x="4950" y="11219"/>
                  </a:lnTo>
                  <a:lnTo>
                    <a:pt x="5569" y="11549"/>
                  </a:lnTo>
                  <a:lnTo>
                    <a:pt x="6229" y="11838"/>
                  </a:lnTo>
                  <a:lnTo>
                    <a:pt x="6229" y="11838"/>
                  </a:lnTo>
                  <a:lnTo>
                    <a:pt x="7012" y="12044"/>
                  </a:lnTo>
                  <a:lnTo>
                    <a:pt x="7796" y="12209"/>
                  </a:lnTo>
                  <a:lnTo>
                    <a:pt x="8580" y="12292"/>
                  </a:lnTo>
                  <a:lnTo>
                    <a:pt x="9363" y="12333"/>
                  </a:lnTo>
                  <a:lnTo>
                    <a:pt x="9363" y="12333"/>
                  </a:lnTo>
                  <a:lnTo>
                    <a:pt x="9363" y="12333"/>
                  </a:lnTo>
                  <a:lnTo>
                    <a:pt x="9404" y="12333"/>
                  </a:lnTo>
                  <a:lnTo>
                    <a:pt x="9404" y="12333"/>
                  </a:lnTo>
                  <a:lnTo>
                    <a:pt x="9899" y="12333"/>
                  </a:lnTo>
                  <a:lnTo>
                    <a:pt x="9899" y="12333"/>
                  </a:lnTo>
                  <a:lnTo>
                    <a:pt x="9899" y="12333"/>
                  </a:lnTo>
                  <a:lnTo>
                    <a:pt x="9899" y="12333"/>
                  </a:lnTo>
                  <a:lnTo>
                    <a:pt x="9899" y="12333"/>
                  </a:lnTo>
                  <a:lnTo>
                    <a:pt x="9899" y="12333"/>
                  </a:lnTo>
                  <a:lnTo>
                    <a:pt x="11054" y="12292"/>
                  </a:lnTo>
                  <a:lnTo>
                    <a:pt x="11632" y="12209"/>
                  </a:lnTo>
                  <a:lnTo>
                    <a:pt x="12250" y="12127"/>
                  </a:lnTo>
                  <a:lnTo>
                    <a:pt x="12828" y="12003"/>
                  </a:lnTo>
                  <a:lnTo>
                    <a:pt x="13364" y="11879"/>
                  </a:lnTo>
                  <a:lnTo>
                    <a:pt x="13900" y="11673"/>
                  </a:lnTo>
                  <a:lnTo>
                    <a:pt x="14436" y="11467"/>
                  </a:lnTo>
                  <a:lnTo>
                    <a:pt x="14436" y="11467"/>
                  </a:lnTo>
                  <a:lnTo>
                    <a:pt x="14849" y="11260"/>
                  </a:lnTo>
                  <a:lnTo>
                    <a:pt x="15261" y="11013"/>
                  </a:lnTo>
                  <a:lnTo>
                    <a:pt x="15633" y="10724"/>
                  </a:lnTo>
                  <a:lnTo>
                    <a:pt x="16004" y="10394"/>
                  </a:lnTo>
                  <a:lnTo>
                    <a:pt x="16004" y="10394"/>
                  </a:lnTo>
                  <a:lnTo>
                    <a:pt x="16004" y="10394"/>
                  </a:lnTo>
                  <a:lnTo>
                    <a:pt x="16169" y="10229"/>
                  </a:lnTo>
                  <a:lnTo>
                    <a:pt x="16169" y="10229"/>
                  </a:lnTo>
                  <a:lnTo>
                    <a:pt x="15261" y="10353"/>
                  </a:lnTo>
                  <a:lnTo>
                    <a:pt x="14230" y="10477"/>
                  </a:lnTo>
                  <a:lnTo>
                    <a:pt x="13075" y="10600"/>
                  </a:lnTo>
                  <a:lnTo>
                    <a:pt x="11879" y="10600"/>
                  </a:lnTo>
                  <a:lnTo>
                    <a:pt x="11879" y="10600"/>
                  </a:lnTo>
                  <a:lnTo>
                    <a:pt x="10931" y="10600"/>
                  </a:lnTo>
                  <a:lnTo>
                    <a:pt x="10023" y="10518"/>
                  </a:lnTo>
                  <a:lnTo>
                    <a:pt x="9075" y="10394"/>
                  </a:lnTo>
                  <a:lnTo>
                    <a:pt x="8126" y="10188"/>
                  </a:lnTo>
                  <a:lnTo>
                    <a:pt x="7218" y="9941"/>
                  </a:lnTo>
                  <a:lnTo>
                    <a:pt x="6352" y="9569"/>
                  </a:lnTo>
                  <a:lnTo>
                    <a:pt x="5940" y="9363"/>
                  </a:lnTo>
                  <a:lnTo>
                    <a:pt x="5527" y="9116"/>
                  </a:lnTo>
                  <a:lnTo>
                    <a:pt x="5156" y="8868"/>
                  </a:lnTo>
                  <a:lnTo>
                    <a:pt x="4785" y="8579"/>
                  </a:lnTo>
                  <a:lnTo>
                    <a:pt x="4785" y="8579"/>
                  </a:lnTo>
                  <a:lnTo>
                    <a:pt x="4455" y="8291"/>
                  </a:lnTo>
                  <a:lnTo>
                    <a:pt x="4125" y="7919"/>
                  </a:lnTo>
                  <a:lnTo>
                    <a:pt x="3836" y="7548"/>
                  </a:lnTo>
                  <a:lnTo>
                    <a:pt x="3548" y="7136"/>
                  </a:lnTo>
                  <a:lnTo>
                    <a:pt x="3259" y="6682"/>
                  </a:lnTo>
                  <a:lnTo>
                    <a:pt x="3011" y="6187"/>
                  </a:lnTo>
                  <a:lnTo>
                    <a:pt x="2558" y="5074"/>
                  </a:lnTo>
                  <a:lnTo>
                    <a:pt x="2145" y="3919"/>
                  </a:lnTo>
                  <a:lnTo>
                    <a:pt x="1774" y="2640"/>
                  </a:lnTo>
                  <a:lnTo>
                    <a:pt x="1444" y="1320"/>
                  </a:lnTo>
                  <a:lnTo>
                    <a:pt x="1155"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8" name="Google Shape;4868;p53">
              <a:extLst>
                <a:ext uri="{FF2B5EF4-FFF2-40B4-BE49-F238E27FC236}">
                  <a16:creationId xmlns:a16="http://schemas.microsoft.com/office/drawing/2014/main" id="{B090F284-3FA9-7936-4BAA-F6E80509121E}"/>
                </a:ext>
              </a:extLst>
            </p:cNvPr>
            <p:cNvSpPr/>
            <p:nvPr/>
          </p:nvSpPr>
          <p:spPr>
            <a:xfrm>
              <a:off x="1804425" y="3211675"/>
              <a:ext cx="10325" cy="23725"/>
            </a:xfrm>
            <a:custGeom>
              <a:avLst/>
              <a:gdLst/>
              <a:ahLst/>
              <a:cxnLst/>
              <a:rect l="l" t="t" r="r" b="b"/>
              <a:pathLst>
                <a:path w="413" h="949" fill="none" extrusionOk="0">
                  <a:moveTo>
                    <a:pt x="0" y="0"/>
                  </a:moveTo>
                  <a:lnTo>
                    <a:pt x="0" y="0"/>
                  </a:lnTo>
                  <a:lnTo>
                    <a:pt x="206" y="454"/>
                  </a:lnTo>
                  <a:lnTo>
                    <a:pt x="413" y="949"/>
                  </a:lnTo>
                  <a:lnTo>
                    <a:pt x="413" y="949"/>
                  </a:lnTo>
                  <a:lnTo>
                    <a:pt x="330" y="330"/>
                  </a:lnTo>
                  <a:lnTo>
                    <a:pt x="330" y="330"/>
                  </a:lnTo>
                  <a:lnTo>
                    <a:pt x="165" y="207"/>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9" name="Google Shape;4869;p53">
              <a:extLst>
                <a:ext uri="{FF2B5EF4-FFF2-40B4-BE49-F238E27FC236}">
                  <a16:creationId xmlns:a16="http://schemas.microsoft.com/office/drawing/2014/main" id="{DC1818E5-ED2F-C8A3-0958-9592368CD6D9}"/>
                </a:ext>
              </a:extLst>
            </p:cNvPr>
            <p:cNvSpPr/>
            <p:nvPr/>
          </p:nvSpPr>
          <p:spPr>
            <a:xfrm>
              <a:off x="1552825" y="2968325"/>
              <a:ext cx="274300" cy="449600"/>
            </a:xfrm>
            <a:custGeom>
              <a:avLst/>
              <a:gdLst/>
              <a:ahLst/>
              <a:cxnLst/>
              <a:rect l="l" t="t" r="r" b="b"/>
              <a:pathLst>
                <a:path w="10972" h="17984" extrusionOk="0">
                  <a:moveTo>
                    <a:pt x="3671" y="0"/>
                  </a:moveTo>
                  <a:lnTo>
                    <a:pt x="3382" y="124"/>
                  </a:lnTo>
                  <a:lnTo>
                    <a:pt x="3052" y="289"/>
                  </a:lnTo>
                  <a:lnTo>
                    <a:pt x="2805" y="454"/>
                  </a:lnTo>
                  <a:lnTo>
                    <a:pt x="2516" y="660"/>
                  </a:lnTo>
                  <a:lnTo>
                    <a:pt x="2269" y="908"/>
                  </a:lnTo>
                  <a:lnTo>
                    <a:pt x="2063" y="1155"/>
                  </a:lnTo>
                  <a:lnTo>
                    <a:pt x="1856" y="1444"/>
                  </a:lnTo>
                  <a:lnTo>
                    <a:pt x="1691" y="1733"/>
                  </a:lnTo>
                  <a:lnTo>
                    <a:pt x="1485" y="2269"/>
                  </a:lnTo>
                  <a:lnTo>
                    <a:pt x="1320" y="2846"/>
                  </a:lnTo>
                  <a:lnTo>
                    <a:pt x="1279" y="3465"/>
                  </a:lnTo>
                  <a:lnTo>
                    <a:pt x="1320" y="4042"/>
                  </a:lnTo>
                  <a:lnTo>
                    <a:pt x="1403" y="4620"/>
                  </a:lnTo>
                  <a:lnTo>
                    <a:pt x="1609" y="5197"/>
                  </a:lnTo>
                  <a:lnTo>
                    <a:pt x="1856" y="5733"/>
                  </a:lnTo>
                  <a:lnTo>
                    <a:pt x="2145" y="6270"/>
                  </a:lnTo>
                  <a:lnTo>
                    <a:pt x="1898" y="6270"/>
                  </a:lnTo>
                  <a:lnTo>
                    <a:pt x="1691" y="6352"/>
                  </a:lnTo>
                  <a:lnTo>
                    <a:pt x="1485" y="6393"/>
                  </a:lnTo>
                  <a:lnTo>
                    <a:pt x="1279" y="6517"/>
                  </a:lnTo>
                  <a:lnTo>
                    <a:pt x="908" y="6765"/>
                  </a:lnTo>
                  <a:lnTo>
                    <a:pt x="578" y="7095"/>
                  </a:lnTo>
                  <a:lnTo>
                    <a:pt x="330" y="7466"/>
                  </a:lnTo>
                  <a:lnTo>
                    <a:pt x="165" y="7920"/>
                  </a:lnTo>
                  <a:lnTo>
                    <a:pt x="41" y="8373"/>
                  </a:lnTo>
                  <a:lnTo>
                    <a:pt x="0" y="8827"/>
                  </a:lnTo>
                  <a:lnTo>
                    <a:pt x="41" y="9281"/>
                  </a:lnTo>
                  <a:lnTo>
                    <a:pt x="165" y="9734"/>
                  </a:lnTo>
                  <a:lnTo>
                    <a:pt x="371" y="10147"/>
                  </a:lnTo>
                  <a:lnTo>
                    <a:pt x="578" y="10559"/>
                  </a:lnTo>
                  <a:lnTo>
                    <a:pt x="866" y="10930"/>
                  </a:lnTo>
                  <a:lnTo>
                    <a:pt x="1196" y="11260"/>
                  </a:lnTo>
                  <a:lnTo>
                    <a:pt x="1526" y="11549"/>
                  </a:lnTo>
                  <a:lnTo>
                    <a:pt x="1939" y="11838"/>
                  </a:lnTo>
                  <a:lnTo>
                    <a:pt x="1733" y="12085"/>
                  </a:lnTo>
                  <a:lnTo>
                    <a:pt x="1526" y="12415"/>
                  </a:lnTo>
                  <a:lnTo>
                    <a:pt x="1403" y="12704"/>
                  </a:lnTo>
                  <a:lnTo>
                    <a:pt x="1320" y="13075"/>
                  </a:lnTo>
                  <a:lnTo>
                    <a:pt x="1279" y="13405"/>
                  </a:lnTo>
                  <a:lnTo>
                    <a:pt x="1238" y="13735"/>
                  </a:lnTo>
                  <a:lnTo>
                    <a:pt x="1279" y="14106"/>
                  </a:lnTo>
                  <a:lnTo>
                    <a:pt x="1320" y="14436"/>
                  </a:lnTo>
                  <a:lnTo>
                    <a:pt x="1403" y="14766"/>
                  </a:lnTo>
                  <a:lnTo>
                    <a:pt x="1526" y="15096"/>
                  </a:lnTo>
                  <a:lnTo>
                    <a:pt x="1691" y="15385"/>
                  </a:lnTo>
                  <a:lnTo>
                    <a:pt x="1898" y="15674"/>
                  </a:lnTo>
                  <a:lnTo>
                    <a:pt x="2104" y="15921"/>
                  </a:lnTo>
                  <a:lnTo>
                    <a:pt x="2351" y="16127"/>
                  </a:lnTo>
                  <a:lnTo>
                    <a:pt x="2640" y="16334"/>
                  </a:lnTo>
                  <a:lnTo>
                    <a:pt x="2929" y="16499"/>
                  </a:lnTo>
                  <a:lnTo>
                    <a:pt x="3259" y="16622"/>
                  </a:lnTo>
                  <a:lnTo>
                    <a:pt x="3547" y="16664"/>
                  </a:lnTo>
                  <a:lnTo>
                    <a:pt x="3877" y="16705"/>
                  </a:lnTo>
                  <a:lnTo>
                    <a:pt x="4207" y="16664"/>
                  </a:lnTo>
                  <a:lnTo>
                    <a:pt x="4496" y="16581"/>
                  </a:lnTo>
                  <a:lnTo>
                    <a:pt x="4743" y="16457"/>
                  </a:lnTo>
                  <a:lnTo>
                    <a:pt x="4991" y="16292"/>
                  </a:lnTo>
                  <a:lnTo>
                    <a:pt x="5156" y="16045"/>
                  </a:lnTo>
                  <a:lnTo>
                    <a:pt x="5238" y="16375"/>
                  </a:lnTo>
                  <a:lnTo>
                    <a:pt x="5362" y="16705"/>
                  </a:lnTo>
                  <a:lnTo>
                    <a:pt x="5527" y="16994"/>
                  </a:lnTo>
                  <a:lnTo>
                    <a:pt x="5733" y="17282"/>
                  </a:lnTo>
                  <a:lnTo>
                    <a:pt x="5981" y="17530"/>
                  </a:lnTo>
                  <a:lnTo>
                    <a:pt x="6270" y="17736"/>
                  </a:lnTo>
                  <a:lnTo>
                    <a:pt x="6600" y="17860"/>
                  </a:lnTo>
                  <a:lnTo>
                    <a:pt x="6930" y="17983"/>
                  </a:lnTo>
                  <a:lnTo>
                    <a:pt x="7259" y="17983"/>
                  </a:lnTo>
                  <a:lnTo>
                    <a:pt x="7589" y="17942"/>
                  </a:lnTo>
                  <a:lnTo>
                    <a:pt x="7919" y="17818"/>
                  </a:lnTo>
                  <a:lnTo>
                    <a:pt x="8249" y="17612"/>
                  </a:lnTo>
                  <a:lnTo>
                    <a:pt x="8538" y="17365"/>
                  </a:lnTo>
                  <a:lnTo>
                    <a:pt x="8786" y="17076"/>
                  </a:lnTo>
                  <a:lnTo>
                    <a:pt x="9033" y="16787"/>
                  </a:lnTo>
                  <a:lnTo>
                    <a:pt x="9198" y="16499"/>
                  </a:lnTo>
                  <a:lnTo>
                    <a:pt x="9569" y="16210"/>
                  </a:lnTo>
                  <a:lnTo>
                    <a:pt x="9940" y="15921"/>
                  </a:lnTo>
                  <a:lnTo>
                    <a:pt x="10229" y="15550"/>
                  </a:lnTo>
                  <a:lnTo>
                    <a:pt x="10477" y="15137"/>
                  </a:lnTo>
                  <a:lnTo>
                    <a:pt x="10642" y="14725"/>
                  </a:lnTo>
                  <a:lnTo>
                    <a:pt x="10807" y="14271"/>
                  </a:lnTo>
                  <a:lnTo>
                    <a:pt x="10889" y="13818"/>
                  </a:lnTo>
                  <a:lnTo>
                    <a:pt x="10972" y="13323"/>
                  </a:lnTo>
                  <a:lnTo>
                    <a:pt x="10972" y="12745"/>
                  </a:lnTo>
                  <a:lnTo>
                    <a:pt x="10889" y="12168"/>
                  </a:lnTo>
                  <a:lnTo>
                    <a:pt x="10559" y="12044"/>
                  </a:lnTo>
                  <a:lnTo>
                    <a:pt x="10270" y="11920"/>
                  </a:lnTo>
                  <a:lnTo>
                    <a:pt x="9940" y="11714"/>
                  </a:lnTo>
                  <a:lnTo>
                    <a:pt x="9652" y="11508"/>
                  </a:lnTo>
                  <a:lnTo>
                    <a:pt x="9404" y="11260"/>
                  </a:lnTo>
                  <a:lnTo>
                    <a:pt x="9157" y="10930"/>
                  </a:lnTo>
                  <a:lnTo>
                    <a:pt x="8951" y="10559"/>
                  </a:lnTo>
                  <a:lnTo>
                    <a:pt x="8827" y="10188"/>
                  </a:lnTo>
                  <a:lnTo>
                    <a:pt x="8744" y="9817"/>
                  </a:lnTo>
                  <a:lnTo>
                    <a:pt x="8744" y="9446"/>
                  </a:lnTo>
                  <a:lnTo>
                    <a:pt x="8827" y="9074"/>
                  </a:lnTo>
                  <a:lnTo>
                    <a:pt x="8951" y="8703"/>
                  </a:lnTo>
                  <a:lnTo>
                    <a:pt x="8579" y="8744"/>
                  </a:lnTo>
                  <a:lnTo>
                    <a:pt x="8249" y="8703"/>
                  </a:lnTo>
                  <a:lnTo>
                    <a:pt x="7878" y="8579"/>
                  </a:lnTo>
                  <a:lnTo>
                    <a:pt x="7548" y="8373"/>
                  </a:lnTo>
                  <a:lnTo>
                    <a:pt x="7259" y="8126"/>
                  </a:lnTo>
                  <a:lnTo>
                    <a:pt x="7012" y="7837"/>
                  </a:lnTo>
                  <a:lnTo>
                    <a:pt x="6806" y="7507"/>
                  </a:lnTo>
                  <a:lnTo>
                    <a:pt x="6641" y="7177"/>
                  </a:lnTo>
                  <a:lnTo>
                    <a:pt x="6558" y="6806"/>
                  </a:lnTo>
                  <a:lnTo>
                    <a:pt x="6517" y="6435"/>
                  </a:lnTo>
                  <a:lnTo>
                    <a:pt x="6517" y="6022"/>
                  </a:lnTo>
                  <a:lnTo>
                    <a:pt x="6558" y="5651"/>
                  </a:lnTo>
                  <a:lnTo>
                    <a:pt x="6600" y="5280"/>
                  </a:lnTo>
                  <a:lnTo>
                    <a:pt x="6723" y="4909"/>
                  </a:lnTo>
                  <a:lnTo>
                    <a:pt x="6971" y="4166"/>
                  </a:lnTo>
                  <a:lnTo>
                    <a:pt x="6971" y="4166"/>
                  </a:lnTo>
                  <a:lnTo>
                    <a:pt x="6682" y="4331"/>
                  </a:lnTo>
                  <a:lnTo>
                    <a:pt x="6352" y="4372"/>
                  </a:lnTo>
                  <a:lnTo>
                    <a:pt x="6022" y="4372"/>
                  </a:lnTo>
                  <a:lnTo>
                    <a:pt x="5692" y="4290"/>
                  </a:lnTo>
                  <a:lnTo>
                    <a:pt x="5362" y="4166"/>
                  </a:lnTo>
                  <a:lnTo>
                    <a:pt x="5073" y="4001"/>
                  </a:lnTo>
                  <a:lnTo>
                    <a:pt x="4785" y="3754"/>
                  </a:lnTo>
                  <a:lnTo>
                    <a:pt x="4537" y="3506"/>
                  </a:lnTo>
                  <a:lnTo>
                    <a:pt x="4290" y="3135"/>
                  </a:lnTo>
                  <a:lnTo>
                    <a:pt x="4042" y="2723"/>
                  </a:lnTo>
                  <a:lnTo>
                    <a:pt x="3877" y="2310"/>
                  </a:lnTo>
                  <a:lnTo>
                    <a:pt x="3754" y="1856"/>
                  </a:lnTo>
                  <a:lnTo>
                    <a:pt x="3671" y="1403"/>
                  </a:lnTo>
                  <a:lnTo>
                    <a:pt x="3630" y="949"/>
                  </a:lnTo>
                  <a:lnTo>
                    <a:pt x="3630" y="454"/>
                  </a:lnTo>
                  <a:lnTo>
                    <a:pt x="367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0" name="Google Shape;4870;p53">
              <a:extLst>
                <a:ext uri="{FF2B5EF4-FFF2-40B4-BE49-F238E27FC236}">
                  <a16:creationId xmlns:a16="http://schemas.microsoft.com/office/drawing/2014/main" id="{D2739EC4-3E9B-49C5-9F87-6FB18375ADC5}"/>
                </a:ext>
              </a:extLst>
            </p:cNvPr>
            <p:cNvSpPr/>
            <p:nvPr/>
          </p:nvSpPr>
          <p:spPr>
            <a:xfrm>
              <a:off x="1552825" y="2968325"/>
              <a:ext cx="274300" cy="449600"/>
            </a:xfrm>
            <a:custGeom>
              <a:avLst/>
              <a:gdLst/>
              <a:ahLst/>
              <a:cxnLst/>
              <a:rect l="l" t="t" r="r" b="b"/>
              <a:pathLst>
                <a:path w="10972" h="17984" fill="none" extrusionOk="0">
                  <a:moveTo>
                    <a:pt x="8951" y="8703"/>
                  </a:moveTo>
                  <a:lnTo>
                    <a:pt x="8951" y="8703"/>
                  </a:lnTo>
                  <a:lnTo>
                    <a:pt x="8579" y="8744"/>
                  </a:lnTo>
                  <a:lnTo>
                    <a:pt x="8249" y="8703"/>
                  </a:lnTo>
                  <a:lnTo>
                    <a:pt x="7878" y="8579"/>
                  </a:lnTo>
                  <a:lnTo>
                    <a:pt x="7548" y="8373"/>
                  </a:lnTo>
                  <a:lnTo>
                    <a:pt x="7259" y="8126"/>
                  </a:lnTo>
                  <a:lnTo>
                    <a:pt x="7012" y="7837"/>
                  </a:lnTo>
                  <a:lnTo>
                    <a:pt x="6806" y="7507"/>
                  </a:lnTo>
                  <a:lnTo>
                    <a:pt x="6641" y="7177"/>
                  </a:lnTo>
                  <a:lnTo>
                    <a:pt x="6641" y="7177"/>
                  </a:lnTo>
                  <a:lnTo>
                    <a:pt x="6558" y="6806"/>
                  </a:lnTo>
                  <a:lnTo>
                    <a:pt x="6517" y="6435"/>
                  </a:lnTo>
                  <a:lnTo>
                    <a:pt x="6517" y="6022"/>
                  </a:lnTo>
                  <a:lnTo>
                    <a:pt x="6558" y="5651"/>
                  </a:lnTo>
                  <a:lnTo>
                    <a:pt x="6600" y="5280"/>
                  </a:lnTo>
                  <a:lnTo>
                    <a:pt x="6723" y="4909"/>
                  </a:lnTo>
                  <a:lnTo>
                    <a:pt x="6971" y="4166"/>
                  </a:lnTo>
                  <a:lnTo>
                    <a:pt x="6971" y="4166"/>
                  </a:lnTo>
                  <a:lnTo>
                    <a:pt x="6682" y="4331"/>
                  </a:lnTo>
                  <a:lnTo>
                    <a:pt x="6352" y="4372"/>
                  </a:lnTo>
                  <a:lnTo>
                    <a:pt x="6022" y="4372"/>
                  </a:lnTo>
                  <a:lnTo>
                    <a:pt x="5692" y="4290"/>
                  </a:lnTo>
                  <a:lnTo>
                    <a:pt x="5362" y="4166"/>
                  </a:lnTo>
                  <a:lnTo>
                    <a:pt x="5073" y="4001"/>
                  </a:lnTo>
                  <a:lnTo>
                    <a:pt x="4785" y="3754"/>
                  </a:lnTo>
                  <a:lnTo>
                    <a:pt x="4537" y="3506"/>
                  </a:lnTo>
                  <a:lnTo>
                    <a:pt x="4537" y="3506"/>
                  </a:lnTo>
                  <a:lnTo>
                    <a:pt x="4290" y="3135"/>
                  </a:lnTo>
                  <a:lnTo>
                    <a:pt x="4042" y="2723"/>
                  </a:lnTo>
                  <a:lnTo>
                    <a:pt x="3877" y="2310"/>
                  </a:lnTo>
                  <a:lnTo>
                    <a:pt x="3754" y="1856"/>
                  </a:lnTo>
                  <a:lnTo>
                    <a:pt x="3671" y="1403"/>
                  </a:lnTo>
                  <a:lnTo>
                    <a:pt x="3630" y="949"/>
                  </a:lnTo>
                  <a:lnTo>
                    <a:pt x="3630" y="454"/>
                  </a:lnTo>
                  <a:lnTo>
                    <a:pt x="3671" y="0"/>
                  </a:lnTo>
                  <a:lnTo>
                    <a:pt x="3671" y="0"/>
                  </a:lnTo>
                  <a:lnTo>
                    <a:pt x="3382" y="124"/>
                  </a:lnTo>
                  <a:lnTo>
                    <a:pt x="3052" y="289"/>
                  </a:lnTo>
                  <a:lnTo>
                    <a:pt x="2805" y="454"/>
                  </a:lnTo>
                  <a:lnTo>
                    <a:pt x="2516" y="660"/>
                  </a:lnTo>
                  <a:lnTo>
                    <a:pt x="2269" y="908"/>
                  </a:lnTo>
                  <a:lnTo>
                    <a:pt x="2063" y="1155"/>
                  </a:lnTo>
                  <a:lnTo>
                    <a:pt x="1856" y="1444"/>
                  </a:lnTo>
                  <a:lnTo>
                    <a:pt x="1691" y="1733"/>
                  </a:lnTo>
                  <a:lnTo>
                    <a:pt x="1691" y="1733"/>
                  </a:lnTo>
                  <a:lnTo>
                    <a:pt x="1485" y="2269"/>
                  </a:lnTo>
                  <a:lnTo>
                    <a:pt x="1320" y="2846"/>
                  </a:lnTo>
                  <a:lnTo>
                    <a:pt x="1279" y="3465"/>
                  </a:lnTo>
                  <a:lnTo>
                    <a:pt x="1320" y="4042"/>
                  </a:lnTo>
                  <a:lnTo>
                    <a:pt x="1403" y="4620"/>
                  </a:lnTo>
                  <a:lnTo>
                    <a:pt x="1609" y="5197"/>
                  </a:lnTo>
                  <a:lnTo>
                    <a:pt x="1856" y="5733"/>
                  </a:lnTo>
                  <a:lnTo>
                    <a:pt x="2145" y="6270"/>
                  </a:lnTo>
                  <a:lnTo>
                    <a:pt x="2145" y="6270"/>
                  </a:lnTo>
                  <a:lnTo>
                    <a:pt x="1898" y="6270"/>
                  </a:lnTo>
                  <a:lnTo>
                    <a:pt x="1691" y="6352"/>
                  </a:lnTo>
                  <a:lnTo>
                    <a:pt x="1485" y="6393"/>
                  </a:lnTo>
                  <a:lnTo>
                    <a:pt x="1279" y="6517"/>
                  </a:lnTo>
                  <a:lnTo>
                    <a:pt x="908" y="6765"/>
                  </a:lnTo>
                  <a:lnTo>
                    <a:pt x="578" y="7095"/>
                  </a:lnTo>
                  <a:lnTo>
                    <a:pt x="330" y="7466"/>
                  </a:lnTo>
                  <a:lnTo>
                    <a:pt x="165" y="7920"/>
                  </a:lnTo>
                  <a:lnTo>
                    <a:pt x="41" y="8373"/>
                  </a:lnTo>
                  <a:lnTo>
                    <a:pt x="0" y="8827"/>
                  </a:lnTo>
                  <a:lnTo>
                    <a:pt x="0" y="8827"/>
                  </a:lnTo>
                  <a:lnTo>
                    <a:pt x="41" y="9281"/>
                  </a:lnTo>
                  <a:lnTo>
                    <a:pt x="165" y="9734"/>
                  </a:lnTo>
                  <a:lnTo>
                    <a:pt x="371" y="10147"/>
                  </a:lnTo>
                  <a:lnTo>
                    <a:pt x="578" y="10559"/>
                  </a:lnTo>
                  <a:lnTo>
                    <a:pt x="866" y="10930"/>
                  </a:lnTo>
                  <a:lnTo>
                    <a:pt x="1196" y="11260"/>
                  </a:lnTo>
                  <a:lnTo>
                    <a:pt x="1526" y="11549"/>
                  </a:lnTo>
                  <a:lnTo>
                    <a:pt x="1939" y="11838"/>
                  </a:lnTo>
                  <a:lnTo>
                    <a:pt x="1939" y="11838"/>
                  </a:lnTo>
                  <a:lnTo>
                    <a:pt x="1733" y="12085"/>
                  </a:lnTo>
                  <a:lnTo>
                    <a:pt x="1526" y="12415"/>
                  </a:lnTo>
                  <a:lnTo>
                    <a:pt x="1403" y="12704"/>
                  </a:lnTo>
                  <a:lnTo>
                    <a:pt x="1320" y="13075"/>
                  </a:lnTo>
                  <a:lnTo>
                    <a:pt x="1279" y="13405"/>
                  </a:lnTo>
                  <a:lnTo>
                    <a:pt x="1238" y="13735"/>
                  </a:lnTo>
                  <a:lnTo>
                    <a:pt x="1279" y="14106"/>
                  </a:lnTo>
                  <a:lnTo>
                    <a:pt x="1320" y="14436"/>
                  </a:lnTo>
                  <a:lnTo>
                    <a:pt x="1320" y="14436"/>
                  </a:lnTo>
                  <a:lnTo>
                    <a:pt x="1403" y="14766"/>
                  </a:lnTo>
                  <a:lnTo>
                    <a:pt x="1526" y="15096"/>
                  </a:lnTo>
                  <a:lnTo>
                    <a:pt x="1691" y="15385"/>
                  </a:lnTo>
                  <a:lnTo>
                    <a:pt x="1898" y="15674"/>
                  </a:lnTo>
                  <a:lnTo>
                    <a:pt x="2104" y="15921"/>
                  </a:lnTo>
                  <a:lnTo>
                    <a:pt x="2351" y="16127"/>
                  </a:lnTo>
                  <a:lnTo>
                    <a:pt x="2640" y="16334"/>
                  </a:lnTo>
                  <a:lnTo>
                    <a:pt x="2929" y="16499"/>
                  </a:lnTo>
                  <a:lnTo>
                    <a:pt x="2929" y="16499"/>
                  </a:lnTo>
                  <a:lnTo>
                    <a:pt x="3259" y="16622"/>
                  </a:lnTo>
                  <a:lnTo>
                    <a:pt x="3547" y="16664"/>
                  </a:lnTo>
                  <a:lnTo>
                    <a:pt x="3877" y="16705"/>
                  </a:lnTo>
                  <a:lnTo>
                    <a:pt x="4207" y="16664"/>
                  </a:lnTo>
                  <a:lnTo>
                    <a:pt x="4496" y="16581"/>
                  </a:lnTo>
                  <a:lnTo>
                    <a:pt x="4743" y="16457"/>
                  </a:lnTo>
                  <a:lnTo>
                    <a:pt x="4991" y="16292"/>
                  </a:lnTo>
                  <a:lnTo>
                    <a:pt x="5156" y="16045"/>
                  </a:lnTo>
                  <a:lnTo>
                    <a:pt x="5156" y="16045"/>
                  </a:lnTo>
                  <a:lnTo>
                    <a:pt x="5238" y="16375"/>
                  </a:lnTo>
                  <a:lnTo>
                    <a:pt x="5362" y="16705"/>
                  </a:lnTo>
                  <a:lnTo>
                    <a:pt x="5527" y="16994"/>
                  </a:lnTo>
                  <a:lnTo>
                    <a:pt x="5733" y="17282"/>
                  </a:lnTo>
                  <a:lnTo>
                    <a:pt x="5981" y="17530"/>
                  </a:lnTo>
                  <a:lnTo>
                    <a:pt x="6270" y="17736"/>
                  </a:lnTo>
                  <a:lnTo>
                    <a:pt x="6600" y="17860"/>
                  </a:lnTo>
                  <a:lnTo>
                    <a:pt x="6930" y="17983"/>
                  </a:lnTo>
                  <a:lnTo>
                    <a:pt x="6930" y="17983"/>
                  </a:lnTo>
                  <a:lnTo>
                    <a:pt x="7259" y="17983"/>
                  </a:lnTo>
                  <a:lnTo>
                    <a:pt x="7589" y="17942"/>
                  </a:lnTo>
                  <a:lnTo>
                    <a:pt x="7919" y="17818"/>
                  </a:lnTo>
                  <a:lnTo>
                    <a:pt x="8249" y="17612"/>
                  </a:lnTo>
                  <a:lnTo>
                    <a:pt x="8538" y="17365"/>
                  </a:lnTo>
                  <a:lnTo>
                    <a:pt x="8786" y="17076"/>
                  </a:lnTo>
                  <a:lnTo>
                    <a:pt x="9033" y="16787"/>
                  </a:lnTo>
                  <a:lnTo>
                    <a:pt x="9198" y="16499"/>
                  </a:lnTo>
                  <a:lnTo>
                    <a:pt x="9198" y="16499"/>
                  </a:lnTo>
                  <a:lnTo>
                    <a:pt x="9569" y="16210"/>
                  </a:lnTo>
                  <a:lnTo>
                    <a:pt x="9940" y="15921"/>
                  </a:lnTo>
                  <a:lnTo>
                    <a:pt x="10229" y="15550"/>
                  </a:lnTo>
                  <a:lnTo>
                    <a:pt x="10477" y="15137"/>
                  </a:lnTo>
                  <a:lnTo>
                    <a:pt x="10642" y="14725"/>
                  </a:lnTo>
                  <a:lnTo>
                    <a:pt x="10807" y="14271"/>
                  </a:lnTo>
                  <a:lnTo>
                    <a:pt x="10889" y="13818"/>
                  </a:lnTo>
                  <a:lnTo>
                    <a:pt x="10972" y="13323"/>
                  </a:lnTo>
                  <a:lnTo>
                    <a:pt x="10972" y="13323"/>
                  </a:lnTo>
                  <a:lnTo>
                    <a:pt x="10972" y="12745"/>
                  </a:lnTo>
                  <a:lnTo>
                    <a:pt x="10889" y="12168"/>
                  </a:lnTo>
                  <a:lnTo>
                    <a:pt x="10889" y="12168"/>
                  </a:lnTo>
                  <a:lnTo>
                    <a:pt x="10559" y="12044"/>
                  </a:lnTo>
                  <a:lnTo>
                    <a:pt x="10270" y="11920"/>
                  </a:lnTo>
                  <a:lnTo>
                    <a:pt x="9940" y="11714"/>
                  </a:lnTo>
                  <a:lnTo>
                    <a:pt x="9652" y="11508"/>
                  </a:lnTo>
                  <a:lnTo>
                    <a:pt x="9652" y="11508"/>
                  </a:lnTo>
                  <a:lnTo>
                    <a:pt x="9404" y="11260"/>
                  </a:lnTo>
                  <a:lnTo>
                    <a:pt x="9157" y="10930"/>
                  </a:lnTo>
                  <a:lnTo>
                    <a:pt x="8951" y="10559"/>
                  </a:lnTo>
                  <a:lnTo>
                    <a:pt x="8827" y="10188"/>
                  </a:lnTo>
                  <a:lnTo>
                    <a:pt x="8744" y="9817"/>
                  </a:lnTo>
                  <a:lnTo>
                    <a:pt x="8744" y="9446"/>
                  </a:lnTo>
                  <a:lnTo>
                    <a:pt x="8827" y="9074"/>
                  </a:lnTo>
                  <a:lnTo>
                    <a:pt x="8951" y="8703"/>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1" name="Google Shape;4871;p53">
              <a:extLst>
                <a:ext uri="{FF2B5EF4-FFF2-40B4-BE49-F238E27FC236}">
                  <a16:creationId xmlns:a16="http://schemas.microsoft.com/office/drawing/2014/main" id="{0BCB6C1C-99F2-93EB-1541-DB014272C893}"/>
                </a:ext>
              </a:extLst>
            </p:cNvPr>
            <p:cNvSpPr/>
            <p:nvPr/>
          </p:nvSpPr>
          <p:spPr>
            <a:xfrm>
              <a:off x="1880725" y="2795100"/>
              <a:ext cx="362975" cy="357825"/>
            </a:xfrm>
            <a:custGeom>
              <a:avLst/>
              <a:gdLst/>
              <a:ahLst/>
              <a:cxnLst/>
              <a:rect l="l" t="t" r="r" b="b"/>
              <a:pathLst>
                <a:path w="14519" h="14313" extrusionOk="0">
                  <a:moveTo>
                    <a:pt x="7260" y="0"/>
                  </a:moveTo>
                  <a:lnTo>
                    <a:pt x="6971" y="41"/>
                  </a:lnTo>
                  <a:lnTo>
                    <a:pt x="6723" y="124"/>
                  </a:lnTo>
                  <a:lnTo>
                    <a:pt x="6393" y="248"/>
                  </a:lnTo>
                  <a:lnTo>
                    <a:pt x="6063" y="454"/>
                  </a:lnTo>
                  <a:lnTo>
                    <a:pt x="5775" y="660"/>
                  </a:lnTo>
                  <a:lnTo>
                    <a:pt x="5486" y="908"/>
                  </a:lnTo>
                  <a:lnTo>
                    <a:pt x="4950" y="1485"/>
                  </a:lnTo>
                  <a:lnTo>
                    <a:pt x="4496" y="2062"/>
                  </a:lnTo>
                  <a:lnTo>
                    <a:pt x="4249" y="1815"/>
                  </a:lnTo>
                  <a:lnTo>
                    <a:pt x="4001" y="1567"/>
                  </a:lnTo>
                  <a:lnTo>
                    <a:pt x="3465" y="1155"/>
                  </a:lnTo>
                  <a:lnTo>
                    <a:pt x="2846" y="825"/>
                  </a:lnTo>
                  <a:lnTo>
                    <a:pt x="2228" y="578"/>
                  </a:lnTo>
                  <a:lnTo>
                    <a:pt x="1733" y="413"/>
                  </a:lnTo>
                  <a:lnTo>
                    <a:pt x="1279" y="330"/>
                  </a:lnTo>
                  <a:lnTo>
                    <a:pt x="949" y="330"/>
                  </a:lnTo>
                  <a:lnTo>
                    <a:pt x="660" y="413"/>
                  </a:lnTo>
                  <a:lnTo>
                    <a:pt x="372" y="495"/>
                  </a:lnTo>
                  <a:lnTo>
                    <a:pt x="83" y="619"/>
                  </a:lnTo>
                  <a:lnTo>
                    <a:pt x="0" y="1073"/>
                  </a:lnTo>
                  <a:lnTo>
                    <a:pt x="0" y="1526"/>
                  </a:lnTo>
                  <a:lnTo>
                    <a:pt x="0" y="1980"/>
                  </a:lnTo>
                  <a:lnTo>
                    <a:pt x="83" y="2434"/>
                  </a:lnTo>
                  <a:lnTo>
                    <a:pt x="207" y="2929"/>
                  </a:lnTo>
                  <a:lnTo>
                    <a:pt x="413" y="3341"/>
                  </a:lnTo>
                  <a:lnTo>
                    <a:pt x="660" y="3753"/>
                  </a:lnTo>
                  <a:lnTo>
                    <a:pt x="949" y="4166"/>
                  </a:lnTo>
                  <a:lnTo>
                    <a:pt x="1279" y="4496"/>
                  </a:lnTo>
                  <a:lnTo>
                    <a:pt x="1691" y="4785"/>
                  </a:lnTo>
                  <a:lnTo>
                    <a:pt x="2063" y="5073"/>
                  </a:lnTo>
                  <a:lnTo>
                    <a:pt x="2516" y="5280"/>
                  </a:lnTo>
                  <a:lnTo>
                    <a:pt x="2351" y="5321"/>
                  </a:lnTo>
                  <a:lnTo>
                    <a:pt x="2228" y="5362"/>
                  </a:lnTo>
                  <a:lnTo>
                    <a:pt x="1980" y="5568"/>
                  </a:lnTo>
                  <a:lnTo>
                    <a:pt x="1774" y="5816"/>
                  </a:lnTo>
                  <a:lnTo>
                    <a:pt x="1609" y="6104"/>
                  </a:lnTo>
                  <a:lnTo>
                    <a:pt x="1526" y="6434"/>
                  </a:lnTo>
                  <a:lnTo>
                    <a:pt x="1526" y="6764"/>
                  </a:lnTo>
                  <a:lnTo>
                    <a:pt x="1568" y="7136"/>
                  </a:lnTo>
                  <a:lnTo>
                    <a:pt x="1650" y="7424"/>
                  </a:lnTo>
                  <a:lnTo>
                    <a:pt x="1815" y="7713"/>
                  </a:lnTo>
                  <a:lnTo>
                    <a:pt x="2021" y="8002"/>
                  </a:lnTo>
                  <a:lnTo>
                    <a:pt x="2269" y="8208"/>
                  </a:lnTo>
                  <a:lnTo>
                    <a:pt x="2516" y="8414"/>
                  </a:lnTo>
                  <a:lnTo>
                    <a:pt x="2805" y="8620"/>
                  </a:lnTo>
                  <a:lnTo>
                    <a:pt x="3135" y="8744"/>
                  </a:lnTo>
                  <a:lnTo>
                    <a:pt x="3754" y="9033"/>
                  </a:lnTo>
                  <a:lnTo>
                    <a:pt x="3547" y="9115"/>
                  </a:lnTo>
                  <a:lnTo>
                    <a:pt x="3383" y="9239"/>
                  </a:lnTo>
                  <a:lnTo>
                    <a:pt x="3218" y="9363"/>
                  </a:lnTo>
                  <a:lnTo>
                    <a:pt x="3053" y="9528"/>
                  </a:lnTo>
                  <a:lnTo>
                    <a:pt x="2805" y="9899"/>
                  </a:lnTo>
                  <a:lnTo>
                    <a:pt x="2681" y="10312"/>
                  </a:lnTo>
                  <a:lnTo>
                    <a:pt x="2599" y="10724"/>
                  </a:lnTo>
                  <a:lnTo>
                    <a:pt x="2558" y="11178"/>
                  </a:lnTo>
                  <a:lnTo>
                    <a:pt x="2599" y="11590"/>
                  </a:lnTo>
                  <a:lnTo>
                    <a:pt x="2640" y="12044"/>
                  </a:lnTo>
                  <a:lnTo>
                    <a:pt x="2681" y="12498"/>
                  </a:lnTo>
                  <a:lnTo>
                    <a:pt x="2764" y="12910"/>
                  </a:lnTo>
                  <a:lnTo>
                    <a:pt x="2888" y="13364"/>
                  </a:lnTo>
                  <a:lnTo>
                    <a:pt x="3094" y="13735"/>
                  </a:lnTo>
                  <a:lnTo>
                    <a:pt x="3300" y="14065"/>
                  </a:lnTo>
                  <a:lnTo>
                    <a:pt x="3712" y="14065"/>
                  </a:lnTo>
                  <a:lnTo>
                    <a:pt x="4125" y="13982"/>
                  </a:lnTo>
                  <a:lnTo>
                    <a:pt x="4537" y="13859"/>
                  </a:lnTo>
                  <a:lnTo>
                    <a:pt x="4950" y="13694"/>
                  </a:lnTo>
                  <a:lnTo>
                    <a:pt x="5362" y="13446"/>
                  </a:lnTo>
                  <a:lnTo>
                    <a:pt x="5692" y="13157"/>
                  </a:lnTo>
                  <a:lnTo>
                    <a:pt x="6022" y="12827"/>
                  </a:lnTo>
                  <a:lnTo>
                    <a:pt x="6270" y="12456"/>
                  </a:lnTo>
                  <a:lnTo>
                    <a:pt x="6517" y="12044"/>
                  </a:lnTo>
                  <a:lnTo>
                    <a:pt x="6723" y="11631"/>
                  </a:lnTo>
                  <a:lnTo>
                    <a:pt x="7095" y="12456"/>
                  </a:lnTo>
                  <a:lnTo>
                    <a:pt x="7301" y="12869"/>
                  </a:lnTo>
                  <a:lnTo>
                    <a:pt x="7590" y="13240"/>
                  </a:lnTo>
                  <a:lnTo>
                    <a:pt x="7837" y="13487"/>
                  </a:lnTo>
                  <a:lnTo>
                    <a:pt x="8126" y="13735"/>
                  </a:lnTo>
                  <a:lnTo>
                    <a:pt x="8414" y="13941"/>
                  </a:lnTo>
                  <a:lnTo>
                    <a:pt x="8744" y="14065"/>
                  </a:lnTo>
                  <a:lnTo>
                    <a:pt x="9074" y="14189"/>
                  </a:lnTo>
                  <a:lnTo>
                    <a:pt x="9446" y="14271"/>
                  </a:lnTo>
                  <a:lnTo>
                    <a:pt x="9817" y="14312"/>
                  </a:lnTo>
                  <a:lnTo>
                    <a:pt x="10188" y="14271"/>
                  </a:lnTo>
                  <a:lnTo>
                    <a:pt x="10436" y="14230"/>
                  </a:lnTo>
                  <a:lnTo>
                    <a:pt x="10683" y="13735"/>
                  </a:lnTo>
                  <a:lnTo>
                    <a:pt x="10765" y="13446"/>
                  </a:lnTo>
                  <a:lnTo>
                    <a:pt x="10848" y="13199"/>
                  </a:lnTo>
                  <a:lnTo>
                    <a:pt x="10889" y="12786"/>
                  </a:lnTo>
                  <a:lnTo>
                    <a:pt x="10889" y="12415"/>
                  </a:lnTo>
                  <a:lnTo>
                    <a:pt x="10848" y="12044"/>
                  </a:lnTo>
                  <a:lnTo>
                    <a:pt x="10765" y="11673"/>
                  </a:lnTo>
                  <a:lnTo>
                    <a:pt x="10642" y="11301"/>
                  </a:lnTo>
                  <a:lnTo>
                    <a:pt x="10477" y="10930"/>
                  </a:lnTo>
                  <a:lnTo>
                    <a:pt x="10271" y="10600"/>
                  </a:lnTo>
                  <a:lnTo>
                    <a:pt x="10023" y="10312"/>
                  </a:lnTo>
                  <a:lnTo>
                    <a:pt x="10436" y="10229"/>
                  </a:lnTo>
                  <a:lnTo>
                    <a:pt x="10807" y="10105"/>
                  </a:lnTo>
                  <a:lnTo>
                    <a:pt x="11178" y="9940"/>
                  </a:lnTo>
                  <a:lnTo>
                    <a:pt x="11508" y="9775"/>
                  </a:lnTo>
                  <a:lnTo>
                    <a:pt x="11838" y="9528"/>
                  </a:lnTo>
                  <a:lnTo>
                    <a:pt x="12127" y="9239"/>
                  </a:lnTo>
                  <a:lnTo>
                    <a:pt x="12374" y="8950"/>
                  </a:lnTo>
                  <a:lnTo>
                    <a:pt x="12539" y="8579"/>
                  </a:lnTo>
                  <a:lnTo>
                    <a:pt x="12663" y="8208"/>
                  </a:lnTo>
                  <a:lnTo>
                    <a:pt x="12704" y="7796"/>
                  </a:lnTo>
                  <a:lnTo>
                    <a:pt x="12663" y="7424"/>
                  </a:lnTo>
                  <a:lnTo>
                    <a:pt x="12539" y="7012"/>
                  </a:lnTo>
                  <a:lnTo>
                    <a:pt x="12374" y="6682"/>
                  </a:lnTo>
                  <a:lnTo>
                    <a:pt x="12127" y="6393"/>
                  </a:lnTo>
                  <a:lnTo>
                    <a:pt x="12003" y="6269"/>
                  </a:lnTo>
                  <a:lnTo>
                    <a:pt x="11838" y="6146"/>
                  </a:lnTo>
                  <a:lnTo>
                    <a:pt x="11673" y="6063"/>
                  </a:lnTo>
                  <a:lnTo>
                    <a:pt x="11467" y="6022"/>
                  </a:lnTo>
                  <a:lnTo>
                    <a:pt x="11755" y="5981"/>
                  </a:lnTo>
                  <a:lnTo>
                    <a:pt x="12044" y="5898"/>
                  </a:lnTo>
                  <a:lnTo>
                    <a:pt x="12333" y="5775"/>
                  </a:lnTo>
                  <a:lnTo>
                    <a:pt x="12580" y="5651"/>
                  </a:lnTo>
                  <a:lnTo>
                    <a:pt x="12828" y="5486"/>
                  </a:lnTo>
                  <a:lnTo>
                    <a:pt x="13075" y="5321"/>
                  </a:lnTo>
                  <a:lnTo>
                    <a:pt x="13488" y="4908"/>
                  </a:lnTo>
                  <a:lnTo>
                    <a:pt x="13818" y="4413"/>
                  </a:lnTo>
                  <a:lnTo>
                    <a:pt x="14106" y="3877"/>
                  </a:lnTo>
                  <a:lnTo>
                    <a:pt x="14354" y="3300"/>
                  </a:lnTo>
                  <a:lnTo>
                    <a:pt x="14478" y="2722"/>
                  </a:lnTo>
                  <a:lnTo>
                    <a:pt x="14519" y="2269"/>
                  </a:lnTo>
                  <a:lnTo>
                    <a:pt x="14519" y="1815"/>
                  </a:lnTo>
                  <a:lnTo>
                    <a:pt x="14478" y="1361"/>
                  </a:lnTo>
                  <a:lnTo>
                    <a:pt x="14395" y="949"/>
                  </a:lnTo>
                  <a:lnTo>
                    <a:pt x="13941" y="908"/>
                  </a:lnTo>
                  <a:lnTo>
                    <a:pt x="13488" y="908"/>
                  </a:lnTo>
                  <a:lnTo>
                    <a:pt x="13034" y="990"/>
                  </a:lnTo>
                  <a:lnTo>
                    <a:pt x="12622" y="1155"/>
                  </a:lnTo>
                  <a:lnTo>
                    <a:pt x="12209" y="1320"/>
                  </a:lnTo>
                  <a:lnTo>
                    <a:pt x="11797" y="1567"/>
                  </a:lnTo>
                  <a:lnTo>
                    <a:pt x="11054" y="2062"/>
                  </a:lnTo>
                  <a:lnTo>
                    <a:pt x="11095" y="1939"/>
                  </a:lnTo>
                  <a:lnTo>
                    <a:pt x="11054" y="1856"/>
                  </a:lnTo>
                  <a:lnTo>
                    <a:pt x="10972" y="1691"/>
                  </a:lnTo>
                  <a:lnTo>
                    <a:pt x="10807" y="1526"/>
                  </a:lnTo>
                  <a:lnTo>
                    <a:pt x="10600" y="1361"/>
                  </a:lnTo>
                  <a:lnTo>
                    <a:pt x="10188" y="1031"/>
                  </a:lnTo>
                  <a:lnTo>
                    <a:pt x="9776" y="743"/>
                  </a:lnTo>
                  <a:lnTo>
                    <a:pt x="9322" y="454"/>
                  </a:lnTo>
                  <a:lnTo>
                    <a:pt x="8827" y="248"/>
                  </a:lnTo>
                  <a:lnTo>
                    <a:pt x="8291" y="83"/>
                  </a:lnTo>
                  <a:lnTo>
                    <a:pt x="7796"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2" name="Google Shape;4872;p53">
              <a:extLst>
                <a:ext uri="{FF2B5EF4-FFF2-40B4-BE49-F238E27FC236}">
                  <a16:creationId xmlns:a16="http://schemas.microsoft.com/office/drawing/2014/main" id="{48C2F9F6-2D0F-15CD-FD0A-0D19F46E2395}"/>
                </a:ext>
              </a:extLst>
            </p:cNvPr>
            <p:cNvSpPr/>
            <p:nvPr/>
          </p:nvSpPr>
          <p:spPr>
            <a:xfrm>
              <a:off x="1880725" y="2795100"/>
              <a:ext cx="362975" cy="357825"/>
            </a:xfrm>
            <a:custGeom>
              <a:avLst/>
              <a:gdLst/>
              <a:ahLst/>
              <a:cxnLst/>
              <a:rect l="l" t="t" r="r" b="b"/>
              <a:pathLst>
                <a:path w="14519" h="14313" fill="none" extrusionOk="0">
                  <a:moveTo>
                    <a:pt x="10023" y="10312"/>
                  </a:moveTo>
                  <a:lnTo>
                    <a:pt x="10023" y="10312"/>
                  </a:lnTo>
                  <a:lnTo>
                    <a:pt x="10436" y="10229"/>
                  </a:lnTo>
                  <a:lnTo>
                    <a:pt x="10807" y="10105"/>
                  </a:lnTo>
                  <a:lnTo>
                    <a:pt x="11178" y="9940"/>
                  </a:lnTo>
                  <a:lnTo>
                    <a:pt x="11508" y="9775"/>
                  </a:lnTo>
                  <a:lnTo>
                    <a:pt x="11838" y="9528"/>
                  </a:lnTo>
                  <a:lnTo>
                    <a:pt x="12127" y="9239"/>
                  </a:lnTo>
                  <a:lnTo>
                    <a:pt x="12374" y="8950"/>
                  </a:lnTo>
                  <a:lnTo>
                    <a:pt x="12539" y="8579"/>
                  </a:lnTo>
                  <a:lnTo>
                    <a:pt x="12539" y="8579"/>
                  </a:lnTo>
                  <a:lnTo>
                    <a:pt x="12663" y="8208"/>
                  </a:lnTo>
                  <a:lnTo>
                    <a:pt x="12704" y="7796"/>
                  </a:lnTo>
                  <a:lnTo>
                    <a:pt x="12663" y="7424"/>
                  </a:lnTo>
                  <a:lnTo>
                    <a:pt x="12539" y="7012"/>
                  </a:lnTo>
                  <a:lnTo>
                    <a:pt x="12374" y="6682"/>
                  </a:lnTo>
                  <a:lnTo>
                    <a:pt x="12127" y="6393"/>
                  </a:lnTo>
                  <a:lnTo>
                    <a:pt x="12003" y="6269"/>
                  </a:lnTo>
                  <a:lnTo>
                    <a:pt x="11838" y="6146"/>
                  </a:lnTo>
                  <a:lnTo>
                    <a:pt x="11673" y="6063"/>
                  </a:lnTo>
                  <a:lnTo>
                    <a:pt x="11467" y="6022"/>
                  </a:lnTo>
                  <a:lnTo>
                    <a:pt x="11467" y="6022"/>
                  </a:lnTo>
                  <a:lnTo>
                    <a:pt x="11755" y="5981"/>
                  </a:lnTo>
                  <a:lnTo>
                    <a:pt x="12044" y="5898"/>
                  </a:lnTo>
                  <a:lnTo>
                    <a:pt x="12333" y="5775"/>
                  </a:lnTo>
                  <a:lnTo>
                    <a:pt x="12580" y="5651"/>
                  </a:lnTo>
                  <a:lnTo>
                    <a:pt x="12828" y="5486"/>
                  </a:lnTo>
                  <a:lnTo>
                    <a:pt x="13075" y="5321"/>
                  </a:lnTo>
                  <a:lnTo>
                    <a:pt x="13488" y="4908"/>
                  </a:lnTo>
                  <a:lnTo>
                    <a:pt x="13818" y="4413"/>
                  </a:lnTo>
                  <a:lnTo>
                    <a:pt x="14106" y="3877"/>
                  </a:lnTo>
                  <a:lnTo>
                    <a:pt x="14354" y="3300"/>
                  </a:lnTo>
                  <a:lnTo>
                    <a:pt x="14478" y="2722"/>
                  </a:lnTo>
                  <a:lnTo>
                    <a:pt x="14478" y="2722"/>
                  </a:lnTo>
                  <a:lnTo>
                    <a:pt x="14519" y="2269"/>
                  </a:lnTo>
                  <a:lnTo>
                    <a:pt x="14519" y="1815"/>
                  </a:lnTo>
                  <a:lnTo>
                    <a:pt x="14478" y="1361"/>
                  </a:lnTo>
                  <a:lnTo>
                    <a:pt x="14395" y="949"/>
                  </a:lnTo>
                  <a:lnTo>
                    <a:pt x="14395" y="949"/>
                  </a:lnTo>
                  <a:lnTo>
                    <a:pt x="13941" y="908"/>
                  </a:lnTo>
                  <a:lnTo>
                    <a:pt x="13488" y="908"/>
                  </a:lnTo>
                  <a:lnTo>
                    <a:pt x="13034" y="990"/>
                  </a:lnTo>
                  <a:lnTo>
                    <a:pt x="12622" y="1155"/>
                  </a:lnTo>
                  <a:lnTo>
                    <a:pt x="12622" y="1155"/>
                  </a:lnTo>
                  <a:lnTo>
                    <a:pt x="12209" y="1320"/>
                  </a:lnTo>
                  <a:lnTo>
                    <a:pt x="11797" y="1567"/>
                  </a:lnTo>
                  <a:lnTo>
                    <a:pt x="11054" y="2062"/>
                  </a:lnTo>
                  <a:lnTo>
                    <a:pt x="11054" y="2062"/>
                  </a:lnTo>
                  <a:lnTo>
                    <a:pt x="11095" y="1939"/>
                  </a:lnTo>
                  <a:lnTo>
                    <a:pt x="11054" y="1856"/>
                  </a:lnTo>
                  <a:lnTo>
                    <a:pt x="10972" y="1691"/>
                  </a:lnTo>
                  <a:lnTo>
                    <a:pt x="10807" y="1526"/>
                  </a:lnTo>
                  <a:lnTo>
                    <a:pt x="10600" y="1361"/>
                  </a:lnTo>
                  <a:lnTo>
                    <a:pt x="10600" y="1361"/>
                  </a:lnTo>
                  <a:lnTo>
                    <a:pt x="10188" y="1031"/>
                  </a:lnTo>
                  <a:lnTo>
                    <a:pt x="9776" y="743"/>
                  </a:lnTo>
                  <a:lnTo>
                    <a:pt x="9322" y="454"/>
                  </a:lnTo>
                  <a:lnTo>
                    <a:pt x="8827" y="248"/>
                  </a:lnTo>
                  <a:lnTo>
                    <a:pt x="8827" y="248"/>
                  </a:lnTo>
                  <a:lnTo>
                    <a:pt x="8291" y="83"/>
                  </a:lnTo>
                  <a:lnTo>
                    <a:pt x="7796" y="0"/>
                  </a:lnTo>
                  <a:lnTo>
                    <a:pt x="7260" y="0"/>
                  </a:lnTo>
                  <a:lnTo>
                    <a:pt x="6971" y="41"/>
                  </a:lnTo>
                  <a:lnTo>
                    <a:pt x="6723" y="124"/>
                  </a:lnTo>
                  <a:lnTo>
                    <a:pt x="6723" y="124"/>
                  </a:lnTo>
                  <a:lnTo>
                    <a:pt x="6393" y="248"/>
                  </a:lnTo>
                  <a:lnTo>
                    <a:pt x="6063" y="454"/>
                  </a:lnTo>
                  <a:lnTo>
                    <a:pt x="5775" y="660"/>
                  </a:lnTo>
                  <a:lnTo>
                    <a:pt x="5486" y="908"/>
                  </a:lnTo>
                  <a:lnTo>
                    <a:pt x="4950" y="1485"/>
                  </a:lnTo>
                  <a:lnTo>
                    <a:pt x="4496" y="2062"/>
                  </a:lnTo>
                  <a:lnTo>
                    <a:pt x="4496" y="2062"/>
                  </a:lnTo>
                  <a:lnTo>
                    <a:pt x="4249" y="1815"/>
                  </a:lnTo>
                  <a:lnTo>
                    <a:pt x="4001" y="1567"/>
                  </a:lnTo>
                  <a:lnTo>
                    <a:pt x="3465" y="1155"/>
                  </a:lnTo>
                  <a:lnTo>
                    <a:pt x="2846" y="825"/>
                  </a:lnTo>
                  <a:lnTo>
                    <a:pt x="2228" y="578"/>
                  </a:lnTo>
                  <a:lnTo>
                    <a:pt x="2228" y="578"/>
                  </a:lnTo>
                  <a:lnTo>
                    <a:pt x="1733" y="413"/>
                  </a:lnTo>
                  <a:lnTo>
                    <a:pt x="1279" y="330"/>
                  </a:lnTo>
                  <a:lnTo>
                    <a:pt x="1279" y="330"/>
                  </a:lnTo>
                  <a:lnTo>
                    <a:pt x="949" y="330"/>
                  </a:lnTo>
                  <a:lnTo>
                    <a:pt x="660" y="413"/>
                  </a:lnTo>
                  <a:lnTo>
                    <a:pt x="372" y="495"/>
                  </a:lnTo>
                  <a:lnTo>
                    <a:pt x="83" y="619"/>
                  </a:lnTo>
                  <a:lnTo>
                    <a:pt x="83" y="619"/>
                  </a:lnTo>
                  <a:lnTo>
                    <a:pt x="0" y="1073"/>
                  </a:lnTo>
                  <a:lnTo>
                    <a:pt x="0" y="1526"/>
                  </a:lnTo>
                  <a:lnTo>
                    <a:pt x="0" y="1980"/>
                  </a:lnTo>
                  <a:lnTo>
                    <a:pt x="83" y="2434"/>
                  </a:lnTo>
                  <a:lnTo>
                    <a:pt x="83" y="2434"/>
                  </a:lnTo>
                  <a:lnTo>
                    <a:pt x="207" y="2929"/>
                  </a:lnTo>
                  <a:lnTo>
                    <a:pt x="413" y="3341"/>
                  </a:lnTo>
                  <a:lnTo>
                    <a:pt x="660" y="3753"/>
                  </a:lnTo>
                  <a:lnTo>
                    <a:pt x="949" y="4166"/>
                  </a:lnTo>
                  <a:lnTo>
                    <a:pt x="1279" y="4496"/>
                  </a:lnTo>
                  <a:lnTo>
                    <a:pt x="1691" y="4785"/>
                  </a:lnTo>
                  <a:lnTo>
                    <a:pt x="2063" y="5073"/>
                  </a:lnTo>
                  <a:lnTo>
                    <a:pt x="2516" y="5280"/>
                  </a:lnTo>
                  <a:lnTo>
                    <a:pt x="2516" y="5280"/>
                  </a:lnTo>
                  <a:lnTo>
                    <a:pt x="2351" y="5321"/>
                  </a:lnTo>
                  <a:lnTo>
                    <a:pt x="2228" y="5362"/>
                  </a:lnTo>
                  <a:lnTo>
                    <a:pt x="1980" y="5568"/>
                  </a:lnTo>
                  <a:lnTo>
                    <a:pt x="1774" y="5816"/>
                  </a:lnTo>
                  <a:lnTo>
                    <a:pt x="1609" y="6104"/>
                  </a:lnTo>
                  <a:lnTo>
                    <a:pt x="1526" y="6434"/>
                  </a:lnTo>
                  <a:lnTo>
                    <a:pt x="1526" y="6764"/>
                  </a:lnTo>
                  <a:lnTo>
                    <a:pt x="1568" y="7136"/>
                  </a:lnTo>
                  <a:lnTo>
                    <a:pt x="1650" y="7424"/>
                  </a:lnTo>
                  <a:lnTo>
                    <a:pt x="1650" y="7424"/>
                  </a:lnTo>
                  <a:lnTo>
                    <a:pt x="1815" y="7713"/>
                  </a:lnTo>
                  <a:lnTo>
                    <a:pt x="2021" y="8002"/>
                  </a:lnTo>
                  <a:lnTo>
                    <a:pt x="2269" y="8208"/>
                  </a:lnTo>
                  <a:lnTo>
                    <a:pt x="2516" y="8414"/>
                  </a:lnTo>
                  <a:lnTo>
                    <a:pt x="2805" y="8620"/>
                  </a:lnTo>
                  <a:lnTo>
                    <a:pt x="3135" y="8744"/>
                  </a:lnTo>
                  <a:lnTo>
                    <a:pt x="3754" y="9033"/>
                  </a:lnTo>
                  <a:lnTo>
                    <a:pt x="3754" y="9033"/>
                  </a:lnTo>
                  <a:lnTo>
                    <a:pt x="3547" y="9115"/>
                  </a:lnTo>
                  <a:lnTo>
                    <a:pt x="3383" y="9239"/>
                  </a:lnTo>
                  <a:lnTo>
                    <a:pt x="3218" y="9363"/>
                  </a:lnTo>
                  <a:lnTo>
                    <a:pt x="3053" y="9528"/>
                  </a:lnTo>
                  <a:lnTo>
                    <a:pt x="2805" y="9899"/>
                  </a:lnTo>
                  <a:lnTo>
                    <a:pt x="2681" y="10312"/>
                  </a:lnTo>
                  <a:lnTo>
                    <a:pt x="2681" y="10312"/>
                  </a:lnTo>
                  <a:lnTo>
                    <a:pt x="2599" y="10724"/>
                  </a:lnTo>
                  <a:lnTo>
                    <a:pt x="2558" y="11178"/>
                  </a:lnTo>
                  <a:lnTo>
                    <a:pt x="2599" y="11590"/>
                  </a:lnTo>
                  <a:lnTo>
                    <a:pt x="2640" y="12044"/>
                  </a:lnTo>
                  <a:lnTo>
                    <a:pt x="2640" y="12044"/>
                  </a:lnTo>
                  <a:lnTo>
                    <a:pt x="2681" y="12498"/>
                  </a:lnTo>
                  <a:lnTo>
                    <a:pt x="2764" y="12910"/>
                  </a:lnTo>
                  <a:lnTo>
                    <a:pt x="2888" y="13364"/>
                  </a:lnTo>
                  <a:lnTo>
                    <a:pt x="3094" y="13735"/>
                  </a:lnTo>
                  <a:lnTo>
                    <a:pt x="3094" y="13735"/>
                  </a:lnTo>
                  <a:lnTo>
                    <a:pt x="3300" y="14065"/>
                  </a:lnTo>
                  <a:lnTo>
                    <a:pt x="3300" y="14065"/>
                  </a:lnTo>
                  <a:lnTo>
                    <a:pt x="3712" y="14065"/>
                  </a:lnTo>
                  <a:lnTo>
                    <a:pt x="4125" y="13982"/>
                  </a:lnTo>
                  <a:lnTo>
                    <a:pt x="4125" y="13982"/>
                  </a:lnTo>
                  <a:lnTo>
                    <a:pt x="4537" y="13859"/>
                  </a:lnTo>
                  <a:lnTo>
                    <a:pt x="4950" y="13694"/>
                  </a:lnTo>
                  <a:lnTo>
                    <a:pt x="5362" y="13446"/>
                  </a:lnTo>
                  <a:lnTo>
                    <a:pt x="5692" y="13157"/>
                  </a:lnTo>
                  <a:lnTo>
                    <a:pt x="6022" y="12827"/>
                  </a:lnTo>
                  <a:lnTo>
                    <a:pt x="6270" y="12456"/>
                  </a:lnTo>
                  <a:lnTo>
                    <a:pt x="6517" y="12044"/>
                  </a:lnTo>
                  <a:lnTo>
                    <a:pt x="6723" y="11631"/>
                  </a:lnTo>
                  <a:lnTo>
                    <a:pt x="6723" y="11631"/>
                  </a:lnTo>
                  <a:lnTo>
                    <a:pt x="7095" y="12456"/>
                  </a:lnTo>
                  <a:lnTo>
                    <a:pt x="7301" y="12869"/>
                  </a:lnTo>
                  <a:lnTo>
                    <a:pt x="7590" y="13240"/>
                  </a:lnTo>
                  <a:lnTo>
                    <a:pt x="7590" y="13240"/>
                  </a:lnTo>
                  <a:lnTo>
                    <a:pt x="7837" y="13487"/>
                  </a:lnTo>
                  <a:lnTo>
                    <a:pt x="8126" y="13735"/>
                  </a:lnTo>
                  <a:lnTo>
                    <a:pt x="8414" y="13941"/>
                  </a:lnTo>
                  <a:lnTo>
                    <a:pt x="8744" y="14065"/>
                  </a:lnTo>
                  <a:lnTo>
                    <a:pt x="9074" y="14189"/>
                  </a:lnTo>
                  <a:lnTo>
                    <a:pt x="9446" y="14271"/>
                  </a:lnTo>
                  <a:lnTo>
                    <a:pt x="9817" y="14312"/>
                  </a:lnTo>
                  <a:lnTo>
                    <a:pt x="10188" y="14271"/>
                  </a:lnTo>
                  <a:lnTo>
                    <a:pt x="10188" y="14271"/>
                  </a:lnTo>
                  <a:lnTo>
                    <a:pt x="10436" y="14230"/>
                  </a:lnTo>
                  <a:lnTo>
                    <a:pt x="10436" y="14230"/>
                  </a:lnTo>
                  <a:lnTo>
                    <a:pt x="10683" y="13735"/>
                  </a:lnTo>
                  <a:lnTo>
                    <a:pt x="10765" y="13446"/>
                  </a:lnTo>
                  <a:lnTo>
                    <a:pt x="10848" y="13199"/>
                  </a:lnTo>
                  <a:lnTo>
                    <a:pt x="10848" y="13199"/>
                  </a:lnTo>
                  <a:lnTo>
                    <a:pt x="10889" y="12786"/>
                  </a:lnTo>
                  <a:lnTo>
                    <a:pt x="10889" y="12415"/>
                  </a:lnTo>
                  <a:lnTo>
                    <a:pt x="10848" y="12044"/>
                  </a:lnTo>
                  <a:lnTo>
                    <a:pt x="10765" y="11673"/>
                  </a:lnTo>
                  <a:lnTo>
                    <a:pt x="10642" y="11301"/>
                  </a:lnTo>
                  <a:lnTo>
                    <a:pt x="10477" y="10930"/>
                  </a:lnTo>
                  <a:lnTo>
                    <a:pt x="10271" y="10600"/>
                  </a:lnTo>
                  <a:lnTo>
                    <a:pt x="10023" y="1031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3" name="Google Shape;4873;p53">
              <a:extLst>
                <a:ext uri="{FF2B5EF4-FFF2-40B4-BE49-F238E27FC236}">
                  <a16:creationId xmlns:a16="http://schemas.microsoft.com/office/drawing/2014/main" id="{9B7B50AB-2983-6076-F334-530B800CAB61}"/>
                </a:ext>
              </a:extLst>
            </p:cNvPr>
            <p:cNvSpPr/>
            <p:nvPr/>
          </p:nvSpPr>
          <p:spPr>
            <a:xfrm>
              <a:off x="1643550" y="2810550"/>
              <a:ext cx="331025" cy="461975"/>
            </a:xfrm>
            <a:custGeom>
              <a:avLst/>
              <a:gdLst/>
              <a:ahLst/>
              <a:cxnLst/>
              <a:rect l="l" t="t" r="r" b="b"/>
              <a:pathLst>
                <a:path w="13241" h="18479" extrusionOk="0">
                  <a:moveTo>
                    <a:pt x="9570" y="1"/>
                  </a:moveTo>
                  <a:lnTo>
                    <a:pt x="9116" y="290"/>
                  </a:lnTo>
                  <a:lnTo>
                    <a:pt x="8745" y="661"/>
                  </a:lnTo>
                  <a:lnTo>
                    <a:pt x="8415" y="1114"/>
                  </a:lnTo>
                  <a:lnTo>
                    <a:pt x="8126" y="1609"/>
                  </a:lnTo>
                  <a:lnTo>
                    <a:pt x="7920" y="2146"/>
                  </a:lnTo>
                  <a:lnTo>
                    <a:pt x="7755" y="2682"/>
                  </a:lnTo>
                  <a:lnTo>
                    <a:pt x="7549" y="2517"/>
                  </a:lnTo>
                  <a:lnTo>
                    <a:pt x="7301" y="2352"/>
                  </a:lnTo>
                  <a:lnTo>
                    <a:pt x="6806" y="2104"/>
                  </a:lnTo>
                  <a:lnTo>
                    <a:pt x="6229" y="1898"/>
                  </a:lnTo>
                  <a:lnTo>
                    <a:pt x="5693" y="1816"/>
                  </a:lnTo>
                  <a:lnTo>
                    <a:pt x="5115" y="1774"/>
                  </a:lnTo>
                  <a:lnTo>
                    <a:pt x="4538" y="1857"/>
                  </a:lnTo>
                  <a:lnTo>
                    <a:pt x="4002" y="2022"/>
                  </a:lnTo>
                  <a:lnTo>
                    <a:pt x="3754" y="2146"/>
                  </a:lnTo>
                  <a:lnTo>
                    <a:pt x="3507" y="2269"/>
                  </a:lnTo>
                  <a:lnTo>
                    <a:pt x="3259" y="2434"/>
                  </a:lnTo>
                  <a:lnTo>
                    <a:pt x="3053" y="2641"/>
                  </a:lnTo>
                  <a:lnTo>
                    <a:pt x="2682" y="3012"/>
                  </a:lnTo>
                  <a:lnTo>
                    <a:pt x="2352" y="3507"/>
                  </a:lnTo>
                  <a:lnTo>
                    <a:pt x="2146" y="4002"/>
                  </a:lnTo>
                  <a:lnTo>
                    <a:pt x="1981" y="4538"/>
                  </a:lnTo>
                  <a:lnTo>
                    <a:pt x="1898" y="5115"/>
                  </a:lnTo>
                  <a:lnTo>
                    <a:pt x="1939" y="5651"/>
                  </a:lnTo>
                  <a:lnTo>
                    <a:pt x="1981" y="5940"/>
                  </a:lnTo>
                  <a:lnTo>
                    <a:pt x="2022" y="6188"/>
                  </a:lnTo>
                  <a:lnTo>
                    <a:pt x="2022" y="6188"/>
                  </a:lnTo>
                  <a:lnTo>
                    <a:pt x="1527" y="6105"/>
                  </a:lnTo>
                  <a:lnTo>
                    <a:pt x="1032" y="6064"/>
                  </a:lnTo>
                  <a:lnTo>
                    <a:pt x="537" y="6146"/>
                  </a:lnTo>
                  <a:lnTo>
                    <a:pt x="42" y="6311"/>
                  </a:lnTo>
                  <a:lnTo>
                    <a:pt x="1" y="6765"/>
                  </a:lnTo>
                  <a:lnTo>
                    <a:pt x="1" y="7260"/>
                  </a:lnTo>
                  <a:lnTo>
                    <a:pt x="42" y="7714"/>
                  </a:lnTo>
                  <a:lnTo>
                    <a:pt x="125" y="8167"/>
                  </a:lnTo>
                  <a:lnTo>
                    <a:pt x="248" y="8621"/>
                  </a:lnTo>
                  <a:lnTo>
                    <a:pt x="413" y="9034"/>
                  </a:lnTo>
                  <a:lnTo>
                    <a:pt x="661" y="9446"/>
                  </a:lnTo>
                  <a:lnTo>
                    <a:pt x="908" y="9817"/>
                  </a:lnTo>
                  <a:lnTo>
                    <a:pt x="1156" y="10065"/>
                  </a:lnTo>
                  <a:lnTo>
                    <a:pt x="1444" y="10312"/>
                  </a:lnTo>
                  <a:lnTo>
                    <a:pt x="1733" y="10477"/>
                  </a:lnTo>
                  <a:lnTo>
                    <a:pt x="2063" y="10601"/>
                  </a:lnTo>
                  <a:lnTo>
                    <a:pt x="2393" y="10683"/>
                  </a:lnTo>
                  <a:lnTo>
                    <a:pt x="2723" y="10683"/>
                  </a:lnTo>
                  <a:lnTo>
                    <a:pt x="3053" y="10642"/>
                  </a:lnTo>
                  <a:lnTo>
                    <a:pt x="3342" y="10477"/>
                  </a:lnTo>
                  <a:lnTo>
                    <a:pt x="3342" y="10477"/>
                  </a:lnTo>
                  <a:lnTo>
                    <a:pt x="3094" y="11220"/>
                  </a:lnTo>
                  <a:lnTo>
                    <a:pt x="2971" y="11591"/>
                  </a:lnTo>
                  <a:lnTo>
                    <a:pt x="2929" y="11962"/>
                  </a:lnTo>
                  <a:lnTo>
                    <a:pt x="2888" y="12333"/>
                  </a:lnTo>
                  <a:lnTo>
                    <a:pt x="2888" y="12746"/>
                  </a:lnTo>
                  <a:lnTo>
                    <a:pt x="2929" y="13117"/>
                  </a:lnTo>
                  <a:lnTo>
                    <a:pt x="3012" y="13488"/>
                  </a:lnTo>
                  <a:lnTo>
                    <a:pt x="3177" y="13818"/>
                  </a:lnTo>
                  <a:lnTo>
                    <a:pt x="3383" y="14148"/>
                  </a:lnTo>
                  <a:lnTo>
                    <a:pt x="3630" y="14437"/>
                  </a:lnTo>
                  <a:lnTo>
                    <a:pt x="3919" y="14684"/>
                  </a:lnTo>
                  <a:lnTo>
                    <a:pt x="4249" y="14890"/>
                  </a:lnTo>
                  <a:lnTo>
                    <a:pt x="4620" y="15014"/>
                  </a:lnTo>
                  <a:lnTo>
                    <a:pt x="4950" y="15055"/>
                  </a:lnTo>
                  <a:lnTo>
                    <a:pt x="5322" y="15014"/>
                  </a:lnTo>
                  <a:lnTo>
                    <a:pt x="5198" y="15385"/>
                  </a:lnTo>
                  <a:lnTo>
                    <a:pt x="5115" y="15757"/>
                  </a:lnTo>
                  <a:lnTo>
                    <a:pt x="5115" y="16128"/>
                  </a:lnTo>
                  <a:lnTo>
                    <a:pt x="5198" y="16499"/>
                  </a:lnTo>
                  <a:lnTo>
                    <a:pt x="5322" y="16870"/>
                  </a:lnTo>
                  <a:lnTo>
                    <a:pt x="5528" y="17241"/>
                  </a:lnTo>
                  <a:lnTo>
                    <a:pt x="5775" y="17571"/>
                  </a:lnTo>
                  <a:lnTo>
                    <a:pt x="6023" y="17819"/>
                  </a:lnTo>
                  <a:lnTo>
                    <a:pt x="6311" y="18025"/>
                  </a:lnTo>
                  <a:lnTo>
                    <a:pt x="6641" y="18231"/>
                  </a:lnTo>
                  <a:lnTo>
                    <a:pt x="6930" y="18355"/>
                  </a:lnTo>
                  <a:lnTo>
                    <a:pt x="7260" y="18479"/>
                  </a:lnTo>
                  <a:lnTo>
                    <a:pt x="7260" y="18479"/>
                  </a:lnTo>
                  <a:lnTo>
                    <a:pt x="7136" y="17860"/>
                  </a:lnTo>
                  <a:lnTo>
                    <a:pt x="6930" y="17241"/>
                  </a:lnTo>
                  <a:lnTo>
                    <a:pt x="6724" y="16623"/>
                  </a:lnTo>
                  <a:lnTo>
                    <a:pt x="6435" y="16045"/>
                  </a:lnTo>
                  <a:lnTo>
                    <a:pt x="6435" y="16045"/>
                  </a:lnTo>
                  <a:lnTo>
                    <a:pt x="6641" y="16293"/>
                  </a:lnTo>
                  <a:lnTo>
                    <a:pt x="6889" y="16417"/>
                  </a:lnTo>
                  <a:lnTo>
                    <a:pt x="7136" y="16458"/>
                  </a:lnTo>
                  <a:lnTo>
                    <a:pt x="7838" y="16458"/>
                  </a:lnTo>
                  <a:lnTo>
                    <a:pt x="8209" y="16375"/>
                  </a:lnTo>
                  <a:lnTo>
                    <a:pt x="8539" y="16252"/>
                  </a:lnTo>
                  <a:lnTo>
                    <a:pt x="8869" y="16045"/>
                  </a:lnTo>
                  <a:lnTo>
                    <a:pt x="9322" y="15715"/>
                  </a:lnTo>
                  <a:lnTo>
                    <a:pt x="9735" y="15344"/>
                  </a:lnTo>
                  <a:lnTo>
                    <a:pt x="10106" y="14849"/>
                  </a:lnTo>
                  <a:lnTo>
                    <a:pt x="10354" y="14354"/>
                  </a:lnTo>
                  <a:lnTo>
                    <a:pt x="10560" y="13818"/>
                  </a:lnTo>
                  <a:lnTo>
                    <a:pt x="10683" y="13241"/>
                  </a:lnTo>
                  <a:lnTo>
                    <a:pt x="10725" y="12704"/>
                  </a:lnTo>
                  <a:lnTo>
                    <a:pt x="10683" y="12127"/>
                  </a:lnTo>
                  <a:lnTo>
                    <a:pt x="10848" y="12416"/>
                  </a:lnTo>
                  <a:lnTo>
                    <a:pt x="11013" y="12704"/>
                  </a:lnTo>
                  <a:lnTo>
                    <a:pt x="11261" y="12911"/>
                  </a:lnTo>
                  <a:lnTo>
                    <a:pt x="11508" y="13076"/>
                  </a:lnTo>
                  <a:lnTo>
                    <a:pt x="11797" y="13241"/>
                  </a:lnTo>
                  <a:lnTo>
                    <a:pt x="12127" y="13364"/>
                  </a:lnTo>
                  <a:lnTo>
                    <a:pt x="12457" y="13406"/>
                  </a:lnTo>
                  <a:lnTo>
                    <a:pt x="12787" y="13447"/>
                  </a:lnTo>
                  <a:lnTo>
                    <a:pt x="12787" y="13447"/>
                  </a:lnTo>
                  <a:lnTo>
                    <a:pt x="12581" y="13117"/>
                  </a:lnTo>
                  <a:lnTo>
                    <a:pt x="12375" y="12746"/>
                  </a:lnTo>
                  <a:lnTo>
                    <a:pt x="12251" y="12292"/>
                  </a:lnTo>
                  <a:lnTo>
                    <a:pt x="12168" y="11880"/>
                  </a:lnTo>
                  <a:lnTo>
                    <a:pt x="12127" y="11426"/>
                  </a:lnTo>
                  <a:lnTo>
                    <a:pt x="12086" y="10972"/>
                  </a:lnTo>
                  <a:lnTo>
                    <a:pt x="12045" y="10560"/>
                  </a:lnTo>
                  <a:lnTo>
                    <a:pt x="12086" y="10106"/>
                  </a:lnTo>
                  <a:lnTo>
                    <a:pt x="12168" y="9694"/>
                  </a:lnTo>
                  <a:lnTo>
                    <a:pt x="12292" y="9281"/>
                  </a:lnTo>
                  <a:lnTo>
                    <a:pt x="12540" y="8910"/>
                  </a:lnTo>
                  <a:lnTo>
                    <a:pt x="12705" y="8745"/>
                  </a:lnTo>
                  <a:lnTo>
                    <a:pt x="12870" y="8621"/>
                  </a:lnTo>
                  <a:lnTo>
                    <a:pt x="13034" y="8497"/>
                  </a:lnTo>
                  <a:lnTo>
                    <a:pt x="13241" y="8415"/>
                  </a:lnTo>
                  <a:lnTo>
                    <a:pt x="12622" y="8126"/>
                  </a:lnTo>
                  <a:lnTo>
                    <a:pt x="12292" y="8002"/>
                  </a:lnTo>
                  <a:lnTo>
                    <a:pt x="12003" y="7796"/>
                  </a:lnTo>
                  <a:lnTo>
                    <a:pt x="11756" y="7590"/>
                  </a:lnTo>
                  <a:lnTo>
                    <a:pt x="11508" y="7384"/>
                  </a:lnTo>
                  <a:lnTo>
                    <a:pt x="11302" y="7095"/>
                  </a:lnTo>
                  <a:lnTo>
                    <a:pt x="11137" y="6806"/>
                  </a:lnTo>
                  <a:lnTo>
                    <a:pt x="11055" y="6518"/>
                  </a:lnTo>
                  <a:lnTo>
                    <a:pt x="11013" y="6146"/>
                  </a:lnTo>
                  <a:lnTo>
                    <a:pt x="11013" y="5816"/>
                  </a:lnTo>
                  <a:lnTo>
                    <a:pt x="11096" y="5486"/>
                  </a:lnTo>
                  <a:lnTo>
                    <a:pt x="11261" y="5198"/>
                  </a:lnTo>
                  <a:lnTo>
                    <a:pt x="11467" y="4950"/>
                  </a:lnTo>
                  <a:lnTo>
                    <a:pt x="11715" y="4744"/>
                  </a:lnTo>
                  <a:lnTo>
                    <a:pt x="11838" y="4703"/>
                  </a:lnTo>
                  <a:lnTo>
                    <a:pt x="12003" y="4662"/>
                  </a:lnTo>
                  <a:lnTo>
                    <a:pt x="11550" y="4455"/>
                  </a:lnTo>
                  <a:lnTo>
                    <a:pt x="11178" y="4167"/>
                  </a:lnTo>
                  <a:lnTo>
                    <a:pt x="10766" y="3878"/>
                  </a:lnTo>
                  <a:lnTo>
                    <a:pt x="10436" y="3548"/>
                  </a:lnTo>
                  <a:lnTo>
                    <a:pt x="10147" y="3135"/>
                  </a:lnTo>
                  <a:lnTo>
                    <a:pt x="9900" y="2723"/>
                  </a:lnTo>
                  <a:lnTo>
                    <a:pt x="9694" y="2311"/>
                  </a:lnTo>
                  <a:lnTo>
                    <a:pt x="9570" y="1816"/>
                  </a:lnTo>
                  <a:lnTo>
                    <a:pt x="9487" y="1362"/>
                  </a:lnTo>
                  <a:lnTo>
                    <a:pt x="9487" y="908"/>
                  </a:lnTo>
                  <a:lnTo>
                    <a:pt x="9487" y="455"/>
                  </a:lnTo>
                  <a:lnTo>
                    <a:pt x="957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4" name="Google Shape;4874;p53">
              <a:extLst>
                <a:ext uri="{FF2B5EF4-FFF2-40B4-BE49-F238E27FC236}">
                  <a16:creationId xmlns:a16="http://schemas.microsoft.com/office/drawing/2014/main" id="{1EF0F726-BF95-E538-6DAB-3D726A6979BE}"/>
                </a:ext>
              </a:extLst>
            </p:cNvPr>
            <p:cNvSpPr/>
            <p:nvPr/>
          </p:nvSpPr>
          <p:spPr>
            <a:xfrm>
              <a:off x="1643550" y="2810550"/>
              <a:ext cx="331025" cy="461975"/>
            </a:xfrm>
            <a:custGeom>
              <a:avLst/>
              <a:gdLst/>
              <a:ahLst/>
              <a:cxnLst/>
              <a:rect l="l" t="t" r="r" b="b"/>
              <a:pathLst>
                <a:path w="13241" h="18479" fill="none" extrusionOk="0">
                  <a:moveTo>
                    <a:pt x="12127" y="11426"/>
                  </a:moveTo>
                  <a:lnTo>
                    <a:pt x="12127" y="11426"/>
                  </a:lnTo>
                  <a:lnTo>
                    <a:pt x="12086" y="10972"/>
                  </a:lnTo>
                  <a:lnTo>
                    <a:pt x="12045" y="10560"/>
                  </a:lnTo>
                  <a:lnTo>
                    <a:pt x="12086" y="10106"/>
                  </a:lnTo>
                  <a:lnTo>
                    <a:pt x="12168" y="9694"/>
                  </a:lnTo>
                  <a:lnTo>
                    <a:pt x="12168" y="9694"/>
                  </a:lnTo>
                  <a:lnTo>
                    <a:pt x="12292" y="9281"/>
                  </a:lnTo>
                  <a:lnTo>
                    <a:pt x="12540" y="8910"/>
                  </a:lnTo>
                  <a:lnTo>
                    <a:pt x="12705" y="8745"/>
                  </a:lnTo>
                  <a:lnTo>
                    <a:pt x="12870" y="8621"/>
                  </a:lnTo>
                  <a:lnTo>
                    <a:pt x="13034" y="8497"/>
                  </a:lnTo>
                  <a:lnTo>
                    <a:pt x="13241" y="8415"/>
                  </a:lnTo>
                  <a:lnTo>
                    <a:pt x="13241" y="8415"/>
                  </a:lnTo>
                  <a:lnTo>
                    <a:pt x="12622" y="8126"/>
                  </a:lnTo>
                  <a:lnTo>
                    <a:pt x="12292" y="8002"/>
                  </a:lnTo>
                  <a:lnTo>
                    <a:pt x="12003" y="7796"/>
                  </a:lnTo>
                  <a:lnTo>
                    <a:pt x="11756" y="7590"/>
                  </a:lnTo>
                  <a:lnTo>
                    <a:pt x="11508" y="7384"/>
                  </a:lnTo>
                  <a:lnTo>
                    <a:pt x="11302" y="7095"/>
                  </a:lnTo>
                  <a:lnTo>
                    <a:pt x="11137" y="6806"/>
                  </a:lnTo>
                  <a:lnTo>
                    <a:pt x="11137" y="6806"/>
                  </a:lnTo>
                  <a:lnTo>
                    <a:pt x="11055" y="6518"/>
                  </a:lnTo>
                  <a:lnTo>
                    <a:pt x="11013" y="6146"/>
                  </a:lnTo>
                  <a:lnTo>
                    <a:pt x="11013" y="5816"/>
                  </a:lnTo>
                  <a:lnTo>
                    <a:pt x="11096" y="5486"/>
                  </a:lnTo>
                  <a:lnTo>
                    <a:pt x="11261" y="5198"/>
                  </a:lnTo>
                  <a:lnTo>
                    <a:pt x="11467" y="4950"/>
                  </a:lnTo>
                  <a:lnTo>
                    <a:pt x="11715" y="4744"/>
                  </a:lnTo>
                  <a:lnTo>
                    <a:pt x="11838" y="4703"/>
                  </a:lnTo>
                  <a:lnTo>
                    <a:pt x="12003" y="4662"/>
                  </a:lnTo>
                  <a:lnTo>
                    <a:pt x="12003" y="4662"/>
                  </a:lnTo>
                  <a:lnTo>
                    <a:pt x="11550" y="4455"/>
                  </a:lnTo>
                  <a:lnTo>
                    <a:pt x="11178" y="4167"/>
                  </a:lnTo>
                  <a:lnTo>
                    <a:pt x="10766" y="3878"/>
                  </a:lnTo>
                  <a:lnTo>
                    <a:pt x="10436" y="3548"/>
                  </a:lnTo>
                  <a:lnTo>
                    <a:pt x="10147" y="3135"/>
                  </a:lnTo>
                  <a:lnTo>
                    <a:pt x="9900" y="2723"/>
                  </a:lnTo>
                  <a:lnTo>
                    <a:pt x="9694" y="2311"/>
                  </a:lnTo>
                  <a:lnTo>
                    <a:pt x="9570" y="1816"/>
                  </a:lnTo>
                  <a:lnTo>
                    <a:pt x="9570" y="1816"/>
                  </a:lnTo>
                  <a:lnTo>
                    <a:pt x="9487" y="1362"/>
                  </a:lnTo>
                  <a:lnTo>
                    <a:pt x="9487" y="908"/>
                  </a:lnTo>
                  <a:lnTo>
                    <a:pt x="9487" y="455"/>
                  </a:lnTo>
                  <a:lnTo>
                    <a:pt x="9570" y="1"/>
                  </a:lnTo>
                  <a:lnTo>
                    <a:pt x="9570" y="1"/>
                  </a:lnTo>
                  <a:lnTo>
                    <a:pt x="9116" y="290"/>
                  </a:lnTo>
                  <a:lnTo>
                    <a:pt x="8745" y="661"/>
                  </a:lnTo>
                  <a:lnTo>
                    <a:pt x="8745" y="661"/>
                  </a:lnTo>
                  <a:lnTo>
                    <a:pt x="8415" y="1114"/>
                  </a:lnTo>
                  <a:lnTo>
                    <a:pt x="8126" y="1609"/>
                  </a:lnTo>
                  <a:lnTo>
                    <a:pt x="7920" y="2146"/>
                  </a:lnTo>
                  <a:lnTo>
                    <a:pt x="7755" y="2682"/>
                  </a:lnTo>
                  <a:lnTo>
                    <a:pt x="7755" y="2682"/>
                  </a:lnTo>
                  <a:lnTo>
                    <a:pt x="7549" y="2517"/>
                  </a:lnTo>
                  <a:lnTo>
                    <a:pt x="7301" y="2352"/>
                  </a:lnTo>
                  <a:lnTo>
                    <a:pt x="6806" y="2104"/>
                  </a:lnTo>
                  <a:lnTo>
                    <a:pt x="6229" y="1898"/>
                  </a:lnTo>
                  <a:lnTo>
                    <a:pt x="5693" y="1816"/>
                  </a:lnTo>
                  <a:lnTo>
                    <a:pt x="5115" y="1774"/>
                  </a:lnTo>
                  <a:lnTo>
                    <a:pt x="4538" y="1857"/>
                  </a:lnTo>
                  <a:lnTo>
                    <a:pt x="4002" y="2022"/>
                  </a:lnTo>
                  <a:lnTo>
                    <a:pt x="3754" y="2146"/>
                  </a:lnTo>
                  <a:lnTo>
                    <a:pt x="3507" y="2269"/>
                  </a:lnTo>
                  <a:lnTo>
                    <a:pt x="3507" y="2269"/>
                  </a:lnTo>
                  <a:lnTo>
                    <a:pt x="3259" y="2434"/>
                  </a:lnTo>
                  <a:lnTo>
                    <a:pt x="3053" y="2641"/>
                  </a:lnTo>
                  <a:lnTo>
                    <a:pt x="2682" y="3012"/>
                  </a:lnTo>
                  <a:lnTo>
                    <a:pt x="2352" y="3507"/>
                  </a:lnTo>
                  <a:lnTo>
                    <a:pt x="2146" y="4002"/>
                  </a:lnTo>
                  <a:lnTo>
                    <a:pt x="1981" y="4538"/>
                  </a:lnTo>
                  <a:lnTo>
                    <a:pt x="1898" y="5115"/>
                  </a:lnTo>
                  <a:lnTo>
                    <a:pt x="1939" y="5651"/>
                  </a:lnTo>
                  <a:lnTo>
                    <a:pt x="1981" y="5940"/>
                  </a:lnTo>
                  <a:lnTo>
                    <a:pt x="2022" y="6188"/>
                  </a:lnTo>
                  <a:lnTo>
                    <a:pt x="2022" y="6188"/>
                  </a:lnTo>
                  <a:lnTo>
                    <a:pt x="1527" y="6105"/>
                  </a:lnTo>
                  <a:lnTo>
                    <a:pt x="1032" y="6064"/>
                  </a:lnTo>
                  <a:lnTo>
                    <a:pt x="537" y="6146"/>
                  </a:lnTo>
                  <a:lnTo>
                    <a:pt x="42" y="6311"/>
                  </a:lnTo>
                  <a:lnTo>
                    <a:pt x="42" y="6311"/>
                  </a:lnTo>
                  <a:lnTo>
                    <a:pt x="1" y="6765"/>
                  </a:lnTo>
                  <a:lnTo>
                    <a:pt x="1" y="7260"/>
                  </a:lnTo>
                  <a:lnTo>
                    <a:pt x="42" y="7714"/>
                  </a:lnTo>
                  <a:lnTo>
                    <a:pt x="125" y="8167"/>
                  </a:lnTo>
                  <a:lnTo>
                    <a:pt x="248" y="8621"/>
                  </a:lnTo>
                  <a:lnTo>
                    <a:pt x="413" y="9034"/>
                  </a:lnTo>
                  <a:lnTo>
                    <a:pt x="661" y="9446"/>
                  </a:lnTo>
                  <a:lnTo>
                    <a:pt x="908" y="9817"/>
                  </a:lnTo>
                  <a:lnTo>
                    <a:pt x="908" y="9817"/>
                  </a:lnTo>
                  <a:lnTo>
                    <a:pt x="1156" y="10065"/>
                  </a:lnTo>
                  <a:lnTo>
                    <a:pt x="1444" y="10312"/>
                  </a:lnTo>
                  <a:lnTo>
                    <a:pt x="1733" y="10477"/>
                  </a:lnTo>
                  <a:lnTo>
                    <a:pt x="2063" y="10601"/>
                  </a:lnTo>
                  <a:lnTo>
                    <a:pt x="2393" y="10683"/>
                  </a:lnTo>
                  <a:lnTo>
                    <a:pt x="2723" y="10683"/>
                  </a:lnTo>
                  <a:lnTo>
                    <a:pt x="3053" y="10642"/>
                  </a:lnTo>
                  <a:lnTo>
                    <a:pt x="3342" y="10477"/>
                  </a:lnTo>
                  <a:lnTo>
                    <a:pt x="3342" y="10477"/>
                  </a:lnTo>
                  <a:lnTo>
                    <a:pt x="3094" y="11220"/>
                  </a:lnTo>
                  <a:lnTo>
                    <a:pt x="2971" y="11591"/>
                  </a:lnTo>
                  <a:lnTo>
                    <a:pt x="2929" y="11962"/>
                  </a:lnTo>
                  <a:lnTo>
                    <a:pt x="2888" y="12333"/>
                  </a:lnTo>
                  <a:lnTo>
                    <a:pt x="2888" y="12746"/>
                  </a:lnTo>
                  <a:lnTo>
                    <a:pt x="2929" y="13117"/>
                  </a:lnTo>
                  <a:lnTo>
                    <a:pt x="3012" y="13488"/>
                  </a:lnTo>
                  <a:lnTo>
                    <a:pt x="3012" y="13488"/>
                  </a:lnTo>
                  <a:lnTo>
                    <a:pt x="3177" y="13818"/>
                  </a:lnTo>
                  <a:lnTo>
                    <a:pt x="3383" y="14148"/>
                  </a:lnTo>
                  <a:lnTo>
                    <a:pt x="3630" y="14437"/>
                  </a:lnTo>
                  <a:lnTo>
                    <a:pt x="3919" y="14684"/>
                  </a:lnTo>
                  <a:lnTo>
                    <a:pt x="4249" y="14890"/>
                  </a:lnTo>
                  <a:lnTo>
                    <a:pt x="4620" y="15014"/>
                  </a:lnTo>
                  <a:lnTo>
                    <a:pt x="4950" y="15055"/>
                  </a:lnTo>
                  <a:lnTo>
                    <a:pt x="5322" y="15014"/>
                  </a:lnTo>
                  <a:lnTo>
                    <a:pt x="5322" y="15014"/>
                  </a:lnTo>
                  <a:lnTo>
                    <a:pt x="5198" y="15385"/>
                  </a:lnTo>
                  <a:lnTo>
                    <a:pt x="5115" y="15757"/>
                  </a:lnTo>
                  <a:lnTo>
                    <a:pt x="5115" y="16128"/>
                  </a:lnTo>
                  <a:lnTo>
                    <a:pt x="5198" y="16499"/>
                  </a:lnTo>
                  <a:lnTo>
                    <a:pt x="5322" y="16870"/>
                  </a:lnTo>
                  <a:lnTo>
                    <a:pt x="5528" y="17241"/>
                  </a:lnTo>
                  <a:lnTo>
                    <a:pt x="5775" y="17571"/>
                  </a:lnTo>
                  <a:lnTo>
                    <a:pt x="6023" y="17819"/>
                  </a:lnTo>
                  <a:lnTo>
                    <a:pt x="6023" y="17819"/>
                  </a:lnTo>
                  <a:lnTo>
                    <a:pt x="6311" y="18025"/>
                  </a:lnTo>
                  <a:lnTo>
                    <a:pt x="6641" y="18231"/>
                  </a:lnTo>
                  <a:lnTo>
                    <a:pt x="6930" y="18355"/>
                  </a:lnTo>
                  <a:lnTo>
                    <a:pt x="7260" y="18479"/>
                  </a:lnTo>
                  <a:lnTo>
                    <a:pt x="7260" y="18479"/>
                  </a:lnTo>
                  <a:lnTo>
                    <a:pt x="7136" y="17860"/>
                  </a:lnTo>
                  <a:lnTo>
                    <a:pt x="6930" y="17241"/>
                  </a:lnTo>
                  <a:lnTo>
                    <a:pt x="6724" y="16623"/>
                  </a:lnTo>
                  <a:lnTo>
                    <a:pt x="6435" y="16045"/>
                  </a:lnTo>
                  <a:lnTo>
                    <a:pt x="6435" y="16045"/>
                  </a:lnTo>
                  <a:lnTo>
                    <a:pt x="6641" y="16293"/>
                  </a:lnTo>
                  <a:lnTo>
                    <a:pt x="6889" y="16417"/>
                  </a:lnTo>
                  <a:lnTo>
                    <a:pt x="7136" y="16458"/>
                  </a:lnTo>
                  <a:lnTo>
                    <a:pt x="7466" y="16458"/>
                  </a:lnTo>
                  <a:lnTo>
                    <a:pt x="7466" y="16458"/>
                  </a:lnTo>
                  <a:lnTo>
                    <a:pt x="7838" y="16458"/>
                  </a:lnTo>
                  <a:lnTo>
                    <a:pt x="8209" y="16375"/>
                  </a:lnTo>
                  <a:lnTo>
                    <a:pt x="8539" y="16252"/>
                  </a:lnTo>
                  <a:lnTo>
                    <a:pt x="8869" y="16045"/>
                  </a:lnTo>
                  <a:lnTo>
                    <a:pt x="8869" y="16045"/>
                  </a:lnTo>
                  <a:lnTo>
                    <a:pt x="9322" y="15715"/>
                  </a:lnTo>
                  <a:lnTo>
                    <a:pt x="9735" y="15344"/>
                  </a:lnTo>
                  <a:lnTo>
                    <a:pt x="10106" y="14849"/>
                  </a:lnTo>
                  <a:lnTo>
                    <a:pt x="10354" y="14354"/>
                  </a:lnTo>
                  <a:lnTo>
                    <a:pt x="10560" y="13818"/>
                  </a:lnTo>
                  <a:lnTo>
                    <a:pt x="10683" y="13241"/>
                  </a:lnTo>
                  <a:lnTo>
                    <a:pt x="10725" y="12704"/>
                  </a:lnTo>
                  <a:lnTo>
                    <a:pt x="10683" y="12127"/>
                  </a:lnTo>
                  <a:lnTo>
                    <a:pt x="10683" y="12127"/>
                  </a:lnTo>
                  <a:lnTo>
                    <a:pt x="10848" y="12416"/>
                  </a:lnTo>
                  <a:lnTo>
                    <a:pt x="11013" y="12704"/>
                  </a:lnTo>
                  <a:lnTo>
                    <a:pt x="11261" y="12911"/>
                  </a:lnTo>
                  <a:lnTo>
                    <a:pt x="11508" y="13076"/>
                  </a:lnTo>
                  <a:lnTo>
                    <a:pt x="11797" y="13241"/>
                  </a:lnTo>
                  <a:lnTo>
                    <a:pt x="12127" y="13364"/>
                  </a:lnTo>
                  <a:lnTo>
                    <a:pt x="12457" y="13406"/>
                  </a:lnTo>
                  <a:lnTo>
                    <a:pt x="12787" y="13447"/>
                  </a:lnTo>
                  <a:lnTo>
                    <a:pt x="12787" y="13447"/>
                  </a:lnTo>
                  <a:lnTo>
                    <a:pt x="12581" y="13117"/>
                  </a:lnTo>
                  <a:lnTo>
                    <a:pt x="12581" y="13117"/>
                  </a:lnTo>
                  <a:lnTo>
                    <a:pt x="12375" y="12746"/>
                  </a:lnTo>
                  <a:lnTo>
                    <a:pt x="12251" y="12292"/>
                  </a:lnTo>
                  <a:lnTo>
                    <a:pt x="12168" y="11880"/>
                  </a:lnTo>
                  <a:lnTo>
                    <a:pt x="12127" y="1142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5" name="Google Shape;4875;p53">
              <a:extLst>
                <a:ext uri="{FF2B5EF4-FFF2-40B4-BE49-F238E27FC236}">
                  <a16:creationId xmlns:a16="http://schemas.microsoft.com/office/drawing/2014/main" id="{85BB7557-B97A-DD8F-9DFE-EB43B43315E9}"/>
                </a:ext>
              </a:extLst>
            </p:cNvPr>
            <p:cNvSpPr/>
            <p:nvPr/>
          </p:nvSpPr>
          <p:spPr>
            <a:xfrm>
              <a:off x="2251925" y="2982750"/>
              <a:ext cx="188725" cy="335150"/>
            </a:xfrm>
            <a:custGeom>
              <a:avLst/>
              <a:gdLst/>
              <a:ahLst/>
              <a:cxnLst/>
              <a:rect l="l" t="t" r="r" b="b"/>
              <a:pathLst>
                <a:path w="7549" h="13406" extrusionOk="0">
                  <a:moveTo>
                    <a:pt x="5899" y="1"/>
                  </a:moveTo>
                  <a:lnTo>
                    <a:pt x="5775" y="290"/>
                  </a:lnTo>
                  <a:lnTo>
                    <a:pt x="5651" y="578"/>
                  </a:lnTo>
                  <a:lnTo>
                    <a:pt x="5404" y="949"/>
                  </a:lnTo>
                  <a:lnTo>
                    <a:pt x="5115" y="1279"/>
                  </a:lnTo>
                  <a:lnTo>
                    <a:pt x="4785" y="1609"/>
                  </a:lnTo>
                  <a:lnTo>
                    <a:pt x="4414" y="1857"/>
                  </a:lnTo>
                  <a:lnTo>
                    <a:pt x="4002" y="2063"/>
                  </a:lnTo>
                  <a:lnTo>
                    <a:pt x="3589" y="2228"/>
                  </a:lnTo>
                  <a:lnTo>
                    <a:pt x="3135" y="2311"/>
                  </a:lnTo>
                  <a:lnTo>
                    <a:pt x="2682" y="2311"/>
                  </a:lnTo>
                  <a:lnTo>
                    <a:pt x="2970" y="2517"/>
                  </a:lnTo>
                  <a:lnTo>
                    <a:pt x="3218" y="2764"/>
                  </a:lnTo>
                  <a:lnTo>
                    <a:pt x="3424" y="3053"/>
                  </a:lnTo>
                  <a:lnTo>
                    <a:pt x="3589" y="3342"/>
                  </a:lnTo>
                  <a:lnTo>
                    <a:pt x="3713" y="3672"/>
                  </a:lnTo>
                  <a:lnTo>
                    <a:pt x="3754" y="4002"/>
                  </a:lnTo>
                  <a:lnTo>
                    <a:pt x="3754" y="4332"/>
                  </a:lnTo>
                  <a:lnTo>
                    <a:pt x="3713" y="4703"/>
                  </a:lnTo>
                  <a:lnTo>
                    <a:pt x="3630" y="4992"/>
                  </a:lnTo>
                  <a:lnTo>
                    <a:pt x="3465" y="5321"/>
                  </a:lnTo>
                  <a:lnTo>
                    <a:pt x="3259" y="5569"/>
                  </a:lnTo>
                  <a:lnTo>
                    <a:pt x="3012" y="5816"/>
                  </a:lnTo>
                  <a:lnTo>
                    <a:pt x="2723" y="6023"/>
                  </a:lnTo>
                  <a:lnTo>
                    <a:pt x="2393" y="6188"/>
                  </a:lnTo>
                  <a:lnTo>
                    <a:pt x="2063" y="6270"/>
                  </a:lnTo>
                  <a:lnTo>
                    <a:pt x="1733" y="6311"/>
                  </a:lnTo>
                  <a:lnTo>
                    <a:pt x="1939" y="6476"/>
                  </a:lnTo>
                  <a:lnTo>
                    <a:pt x="2063" y="6683"/>
                  </a:lnTo>
                  <a:lnTo>
                    <a:pt x="2187" y="6930"/>
                  </a:lnTo>
                  <a:lnTo>
                    <a:pt x="2228" y="7178"/>
                  </a:lnTo>
                  <a:lnTo>
                    <a:pt x="2187" y="7466"/>
                  </a:lnTo>
                  <a:lnTo>
                    <a:pt x="2146" y="7714"/>
                  </a:lnTo>
                  <a:lnTo>
                    <a:pt x="2063" y="8002"/>
                  </a:lnTo>
                  <a:lnTo>
                    <a:pt x="1981" y="8250"/>
                  </a:lnTo>
                  <a:lnTo>
                    <a:pt x="1816" y="8539"/>
                  </a:lnTo>
                  <a:lnTo>
                    <a:pt x="1609" y="8827"/>
                  </a:lnTo>
                  <a:lnTo>
                    <a:pt x="1403" y="9075"/>
                  </a:lnTo>
                  <a:lnTo>
                    <a:pt x="1156" y="9322"/>
                  </a:lnTo>
                  <a:lnTo>
                    <a:pt x="867" y="9529"/>
                  </a:lnTo>
                  <a:lnTo>
                    <a:pt x="619" y="9735"/>
                  </a:lnTo>
                  <a:lnTo>
                    <a:pt x="331" y="9900"/>
                  </a:lnTo>
                  <a:lnTo>
                    <a:pt x="1" y="10065"/>
                  </a:lnTo>
                  <a:lnTo>
                    <a:pt x="42" y="10477"/>
                  </a:lnTo>
                  <a:lnTo>
                    <a:pt x="166" y="10890"/>
                  </a:lnTo>
                  <a:lnTo>
                    <a:pt x="290" y="11302"/>
                  </a:lnTo>
                  <a:lnTo>
                    <a:pt x="454" y="11673"/>
                  </a:lnTo>
                  <a:lnTo>
                    <a:pt x="661" y="12003"/>
                  </a:lnTo>
                  <a:lnTo>
                    <a:pt x="908" y="12333"/>
                  </a:lnTo>
                  <a:lnTo>
                    <a:pt x="1197" y="12663"/>
                  </a:lnTo>
                  <a:lnTo>
                    <a:pt x="1486" y="12911"/>
                  </a:lnTo>
                  <a:lnTo>
                    <a:pt x="1733" y="13076"/>
                  </a:lnTo>
                  <a:lnTo>
                    <a:pt x="1939" y="13199"/>
                  </a:lnTo>
                  <a:lnTo>
                    <a:pt x="2228" y="13282"/>
                  </a:lnTo>
                  <a:lnTo>
                    <a:pt x="2476" y="13364"/>
                  </a:lnTo>
                  <a:lnTo>
                    <a:pt x="2764" y="13406"/>
                  </a:lnTo>
                  <a:lnTo>
                    <a:pt x="3012" y="13406"/>
                  </a:lnTo>
                  <a:lnTo>
                    <a:pt x="3589" y="13364"/>
                  </a:lnTo>
                  <a:lnTo>
                    <a:pt x="4125" y="13199"/>
                  </a:lnTo>
                  <a:lnTo>
                    <a:pt x="4662" y="12993"/>
                  </a:lnTo>
                  <a:lnTo>
                    <a:pt x="5157" y="12704"/>
                  </a:lnTo>
                  <a:lnTo>
                    <a:pt x="5610" y="12333"/>
                  </a:lnTo>
                  <a:lnTo>
                    <a:pt x="5981" y="11921"/>
                  </a:lnTo>
                  <a:lnTo>
                    <a:pt x="6270" y="11467"/>
                  </a:lnTo>
                  <a:lnTo>
                    <a:pt x="6476" y="10972"/>
                  </a:lnTo>
                  <a:lnTo>
                    <a:pt x="6641" y="10436"/>
                  </a:lnTo>
                  <a:lnTo>
                    <a:pt x="6683" y="9900"/>
                  </a:lnTo>
                  <a:lnTo>
                    <a:pt x="6683" y="9322"/>
                  </a:lnTo>
                  <a:lnTo>
                    <a:pt x="6559" y="8786"/>
                  </a:lnTo>
                  <a:lnTo>
                    <a:pt x="6353" y="8291"/>
                  </a:lnTo>
                  <a:lnTo>
                    <a:pt x="6683" y="8044"/>
                  </a:lnTo>
                  <a:lnTo>
                    <a:pt x="6930" y="7755"/>
                  </a:lnTo>
                  <a:lnTo>
                    <a:pt x="7178" y="7425"/>
                  </a:lnTo>
                  <a:lnTo>
                    <a:pt x="7343" y="7054"/>
                  </a:lnTo>
                  <a:lnTo>
                    <a:pt x="7466" y="6683"/>
                  </a:lnTo>
                  <a:lnTo>
                    <a:pt x="7549" y="6311"/>
                  </a:lnTo>
                  <a:lnTo>
                    <a:pt x="7549" y="5899"/>
                  </a:lnTo>
                  <a:lnTo>
                    <a:pt x="7466" y="5486"/>
                  </a:lnTo>
                  <a:lnTo>
                    <a:pt x="7343" y="5115"/>
                  </a:lnTo>
                  <a:lnTo>
                    <a:pt x="7136" y="4744"/>
                  </a:lnTo>
                  <a:lnTo>
                    <a:pt x="6889" y="4455"/>
                  </a:lnTo>
                  <a:lnTo>
                    <a:pt x="6600" y="4167"/>
                  </a:lnTo>
                  <a:lnTo>
                    <a:pt x="6270" y="3919"/>
                  </a:lnTo>
                  <a:lnTo>
                    <a:pt x="5940" y="3713"/>
                  </a:lnTo>
                  <a:lnTo>
                    <a:pt x="5569" y="3589"/>
                  </a:lnTo>
                  <a:lnTo>
                    <a:pt x="5157" y="3507"/>
                  </a:lnTo>
                  <a:lnTo>
                    <a:pt x="5280" y="3424"/>
                  </a:lnTo>
                  <a:lnTo>
                    <a:pt x="5404" y="3342"/>
                  </a:lnTo>
                  <a:lnTo>
                    <a:pt x="5569" y="3094"/>
                  </a:lnTo>
                  <a:lnTo>
                    <a:pt x="5816" y="2517"/>
                  </a:lnTo>
                  <a:lnTo>
                    <a:pt x="5899" y="2228"/>
                  </a:lnTo>
                  <a:lnTo>
                    <a:pt x="6023" y="1939"/>
                  </a:lnTo>
                  <a:lnTo>
                    <a:pt x="6064" y="1651"/>
                  </a:lnTo>
                  <a:lnTo>
                    <a:pt x="6105" y="1362"/>
                  </a:lnTo>
                  <a:lnTo>
                    <a:pt x="6105" y="1073"/>
                  </a:lnTo>
                  <a:lnTo>
                    <a:pt x="6105" y="784"/>
                  </a:lnTo>
                  <a:lnTo>
                    <a:pt x="6064" y="496"/>
                  </a:lnTo>
                  <a:lnTo>
                    <a:pt x="5981" y="248"/>
                  </a:lnTo>
                  <a:lnTo>
                    <a:pt x="5899"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6" name="Google Shape;4876;p53">
              <a:extLst>
                <a:ext uri="{FF2B5EF4-FFF2-40B4-BE49-F238E27FC236}">
                  <a16:creationId xmlns:a16="http://schemas.microsoft.com/office/drawing/2014/main" id="{8FA05AE4-C985-22EA-4E91-38769EA62116}"/>
                </a:ext>
              </a:extLst>
            </p:cNvPr>
            <p:cNvSpPr/>
            <p:nvPr/>
          </p:nvSpPr>
          <p:spPr>
            <a:xfrm>
              <a:off x="2131300" y="2818800"/>
              <a:ext cx="268100" cy="415575"/>
            </a:xfrm>
            <a:custGeom>
              <a:avLst/>
              <a:gdLst/>
              <a:ahLst/>
              <a:cxnLst/>
              <a:rect l="l" t="t" r="r" b="b"/>
              <a:pathLst>
                <a:path w="10724" h="16623" extrusionOk="0">
                  <a:moveTo>
                    <a:pt x="4372" y="1"/>
                  </a:moveTo>
                  <a:lnTo>
                    <a:pt x="4455" y="413"/>
                  </a:lnTo>
                  <a:lnTo>
                    <a:pt x="4496" y="867"/>
                  </a:lnTo>
                  <a:lnTo>
                    <a:pt x="4496" y="1321"/>
                  </a:lnTo>
                  <a:lnTo>
                    <a:pt x="4455" y="1774"/>
                  </a:lnTo>
                  <a:lnTo>
                    <a:pt x="4331" y="2352"/>
                  </a:lnTo>
                  <a:lnTo>
                    <a:pt x="4083" y="2929"/>
                  </a:lnTo>
                  <a:lnTo>
                    <a:pt x="3795" y="3465"/>
                  </a:lnTo>
                  <a:lnTo>
                    <a:pt x="3465" y="3960"/>
                  </a:lnTo>
                  <a:lnTo>
                    <a:pt x="3052" y="4373"/>
                  </a:lnTo>
                  <a:lnTo>
                    <a:pt x="2805" y="4538"/>
                  </a:lnTo>
                  <a:lnTo>
                    <a:pt x="2557" y="4703"/>
                  </a:lnTo>
                  <a:lnTo>
                    <a:pt x="2310" y="4827"/>
                  </a:lnTo>
                  <a:lnTo>
                    <a:pt x="2021" y="4950"/>
                  </a:lnTo>
                  <a:lnTo>
                    <a:pt x="1732" y="5033"/>
                  </a:lnTo>
                  <a:lnTo>
                    <a:pt x="1444" y="5074"/>
                  </a:lnTo>
                  <a:lnTo>
                    <a:pt x="1650" y="5115"/>
                  </a:lnTo>
                  <a:lnTo>
                    <a:pt x="1815" y="5198"/>
                  </a:lnTo>
                  <a:lnTo>
                    <a:pt x="1980" y="5321"/>
                  </a:lnTo>
                  <a:lnTo>
                    <a:pt x="2104" y="5445"/>
                  </a:lnTo>
                  <a:lnTo>
                    <a:pt x="2351" y="5734"/>
                  </a:lnTo>
                  <a:lnTo>
                    <a:pt x="2516" y="6064"/>
                  </a:lnTo>
                  <a:lnTo>
                    <a:pt x="2640" y="6476"/>
                  </a:lnTo>
                  <a:lnTo>
                    <a:pt x="2681" y="6848"/>
                  </a:lnTo>
                  <a:lnTo>
                    <a:pt x="2640" y="7260"/>
                  </a:lnTo>
                  <a:lnTo>
                    <a:pt x="2516" y="7631"/>
                  </a:lnTo>
                  <a:lnTo>
                    <a:pt x="2351" y="8002"/>
                  </a:lnTo>
                  <a:lnTo>
                    <a:pt x="2104" y="8291"/>
                  </a:lnTo>
                  <a:lnTo>
                    <a:pt x="1815" y="8580"/>
                  </a:lnTo>
                  <a:lnTo>
                    <a:pt x="1485" y="8827"/>
                  </a:lnTo>
                  <a:lnTo>
                    <a:pt x="1155" y="8992"/>
                  </a:lnTo>
                  <a:lnTo>
                    <a:pt x="784" y="9157"/>
                  </a:lnTo>
                  <a:lnTo>
                    <a:pt x="413" y="9281"/>
                  </a:lnTo>
                  <a:lnTo>
                    <a:pt x="0" y="9364"/>
                  </a:lnTo>
                  <a:lnTo>
                    <a:pt x="248" y="9652"/>
                  </a:lnTo>
                  <a:lnTo>
                    <a:pt x="454" y="9982"/>
                  </a:lnTo>
                  <a:lnTo>
                    <a:pt x="619" y="10353"/>
                  </a:lnTo>
                  <a:lnTo>
                    <a:pt x="742" y="10725"/>
                  </a:lnTo>
                  <a:lnTo>
                    <a:pt x="825" y="11096"/>
                  </a:lnTo>
                  <a:lnTo>
                    <a:pt x="866" y="11467"/>
                  </a:lnTo>
                  <a:lnTo>
                    <a:pt x="866" y="11838"/>
                  </a:lnTo>
                  <a:lnTo>
                    <a:pt x="825" y="12251"/>
                  </a:lnTo>
                  <a:lnTo>
                    <a:pt x="742" y="12498"/>
                  </a:lnTo>
                  <a:lnTo>
                    <a:pt x="660" y="12787"/>
                  </a:lnTo>
                  <a:lnTo>
                    <a:pt x="413" y="13282"/>
                  </a:lnTo>
                  <a:lnTo>
                    <a:pt x="742" y="13199"/>
                  </a:lnTo>
                  <a:lnTo>
                    <a:pt x="1072" y="13076"/>
                  </a:lnTo>
                  <a:lnTo>
                    <a:pt x="1361" y="12952"/>
                  </a:lnTo>
                  <a:lnTo>
                    <a:pt x="1609" y="12746"/>
                  </a:lnTo>
                  <a:lnTo>
                    <a:pt x="1897" y="12539"/>
                  </a:lnTo>
                  <a:lnTo>
                    <a:pt x="2104" y="12292"/>
                  </a:lnTo>
                  <a:lnTo>
                    <a:pt x="2310" y="12044"/>
                  </a:lnTo>
                  <a:lnTo>
                    <a:pt x="2475" y="11756"/>
                  </a:lnTo>
                  <a:lnTo>
                    <a:pt x="2475" y="11756"/>
                  </a:lnTo>
                  <a:lnTo>
                    <a:pt x="2434" y="12374"/>
                  </a:lnTo>
                  <a:lnTo>
                    <a:pt x="2434" y="12663"/>
                  </a:lnTo>
                  <a:lnTo>
                    <a:pt x="2475" y="12952"/>
                  </a:lnTo>
                  <a:lnTo>
                    <a:pt x="2557" y="13241"/>
                  </a:lnTo>
                  <a:lnTo>
                    <a:pt x="2640" y="13529"/>
                  </a:lnTo>
                  <a:lnTo>
                    <a:pt x="2764" y="13777"/>
                  </a:lnTo>
                  <a:lnTo>
                    <a:pt x="2970" y="14024"/>
                  </a:lnTo>
                  <a:lnTo>
                    <a:pt x="3176" y="14230"/>
                  </a:lnTo>
                  <a:lnTo>
                    <a:pt x="3423" y="14437"/>
                  </a:lnTo>
                  <a:lnTo>
                    <a:pt x="3671" y="14560"/>
                  </a:lnTo>
                  <a:lnTo>
                    <a:pt x="3960" y="14684"/>
                  </a:lnTo>
                  <a:lnTo>
                    <a:pt x="4248" y="14725"/>
                  </a:lnTo>
                  <a:lnTo>
                    <a:pt x="4537" y="14767"/>
                  </a:lnTo>
                  <a:lnTo>
                    <a:pt x="4826" y="14725"/>
                  </a:lnTo>
                  <a:lnTo>
                    <a:pt x="5115" y="14643"/>
                  </a:lnTo>
                  <a:lnTo>
                    <a:pt x="5115" y="14643"/>
                  </a:lnTo>
                  <a:lnTo>
                    <a:pt x="4950" y="15097"/>
                  </a:lnTo>
                  <a:lnTo>
                    <a:pt x="4867" y="15592"/>
                  </a:lnTo>
                  <a:lnTo>
                    <a:pt x="4826" y="16128"/>
                  </a:lnTo>
                  <a:lnTo>
                    <a:pt x="4826" y="16623"/>
                  </a:lnTo>
                  <a:lnTo>
                    <a:pt x="5156" y="16458"/>
                  </a:lnTo>
                  <a:lnTo>
                    <a:pt x="5444" y="16293"/>
                  </a:lnTo>
                  <a:lnTo>
                    <a:pt x="5692" y="16087"/>
                  </a:lnTo>
                  <a:lnTo>
                    <a:pt x="5981" y="15880"/>
                  </a:lnTo>
                  <a:lnTo>
                    <a:pt x="6228" y="15633"/>
                  </a:lnTo>
                  <a:lnTo>
                    <a:pt x="6434" y="15385"/>
                  </a:lnTo>
                  <a:lnTo>
                    <a:pt x="6641" y="15097"/>
                  </a:lnTo>
                  <a:lnTo>
                    <a:pt x="6806" y="14808"/>
                  </a:lnTo>
                  <a:lnTo>
                    <a:pt x="6888" y="14560"/>
                  </a:lnTo>
                  <a:lnTo>
                    <a:pt x="6971" y="14272"/>
                  </a:lnTo>
                  <a:lnTo>
                    <a:pt x="7012" y="14024"/>
                  </a:lnTo>
                  <a:lnTo>
                    <a:pt x="7053" y="13736"/>
                  </a:lnTo>
                  <a:lnTo>
                    <a:pt x="7012" y="13488"/>
                  </a:lnTo>
                  <a:lnTo>
                    <a:pt x="6888" y="13241"/>
                  </a:lnTo>
                  <a:lnTo>
                    <a:pt x="6764" y="13034"/>
                  </a:lnTo>
                  <a:lnTo>
                    <a:pt x="6558" y="12869"/>
                  </a:lnTo>
                  <a:lnTo>
                    <a:pt x="6888" y="12828"/>
                  </a:lnTo>
                  <a:lnTo>
                    <a:pt x="7218" y="12746"/>
                  </a:lnTo>
                  <a:lnTo>
                    <a:pt x="7548" y="12581"/>
                  </a:lnTo>
                  <a:lnTo>
                    <a:pt x="7837" y="12374"/>
                  </a:lnTo>
                  <a:lnTo>
                    <a:pt x="8084" y="12127"/>
                  </a:lnTo>
                  <a:lnTo>
                    <a:pt x="8290" y="11879"/>
                  </a:lnTo>
                  <a:lnTo>
                    <a:pt x="8455" y="11550"/>
                  </a:lnTo>
                  <a:lnTo>
                    <a:pt x="8538" y="11261"/>
                  </a:lnTo>
                  <a:lnTo>
                    <a:pt x="8579" y="10890"/>
                  </a:lnTo>
                  <a:lnTo>
                    <a:pt x="8579" y="10560"/>
                  </a:lnTo>
                  <a:lnTo>
                    <a:pt x="8538" y="10230"/>
                  </a:lnTo>
                  <a:lnTo>
                    <a:pt x="8414" y="9900"/>
                  </a:lnTo>
                  <a:lnTo>
                    <a:pt x="8249" y="9611"/>
                  </a:lnTo>
                  <a:lnTo>
                    <a:pt x="8043" y="9322"/>
                  </a:lnTo>
                  <a:lnTo>
                    <a:pt x="7795" y="9075"/>
                  </a:lnTo>
                  <a:lnTo>
                    <a:pt x="7507" y="8869"/>
                  </a:lnTo>
                  <a:lnTo>
                    <a:pt x="7960" y="8869"/>
                  </a:lnTo>
                  <a:lnTo>
                    <a:pt x="8414" y="8786"/>
                  </a:lnTo>
                  <a:lnTo>
                    <a:pt x="8827" y="8621"/>
                  </a:lnTo>
                  <a:lnTo>
                    <a:pt x="9239" y="8415"/>
                  </a:lnTo>
                  <a:lnTo>
                    <a:pt x="9610" y="8167"/>
                  </a:lnTo>
                  <a:lnTo>
                    <a:pt x="9940" y="7837"/>
                  </a:lnTo>
                  <a:lnTo>
                    <a:pt x="10229" y="7507"/>
                  </a:lnTo>
                  <a:lnTo>
                    <a:pt x="10476" y="7136"/>
                  </a:lnTo>
                  <a:lnTo>
                    <a:pt x="10600" y="6848"/>
                  </a:lnTo>
                  <a:lnTo>
                    <a:pt x="10724" y="6559"/>
                  </a:lnTo>
                  <a:lnTo>
                    <a:pt x="10476" y="6105"/>
                  </a:lnTo>
                  <a:lnTo>
                    <a:pt x="10146" y="5693"/>
                  </a:lnTo>
                  <a:lnTo>
                    <a:pt x="9775" y="5321"/>
                  </a:lnTo>
                  <a:lnTo>
                    <a:pt x="9569" y="5198"/>
                  </a:lnTo>
                  <a:lnTo>
                    <a:pt x="9322" y="5074"/>
                  </a:lnTo>
                  <a:lnTo>
                    <a:pt x="8992" y="4950"/>
                  </a:lnTo>
                  <a:lnTo>
                    <a:pt x="8620" y="4827"/>
                  </a:lnTo>
                  <a:lnTo>
                    <a:pt x="7878" y="4703"/>
                  </a:lnTo>
                  <a:lnTo>
                    <a:pt x="7919" y="4167"/>
                  </a:lnTo>
                  <a:lnTo>
                    <a:pt x="7878" y="3672"/>
                  </a:lnTo>
                  <a:lnTo>
                    <a:pt x="7795" y="3135"/>
                  </a:lnTo>
                  <a:lnTo>
                    <a:pt x="7631" y="2682"/>
                  </a:lnTo>
                  <a:lnTo>
                    <a:pt x="7424" y="2187"/>
                  </a:lnTo>
                  <a:lnTo>
                    <a:pt x="7177" y="1733"/>
                  </a:lnTo>
                  <a:lnTo>
                    <a:pt x="6847" y="1321"/>
                  </a:lnTo>
                  <a:lnTo>
                    <a:pt x="6476" y="949"/>
                  </a:lnTo>
                  <a:lnTo>
                    <a:pt x="6022" y="619"/>
                  </a:lnTo>
                  <a:lnTo>
                    <a:pt x="5527" y="331"/>
                  </a:lnTo>
                  <a:lnTo>
                    <a:pt x="4950" y="125"/>
                  </a:lnTo>
                  <a:lnTo>
                    <a:pt x="4372"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7" name="Google Shape;4877;p53">
              <a:extLst>
                <a:ext uri="{FF2B5EF4-FFF2-40B4-BE49-F238E27FC236}">
                  <a16:creationId xmlns:a16="http://schemas.microsoft.com/office/drawing/2014/main" id="{FD1DAF73-BE2C-DAB1-9EF7-49410883EF2F}"/>
                </a:ext>
              </a:extLst>
            </p:cNvPr>
            <p:cNvSpPr/>
            <p:nvPr/>
          </p:nvSpPr>
          <p:spPr>
            <a:xfrm>
              <a:off x="2141600" y="3242600"/>
              <a:ext cx="46425" cy="46425"/>
            </a:xfrm>
            <a:custGeom>
              <a:avLst/>
              <a:gdLst/>
              <a:ahLst/>
              <a:cxnLst/>
              <a:rect l="l" t="t" r="r" b="b"/>
              <a:pathLst>
                <a:path w="1857" h="1857" extrusionOk="0">
                  <a:moveTo>
                    <a:pt x="743" y="1"/>
                  </a:moveTo>
                  <a:lnTo>
                    <a:pt x="578" y="83"/>
                  </a:lnTo>
                  <a:lnTo>
                    <a:pt x="413" y="166"/>
                  </a:lnTo>
                  <a:lnTo>
                    <a:pt x="248" y="248"/>
                  </a:lnTo>
                  <a:lnTo>
                    <a:pt x="165" y="413"/>
                  </a:lnTo>
                  <a:lnTo>
                    <a:pt x="83" y="578"/>
                  </a:lnTo>
                  <a:lnTo>
                    <a:pt x="1" y="743"/>
                  </a:lnTo>
                  <a:lnTo>
                    <a:pt x="1" y="908"/>
                  </a:lnTo>
                  <a:lnTo>
                    <a:pt x="1" y="1114"/>
                  </a:lnTo>
                  <a:lnTo>
                    <a:pt x="83" y="1279"/>
                  </a:lnTo>
                  <a:lnTo>
                    <a:pt x="165" y="1444"/>
                  </a:lnTo>
                  <a:lnTo>
                    <a:pt x="248" y="1568"/>
                  </a:lnTo>
                  <a:lnTo>
                    <a:pt x="413" y="1692"/>
                  </a:lnTo>
                  <a:lnTo>
                    <a:pt x="578" y="1774"/>
                  </a:lnTo>
                  <a:lnTo>
                    <a:pt x="743" y="1815"/>
                  </a:lnTo>
                  <a:lnTo>
                    <a:pt x="908" y="1857"/>
                  </a:lnTo>
                  <a:lnTo>
                    <a:pt x="1114" y="1815"/>
                  </a:lnTo>
                  <a:lnTo>
                    <a:pt x="1279" y="1774"/>
                  </a:lnTo>
                  <a:lnTo>
                    <a:pt x="1444" y="1692"/>
                  </a:lnTo>
                  <a:lnTo>
                    <a:pt x="1568" y="1568"/>
                  </a:lnTo>
                  <a:lnTo>
                    <a:pt x="1692" y="1444"/>
                  </a:lnTo>
                  <a:lnTo>
                    <a:pt x="1774" y="1279"/>
                  </a:lnTo>
                  <a:lnTo>
                    <a:pt x="1815" y="1114"/>
                  </a:lnTo>
                  <a:lnTo>
                    <a:pt x="1857" y="908"/>
                  </a:lnTo>
                  <a:lnTo>
                    <a:pt x="1815" y="743"/>
                  </a:lnTo>
                  <a:lnTo>
                    <a:pt x="1774" y="578"/>
                  </a:lnTo>
                  <a:lnTo>
                    <a:pt x="1692" y="413"/>
                  </a:lnTo>
                  <a:lnTo>
                    <a:pt x="1568" y="248"/>
                  </a:lnTo>
                  <a:lnTo>
                    <a:pt x="1444" y="166"/>
                  </a:lnTo>
                  <a:lnTo>
                    <a:pt x="1279" y="83"/>
                  </a:lnTo>
                  <a:lnTo>
                    <a:pt x="1114" y="1"/>
                  </a:lnTo>
                  <a:close/>
                </a:path>
              </a:pathLst>
            </a:custGeom>
            <a:solidFill>
              <a:srgbClr val="3253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8" name="Google Shape;4878;p53">
              <a:extLst>
                <a:ext uri="{FF2B5EF4-FFF2-40B4-BE49-F238E27FC236}">
                  <a16:creationId xmlns:a16="http://schemas.microsoft.com/office/drawing/2014/main" id="{15ACB103-E416-AFCC-5D6B-CD5307104F20}"/>
                </a:ext>
              </a:extLst>
            </p:cNvPr>
            <p:cNvSpPr/>
            <p:nvPr/>
          </p:nvSpPr>
          <p:spPr>
            <a:xfrm>
              <a:off x="1645625" y="3108550"/>
              <a:ext cx="103125" cy="139225"/>
            </a:xfrm>
            <a:custGeom>
              <a:avLst/>
              <a:gdLst/>
              <a:ahLst/>
              <a:cxnLst/>
              <a:rect l="l" t="t" r="r" b="b"/>
              <a:pathLst>
                <a:path w="4125" h="5569" extrusionOk="0">
                  <a:moveTo>
                    <a:pt x="372" y="1"/>
                  </a:moveTo>
                  <a:lnTo>
                    <a:pt x="248" y="207"/>
                  </a:lnTo>
                  <a:lnTo>
                    <a:pt x="165" y="413"/>
                  </a:lnTo>
                  <a:lnTo>
                    <a:pt x="83" y="661"/>
                  </a:lnTo>
                  <a:lnTo>
                    <a:pt x="42" y="908"/>
                  </a:lnTo>
                  <a:lnTo>
                    <a:pt x="0" y="1156"/>
                  </a:lnTo>
                  <a:lnTo>
                    <a:pt x="42" y="1403"/>
                  </a:lnTo>
                  <a:lnTo>
                    <a:pt x="83" y="1651"/>
                  </a:lnTo>
                  <a:lnTo>
                    <a:pt x="165" y="1898"/>
                  </a:lnTo>
                  <a:lnTo>
                    <a:pt x="289" y="2104"/>
                  </a:lnTo>
                  <a:lnTo>
                    <a:pt x="454" y="2311"/>
                  </a:lnTo>
                  <a:lnTo>
                    <a:pt x="619" y="2475"/>
                  </a:lnTo>
                  <a:lnTo>
                    <a:pt x="825" y="2640"/>
                  </a:lnTo>
                  <a:lnTo>
                    <a:pt x="1031" y="2764"/>
                  </a:lnTo>
                  <a:lnTo>
                    <a:pt x="1238" y="2847"/>
                  </a:lnTo>
                  <a:lnTo>
                    <a:pt x="1485" y="2929"/>
                  </a:lnTo>
                  <a:lnTo>
                    <a:pt x="1238" y="3094"/>
                  </a:lnTo>
                  <a:lnTo>
                    <a:pt x="1031" y="3300"/>
                  </a:lnTo>
                  <a:lnTo>
                    <a:pt x="908" y="3424"/>
                  </a:lnTo>
                  <a:lnTo>
                    <a:pt x="867" y="3548"/>
                  </a:lnTo>
                  <a:lnTo>
                    <a:pt x="784" y="3837"/>
                  </a:lnTo>
                  <a:lnTo>
                    <a:pt x="784" y="4125"/>
                  </a:lnTo>
                  <a:lnTo>
                    <a:pt x="867" y="4414"/>
                  </a:lnTo>
                  <a:lnTo>
                    <a:pt x="1031" y="4661"/>
                  </a:lnTo>
                  <a:lnTo>
                    <a:pt x="1238" y="4868"/>
                  </a:lnTo>
                  <a:lnTo>
                    <a:pt x="1485" y="5033"/>
                  </a:lnTo>
                  <a:lnTo>
                    <a:pt x="1733" y="5156"/>
                  </a:lnTo>
                  <a:lnTo>
                    <a:pt x="2021" y="5239"/>
                  </a:lnTo>
                  <a:lnTo>
                    <a:pt x="2310" y="5239"/>
                  </a:lnTo>
                  <a:lnTo>
                    <a:pt x="2599" y="5156"/>
                  </a:lnTo>
                  <a:lnTo>
                    <a:pt x="2846" y="5074"/>
                  </a:lnTo>
                  <a:lnTo>
                    <a:pt x="2970" y="4950"/>
                  </a:lnTo>
                  <a:lnTo>
                    <a:pt x="3005" y="4915"/>
                  </a:lnTo>
                  <a:lnTo>
                    <a:pt x="3005" y="4915"/>
                  </a:lnTo>
                  <a:lnTo>
                    <a:pt x="3053" y="5033"/>
                  </a:lnTo>
                  <a:lnTo>
                    <a:pt x="3176" y="5198"/>
                  </a:lnTo>
                  <a:lnTo>
                    <a:pt x="3341" y="5363"/>
                  </a:lnTo>
                  <a:lnTo>
                    <a:pt x="3506" y="5445"/>
                  </a:lnTo>
                  <a:lnTo>
                    <a:pt x="3712" y="5528"/>
                  </a:lnTo>
                  <a:lnTo>
                    <a:pt x="3919" y="5569"/>
                  </a:lnTo>
                  <a:lnTo>
                    <a:pt x="4125" y="5528"/>
                  </a:lnTo>
                  <a:lnTo>
                    <a:pt x="3919" y="5528"/>
                  </a:lnTo>
                  <a:lnTo>
                    <a:pt x="3712" y="5486"/>
                  </a:lnTo>
                  <a:lnTo>
                    <a:pt x="3547" y="5404"/>
                  </a:lnTo>
                  <a:lnTo>
                    <a:pt x="3382" y="5280"/>
                  </a:lnTo>
                  <a:lnTo>
                    <a:pt x="3218" y="5156"/>
                  </a:lnTo>
                  <a:lnTo>
                    <a:pt x="3135" y="4991"/>
                  </a:lnTo>
                  <a:lnTo>
                    <a:pt x="3094" y="4826"/>
                  </a:lnTo>
                  <a:lnTo>
                    <a:pt x="3053" y="4703"/>
                  </a:lnTo>
                  <a:lnTo>
                    <a:pt x="2970" y="4785"/>
                  </a:lnTo>
                  <a:lnTo>
                    <a:pt x="2805" y="4950"/>
                  </a:lnTo>
                  <a:lnTo>
                    <a:pt x="2558" y="5074"/>
                  </a:lnTo>
                  <a:lnTo>
                    <a:pt x="2021" y="5074"/>
                  </a:lnTo>
                  <a:lnTo>
                    <a:pt x="1774" y="5033"/>
                  </a:lnTo>
                  <a:lnTo>
                    <a:pt x="1526" y="4909"/>
                  </a:lnTo>
                  <a:lnTo>
                    <a:pt x="1320" y="4744"/>
                  </a:lnTo>
                  <a:lnTo>
                    <a:pt x="1155" y="4579"/>
                  </a:lnTo>
                  <a:lnTo>
                    <a:pt x="1031" y="4332"/>
                  </a:lnTo>
                  <a:lnTo>
                    <a:pt x="949" y="4125"/>
                  </a:lnTo>
                  <a:lnTo>
                    <a:pt x="949" y="3837"/>
                  </a:lnTo>
                  <a:lnTo>
                    <a:pt x="1031" y="3630"/>
                  </a:lnTo>
                  <a:lnTo>
                    <a:pt x="1155" y="3383"/>
                  </a:lnTo>
                  <a:lnTo>
                    <a:pt x="1320" y="3218"/>
                  </a:lnTo>
                  <a:lnTo>
                    <a:pt x="1568" y="3094"/>
                  </a:lnTo>
                  <a:lnTo>
                    <a:pt x="1815" y="2970"/>
                  </a:lnTo>
                  <a:lnTo>
                    <a:pt x="2063" y="2805"/>
                  </a:lnTo>
                  <a:lnTo>
                    <a:pt x="1774" y="2805"/>
                  </a:lnTo>
                  <a:lnTo>
                    <a:pt x="1526" y="2764"/>
                  </a:lnTo>
                  <a:lnTo>
                    <a:pt x="1320" y="2723"/>
                  </a:lnTo>
                  <a:lnTo>
                    <a:pt x="1114" y="2640"/>
                  </a:lnTo>
                  <a:lnTo>
                    <a:pt x="908" y="2517"/>
                  </a:lnTo>
                  <a:lnTo>
                    <a:pt x="702" y="2393"/>
                  </a:lnTo>
                  <a:lnTo>
                    <a:pt x="537" y="2228"/>
                  </a:lnTo>
                  <a:lnTo>
                    <a:pt x="372" y="2022"/>
                  </a:lnTo>
                  <a:lnTo>
                    <a:pt x="289" y="1816"/>
                  </a:lnTo>
                  <a:lnTo>
                    <a:pt x="165" y="1609"/>
                  </a:lnTo>
                  <a:lnTo>
                    <a:pt x="124" y="1403"/>
                  </a:lnTo>
                  <a:lnTo>
                    <a:pt x="83" y="1156"/>
                  </a:lnTo>
                  <a:lnTo>
                    <a:pt x="83" y="908"/>
                  </a:lnTo>
                  <a:lnTo>
                    <a:pt x="124" y="661"/>
                  </a:lnTo>
                  <a:lnTo>
                    <a:pt x="165" y="454"/>
                  </a:lnTo>
                  <a:lnTo>
                    <a:pt x="289" y="207"/>
                  </a:lnTo>
                  <a:lnTo>
                    <a:pt x="372"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9" name="Google Shape;4879;p53">
              <a:extLst>
                <a:ext uri="{FF2B5EF4-FFF2-40B4-BE49-F238E27FC236}">
                  <a16:creationId xmlns:a16="http://schemas.microsoft.com/office/drawing/2014/main" id="{98E57994-AA05-3E2E-1D7C-0E2245B14ECA}"/>
                </a:ext>
              </a:extLst>
            </p:cNvPr>
            <p:cNvSpPr/>
            <p:nvPr/>
          </p:nvSpPr>
          <p:spPr>
            <a:xfrm>
              <a:off x="1645625" y="3108550"/>
              <a:ext cx="107250" cy="139225"/>
            </a:xfrm>
            <a:custGeom>
              <a:avLst/>
              <a:gdLst/>
              <a:ahLst/>
              <a:cxnLst/>
              <a:rect l="l" t="t" r="r" b="b"/>
              <a:pathLst>
                <a:path w="4290" h="5569" fill="none" extrusionOk="0">
                  <a:moveTo>
                    <a:pt x="372" y="1"/>
                  </a:moveTo>
                  <a:lnTo>
                    <a:pt x="372" y="1"/>
                  </a:lnTo>
                  <a:lnTo>
                    <a:pt x="289" y="207"/>
                  </a:lnTo>
                  <a:lnTo>
                    <a:pt x="165" y="454"/>
                  </a:lnTo>
                  <a:lnTo>
                    <a:pt x="124" y="661"/>
                  </a:lnTo>
                  <a:lnTo>
                    <a:pt x="83" y="908"/>
                  </a:lnTo>
                  <a:lnTo>
                    <a:pt x="83" y="1156"/>
                  </a:lnTo>
                  <a:lnTo>
                    <a:pt x="124" y="1403"/>
                  </a:lnTo>
                  <a:lnTo>
                    <a:pt x="165" y="1609"/>
                  </a:lnTo>
                  <a:lnTo>
                    <a:pt x="289" y="1816"/>
                  </a:lnTo>
                  <a:lnTo>
                    <a:pt x="289" y="1816"/>
                  </a:lnTo>
                  <a:lnTo>
                    <a:pt x="372" y="2022"/>
                  </a:lnTo>
                  <a:lnTo>
                    <a:pt x="537" y="2228"/>
                  </a:lnTo>
                  <a:lnTo>
                    <a:pt x="702" y="2393"/>
                  </a:lnTo>
                  <a:lnTo>
                    <a:pt x="908" y="2517"/>
                  </a:lnTo>
                  <a:lnTo>
                    <a:pt x="1114" y="2640"/>
                  </a:lnTo>
                  <a:lnTo>
                    <a:pt x="1320" y="2723"/>
                  </a:lnTo>
                  <a:lnTo>
                    <a:pt x="1526" y="2764"/>
                  </a:lnTo>
                  <a:lnTo>
                    <a:pt x="1774" y="2805"/>
                  </a:lnTo>
                  <a:lnTo>
                    <a:pt x="2063" y="2805"/>
                  </a:lnTo>
                  <a:lnTo>
                    <a:pt x="1815" y="2970"/>
                  </a:lnTo>
                  <a:lnTo>
                    <a:pt x="1815" y="2970"/>
                  </a:lnTo>
                  <a:lnTo>
                    <a:pt x="1568" y="3094"/>
                  </a:lnTo>
                  <a:lnTo>
                    <a:pt x="1320" y="3218"/>
                  </a:lnTo>
                  <a:lnTo>
                    <a:pt x="1155" y="3383"/>
                  </a:lnTo>
                  <a:lnTo>
                    <a:pt x="1031" y="3630"/>
                  </a:lnTo>
                  <a:lnTo>
                    <a:pt x="1031" y="3630"/>
                  </a:lnTo>
                  <a:lnTo>
                    <a:pt x="949" y="3837"/>
                  </a:lnTo>
                  <a:lnTo>
                    <a:pt x="949" y="4125"/>
                  </a:lnTo>
                  <a:lnTo>
                    <a:pt x="1031" y="4332"/>
                  </a:lnTo>
                  <a:lnTo>
                    <a:pt x="1155" y="4579"/>
                  </a:lnTo>
                  <a:lnTo>
                    <a:pt x="1155" y="4579"/>
                  </a:lnTo>
                  <a:lnTo>
                    <a:pt x="1320" y="4744"/>
                  </a:lnTo>
                  <a:lnTo>
                    <a:pt x="1526" y="4909"/>
                  </a:lnTo>
                  <a:lnTo>
                    <a:pt x="1774" y="5033"/>
                  </a:lnTo>
                  <a:lnTo>
                    <a:pt x="2021" y="5074"/>
                  </a:lnTo>
                  <a:lnTo>
                    <a:pt x="2021" y="5074"/>
                  </a:lnTo>
                  <a:lnTo>
                    <a:pt x="2310" y="5074"/>
                  </a:lnTo>
                  <a:lnTo>
                    <a:pt x="2558" y="5074"/>
                  </a:lnTo>
                  <a:lnTo>
                    <a:pt x="2805" y="4950"/>
                  </a:lnTo>
                  <a:lnTo>
                    <a:pt x="2970" y="4785"/>
                  </a:lnTo>
                  <a:lnTo>
                    <a:pt x="3053" y="4703"/>
                  </a:lnTo>
                  <a:lnTo>
                    <a:pt x="3094" y="4826"/>
                  </a:lnTo>
                  <a:lnTo>
                    <a:pt x="3094" y="4826"/>
                  </a:lnTo>
                  <a:lnTo>
                    <a:pt x="3135" y="4991"/>
                  </a:lnTo>
                  <a:lnTo>
                    <a:pt x="3218" y="5156"/>
                  </a:lnTo>
                  <a:lnTo>
                    <a:pt x="3382" y="5280"/>
                  </a:lnTo>
                  <a:lnTo>
                    <a:pt x="3547" y="5404"/>
                  </a:lnTo>
                  <a:lnTo>
                    <a:pt x="3547" y="5404"/>
                  </a:lnTo>
                  <a:lnTo>
                    <a:pt x="3712" y="5486"/>
                  </a:lnTo>
                  <a:lnTo>
                    <a:pt x="3919" y="5528"/>
                  </a:lnTo>
                  <a:lnTo>
                    <a:pt x="4125" y="5528"/>
                  </a:lnTo>
                  <a:lnTo>
                    <a:pt x="4290" y="5486"/>
                  </a:lnTo>
                  <a:lnTo>
                    <a:pt x="4290" y="5486"/>
                  </a:lnTo>
                  <a:lnTo>
                    <a:pt x="4125" y="5528"/>
                  </a:lnTo>
                  <a:lnTo>
                    <a:pt x="3919" y="5569"/>
                  </a:lnTo>
                  <a:lnTo>
                    <a:pt x="3712" y="5528"/>
                  </a:lnTo>
                  <a:lnTo>
                    <a:pt x="3506" y="5445"/>
                  </a:lnTo>
                  <a:lnTo>
                    <a:pt x="3506" y="5445"/>
                  </a:lnTo>
                  <a:lnTo>
                    <a:pt x="3341" y="5363"/>
                  </a:lnTo>
                  <a:lnTo>
                    <a:pt x="3176" y="5198"/>
                  </a:lnTo>
                  <a:lnTo>
                    <a:pt x="3053" y="5033"/>
                  </a:lnTo>
                  <a:lnTo>
                    <a:pt x="2970" y="4826"/>
                  </a:lnTo>
                  <a:lnTo>
                    <a:pt x="3053" y="4868"/>
                  </a:lnTo>
                  <a:lnTo>
                    <a:pt x="3053" y="4868"/>
                  </a:lnTo>
                  <a:lnTo>
                    <a:pt x="2970" y="4950"/>
                  </a:lnTo>
                  <a:lnTo>
                    <a:pt x="2846" y="5074"/>
                  </a:lnTo>
                  <a:lnTo>
                    <a:pt x="2599" y="5156"/>
                  </a:lnTo>
                  <a:lnTo>
                    <a:pt x="2599" y="5156"/>
                  </a:lnTo>
                  <a:lnTo>
                    <a:pt x="2310" y="5239"/>
                  </a:lnTo>
                  <a:lnTo>
                    <a:pt x="2021" y="5239"/>
                  </a:lnTo>
                  <a:lnTo>
                    <a:pt x="2021" y="5239"/>
                  </a:lnTo>
                  <a:lnTo>
                    <a:pt x="1733" y="5156"/>
                  </a:lnTo>
                  <a:lnTo>
                    <a:pt x="1485" y="5033"/>
                  </a:lnTo>
                  <a:lnTo>
                    <a:pt x="1238" y="4868"/>
                  </a:lnTo>
                  <a:lnTo>
                    <a:pt x="1031" y="4661"/>
                  </a:lnTo>
                  <a:lnTo>
                    <a:pt x="1031" y="4661"/>
                  </a:lnTo>
                  <a:lnTo>
                    <a:pt x="867" y="4414"/>
                  </a:lnTo>
                  <a:lnTo>
                    <a:pt x="784" y="4125"/>
                  </a:lnTo>
                  <a:lnTo>
                    <a:pt x="784" y="3837"/>
                  </a:lnTo>
                  <a:lnTo>
                    <a:pt x="867" y="3548"/>
                  </a:lnTo>
                  <a:lnTo>
                    <a:pt x="867" y="3548"/>
                  </a:lnTo>
                  <a:lnTo>
                    <a:pt x="908" y="3424"/>
                  </a:lnTo>
                  <a:lnTo>
                    <a:pt x="1031" y="3300"/>
                  </a:lnTo>
                  <a:lnTo>
                    <a:pt x="1238" y="3094"/>
                  </a:lnTo>
                  <a:lnTo>
                    <a:pt x="1238" y="3094"/>
                  </a:lnTo>
                  <a:lnTo>
                    <a:pt x="1485" y="2929"/>
                  </a:lnTo>
                  <a:lnTo>
                    <a:pt x="1733" y="2805"/>
                  </a:lnTo>
                  <a:lnTo>
                    <a:pt x="1774" y="2970"/>
                  </a:lnTo>
                  <a:lnTo>
                    <a:pt x="1774" y="2970"/>
                  </a:lnTo>
                  <a:lnTo>
                    <a:pt x="1485" y="2929"/>
                  </a:lnTo>
                  <a:lnTo>
                    <a:pt x="1238" y="2847"/>
                  </a:lnTo>
                  <a:lnTo>
                    <a:pt x="1031" y="2764"/>
                  </a:lnTo>
                  <a:lnTo>
                    <a:pt x="825" y="2640"/>
                  </a:lnTo>
                  <a:lnTo>
                    <a:pt x="619" y="2475"/>
                  </a:lnTo>
                  <a:lnTo>
                    <a:pt x="454" y="2311"/>
                  </a:lnTo>
                  <a:lnTo>
                    <a:pt x="289" y="2104"/>
                  </a:lnTo>
                  <a:lnTo>
                    <a:pt x="165" y="1898"/>
                  </a:lnTo>
                  <a:lnTo>
                    <a:pt x="165" y="1898"/>
                  </a:lnTo>
                  <a:lnTo>
                    <a:pt x="83" y="1651"/>
                  </a:lnTo>
                  <a:lnTo>
                    <a:pt x="42" y="1403"/>
                  </a:lnTo>
                  <a:lnTo>
                    <a:pt x="0" y="1156"/>
                  </a:lnTo>
                  <a:lnTo>
                    <a:pt x="42" y="908"/>
                  </a:lnTo>
                  <a:lnTo>
                    <a:pt x="83" y="661"/>
                  </a:lnTo>
                  <a:lnTo>
                    <a:pt x="165" y="413"/>
                  </a:lnTo>
                  <a:lnTo>
                    <a:pt x="248" y="207"/>
                  </a:lnTo>
                  <a:lnTo>
                    <a:pt x="37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0" name="Google Shape;4880;p53">
              <a:extLst>
                <a:ext uri="{FF2B5EF4-FFF2-40B4-BE49-F238E27FC236}">
                  <a16:creationId xmlns:a16="http://schemas.microsoft.com/office/drawing/2014/main" id="{6B3B604A-DC7E-2259-E6B9-4E3BAFCDA2E9}"/>
                </a:ext>
              </a:extLst>
            </p:cNvPr>
            <p:cNvSpPr/>
            <p:nvPr/>
          </p:nvSpPr>
          <p:spPr>
            <a:xfrm>
              <a:off x="1752850" y="2973475"/>
              <a:ext cx="134075" cy="172225"/>
            </a:xfrm>
            <a:custGeom>
              <a:avLst/>
              <a:gdLst/>
              <a:ahLst/>
              <a:cxnLst/>
              <a:rect l="l" t="t" r="r" b="b"/>
              <a:pathLst>
                <a:path w="5363" h="6889" extrusionOk="0">
                  <a:moveTo>
                    <a:pt x="1486" y="1"/>
                  </a:moveTo>
                  <a:lnTo>
                    <a:pt x="1073" y="42"/>
                  </a:lnTo>
                  <a:lnTo>
                    <a:pt x="702" y="83"/>
                  </a:lnTo>
                  <a:lnTo>
                    <a:pt x="331" y="207"/>
                  </a:lnTo>
                  <a:lnTo>
                    <a:pt x="1" y="413"/>
                  </a:lnTo>
                  <a:lnTo>
                    <a:pt x="331" y="248"/>
                  </a:lnTo>
                  <a:lnTo>
                    <a:pt x="702" y="166"/>
                  </a:lnTo>
                  <a:lnTo>
                    <a:pt x="1115" y="124"/>
                  </a:lnTo>
                  <a:lnTo>
                    <a:pt x="1486" y="124"/>
                  </a:lnTo>
                  <a:lnTo>
                    <a:pt x="1857" y="166"/>
                  </a:lnTo>
                  <a:lnTo>
                    <a:pt x="2228" y="289"/>
                  </a:lnTo>
                  <a:lnTo>
                    <a:pt x="2558" y="496"/>
                  </a:lnTo>
                  <a:lnTo>
                    <a:pt x="2806" y="743"/>
                  </a:lnTo>
                  <a:lnTo>
                    <a:pt x="3053" y="1073"/>
                  </a:lnTo>
                  <a:lnTo>
                    <a:pt x="3177" y="1403"/>
                  </a:lnTo>
                  <a:lnTo>
                    <a:pt x="3301" y="1774"/>
                  </a:lnTo>
                  <a:lnTo>
                    <a:pt x="3301" y="2145"/>
                  </a:lnTo>
                  <a:lnTo>
                    <a:pt x="3259" y="2517"/>
                  </a:lnTo>
                  <a:lnTo>
                    <a:pt x="3136" y="2847"/>
                  </a:lnTo>
                  <a:lnTo>
                    <a:pt x="2983" y="3090"/>
                  </a:lnTo>
                  <a:lnTo>
                    <a:pt x="2929" y="3135"/>
                  </a:lnTo>
                  <a:lnTo>
                    <a:pt x="2945" y="3151"/>
                  </a:lnTo>
                  <a:lnTo>
                    <a:pt x="2945" y="3151"/>
                  </a:lnTo>
                  <a:lnTo>
                    <a:pt x="2929" y="3177"/>
                  </a:lnTo>
                  <a:lnTo>
                    <a:pt x="3053" y="3259"/>
                  </a:lnTo>
                  <a:lnTo>
                    <a:pt x="3259" y="3053"/>
                  </a:lnTo>
                  <a:lnTo>
                    <a:pt x="3507" y="2888"/>
                  </a:lnTo>
                  <a:lnTo>
                    <a:pt x="3754" y="2723"/>
                  </a:lnTo>
                  <a:lnTo>
                    <a:pt x="4043" y="2640"/>
                  </a:lnTo>
                  <a:lnTo>
                    <a:pt x="4332" y="2640"/>
                  </a:lnTo>
                  <a:lnTo>
                    <a:pt x="4579" y="2682"/>
                  </a:lnTo>
                  <a:lnTo>
                    <a:pt x="4827" y="2805"/>
                  </a:lnTo>
                  <a:lnTo>
                    <a:pt x="5033" y="3012"/>
                  </a:lnTo>
                  <a:lnTo>
                    <a:pt x="5157" y="3259"/>
                  </a:lnTo>
                  <a:lnTo>
                    <a:pt x="5198" y="3548"/>
                  </a:lnTo>
                  <a:lnTo>
                    <a:pt x="5157" y="3836"/>
                  </a:lnTo>
                  <a:lnTo>
                    <a:pt x="5074" y="4084"/>
                  </a:lnTo>
                  <a:lnTo>
                    <a:pt x="4909" y="4331"/>
                  </a:lnTo>
                  <a:lnTo>
                    <a:pt x="4703" y="4538"/>
                  </a:lnTo>
                  <a:lnTo>
                    <a:pt x="4455" y="4703"/>
                  </a:lnTo>
                  <a:lnTo>
                    <a:pt x="4247" y="4842"/>
                  </a:lnTo>
                  <a:lnTo>
                    <a:pt x="4247" y="4842"/>
                  </a:lnTo>
                  <a:lnTo>
                    <a:pt x="4208" y="4826"/>
                  </a:lnTo>
                  <a:lnTo>
                    <a:pt x="4219" y="4860"/>
                  </a:lnTo>
                  <a:lnTo>
                    <a:pt x="4219" y="4860"/>
                  </a:lnTo>
                  <a:lnTo>
                    <a:pt x="4208" y="4868"/>
                  </a:lnTo>
                  <a:lnTo>
                    <a:pt x="3960" y="4950"/>
                  </a:lnTo>
                  <a:lnTo>
                    <a:pt x="4208" y="4950"/>
                  </a:lnTo>
                  <a:lnTo>
                    <a:pt x="4373" y="4991"/>
                  </a:lnTo>
                  <a:lnTo>
                    <a:pt x="4497" y="5115"/>
                  </a:lnTo>
                  <a:lnTo>
                    <a:pt x="4620" y="5239"/>
                  </a:lnTo>
                  <a:lnTo>
                    <a:pt x="4703" y="5363"/>
                  </a:lnTo>
                  <a:lnTo>
                    <a:pt x="4785" y="5569"/>
                  </a:lnTo>
                  <a:lnTo>
                    <a:pt x="4785" y="5734"/>
                  </a:lnTo>
                  <a:lnTo>
                    <a:pt x="4785" y="5899"/>
                  </a:lnTo>
                  <a:lnTo>
                    <a:pt x="4744" y="6064"/>
                  </a:lnTo>
                  <a:lnTo>
                    <a:pt x="4662" y="6229"/>
                  </a:lnTo>
                  <a:lnTo>
                    <a:pt x="4538" y="6394"/>
                  </a:lnTo>
                  <a:lnTo>
                    <a:pt x="4373" y="6517"/>
                  </a:lnTo>
                  <a:lnTo>
                    <a:pt x="4249" y="6600"/>
                  </a:lnTo>
                  <a:lnTo>
                    <a:pt x="3919" y="6765"/>
                  </a:lnTo>
                  <a:lnTo>
                    <a:pt x="3548" y="6889"/>
                  </a:lnTo>
                  <a:lnTo>
                    <a:pt x="3919" y="6806"/>
                  </a:lnTo>
                  <a:lnTo>
                    <a:pt x="4249" y="6641"/>
                  </a:lnTo>
                  <a:lnTo>
                    <a:pt x="4414" y="6559"/>
                  </a:lnTo>
                  <a:lnTo>
                    <a:pt x="4579" y="6435"/>
                  </a:lnTo>
                  <a:lnTo>
                    <a:pt x="4703" y="6270"/>
                  </a:lnTo>
                  <a:lnTo>
                    <a:pt x="4785" y="6105"/>
                  </a:lnTo>
                  <a:lnTo>
                    <a:pt x="4868" y="5940"/>
                  </a:lnTo>
                  <a:lnTo>
                    <a:pt x="4909" y="5734"/>
                  </a:lnTo>
                  <a:lnTo>
                    <a:pt x="4868" y="5527"/>
                  </a:lnTo>
                  <a:lnTo>
                    <a:pt x="4827" y="5363"/>
                  </a:lnTo>
                  <a:lnTo>
                    <a:pt x="4703" y="5156"/>
                  </a:lnTo>
                  <a:lnTo>
                    <a:pt x="4579" y="5033"/>
                  </a:lnTo>
                  <a:lnTo>
                    <a:pt x="4414" y="4909"/>
                  </a:lnTo>
                  <a:lnTo>
                    <a:pt x="4379" y="4895"/>
                  </a:lnTo>
                  <a:lnTo>
                    <a:pt x="4538" y="4826"/>
                  </a:lnTo>
                  <a:lnTo>
                    <a:pt x="4785" y="4661"/>
                  </a:lnTo>
                  <a:lnTo>
                    <a:pt x="4992" y="4414"/>
                  </a:lnTo>
                  <a:lnTo>
                    <a:pt x="5198" y="4166"/>
                  </a:lnTo>
                  <a:lnTo>
                    <a:pt x="5322" y="3878"/>
                  </a:lnTo>
                  <a:lnTo>
                    <a:pt x="5363" y="3548"/>
                  </a:lnTo>
                  <a:lnTo>
                    <a:pt x="5322" y="3218"/>
                  </a:lnTo>
                  <a:lnTo>
                    <a:pt x="5157" y="2929"/>
                  </a:lnTo>
                  <a:lnTo>
                    <a:pt x="5074" y="2764"/>
                  </a:lnTo>
                  <a:lnTo>
                    <a:pt x="4950" y="2682"/>
                  </a:lnTo>
                  <a:lnTo>
                    <a:pt x="4785" y="2558"/>
                  </a:lnTo>
                  <a:lnTo>
                    <a:pt x="4662" y="2517"/>
                  </a:lnTo>
                  <a:lnTo>
                    <a:pt x="4332" y="2434"/>
                  </a:lnTo>
                  <a:lnTo>
                    <a:pt x="4002" y="2475"/>
                  </a:lnTo>
                  <a:lnTo>
                    <a:pt x="3713" y="2558"/>
                  </a:lnTo>
                  <a:lnTo>
                    <a:pt x="3424" y="2723"/>
                  </a:lnTo>
                  <a:lnTo>
                    <a:pt x="3342" y="2792"/>
                  </a:lnTo>
                  <a:lnTo>
                    <a:pt x="3342" y="2792"/>
                  </a:lnTo>
                  <a:lnTo>
                    <a:pt x="3424" y="2517"/>
                  </a:lnTo>
                  <a:lnTo>
                    <a:pt x="3466" y="2145"/>
                  </a:lnTo>
                  <a:lnTo>
                    <a:pt x="3424" y="1733"/>
                  </a:lnTo>
                  <a:lnTo>
                    <a:pt x="3342" y="1362"/>
                  </a:lnTo>
                  <a:lnTo>
                    <a:pt x="3177" y="991"/>
                  </a:lnTo>
                  <a:lnTo>
                    <a:pt x="2929" y="661"/>
                  </a:lnTo>
                  <a:lnTo>
                    <a:pt x="2599" y="413"/>
                  </a:lnTo>
                  <a:lnTo>
                    <a:pt x="2269" y="207"/>
                  </a:lnTo>
                  <a:lnTo>
                    <a:pt x="1898" y="83"/>
                  </a:lnTo>
                  <a:lnTo>
                    <a:pt x="1486"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1" name="Google Shape;4881;p53">
              <a:extLst>
                <a:ext uri="{FF2B5EF4-FFF2-40B4-BE49-F238E27FC236}">
                  <a16:creationId xmlns:a16="http://schemas.microsoft.com/office/drawing/2014/main" id="{1CE5B084-AE49-ACD7-EB1C-61F2BFA88FBD}"/>
                </a:ext>
              </a:extLst>
            </p:cNvPr>
            <p:cNvSpPr/>
            <p:nvPr/>
          </p:nvSpPr>
          <p:spPr>
            <a:xfrm>
              <a:off x="1970425" y="2897175"/>
              <a:ext cx="153675" cy="81475"/>
            </a:xfrm>
            <a:custGeom>
              <a:avLst/>
              <a:gdLst/>
              <a:ahLst/>
              <a:cxnLst/>
              <a:rect l="l" t="t" r="r" b="b"/>
              <a:pathLst>
                <a:path w="6147" h="3259" extrusionOk="0">
                  <a:moveTo>
                    <a:pt x="867" y="0"/>
                  </a:moveTo>
                  <a:lnTo>
                    <a:pt x="537" y="83"/>
                  </a:lnTo>
                  <a:lnTo>
                    <a:pt x="248" y="248"/>
                  </a:lnTo>
                  <a:lnTo>
                    <a:pt x="124" y="372"/>
                  </a:lnTo>
                  <a:lnTo>
                    <a:pt x="1" y="495"/>
                  </a:lnTo>
                  <a:lnTo>
                    <a:pt x="289" y="289"/>
                  </a:lnTo>
                  <a:lnTo>
                    <a:pt x="578" y="165"/>
                  </a:lnTo>
                  <a:lnTo>
                    <a:pt x="908" y="83"/>
                  </a:lnTo>
                  <a:lnTo>
                    <a:pt x="1197" y="83"/>
                  </a:lnTo>
                  <a:lnTo>
                    <a:pt x="1527" y="165"/>
                  </a:lnTo>
                  <a:lnTo>
                    <a:pt x="1857" y="248"/>
                  </a:lnTo>
                  <a:lnTo>
                    <a:pt x="2104" y="413"/>
                  </a:lnTo>
                  <a:lnTo>
                    <a:pt x="2393" y="619"/>
                  </a:lnTo>
                  <a:lnTo>
                    <a:pt x="2599" y="867"/>
                  </a:lnTo>
                  <a:lnTo>
                    <a:pt x="2764" y="1114"/>
                  </a:lnTo>
                  <a:lnTo>
                    <a:pt x="2929" y="1403"/>
                  </a:lnTo>
                  <a:lnTo>
                    <a:pt x="3094" y="1692"/>
                  </a:lnTo>
                  <a:lnTo>
                    <a:pt x="3259" y="2351"/>
                  </a:lnTo>
                  <a:lnTo>
                    <a:pt x="3424" y="2970"/>
                  </a:lnTo>
                  <a:lnTo>
                    <a:pt x="3507" y="3259"/>
                  </a:lnTo>
                  <a:lnTo>
                    <a:pt x="3589" y="3011"/>
                  </a:lnTo>
                  <a:lnTo>
                    <a:pt x="3754" y="2723"/>
                  </a:lnTo>
                  <a:lnTo>
                    <a:pt x="3960" y="2516"/>
                  </a:lnTo>
                  <a:lnTo>
                    <a:pt x="4249" y="2393"/>
                  </a:lnTo>
                  <a:lnTo>
                    <a:pt x="4538" y="2351"/>
                  </a:lnTo>
                  <a:lnTo>
                    <a:pt x="4826" y="2393"/>
                  </a:lnTo>
                  <a:lnTo>
                    <a:pt x="5115" y="2516"/>
                  </a:lnTo>
                  <a:lnTo>
                    <a:pt x="5321" y="2723"/>
                  </a:lnTo>
                  <a:lnTo>
                    <a:pt x="5486" y="2970"/>
                  </a:lnTo>
                  <a:lnTo>
                    <a:pt x="5610" y="2929"/>
                  </a:lnTo>
                  <a:lnTo>
                    <a:pt x="5569" y="2723"/>
                  </a:lnTo>
                  <a:lnTo>
                    <a:pt x="5569" y="2516"/>
                  </a:lnTo>
                  <a:lnTo>
                    <a:pt x="5610" y="2269"/>
                  </a:lnTo>
                  <a:lnTo>
                    <a:pt x="5693" y="2063"/>
                  </a:lnTo>
                  <a:lnTo>
                    <a:pt x="5816" y="1856"/>
                  </a:lnTo>
                  <a:lnTo>
                    <a:pt x="5981" y="1692"/>
                  </a:lnTo>
                  <a:lnTo>
                    <a:pt x="6146" y="1527"/>
                  </a:lnTo>
                  <a:lnTo>
                    <a:pt x="6146" y="1527"/>
                  </a:lnTo>
                  <a:lnTo>
                    <a:pt x="5940" y="1650"/>
                  </a:lnTo>
                  <a:lnTo>
                    <a:pt x="5775" y="1815"/>
                  </a:lnTo>
                  <a:lnTo>
                    <a:pt x="5651" y="2021"/>
                  </a:lnTo>
                  <a:lnTo>
                    <a:pt x="5528" y="2269"/>
                  </a:lnTo>
                  <a:lnTo>
                    <a:pt x="5486" y="2475"/>
                  </a:lnTo>
                  <a:lnTo>
                    <a:pt x="5456" y="2657"/>
                  </a:lnTo>
                  <a:lnTo>
                    <a:pt x="5445" y="2640"/>
                  </a:lnTo>
                  <a:lnTo>
                    <a:pt x="5198" y="2393"/>
                  </a:lnTo>
                  <a:lnTo>
                    <a:pt x="5033" y="2310"/>
                  </a:lnTo>
                  <a:lnTo>
                    <a:pt x="4868" y="2269"/>
                  </a:lnTo>
                  <a:lnTo>
                    <a:pt x="4703" y="2228"/>
                  </a:lnTo>
                  <a:lnTo>
                    <a:pt x="4538" y="2186"/>
                  </a:lnTo>
                  <a:lnTo>
                    <a:pt x="4373" y="2228"/>
                  </a:lnTo>
                  <a:lnTo>
                    <a:pt x="4208" y="2269"/>
                  </a:lnTo>
                  <a:lnTo>
                    <a:pt x="4043" y="2310"/>
                  </a:lnTo>
                  <a:lnTo>
                    <a:pt x="3878" y="2393"/>
                  </a:lnTo>
                  <a:lnTo>
                    <a:pt x="3754" y="2516"/>
                  </a:lnTo>
                  <a:lnTo>
                    <a:pt x="3630" y="2640"/>
                  </a:lnTo>
                  <a:lnTo>
                    <a:pt x="3550" y="2720"/>
                  </a:lnTo>
                  <a:lnTo>
                    <a:pt x="3550" y="2720"/>
                  </a:lnTo>
                  <a:lnTo>
                    <a:pt x="3465" y="2269"/>
                  </a:lnTo>
                  <a:lnTo>
                    <a:pt x="3218" y="1650"/>
                  </a:lnTo>
                  <a:lnTo>
                    <a:pt x="3094" y="1320"/>
                  </a:lnTo>
                  <a:lnTo>
                    <a:pt x="2929" y="1032"/>
                  </a:lnTo>
                  <a:lnTo>
                    <a:pt x="2723" y="784"/>
                  </a:lnTo>
                  <a:lnTo>
                    <a:pt x="2475" y="537"/>
                  </a:lnTo>
                  <a:lnTo>
                    <a:pt x="2187" y="330"/>
                  </a:lnTo>
                  <a:lnTo>
                    <a:pt x="1898" y="165"/>
                  </a:lnTo>
                  <a:lnTo>
                    <a:pt x="1568" y="42"/>
                  </a:lnTo>
                  <a:lnTo>
                    <a:pt x="1238"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2" name="Google Shape;4882;p53">
              <a:extLst>
                <a:ext uri="{FF2B5EF4-FFF2-40B4-BE49-F238E27FC236}">
                  <a16:creationId xmlns:a16="http://schemas.microsoft.com/office/drawing/2014/main" id="{9F5F9A9C-F812-ECB1-7C3A-B02BF76E1027}"/>
                </a:ext>
              </a:extLst>
            </p:cNvPr>
            <p:cNvSpPr/>
            <p:nvPr/>
          </p:nvSpPr>
          <p:spPr>
            <a:xfrm>
              <a:off x="1970425" y="2897175"/>
              <a:ext cx="158825" cy="81475"/>
            </a:xfrm>
            <a:custGeom>
              <a:avLst/>
              <a:gdLst/>
              <a:ahLst/>
              <a:cxnLst/>
              <a:rect l="l" t="t" r="r" b="b"/>
              <a:pathLst>
                <a:path w="6353" h="3259" fill="none" extrusionOk="0">
                  <a:moveTo>
                    <a:pt x="1" y="495"/>
                  </a:moveTo>
                  <a:lnTo>
                    <a:pt x="1" y="495"/>
                  </a:lnTo>
                  <a:lnTo>
                    <a:pt x="124" y="372"/>
                  </a:lnTo>
                  <a:lnTo>
                    <a:pt x="248" y="248"/>
                  </a:lnTo>
                  <a:lnTo>
                    <a:pt x="537" y="83"/>
                  </a:lnTo>
                  <a:lnTo>
                    <a:pt x="867" y="0"/>
                  </a:lnTo>
                  <a:lnTo>
                    <a:pt x="1238" y="0"/>
                  </a:lnTo>
                  <a:lnTo>
                    <a:pt x="1238" y="0"/>
                  </a:lnTo>
                  <a:lnTo>
                    <a:pt x="1568" y="42"/>
                  </a:lnTo>
                  <a:lnTo>
                    <a:pt x="1898" y="165"/>
                  </a:lnTo>
                  <a:lnTo>
                    <a:pt x="2187" y="330"/>
                  </a:lnTo>
                  <a:lnTo>
                    <a:pt x="2475" y="537"/>
                  </a:lnTo>
                  <a:lnTo>
                    <a:pt x="2475" y="537"/>
                  </a:lnTo>
                  <a:lnTo>
                    <a:pt x="2723" y="784"/>
                  </a:lnTo>
                  <a:lnTo>
                    <a:pt x="2929" y="1032"/>
                  </a:lnTo>
                  <a:lnTo>
                    <a:pt x="3094" y="1320"/>
                  </a:lnTo>
                  <a:lnTo>
                    <a:pt x="3218" y="1650"/>
                  </a:lnTo>
                  <a:lnTo>
                    <a:pt x="3218" y="1650"/>
                  </a:lnTo>
                  <a:lnTo>
                    <a:pt x="3465" y="2269"/>
                  </a:lnTo>
                  <a:lnTo>
                    <a:pt x="3589" y="2929"/>
                  </a:lnTo>
                  <a:lnTo>
                    <a:pt x="3424" y="2929"/>
                  </a:lnTo>
                  <a:lnTo>
                    <a:pt x="3424" y="2929"/>
                  </a:lnTo>
                  <a:lnTo>
                    <a:pt x="3507" y="2764"/>
                  </a:lnTo>
                  <a:lnTo>
                    <a:pt x="3630" y="2640"/>
                  </a:lnTo>
                  <a:lnTo>
                    <a:pt x="3754" y="2516"/>
                  </a:lnTo>
                  <a:lnTo>
                    <a:pt x="3878" y="2393"/>
                  </a:lnTo>
                  <a:lnTo>
                    <a:pt x="4043" y="2310"/>
                  </a:lnTo>
                  <a:lnTo>
                    <a:pt x="4208" y="2269"/>
                  </a:lnTo>
                  <a:lnTo>
                    <a:pt x="4373" y="2228"/>
                  </a:lnTo>
                  <a:lnTo>
                    <a:pt x="4538" y="2186"/>
                  </a:lnTo>
                  <a:lnTo>
                    <a:pt x="4538" y="2186"/>
                  </a:lnTo>
                  <a:lnTo>
                    <a:pt x="4703" y="2228"/>
                  </a:lnTo>
                  <a:lnTo>
                    <a:pt x="4868" y="2269"/>
                  </a:lnTo>
                  <a:lnTo>
                    <a:pt x="5033" y="2310"/>
                  </a:lnTo>
                  <a:lnTo>
                    <a:pt x="5198" y="2393"/>
                  </a:lnTo>
                  <a:lnTo>
                    <a:pt x="5445" y="2640"/>
                  </a:lnTo>
                  <a:lnTo>
                    <a:pt x="5528" y="2764"/>
                  </a:lnTo>
                  <a:lnTo>
                    <a:pt x="5610" y="2929"/>
                  </a:lnTo>
                  <a:lnTo>
                    <a:pt x="5486" y="2970"/>
                  </a:lnTo>
                  <a:lnTo>
                    <a:pt x="5486" y="2970"/>
                  </a:lnTo>
                  <a:lnTo>
                    <a:pt x="5445" y="2723"/>
                  </a:lnTo>
                  <a:lnTo>
                    <a:pt x="5486" y="2475"/>
                  </a:lnTo>
                  <a:lnTo>
                    <a:pt x="5528" y="2269"/>
                  </a:lnTo>
                  <a:lnTo>
                    <a:pt x="5651" y="2021"/>
                  </a:lnTo>
                  <a:lnTo>
                    <a:pt x="5775" y="1815"/>
                  </a:lnTo>
                  <a:lnTo>
                    <a:pt x="5940" y="1650"/>
                  </a:lnTo>
                  <a:lnTo>
                    <a:pt x="6146" y="1527"/>
                  </a:lnTo>
                  <a:lnTo>
                    <a:pt x="6353" y="1403"/>
                  </a:lnTo>
                  <a:lnTo>
                    <a:pt x="6353" y="1403"/>
                  </a:lnTo>
                  <a:lnTo>
                    <a:pt x="6146" y="1527"/>
                  </a:lnTo>
                  <a:lnTo>
                    <a:pt x="5981" y="1692"/>
                  </a:lnTo>
                  <a:lnTo>
                    <a:pt x="5816" y="1856"/>
                  </a:lnTo>
                  <a:lnTo>
                    <a:pt x="5693" y="2063"/>
                  </a:lnTo>
                  <a:lnTo>
                    <a:pt x="5610" y="2269"/>
                  </a:lnTo>
                  <a:lnTo>
                    <a:pt x="5569" y="2516"/>
                  </a:lnTo>
                  <a:lnTo>
                    <a:pt x="5569" y="2723"/>
                  </a:lnTo>
                  <a:lnTo>
                    <a:pt x="5610" y="2929"/>
                  </a:lnTo>
                  <a:lnTo>
                    <a:pt x="5486" y="2970"/>
                  </a:lnTo>
                  <a:lnTo>
                    <a:pt x="5486" y="2970"/>
                  </a:lnTo>
                  <a:lnTo>
                    <a:pt x="5321" y="2723"/>
                  </a:lnTo>
                  <a:lnTo>
                    <a:pt x="5115" y="2516"/>
                  </a:lnTo>
                  <a:lnTo>
                    <a:pt x="4826" y="2393"/>
                  </a:lnTo>
                  <a:lnTo>
                    <a:pt x="4538" y="2351"/>
                  </a:lnTo>
                  <a:lnTo>
                    <a:pt x="4538" y="2351"/>
                  </a:lnTo>
                  <a:lnTo>
                    <a:pt x="4249" y="2393"/>
                  </a:lnTo>
                  <a:lnTo>
                    <a:pt x="3960" y="2516"/>
                  </a:lnTo>
                  <a:lnTo>
                    <a:pt x="3754" y="2723"/>
                  </a:lnTo>
                  <a:lnTo>
                    <a:pt x="3589" y="3011"/>
                  </a:lnTo>
                  <a:lnTo>
                    <a:pt x="3507" y="3259"/>
                  </a:lnTo>
                  <a:lnTo>
                    <a:pt x="3424" y="2970"/>
                  </a:lnTo>
                  <a:lnTo>
                    <a:pt x="3424" y="2970"/>
                  </a:lnTo>
                  <a:lnTo>
                    <a:pt x="3259" y="2351"/>
                  </a:lnTo>
                  <a:lnTo>
                    <a:pt x="3094" y="1692"/>
                  </a:lnTo>
                  <a:lnTo>
                    <a:pt x="3094" y="1692"/>
                  </a:lnTo>
                  <a:lnTo>
                    <a:pt x="2929" y="1403"/>
                  </a:lnTo>
                  <a:lnTo>
                    <a:pt x="2764" y="1114"/>
                  </a:lnTo>
                  <a:lnTo>
                    <a:pt x="2599" y="867"/>
                  </a:lnTo>
                  <a:lnTo>
                    <a:pt x="2393" y="619"/>
                  </a:lnTo>
                  <a:lnTo>
                    <a:pt x="2393" y="619"/>
                  </a:lnTo>
                  <a:lnTo>
                    <a:pt x="2104" y="413"/>
                  </a:lnTo>
                  <a:lnTo>
                    <a:pt x="1857" y="248"/>
                  </a:lnTo>
                  <a:lnTo>
                    <a:pt x="1527" y="165"/>
                  </a:lnTo>
                  <a:lnTo>
                    <a:pt x="1197" y="83"/>
                  </a:lnTo>
                  <a:lnTo>
                    <a:pt x="1197" y="83"/>
                  </a:lnTo>
                  <a:lnTo>
                    <a:pt x="908" y="83"/>
                  </a:lnTo>
                  <a:lnTo>
                    <a:pt x="578" y="165"/>
                  </a:lnTo>
                  <a:lnTo>
                    <a:pt x="578" y="165"/>
                  </a:lnTo>
                  <a:lnTo>
                    <a:pt x="289" y="289"/>
                  </a:lnTo>
                  <a:lnTo>
                    <a:pt x="1" y="4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3" name="Google Shape;4883;p53">
              <a:extLst>
                <a:ext uri="{FF2B5EF4-FFF2-40B4-BE49-F238E27FC236}">
                  <a16:creationId xmlns:a16="http://schemas.microsoft.com/office/drawing/2014/main" id="{E54A1F29-BD7E-A828-8020-75CED61403ED}"/>
                </a:ext>
              </a:extLst>
            </p:cNvPr>
            <p:cNvSpPr/>
            <p:nvPr/>
          </p:nvSpPr>
          <p:spPr>
            <a:xfrm>
              <a:off x="2205525" y="2983800"/>
              <a:ext cx="113450" cy="81475"/>
            </a:xfrm>
            <a:custGeom>
              <a:avLst/>
              <a:gdLst/>
              <a:ahLst/>
              <a:cxnLst/>
              <a:rect l="l" t="t" r="r" b="b"/>
              <a:pathLst>
                <a:path w="4538" h="3259" extrusionOk="0">
                  <a:moveTo>
                    <a:pt x="3589" y="0"/>
                  </a:moveTo>
                  <a:lnTo>
                    <a:pt x="3342" y="41"/>
                  </a:lnTo>
                  <a:lnTo>
                    <a:pt x="3135" y="124"/>
                  </a:lnTo>
                  <a:lnTo>
                    <a:pt x="2929" y="206"/>
                  </a:lnTo>
                  <a:lnTo>
                    <a:pt x="2764" y="371"/>
                  </a:lnTo>
                  <a:lnTo>
                    <a:pt x="2599" y="536"/>
                  </a:lnTo>
                  <a:lnTo>
                    <a:pt x="2475" y="742"/>
                  </a:lnTo>
                  <a:lnTo>
                    <a:pt x="2393" y="949"/>
                  </a:lnTo>
                  <a:lnTo>
                    <a:pt x="2269" y="1361"/>
                  </a:lnTo>
                  <a:lnTo>
                    <a:pt x="2245" y="1626"/>
                  </a:lnTo>
                  <a:lnTo>
                    <a:pt x="2187" y="1567"/>
                  </a:lnTo>
                  <a:lnTo>
                    <a:pt x="1981" y="1444"/>
                  </a:lnTo>
                  <a:lnTo>
                    <a:pt x="1774" y="1361"/>
                  </a:lnTo>
                  <a:lnTo>
                    <a:pt x="1527" y="1320"/>
                  </a:lnTo>
                  <a:lnTo>
                    <a:pt x="1279" y="1320"/>
                  </a:lnTo>
                  <a:lnTo>
                    <a:pt x="1032" y="1361"/>
                  </a:lnTo>
                  <a:lnTo>
                    <a:pt x="826" y="1444"/>
                  </a:lnTo>
                  <a:lnTo>
                    <a:pt x="578" y="1567"/>
                  </a:lnTo>
                  <a:lnTo>
                    <a:pt x="413" y="1732"/>
                  </a:lnTo>
                  <a:lnTo>
                    <a:pt x="289" y="1897"/>
                  </a:lnTo>
                  <a:lnTo>
                    <a:pt x="166" y="2104"/>
                  </a:lnTo>
                  <a:lnTo>
                    <a:pt x="83" y="2351"/>
                  </a:lnTo>
                  <a:lnTo>
                    <a:pt x="42" y="2599"/>
                  </a:lnTo>
                  <a:lnTo>
                    <a:pt x="1" y="2805"/>
                  </a:lnTo>
                  <a:lnTo>
                    <a:pt x="42" y="3052"/>
                  </a:lnTo>
                  <a:lnTo>
                    <a:pt x="83" y="3258"/>
                  </a:lnTo>
                  <a:lnTo>
                    <a:pt x="83" y="3052"/>
                  </a:lnTo>
                  <a:lnTo>
                    <a:pt x="83" y="2805"/>
                  </a:lnTo>
                  <a:lnTo>
                    <a:pt x="83" y="2599"/>
                  </a:lnTo>
                  <a:lnTo>
                    <a:pt x="166" y="2392"/>
                  </a:lnTo>
                  <a:lnTo>
                    <a:pt x="248" y="2186"/>
                  </a:lnTo>
                  <a:lnTo>
                    <a:pt x="372" y="1980"/>
                  </a:lnTo>
                  <a:lnTo>
                    <a:pt x="496" y="1815"/>
                  </a:lnTo>
                  <a:lnTo>
                    <a:pt x="661" y="1691"/>
                  </a:lnTo>
                  <a:lnTo>
                    <a:pt x="867" y="1567"/>
                  </a:lnTo>
                  <a:lnTo>
                    <a:pt x="1073" y="1485"/>
                  </a:lnTo>
                  <a:lnTo>
                    <a:pt x="1486" y="1485"/>
                  </a:lnTo>
                  <a:lnTo>
                    <a:pt x="1733" y="1526"/>
                  </a:lnTo>
                  <a:lnTo>
                    <a:pt x="1898" y="1609"/>
                  </a:lnTo>
                  <a:lnTo>
                    <a:pt x="2104" y="1732"/>
                  </a:lnTo>
                  <a:lnTo>
                    <a:pt x="2228" y="1856"/>
                  </a:lnTo>
                  <a:lnTo>
                    <a:pt x="2393" y="2062"/>
                  </a:lnTo>
                  <a:lnTo>
                    <a:pt x="2393" y="1815"/>
                  </a:lnTo>
                  <a:lnTo>
                    <a:pt x="2434" y="1402"/>
                  </a:lnTo>
                  <a:lnTo>
                    <a:pt x="2558" y="990"/>
                  </a:lnTo>
                  <a:lnTo>
                    <a:pt x="2640" y="825"/>
                  </a:lnTo>
                  <a:lnTo>
                    <a:pt x="2723" y="619"/>
                  </a:lnTo>
                  <a:lnTo>
                    <a:pt x="2847" y="454"/>
                  </a:lnTo>
                  <a:lnTo>
                    <a:pt x="3012" y="330"/>
                  </a:lnTo>
                  <a:lnTo>
                    <a:pt x="3177" y="206"/>
                  </a:lnTo>
                  <a:lnTo>
                    <a:pt x="3383" y="124"/>
                  </a:lnTo>
                  <a:lnTo>
                    <a:pt x="3589" y="83"/>
                  </a:lnTo>
                  <a:lnTo>
                    <a:pt x="4002" y="83"/>
                  </a:lnTo>
                  <a:lnTo>
                    <a:pt x="4208" y="165"/>
                  </a:lnTo>
                  <a:lnTo>
                    <a:pt x="4373" y="289"/>
                  </a:lnTo>
                  <a:lnTo>
                    <a:pt x="4538" y="413"/>
                  </a:lnTo>
                  <a:lnTo>
                    <a:pt x="4538" y="413"/>
                  </a:lnTo>
                  <a:lnTo>
                    <a:pt x="4414" y="248"/>
                  </a:lnTo>
                  <a:lnTo>
                    <a:pt x="4208" y="124"/>
                  </a:lnTo>
                  <a:lnTo>
                    <a:pt x="4002" y="41"/>
                  </a:lnTo>
                  <a:lnTo>
                    <a:pt x="3795"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4" name="Google Shape;4884;p53">
              <a:extLst>
                <a:ext uri="{FF2B5EF4-FFF2-40B4-BE49-F238E27FC236}">
                  <a16:creationId xmlns:a16="http://schemas.microsoft.com/office/drawing/2014/main" id="{AAB42C5F-E3CD-0AAC-D0EE-923ECDA6B7A8}"/>
                </a:ext>
              </a:extLst>
            </p:cNvPr>
            <p:cNvSpPr/>
            <p:nvPr/>
          </p:nvSpPr>
          <p:spPr>
            <a:xfrm>
              <a:off x="2333400" y="3120925"/>
              <a:ext cx="74250" cy="119650"/>
            </a:xfrm>
            <a:custGeom>
              <a:avLst/>
              <a:gdLst/>
              <a:ahLst/>
              <a:cxnLst/>
              <a:rect l="l" t="t" r="r" b="b"/>
              <a:pathLst>
                <a:path w="2970" h="4786" extrusionOk="0">
                  <a:moveTo>
                    <a:pt x="2557" y="1"/>
                  </a:moveTo>
                  <a:lnTo>
                    <a:pt x="2310" y="42"/>
                  </a:lnTo>
                  <a:lnTo>
                    <a:pt x="2104" y="83"/>
                  </a:lnTo>
                  <a:lnTo>
                    <a:pt x="1898" y="207"/>
                  </a:lnTo>
                  <a:lnTo>
                    <a:pt x="1733" y="331"/>
                  </a:lnTo>
                  <a:lnTo>
                    <a:pt x="1568" y="537"/>
                  </a:lnTo>
                  <a:lnTo>
                    <a:pt x="1485" y="702"/>
                  </a:lnTo>
                  <a:lnTo>
                    <a:pt x="1403" y="949"/>
                  </a:lnTo>
                  <a:lnTo>
                    <a:pt x="1361" y="1156"/>
                  </a:lnTo>
                  <a:lnTo>
                    <a:pt x="1320" y="1403"/>
                  </a:lnTo>
                  <a:lnTo>
                    <a:pt x="1361" y="1609"/>
                  </a:lnTo>
                  <a:lnTo>
                    <a:pt x="1444" y="2063"/>
                  </a:lnTo>
                  <a:lnTo>
                    <a:pt x="1559" y="2294"/>
                  </a:lnTo>
                  <a:lnTo>
                    <a:pt x="1559" y="2294"/>
                  </a:lnTo>
                  <a:lnTo>
                    <a:pt x="1485" y="2269"/>
                  </a:lnTo>
                  <a:lnTo>
                    <a:pt x="1031" y="2269"/>
                  </a:lnTo>
                  <a:lnTo>
                    <a:pt x="784" y="2352"/>
                  </a:lnTo>
                  <a:lnTo>
                    <a:pt x="578" y="2475"/>
                  </a:lnTo>
                  <a:lnTo>
                    <a:pt x="371" y="2640"/>
                  </a:lnTo>
                  <a:lnTo>
                    <a:pt x="206" y="2847"/>
                  </a:lnTo>
                  <a:lnTo>
                    <a:pt x="83" y="3053"/>
                  </a:lnTo>
                  <a:lnTo>
                    <a:pt x="41" y="3259"/>
                  </a:lnTo>
                  <a:lnTo>
                    <a:pt x="0" y="3507"/>
                  </a:lnTo>
                  <a:lnTo>
                    <a:pt x="0" y="3754"/>
                  </a:lnTo>
                  <a:lnTo>
                    <a:pt x="41" y="4002"/>
                  </a:lnTo>
                  <a:lnTo>
                    <a:pt x="124" y="4208"/>
                  </a:lnTo>
                  <a:lnTo>
                    <a:pt x="206" y="4414"/>
                  </a:lnTo>
                  <a:lnTo>
                    <a:pt x="330" y="4620"/>
                  </a:lnTo>
                  <a:lnTo>
                    <a:pt x="495" y="4785"/>
                  </a:lnTo>
                  <a:lnTo>
                    <a:pt x="371" y="4579"/>
                  </a:lnTo>
                  <a:lnTo>
                    <a:pt x="248" y="4373"/>
                  </a:lnTo>
                  <a:lnTo>
                    <a:pt x="165" y="4166"/>
                  </a:lnTo>
                  <a:lnTo>
                    <a:pt x="124" y="3960"/>
                  </a:lnTo>
                  <a:lnTo>
                    <a:pt x="83" y="3754"/>
                  </a:lnTo>
                  <a:lnTo>
                    <a:pt x="83" y="3507"/>
                  </a:lnTo>
                  <a:lnTo>
                    <a:pt x="124" y="3300"/>
                  </a:lnTo>
                  <a:lnTo>
                    <a:pt x="206" y="3094"/>
                  </a:lnTo>
                  <a:lnTo>
                    <a:pt x="330" y="2929"/>
                  </a:lnTo>
                  <a:lnTo>
                    <a:pt x="495" y="2764"/>
                  </a:lnTo>
                  <a:lnTo>
                    <a:pt x="660" y="2640"/>
                  </a:lnTo>
                  <a:lnTo>
                    <a:pt x="866" y="2517"/>
                  </a:lnTo>
                  <a:lnTo>
                    <a:pt x="1031" y="2434"/>
                  </a:lnTo>
                  <a:lnTo>
                    <a:pt x="1485" y="2434"/>
                  </a:lnTo>
                  <a:lnTo>
                    <a:pt x="1691" y="2517"/>
                  </a:lnTo>
                  <a:lnTo>
                    <a:pt x="1939" y="2599"/>
                  </a:lnTo>
                  <a:lnTo>
                    <a:pt x="1774" y="2393"/>
                  </a:lnTo>
                  <a:lnTo>
                    <a:pt x="1609" y="1980"/>
                  </a:lnTo>
                  <a:lnTo>
                    <a:pt x="1526" y="1609"/>
                  </a:lnTo>
                  <a:lnTo>
                    <a:pt x="1485" y="1362"/>
                  </a:lnTo>
                  <a:lnTo>
                    <a:pt x="1485" y="1156"/>
                  </a:lnTo>
                  <a:lnTo>
                    <a:pt x="1526" y="949"/>
                  </a:lnTo>
                  <a:lnTo>
                    <a:pt x="1609" y="784"/>
                  </a:lnTo>
                  <a:lnTo>
                    <a:pt x="1691" y="578"/>
                  </a:lnTo>
                  <a:lnTo>
                    <a:pt x="1815" y="413"/>
                  </a:lnTo>
                  <a:lnTo>
                    <a:pt x="1980" y="289"/>
                  </a:lnTo>
                  <a:lnTo>
                    <a:pt x="2145" y="166"/>
                  </a:lnTo>
                  <a:lnTo>
                    <a:pt x="2351" y="83"/>
                  </a:lnTo>
                  <a:lnTo>
                    <a:pt x="2557" y="42"/>
                  </a:lnTo>
                  <a:lnTo>
                    <a:pt x="2764" y="42"/>
                  </a:lnTo>
                  <a:lnTo>
                    <a:pt x="2970" y="83"/>
                  </a:lnTo>
                  <a:lnTo>
                    <a:pt x="2764" y="1"/>
                  </a:lnTo>
                  <a:close/>
                  <a:moveTo>
                    <a:pt x="495" y="4785"/>
                  </a:moveTo>
                  <a:lnTo>
                    <a:pt x="495" y="4785"/>
                  </a:lnTo>
                  <a:lnTo>
                    <a:pt x="495" y="4785"/>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5" name="Google Shape;4885;p53">
              <a:extLst>
                <a:ext uri="{FF2B5EF4-FFF2-40B4-BE49-F238E27FC236}">
                  <a16:creationId xmlns:a16="http://schemas.microsoft.com/office/drawing/2014/main" id="{A4D63D09-4C6D-188B-06E6-5E70143E7430}"/>
                </a:ext>
              </a:extLst>
            </p:cNvPr>
            <p:cNvSpPr/>
            <p:nvPr/>
          </p:nvSpPr>
          <p:spPr>
            <a:xfrm>
              <a:off x="1866275" y="3206525"/>
              <a:ext cx="100050" cy="59825"/>
            </a:xfrm>
            <a:custGeom>
              <a:avLst/>
              <a:gdLst/>
              <a:ahLst/>
              <a:cxnLst/>
              <a:rect l="l" t="t" r="r" b="b"/>
              <a:pathLst>
                <a:path w="4002" h="2393" extrusionOk="0">
                  <a:moveTo>
                    <a:pt x="2764" y="0"/>
                  </a:moveTo>
                  <a:lnTo>
                    <a:pt x="2476" y="41"/>
                  </a:lnTo>
                  <a:lnTo>
                    <a:pt x="2146" y="165"/>
                  </a:lnTo>
                  <a:lnTo>
                    <a:pt x="1857" y="289"/>
                  </a:lnTo>
                  <a:lnTo>
                    <a:pt x="1568" y="454"/>
                  </a:lnTo>
                  <a:lnTo>
                    <a:pt x="1280" y="619"/>
                  </a:lnTo>
                  <a:lnTo>
                    <a:pt x="1032" y="825"/>
                  </a:lnTo>
                  <a:lnTo>
                    <a:pt x="785" y="1031"/>
                  </a:lnTo>
                  <a:lnTo>
                    <a:pt x="578" y="1279"/>
                  </a:lnTo>
                  <a:lnTo>
                    <a:pt x="413" y="1526"/>
                  </a:lnTo>
                  <a:lnTo>
                    <a:pt x="248" y="1774"/>
                  </a:lnTo>
                  <a:lnTo>
                    <a:pt x="125" y="2062"/>
                  </a:lnTo>
                  <a:lnTo>
                    <a:pt x="1" y="2351"/>
                  </a:lnTo>
                  <a:lnTo>
                    <a:pt x="83" y="2392"/>
                  </a:lnTo>
                  <a:lnTo>
                    <a:pt x="413" y="1897"/>
                  </a:lnTo>
                  <a:lnTo>
                    <a:pt x="620" y="1691"/>
                  </a:lnTo>
                  <a:lnTo>
                    <a:pt x="826" y="1526"/>
                  </a:lnTo>
                  <a:lnTo>
                    <a:pt x="1321" y="1196"/>
                  </a:lnTo>
                  <a:lnTo>
                    <a:pt x="1816" y="949"/>
                  </a:lnTo>
                  <a:lnTo>
                    <a:pt x="2063" y="866"/>
                  </a:lnTo>
                  <a:lnTo>
                    <a:pt x="2352" y="825"/>
                  </a:lnTo>
                  <a:lnTo>
                    <a:pt x="2847" y="701"/>
                  </a:lnTo>
                  <a:lnTo>
                    <a:pt x="4002" y="454"/>
                  </a:lnTo>
                  <a:lnTo>
                    <a:pt x="4002" y="413"/>
                  </a:lnTo>
                  <a:lnTo>
                    <a:pt x="3754" y="206"/>
                  </a:lnTo>
                  <a:lnTo>
                    <a:pt x="3424" y="83"/>
                  </a:lnTo>
                  <a:lnTo>
                    <a:pt x="3094" y="41"/>
                  </a:lnTo>
                  <a:lnTo>
                    <a:pt x="2764"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6" name="Google Shape;4886;p53">
              <a:extLst>
                <a:ext uri="{FF2B5EF4-FFF2-40B4-BE49-F238E27FC236}">
                  <a16:creationId xmlns:a16="http://schemas.microsoft.com/office/drawing/2014/main" id="{A3B249CD-D85B-3138-65EE-01243BB2E074}"/>
                </a:ext>
              </a:extLst>
            </p:cNvPr>
            <p:cNvSpPr/>
            <p:nvPr/>
          </p:nvSpPr>
          <p:spPr>
            <a:xfrm>
              <a:off x="2107575" y="3185900"/>
              <a:ext cx="103125" cy="53625"/>
            </a:xfrm>
            <a:custGeom>
              <a:avLst/>
              <a:gdLst/>
              <a:ahLst/>
              <a:cxnLst/>
              <a:rect l="l" t="t" r="r" b="b"/>
              <a:pathLst>
                <a:path w="4125" h="2145" extrusionOk="0">
                  <a:moveTo>
                    <a:pt x="1197" y="0"/>
                  </a:moveTo>
                  <a:lnTo>
                    <a:pt x="867" y="41"/>
                  </a:lnTo>
                  <a:lnTo>
                    <a:pt x="537" y="124"/>
                  </a:lnTo>
                  <a:lnTo>
                    <a:pt x="248" y="248"/>
                  </a:lnTo>
                  <a:lnTo>
                    <a:pt x="0" y="454"/>
                  </a:lnTo>
                  <a:lnTo>
                    <a:pt x="0" y="536"/>
                  </a:lnTo>
                  <a:lnTo>
                    <a:pt x="1155" y="701"/>
                  </a:lnTo>
                  <a:lnTo>
                    <a:pt x="1691" y="743"/>
                  </a:lnTo>
                  <a:lnTo>
                    <a:pt x="1980" y="784"/>
                  </a:lnTo>
                  <a:lnTo>
                    <a:pt x="2228" y="825"/>
                  </a:lnTo>
                  <a:lnTo>
                    <a:pt x="2764" y="1031"/>
                  </a:lnTo>
                  <a:lnTo>
                    <a:pt x="3218" y="1320"/>
                  </a:lnTo>
                  <a:lnTo>
                    <a:pt x="3465" y="1526"/>
                  </a:lnTo>
                  <a:lnTo>
                    <a:pt x="3671" y="1691"/>
                  </a:lnTo>
                  <a:lnTo>
                    <a:pt x="4042" y="2145"/>
                  </a:lnTo>
                  <a:lnTo>
                    <a:pt x="4125" y="2104"/>
                  </a:lnTo>
                  <a:lnTo>
                    <a:pt x="4001" y="1815"/>
                  </a:lnTo>
                  <a:lnTo>
                    <a:pt x="3836" y="1567"/>
                  </a:lnTo>
                  <a:lnTo>
                    <a:pt x="3671" y="1320"/>
                  </a:lnTo>
                  <a:lnTo>
                    <a:pt x="3465" y="1073"/>
                  </a:lnTo>
                  <a:lnTo>
                    <a:pt x="3218" y="866"/>
                  </a:lnTo>
                  <a:lnTo>
                    <a:pt x="3011" y="660"/>
                  </a:lnTo>
                  <a:lnTo>
                    <a:pt x="2723" y="454"/>
                  </a:lnTo>
                  <a:lnTo>
                    <a:pt x="2434" y="330"/>
                  </a:lnTo>
                  <a:lnTo>
                    <a:pt x="2145" y="165"/>
                  </a:lnTo>
                  <a:lnTo>
                    <a:pt x="1856" y="83"/>
                  </a:lnTo>
                  <a:lnTo>
                    <a:pt x="1526"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7" name="Google Shape;4887;p53">
              <a:extLst>
                <a:ext uri="{FF2B5EF4-FFF2-40B4-BE49-F238E27FC236}">
                  <a16:creationId xmlns:a16="http://schemas.microsoft.com/office/drawing/2014/main" id="{FA063D71-4DBE-4E60-75BB-DD32C12C1D29}"/>
                </a:ext>
              </a:extLst>
            </p:cNvPr>
            <p:cNvSpPr/>
            <p:nvPr/>
          </p:nvSpPr>
          <p:spPr>
            <a:xfrm>
              <a:off x="1667275" y="3057000"/>
              <a:ext cx="116550" cy="323800"/>
            </a:xfrm>
            <a:custGeom>
              <a:avLst/>
              <a:gdLst/>
              <a:ahLst/>
              <a:cxnLst/>
              <a:rect l="l" t="t" r="r" b="b"/>
              <a:pathLst>
                <a:path w="4662" h="12952" extrusionOk="0">
                  <a:moveTo>
                    <a:pt x="4620" y="12952"/>
                  </a:moveTo>
                  <a:lnTo>
                    <a:pt x="4620" y="12952"/>
                  </a:lnTo>
                  <a:lnTo>
                    <a:pt x="4620" y="12952"/>
                  </a:lnTo>
                  <a:lnTo>
                    <a:pt x="4620" y="12952"/>
                  </a:lnTo>
                  <a:lnTo>
                    <a:pt x="4620" y="12952"/>
                  </a:lnTo>
                  <a:close/>
                  <a:moveTo>
                    <a:pt x="4661" y="12952"/>
                  </a:moveTo>
                  <a:lnTo>
                    <a:pt x="4661" y="12952"/>
                  </a:lnTo>
                  <a:lnTo>
                    <a:pt x="4661" y="12952"/>
                  </a:lnTo>
                  <a:lnTo>
                    <a:pt x="4661" y="12952"/>
                  </a:lnTo>
                  <a:lnTo>
                    <a:pt x="4661" y="12952"/>
                  </a:lnTo>
                  <a:close/>
                  <a:moveTo>
                    <a:pt x="4661" y="12910"/>
                  </a:moveTo>
                  <a:lnTo>
                    <a:pt x="4661" y="12910"/>
                  </a:lnTo>
                  <a:lnTo>
                    <a:pt x="4661" y="12910"/>
                  </a:lnTo>
                  <a:lnTo>
                    <a:pt x="4661" y="12910"/>
                  </a:lnTo>
                  <a:lnTo>
                    <a:pt x="4661" y="12910"/>
                  </a:lnTo>
                  <a:close/>
                  <a:moveTo>
                    <a:pt x="1" y="0"/>
                  </a:moveTo>
                  <a:lnTo>
                    <a:pt x="1" y="0"/>
                  </a:lnTo>
                  <a:lnTo>
                    <a:pt x="289" y="289"/>
                  </a:lnTo>
                  <a:lnTo>
                    <a:pt x="619" y="537"/>
                  </a:lnTo>
                  <a:lnTo>
                    <a:pt x="990" y="702"/>
                  </a:lnTo>
                  <a:lnTo>
                    <a:pt x="1403" y="825"/>
                  </a:lnTo>
                  <a:lnTo>
                    <a:pt x="1403" y="825"/>
                  </a:lnTo>
                  <a:lnTo>
                    <a:pt x="1403" y="825"/>
                  </a:lnTo>
                  <a:lnTo>
                    <a:pt x="990" y="702"/>
                  </a:lnTo>
                  <a:lnTo>
                    <a:pt x="619" y="537"/>
                  </a:lnTo>
                  <a:lnTo>
                    <a:pt x="289" y="289"/>
                  </a:lnTo>
                  <a:lnTo>
                    <a:pt x="1"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8" name="Google Shape;4888;p53">
              <a:extLst>
                <a:ext uri="{FF2B5EF4-FFF2-40B4-BE49-F238E27FC236}">
                  <a16:creationId xmlns:a16="http://schemas.microsoft.com/office/drawing/2014/main" id="{F167E307-8BB2-8040-332C-02B0D6CD6F7F}"/>
                </a:ext>
              </a:extLst>
            </p:cNvPr>
            <p:cNvSpPr/>
            <p:nvPr/>
          </p:nvSpPr>
          <p:spPr>
            <a:xfrm>
              <a:off x="1782775" y="3380775"/>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9" name="Google Shape;4889;p53">
              <a:extLst>
                <a:ext uri="{FF2B5EF4-FFF2-40B4-BE49-F238E27FC236}">
                  <a16:creationId xmlns:a16="http://schemas.microsoft.com/office/drawing/2014/main" id="{BAD04C04-21B2-5649-B0CD-BBE3A73A1F9C}"/>
                </a:ext>
              </a:extLst>
            </p:cNvPr>
            <p:cNvSpPr/>
            <p:nvPr/>
          </p:nvSpPr>
          <p:spPr>
            <a:xfrm>
              <a:off x="1783800" y="3380775"/>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0" name="Google Shape;4890;p53">
              <a:extLst>
                <a:ext uri="{FF2B5EF4-FFF2-40B4-BE49-F238E27FC236}">
                  <a16:creationId xmlns:a16="http://schemas.microsoft.com/office/drawing/2014/main" id="{3631B095-F7CE-71F2-BF75-84E51C533A81}"/>
                </a:ext>
              </a:extLst>
            </p:cNvPr>
            <p:cNvSpPr/>
            <p:nvPr/>
          </p:nvSpPr>
          <p:spPr>
            <a:xfrm>
              <a:off x="1783800" y="3379750"/>
              <a:ext cx="25" cy="25"/>
            </a:xfrm>
            <a:custGeom>
              <a:avLst/>
              <a:gdLst/>
              <a:ahLst/>
              <a:cxnLst/>
              <a:rect l="l" t="t" r="r" b="b"/>
              <a:pathLst>
                <a:path w="1"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1" name="Google Shape;4891;p53">
              <a:extLst>
                <a:ext uri="{FF2B5EF4-FFF2-40B4-BE49-F238E27FC236}">
                  <a16:creationId xmlns:a16="http://schemas.microsoft.com/office/drawing/2014/main" id="{895B3D0B-5109-2BAB-85AF-2B5E3E88A5CC}"/>
                </a:ext>
              </a:extLst>
            </p:cNvPr>
            <p:cNvSpPr/>
            <p:nvPr/>
          </p:nvSpPr>
          <p:spPr>
            <a:xfrm>
              <a:off x="1667275" y="3057000"/>
              <a:ext cx="35075" cy="20650"/>
            </a:xfrm>
            <a:custGeom>
              <a:avLst/>
              <a:gdLst/>
              <a:ahLst/>
              <a:cxnLst/>
              <a:rect l="l" t="t" r="r" b="b"/>
              <a:pathLst>
                <a:path w="1403" h="826" fill="none" extrusionOk="0">
                  <a:moveTo>
                    <a:pt x="1" y="0"/>
                  </a:moveTo>
                  <a:lnTo>
                    <a:pt x="1" y="0"/>
                  </a:lnTo>
                  <a:lnTo>
                    <a:pt x="289" y="289"/>
                  </a:lnTo>
                  <a:lnTo>
                    <a:pt x="619" y="537"/>
                  </a:lnTo>
                  <a:lnTo>
                    <a:pt x="990" y="702"/>
                  </a:lnTo>
                  <a:lnTo>
                    <a:pt x="1403" y="825"/>
                  </a:lnTo>
                  <a:lnTo>
                    <a:pt x="1403" y="825"/>
                  </a:lnTo>
                  <a:lnTo>
                    <a:pt x="1403" y="825"/>
                  </a:lnTo>
                  <a:lnTo>
                    <a:pt x="990" y="702"/>
                  </a:lnTo>
                  <a:lnTo>
                    <a:pt x="619" y="537"/>
                  </a:lnTo>
                  <a:lnTo>
                    <a:pt x="289" y="28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2" name="Google Shape;4892;p53">
              <a:extLst>
                <a:ext uri="{FF2B5EF4-FFF2-40B4-BE49-F238E27FC236}">
                  <a16:creationId xmlns:a16="http://schemas.microsoft.com/office/drawing/2014/main" id="{CEC172B0-4614-1B18-8A1F-EB874B325CD4}"/>
                </a:ext>
              </a:extLst>
            </p:cNvPr>
            <p:cNvSpPr/>
            <p:nvPr/>
          </p:nvSpPr>
          <p:spPr>
            <a:xfrm>
              <a:off x="1552825" y="2968325"/>
              <a:ext cx="256775" cy="449600"/>
            </a:xfrm>
            <a:custGeom>
              <a:avLst/>
              <a:gdLst/>
              <a:ahLst/>
              <a:cxnLst/>
              <a:rect l="l" t="t" r="r" b="b"/>
              <a:pathLst>
                <a:path w="10271" h="17984" extrusionOk="0">
                  <a:moveTo>
                    <a:pt x="3671" y="0"/>
                  </a:moveTo>
                  <a:lnTo>
                    <a:pt x="3382" y="124"/>
                  </a:lnTo>
                  <a:lnTo>
                    <a:pt x="3052" y="289"/>
                  </a:lnTo>
                  <a:lnTo>
                    <a:pt x="2805" y="454"/>
                  </a:lnTo>
                  <a:lnTo>
                    <a:pt x="2516" y="660"/>
                  </a:lnTo>
                  <a:lnTo>
                    <a:pt x="2269" y="908"/>
                  </a:lnTo>
                  <a:lnTo>
                    <a:pt x="2063" y="1155"/>
                  </a:lnTo>
                  <a:lnTo>
                    <a:pt x="1856" y="1444"/>
                  </a:lnTo>
                  <a:lnTo>
                    <a:pt x="1691" y="1733"/>
                  </a:lnTo>
                  <a:lnTo>
                    <a:pt x="1526" y="2186"/>
                  </a:lnTo>
                  <a:lnTo>
                    <a:pt x="1403" y="2599"/>
                  </a:lnTo>
                  <a:lnTo>
                    <a:pt x="1320" y="3053"/>
                  </a:lnTo>
                  <a:lnTo>
                    <a:pt x="1279" y="3547"/>
                  </a:lnTo>
                  <a:lnTo>
                    <a:pt x="1320" y="3877"/>
                  </a:lnTo>
                  <a:lnTo>
                    <a:pt x="1361" y="4249"/>
                  </a:lnTo>
                  <a:lnTo>
                    <a:pt x="1403" y="4620"/>
                  </a:lnTo>
                  <a:lnTo>
                    <a:pt x="1526" y="4950"/>
                  </a:lnTo>
                  <a:lnTo>
                    <a:pt x="1650" y="5280"/>
                  </a:lnTo>
                  <a:lnTo>
                    <a:pt x="1774" y="5651"/>
                  </a:lnTo>
                  <a:lnTo>
                    <a:pt x="1939" y="5940"/>
                  </a:lnTo>
                  <a:lnTo>
                    <a:pt x="2145" y="6270"/>
                  </a:lnTo>
                  <a:lnTo>
                    <a:pt x="1939" y="6270"/>
                  </a:lnTo>
                  <a:lnTo>
                    <a:pt x="1691" y="6311"/>
                  </a:lnTo>
                  <a:lnTo>
                    <a:pt x="1279" y="6517"/>
                  </a:lnTo>
                  <a:lnTo>
                    <a:pt x="949" y="6765"/>
                  </a:lnTo>
                  <a:lnTo>
                    <a:pt x="619" y="7053"/>
                  </a:lnTo>
                  <a:lnTo>
                    <a:pt x="371" y="7425"/>
                  </a:lnTo>
                  <a:lnTo>
                    <a:pt x="165" y="7837"/>
                  </a:lnTo>
                  <a:lnTo>
                    <a:pt x="41" y="8291"/>
                  </a:lnTo>
                  <a:lnTo>
                    <a:pt x="0" y="8744"/>
                  </a:lnTo>
                  <a:lnTo>
                    <a:pt x="0" y="8827"/>
                  </a:lnTo>
                  <a:lnTo>
                    <a:pt x="41" y="9281"/>
                  </a:lnTo>
                  <a:lnTo>
                    <a:pt x="165" y="9734"/>
                  </a:lnTo>
                  <a:lnTo>
                    <a:pt x="371" y="10147"/>
                  </a:lnTo>
                  <a:lnTo>
                    <a:pt x="578" y="10559"/>
                  </a:lnTo>
                  <a:lnTo>
                    <a:pt x="866" y="10930"/>
                  </a:lnTo>
                  <a:lnTo>
                    <a:pt x="1196" y="11260"/>
                  </a:lnTo>
                  <a:lnTo>
                    <a:pt x="1526" y="11549"/>
                  </a:lnTo>
                  <a:lnTo>
                    <a:pt x="1939" y="11838"/>
                  </a:lnTo>
                  <a:lnTo>
                    <a:pt x="1774" y="12044"/>
                  </a:lnTo>
                  <a:lnTo>
                    <a:pt x="1609" y="12250"/>
                  </a:lnTo>
                  <a:lnTo>
                    <a:pt x="1403" y="12745"/>
                  </a:lnTo>
                  <a:lnTo>
                    <a:pt x="1279" y="13240"/>
                  </a:lnTo>
                  <a:lnTo>
                    <a:pt x="1238" y="13776"/>
                  </a:lnTo>
                  <a:lnTo>
                    <a:pt x="1279" y="14106"/>
                  </a:lnTo>
                  <a:lnTo>
                    <a:pt x="1320" y="14436"/>
                  </a:lnTo>
                  <a:lnTo>
                    <a:pt x="1403" y="14766"/>
                  </a:lnTo>
                  <a:lnTo>
                    <a:pt x="1526" y="15096"/>
                  </a:lnTo>
                  <a:lnTo>
                    <a:pt x="1691" y="15385"/>
                  </a:lnTo>
                  <a:lnTo>
                    <a:pt x="1898" y="15674"/>
                  </a:lnTo>
                  <a:lnTo>
                    <a:pt x="2104" y="15921"/>
                  </a:lnTo>
                  <a:lnTo>
                    <a:pt x="2351" y="16127"/>
                  </a:lnTo>
                  <a:lnTo>
                    <a:pt x="2640" y="16334"/>
                  </a:lnTo>
                  <a:lnTo>
                    <a:pt x="2929" y="16499"/>
                  </a:lnTo>
                  <a:lnTo>
                    <a:pt x="3176" y="16581"/>
                  </a:lnTo>
                  <a:lnTo>
                    <a:pt x="3382" y="16664"/>
                  </a:lnTo>
                  <a:lnTo>
                    <a:pt x="3630" y="16705"/>
                  </a:lnTo>
                  <a:lnTo>
                    <a:pt x="3877" y="16705"/>
                  </a:lnTo>
                  <a:lnTo>
                    <a:pt x="4249" y="16664"/>
                  </a:lnTo>
                  <a:lnTo>
                    <a:pt x="4620" y="16540"/>
                  </a:lnTo>
                  <a:lnTo>
                    <a:pt x="4785" y="16457"/>
                  </a:lnTo>
                  <a:lnTo>
                    <a:pt x="4950" y="16334"/>
                  </a:lnTo>
                  <a:lnTo>
                    <a:pt x="5073" y="16210"/>
                  </a:lnTo>
                  <a:lnTo>
                    <a:pt x="5156" y="16045"/>
                  </a:lnTo>
                  <a:lnTo>
                    <a:pt x="5238" y="16375"/>
                  </a:lnTo>
                  <a:lnTo>
                    <a:pt x="5362" y="16705"/>
                  </a:lnTo>
                  <a:lnTo>
                    <a:pt x="5527" y="16994"/>
                  </a:lnTo>
                  <a:lnTo>
                    <a:pt x="5733" y="17282"/>
                  </a:lnTo>
                  <a:lnTo>
                    <a:pt x="5981" y="17530"/>
                  </a:lnTo>
                  <a:lnTo>
                    <a:pt x="6270" y="17736"/>
                  </a:lnTo>
                  <a:lnTo>
                    <a:pt x="6600" y="17860"/>
                  </a:lnTo>
                  <a:lnTo>
                    <a:pt x="6930" y="17983"/>
                  </a:lnTo>
                  <a:lnTo>
                    <a:pt x="7177" y="17983"/>
                  </a:lnTo>
                  <a:lnTo>
                    <a:pt x="7466" y="17942"/>
                  </a:lnTo>
                  <a:lnTo>
                    <a:pt x="7796" y="17860"/>
                  </a:lnTo>
                  <a:lnTo>
                    <a:pt x="8084" y="17736"/>
                  </a:lnTo>
                  <a:lnTo>
                    <a:pt x="8332" y="17530"/>
                  </a:lnTo>
                  <a:lnTo>
                    <a:pt x="8621" y="17282"/>
                  </a:lnTo>
                  <a:lnTo>
                    <a:pt x="8827" y="17035"/>
                  </a:lnTo>
                  <a:lnTo>
                    <a:pt x="9033" y="16787"/>
                  </a:lnTo>
                  <a:lnTo>
                    <a:pt x="9198" y="16499"/>
                  </a:lnTo>
                  <a:lnTo>
                    <a:pt x="9239" y="16499"/>
                  </a:lnTo>
                  <a:lnTo>
                    <a:pt x="9239" y="16457"/>
                  </a:lnTo>
                  <a:lnTo>
                    <a:pt x="9528" y="16251"/>
                  </a:lnTo>
                  <a:lnTo>
                    <a:pt x="9817" y="16045"/>
                  </a:lnTo>
                  <a:lnTo>
                    <a:pt x="10064" y="15756"/>
                  </a:lnTo>
                  <a:lnTo>
                    <a:pt x="10270" y="15467"/>
                  </a:lnTo>
                  <a:lnTo>
                    <a:pt x="10064" y="15467"/>
                  </a:lnTo>
                  <a:lnTo>
                    <a:pt x="9487" y="15426"/>
                  </a:lnTo>
                  <a:lnTo>
                    <a:pt x="8909" y="15302"/>
                  </a:lnTo>
                  <a:lnTo>
                    <a:pt x="8373" y="15096"/>
                  </a:lnTo>
                  <a:lnTo>
                    <a:pt x="7878" y="14807"/>
                  </a:lnTo>
                  <a:lnTo>
                    <a:pt x="7424" y="14478"/>
                  </a:lnTo>
                  <a:lnTo>
                    <a:pt x="7053" y="14065"/>
                  </a:lnTo>
                  <a:lnTo>
                    <a:pt x="6723" y="13611"/>
                  </a:lnTo>
                  <a:lnTo>
                    <a:pt x="6476" y="13116"/>
                  </a:lnTo>
                  <a:lnTo>
                    <a:pt x="6311" y="12580"/>
                  </a:lnTo>
                  <a:lnTo>
                    <a:pt x="6187" y="12003"/>
                  </a:lnTo>
                  <a:lnTo>
                    <a:pt x="6187" y="11467"/>
                  </a:lnTo>
                  <a:lnTo>
                    <a:pt x="6228" y="10889"/>
                  </a:lnTo>
                  <a:lnTo>
                    <a:pt x="5940" y="10848"/>
                  </a:lnTo>
                  <a:lnTo>
                    <a:pt x="5733" y="10848"/>
                  </a:lnTo>
                  <a:lnTo>
                    <a:pt x="5445" y="10765"/>
                  </a:lnTo>
                  <a:lnTo>
                    <a:pt x="5197" y="10642"/>
                  </a:lnTo>
                  <a:lnTo>
                    <a:pt x="4950" y="10477"/>
                  </a:lnTo>
                  <a:lnTo>
                    <a:pt x="4743" y="10270"/>
                  </a:lnTo>
                  <a:lnTo>
                    <a:pt x="4579" y="10023"/>
                  </a:lnTo>
                  <a:lnTo>
                    <a:pt x="4496" y="9693"/>
                  </a:lnTo>
                  <a:lnTo>
                    <a:pt x="4331" y="9363"/>
                  </a:lnTo>
                  <a:lnTo>
                    <a:pt x="4207" y="8992"/>
                  </a:lnTo>
                  <a:lnTo>
                    <a:pt x="4166" y="8621"/>
                  </a:lnTo>
                  <a:lnTo>
                    <a:pt x="4207" y="8208"/>
                  </a:lnTo>
                  <a:lnTo>
                    <a:pt x="4249" y="8043"/>
                  </a:lnTo>
                  <a:lnTo>
                    <a:pt x="4042" y="7755"/>
                  </a:lnTo>
                  <a:lnTo>
                    <a:pt x="3877" y="7507"/>
                  </a:lnTo>
                  <a:lnTo>
                    <a:pt x="3795" y="7260"/>
                  </a:lnTo>
                  <a:lnTo>
                    <a:pt x="3754" y="7012"/>
                  </a:lnTo>
                  <a:lnTo>
                    <a:pt x="3712" y="6765"/>
                  </a:lnTo>
                  <a:lnTo>
                    <a:pt x="3754" y="6517"/>
                  </a:lnTo>
                  <a:lnTo>
                    <a:pt x="3795" y="6270"/>
                  </a:lnTo>
                  <a:lnTo>
                    <a:pt x="3877" y="6022"/>
                  </a:lnTo>
                  <a:lnTo>
                    <a:pt x="3960" y="5816"/>
                  </a:lnTo>
                  <a:lnTo>
                    <a:pt x="4084" y="5610"/>
                  </a:lnTo>
                  <a:lnTo>
                    <a:pt x="4001" y="5816"/>
                  </a:lnTo>
                  <a:lnTo>
                    <a:pt x="3877" y="6063"/>
                  </a:lnTo>
                  <a:lnTo>
                    <a:pt x="3836" y="6270"/>
                  </a:lnTo>
                  <a:lnTo>
                    <a:pt x="3795" y="6517"/>
                  </a:lnTo>
                  <a:lnTo>
                    <a:pt x="3795" y="6765"/>
                  </a:lnTo>
                  <a:lnTo>
                    <a:pt x="3836" y="7012"/>
                  </a:lnTo>
                  <a:lnTo>
                    <a:pt x="3877" y="7218"/>
                  </a:lnTo>
                  <a:lnTo>
                    <a:pt x="4001" y="7425"/>
                  </a:lnTo>
                  <a:lnTo>
                    <a:pt x="4125" y="7672"/>
                  </a:lnTo>
                  <a:lnTo>
                    <a:pt x="4290" y="7878"/>
                  </a:lnTo>
                  <a:lnTo>
                    <a:pt x="4455" y="7548"/>
                  </a:lnTo>
                  <a:lnTo>
                    <a:pt x="4661" y="7260"/>
                  </a:lnTo>
                  <a:lnTo>
                    <a:pt x="4867" y="6971"/>
                  </a:lnTo>
                  <a:lnTo>
                    <a:pt x="5156" y="6765"/>
                  </a:lnTo>
                  <a:lnTo>
                    <a:pt x="5486" y="6558"/>
                  </a:lnTo>
                  <a:lnTo>
                    <a:pt x="5816" y="6435"/>
                  </a:lnTo>
                  <a:lnTo>
                    <a:pt x="6146" y="6311"/>
                  </a:lnTo>
                  <a:lnTo>
                    <a:pt x="6517" y="6270"/>
                  </a:lnTo>
                  <a:lnTo>
                    <a:pt x="6517" y="6187"/>
                  </a:lnTo>
                  <a:lnTo>
                    <a:pt x="6517" y="5940"/>
                  </a:lnTo>
                  <a:lnTo>
                    <a:pt x="6270" y="5610"/>
                  </a:lnTo>
                  <a:lnTo>
                    <a:pt x="6105" y="5239"/>
                  </a:lnTo>
                  <a:lnTo>
                    <a:pt x="6022" y="4785"/>
                  </a:lnTo>
                  <a:lnTo>
                    <a:pt x="5981" y="4372"/>
                  </a:lnTo>
                  <a:lnTo>
                    <a:pt x="5568" y="4249"/>
                  </a:lnTo>
                  <a:lnTo>
                    <a:pt x="5197" y="4084"/>
                  </a:lnTo>
                  <a:lnTo>
                    <a:pt x="4867" y="3836"/>
                  </a:lnTo>
                  <a:lnTo>
                    <a:pt x="4579" y="3547"/>
                  </a:lnTo>
                  <a:lnTo>
                    <a:pt x="4537" y="3506"/>
                  </a:lnTo>
                  <a:lnTo>
                    <a:pt x="4331" y="3218"/>
                  </a:lnTo>
                  <a:lnTo>
                    <a:pt x="4125" y="2929"/>
                  </a:lnTo>
                  <a:lnTo>
                    <a:pt x="3960" y="2599"/>
                  </a:lnTo>
                  <a:lnTo>
                    <a:pt x="3836" y="2228"/>
                  </a:lnTo>
                  <a:lnTo>
                    <a:pt x="3754" y="1898"/>
                  </a:lnTo>
                  <a:lnTo>
                    <a:pt x="3671" y="1526"/>
                  </a:lnTo>
                  <a:lnTo>
                    <a:pt x="3630" y="1155"/>
                  </a:lnTo>
                  <a:lnTo>
                    <a:pt x="3630" y="784"/>
                  </a:lnTo>
                  <a:lnTo>
                    <a:pt x="3630" y="372"/>
                  </a:lnTo>
                  <a:lnTo>
                    <a:pt x="3671" y="0"/>
                  </a:lnTo>
                  <a:close/>
                </a:path>
              </a:pathLst>
            </a:custGeom>
            <a:solidFill>
              <a:srgbClr val="8424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3" name="Google Shape;4893;p53">
              <a:extLst>
                <a:ext uri="{FF2B5EF4-FFF2-40B4-BE49-F238E27FC236}">
                  <a16:creationId xmlns:a16="http://schemas.microsoft.com/office/drawing/2014/main" id="{06A3679F-82C9-1CB1-09E3-D962B9639157}"/>
                </a:ext>
              </a:extLst>
            </p:cNvPr>
            <p:cNvSpPr/>
            <p:nvPr/>
          </p:nvSpPr>
          <p:spPr>
            <a:xfrm>
              <a:off x="1552825" y="2968325"/>
              <a:ext cx="256775" cy="449600"/>
            </a:xfrm>
            <a:custGeom>
              <a:avLst/>
              <a:gdLst/>
              <a:ahLst/>
              <a:cxnLst/>
              <a:rect l="l" t="t" r="r" b="b"/>
              <a:pathLst>
                <a:path w="10271" h="17984" fill="none" extrusionOk="0">
                  <a:moveTo>
                    <a:pt x="3671" y="0"/>
                  </a:moveTo>
                  <a:lnTo>
                    <a:pt x="3671" y="0"/>
                  </a:lnTo>
                  <a:lnTo>
                    <a:pt x="3382" y="124"/>
                  </a:lnTo>
                  <a:lnTo>
                    <a:pt x="3052" y="289"/>
                  </a:lnTo>
                  <a:lnTo>
                    <a:pt x="2805" y="454"/>
                  </a:lnTo>
                  <a:lnTo>
                    <a:pt x="2516" y="660"/>
                  </a:lnTo>
                  <a:lnTo>
                    <a:pt x="2269" y="908"/>
                  </a:lnTo>
                  <a:lnTo>
                    <a:pt x="2063" y="1155"/>
                  </a:lnTo>
                  <a:lnTo>
                    <a:pt x="1856" y="1444"/>
                  </a:lnTo>
                  <a:lnTo>
                    <a:pt x="1691" y="1733"/>
                  </a:lnTo>
                  <a:lnTo>
                    <a:pt x="1691" y="1733"/>
                  </a:lnTo>
                  <a:lnTo>
                    <a:pt x="1526" y="2186"/>
                  </a:lnTo>
                  <a:lnTo>
                    <a:pt x="1403" y="2599"/>
                  </a:lnTo>
                  <a:lnTo>
                    <a:pt x="1320" y="3053"/>
                  </a:lnTo>
                  <a:lnTo>
                    <a:pt x="1279" y="3547"/>
                  </a:lnTo>
                  <a:lnTo>
                    <a:pt x="1279" y="3547"/>
                  </a:lnTo>
                  <a:lnTo>
                    <a:pt x="1320" y="3877"/>
                  </a:lnTo>
                  <a:lnTo>
                    <a:pt x="1361" y="4249"/>
                  </a:lnTo>
                  <a:lnTo>
                    <a:pt x="1403" y="4620"/>
                  </a:lnTo>
                  <a:lnTo>
                    <a:pt x="1526" y="4950"/>
                  </a:lnTo>
                  <a:lnTo>
                    <a:pt x="1650" y="5280"/>
                  </a:lnTo>
                  <a:lnTo>
                    <a:pt x="1774" y="5651"/>
                  </a:lnTo>
                  <a:lnTo>
                    <a:pt x="1939" y="5940"/>
                  </a:lnTo>
                  <a:lnTo>
                    <a:pt x="2145" y="6270"/>
                  </a:lnTo>
                  <a:lnTo>
                    <a:pt x="2145" y="6270"/>
                  </a:lnTo>
                  <a:lnTo>
                    <a:pt x="2145" y="6270"/>
                  </a:lnTo>
                  <a:lnTo>
                    <a:pt x="2145" y="6270"/>
                  </a:lnTo>
                  <a:lnTo>
                    <a:pt x="1939" y="6270"/>
                  </a:lnTo>
                  <a:lnTo>
                    <a:pt x="1691" y="6311"/>
                  </a:lnTo>
                  <a:lnTo>
                    <a:pt x="1279" y="6517"/>
                  </a:lnTo>
                  <a:lnTo>
                    <a:pt x="949" y="6765"/>
                  </a:lnTo>
                  <a:lnTo>
                    <a:pt x="619" y="7053"/>
                  </a:lnTo>
                  <a:lnTo>
                    <a:pt x="371" y="7425"/>
                  </a:lnTo>
                  <a:lnTo>
                    <a:pt x="165" y="7837"/>
                  </a:lnTo>
                  <a:lnTo>
                    <a:pt x="41" y="8291"/>
                  </a:lnTo>
                  <a:lnTo>
                    <a:pt x="0" y="8744"/>
                  </a:lnTo>
                  <a:lnTo>
                    <a:pt x="0" y="8744"/>
                  </a:lnTo>
                  <a:lnTo>
                    <a:pt x="0" y="8827"/>
                  </a:lnTo>
                  <a:lnTo>
                    <a:pt x="0" y="8827"/>
                  </a:lnTo>
                  <a:lnTo>
                    <a:pt x="41" y="9281"/>
                  </a:lnTo>
                  <a:lnTo>
                    <a:pt x="165" y="9734"/>
                  </a:lnTo>
                  <a:lnTo>
                    <a:pt x="371" y="10147"/>
                  </a:lnTo>
                  <a:lnTo>
                    <a:pt x="578" y="10559"/>
                  </a:lnTo>
                  <a:lnTo>
                    <a:pt x="866" y="10930"/>
                  </a:lnTo>
                  <a:lnTo>
                    <a:pt x="1196" y="11260"/>
                  </a:lnTo>
                  <a:lnTo>
                    <a:pt x="1526" y="11549"/>
                  </a:lnTo>
                  <a:lnTo>
                    <a:pt x="1939" y="11838"/>
                  </a:lnTo>
                  <a:lnTo>
                    <a:pt x="1939" y="11838"/>
                  </a:lnTo>
                  <a:lnTo>
                    <a:pt x="1939" y="11838"/>
                  </a:lnTo>
                  <a:lnTo>
                    <a:pt x="1939" y="11838"/>
                  </a:lnTo>
                  <a:lnTo>
                    <a:pt x="1774" y="12044"/>
                  </a:lnTo>
                  <a:lnTo>
                    <a:pt x="1609" y="12250"/>
                  </a:lnTo>
                  <a:lnTo>
                    <a:pt x="1403" y="12745"/>
                  </a:lnTo>
                  <a:lnTo>
                    <a:pt x="1279" y="13240"/>
                  </a:lnTo>
                  <a:lnTo>
                    <a:pt x="1238" y="13776"/>
                  </a:lnTo>
                  <a:lnTo>
                    <a:pt x="1238" y="13776"/>
                  </a:lnTo>
                  <a:lnTo>
                    <a:pt x="1279" y="14106"/>
                  </a:lnTo>
                  <a:lnTo>
                    <a:pt x="1320" y="14436"/>
                  </a:lnTo>
                  <a:lnTo>
                    <a:pt x="1320" y="14436"/>
                  </a:lnTo>
                  <a:lnTo>
                    <a:pt x="1403" y="14766"/>
                  </a:lnTo>
                  <a:lnTo>
                    <a:pt x="1526" y="15096"/>
                  </a:lnTo>
                  <a:lnTo>
                    <a:pt x="1691" y="15385"/>
                  </a:lnTo>
                  <a:lnTo>
                    <a:pt x="1898" y="15674"/>
                  </a:lnTo>
                  <a:lnTo>
                    <a:pt x="2104" y="15921"/>
                  </a:lnTo>
                  <a:lnTo>
                    <a:pt x="2351" y="16127"/>
                  </a:lnTo>
                  <a:lnTo>
                    <a:pt x="2640" y="16334"/>
                  </a:lnTo>
                  <a:lnTo>
                    <a:pt x="2929" y="16499"/>
                  </a:lnTo>
                  <a:lnTo>
                    <a:pt x="2929" y="16499"/>
                  </a:lnTo>
                  <a:lnTo>
                    <a:pt x="3176" y="16581"/>
                  </a:lnTo>
                  <a:lnTo>
                    <a:pt x="3382" y="16664"/>
                  </a:lnTo>
                  <a:lnTo>
                    <a:pt x="3630" y="16705"/>
                  </a:lnTo>
                  <a:lnTo>
                    <a:pt x="3877" y="16705"/>
                  </a:lnTo>
                  <a:lnTo>
                    <a:pt x="3877" y="16705"/>
                  </a:lnTo>
                  <a:lnTo>
                    <a:pt x="4249" y="16664"/>
                  </a:lnTo>
                  <a:lnTo>
                    <a:pt x="4620" y="16540"/>
                  </a:lnTo>
                  <a:lnTo>
                    <a:pt x="4785" y="16457"/>
                  </a:lnTo>
                  <a:lnTo>
                    <a:pt x="4950" y="16334"/>
                  </a:lnTo>
                  <a:lnTo>
                    <a:pt x="5073" y="16210"/>
                  </a:lnTo>
                  <a:lnTo>
                    <a:pt x="5156" y="16045"/>
                  </a:lnTo>
                  <a:lnTo>
                    <a:pt x="5156" y="16045"/>
                  </a:lnTo>
                  <a:lnTo>
                    <a:pt x="5238" y="16375"/>
                  </a:lnTo>
                  <a:lnTo>
                    <a:pt x="5362" y="16705"/>
                  </a:lnTo>
                  <a:lnTo>
                    <a:pt x="5527" y="16994"/>
                  </a:lnTo>
                  <a:lnTo>
                    <a:pt x="5733" y="17282"/>
                  </a:lnTo>
                  <a:lnTo>
                    <a:pt x="5981" y="17530"/>
                  </a:lnTo>
                  <a:lnTo>
                    <a:pt x="6270" y="17736"/>
                  </a:lnTo>
                  <a:lnTo>
                    <a:pt x="6600" y="17860"/>
                  </a:lnTo>
                  <a:lnTo>
                    <a:pt x="6930" y="17983"/>
                  </a:lnTo>
                  <a:lnTo>
                    <a:pt x="6930" y="17983"/>
                  </a:lnTo>
                  <a:lnTo>
                    <a:pt x="7177" y="17983"/>
                  </a:lnTo>
                  <a:lnTo>
                    <a:pt x="7177" y="17983"/>
                  </a:lnTo>
                  <a:lnTo>
                    <a:pt x="7466" y="17942"/>
                  </a:lnTo>
                  <a:lnTo>
                    <a:pt x="7796" y="17860"/>
                  </a:lnTo>
                  <a:lnTo>
                    <a:pt x="8084" y="17736"/>
                  </a:lnTo>
                  <a:lnTo>
                    <a:pt x="8332" y="17530"/>
                  </a:lnTo>
                  <a:lnTo>
                    <a:pt x="8621" y="17282"/>
                  </a:lnTo>
                  <a:lnTo>
                    <a:pt x="8827" y="17035"/>
                  </a:lnTo>
                  <a:lnTo>
                    <a:pt x="9033" y="16787"/>
                  </a:lnTo>
                  <a:lnTo>
                    <a:pt x="9198" y="16499"/>
                  </a:lnTo>
                  <a:lnTo>
                    <a:pt x="9198" y="16499"/>
                  </a:lnTo>
                  <a:lnTo>
                    <a:pt x="9198" y="16499"/>
                  </a:lnTo>
                  <a:lnTo>
                    <a:pt x="9198" y="16499"/>
                  </a:lnTo>
                  <a:lnTo>
                    <a:pt x="9198" y="16499"/>
                  </a:lnTo>
                  <a:lnTo>
                    <a:pt x="9239" y="16499"/>
                  </a:lnTo>
                  <a:lnTo>
                    <a:pt x="9239" y="16499"/>
                  </a:lnTo>
                  <a:lnTo>
                    <a:pt x="9239" y="16499"/>
                  </a:lnTo>
                  <a:lnTo>
                    <a:pt x="9239" y="16499"/>
                  </a:lnTo>
                  <a:lnTo>
                    <a:pt x="9239" y="16457"/>
                  </a:lnTo>
                  <a:lnTo>
                    <a:pt x="9239" y="16457"/>
                  </a:lnTo>
                  <a:lnTo>
                    <a:pt x="9239" y="16457"/>
                  </a:lnTo>
                  <a:lnTo>
                    <a:pt x="9239" y="16457"/>
                  </a:lnTo>
                  <a:lnTo>
                    <a:pt x="9528" y="16251"/>
                  </a:lnTo>
                  <a:lnTo>
                    <a:pt x="9817" y="16045"/>
                  </a:lnTo>
                  <a:lnTo>
                    <a:pt x="10064" y="15756"/>
                  </a:lnTo>
                  <a:lnTo>
                    <a:pt x="10270" y="15467"/>
                  </a:lnTo>
                  <a:lnTo>
                    <a:pt x="10270" y="15467"/>
                  </a:lnTo>
                  <a:lnTo>
                    <a:pt x="10064" y="15467"/>
                  </a:lnTo>
                  <a:lnTo>
                    <a:pt x="10064" y="15467"/>
                  </a:lnTo>
                  <a:lnTo>
                    <a:pt x="9487" y="15426"/>
                  </a:lnTo>
                  <a:lnTo>
                    <a:pt x="8909" y="15302"/>
                  </a:lnTo>
                  <a:lnTo>
                    <a:pt x="8373" y="15096"/>
                  </a:lnTo>
                  <a:lnTo>
                    <a:pt x="7878" y="14807"/>
                  </a:lnTo>
                  <a:lnTo>
                    <a:pt x="7878" y="14807"/>
                  </a:lnTo>
                  <a:lnTo>
                    <a:pt x="7424" y="14478"/>
                  </a:lnTo>
                  <a:lnTo>
                    <a:pt x="7053" y="14065"/>
                  </a:lnTo>
                  <a:lnTo>
                    <a:pt x="6723" y="13611"/>
                  </a:lnTo>
                  <a:lnTo>
                    <a:pt x="6476" y="13116"/>
                  </a:lnTo>
                  <a:lnTo>
                    <a:pt x="6311" y="12580"/>
                  </a:lnTo>
                  <a:lnTo>
                    <a:pt x="6187" y="12003"/>
                  </a:lnTo>
                  <a:lnTo>
                    <a:pt x="6187" y="11467"/>
                  </a:lnTo>
                  <a:lnTo>
                    <a:pt x="6228" y="10889"/>
                  </a:lnTo>
                  <a:lnTo>
                    <a:pt x="6228" y="10889"/>
                  </a:lnTo>
                  <a:lnTo>
                    <a:pt x="5940" y="10848"/>
                  </a:lnTo>
                  <a:lnTo>
                    <a:pt x="5940" y="10848"/>
                  </a:lnTo>
                  <a:lnTo>
                    <a:pt x="5898" y="10848"/>
                  </a:lnTo>
                  <a:lnTo>
                    <a:pt x="5898" y="10848"/>
                  </a:lnTo>
                  <a:lnTo>
                    <a:pt x="5733" y="10848"/>
                  </a:lnTo>
                  <a:lnTo>
                    <a:pt x="5733" y="10848"/>
                  </a:lnTo>
                  <a:lnTo>
                    <a:pt x="5445" y="10765"/>
                  </a:lnTo>
                  <a:lnTo>
                    <a:pt x="5197" y="10642"/>
                  </a:lnTo>
                  <a:lnTo>
                    <a:pt x="4950" y="10477"/>
                  </a:lnTo>
                  <a:lnTo>
                    <a:pt x="4743" y="10270"/>
                  </a:lnTo>
                  <a:lnTo>
                    <a:pt x="4743" y="10270"/>
                  </a:lnTo>
                  <a:lnTo>
                    <a:pt x="4579" y="10023"/>
                  </a:lnTo>
                  <a:lnTo>
                    <a:pt x="4496" y="9693"/>
                  </a:lnTo>
                  <a:lnTo>
                    <a:pt x="4496" y="9693"/>
                  </a:lnTo>
                  <a:lnTo>
                    <a:pt x="4331" y="9363"/>
                  </a:lnTo>
                  <a:lnTo>
                    <a:pt x="4207" y="8992"/>
                  </a:lnTo>
                  <a:lnTo>
                    <a:pt x="4166" y="8621"/>
                  </a:lnTo>
                  <a:lnTo>
                    <a:pt x="4207" y="8208"/>
                  </a:lnTo>
                  <a:lnTo>
                    <a:pt x="4207" y="8208"/>
                  </a:lnTo>
                  <a:lnTo>
                    <a:pt x="4249" y="8043"/>
                  </a:lnTo>
                  <a:lnTo>
                    <a:pt x="4249" y="8043"/>
                  </a:lnTo>
                  <a:lnTo>
                    <a:pt x="4042" y="7755"/>
                  </a:lnTo>
                  <a:lnTo>
                    <a:pt x="3877" y="7507"/>
                  </a:lnTo>
                  <a:lnTo>
                    <a:pt x="3877" y="7507"/>
                  </a:lnTo>
                  <a:lnTo>
                    <a:pt x="3795" y="7260"/>
                  </a:lnTo>
                  <a:lnTo>
                    <a:pt x="3754" y="7012"/>
                  </a:lnTo>
                  <a:lnTo>
                    <a:pt x="3712" y="6765"/>
                  </a:lnTo>
                  <a:lnTo>
                    <a:pt x="3754" y="6517"/>
                  </a:lnTo>
                  <a:lnTo>
                    <a:pt x="3795" y="6270"/>
                  </a:lnTo>
                  <a:lnTo>
                    <a:pt x="3877" y="6022"/>
                  </a:lnTo>
                  <a:lnTo>
                    <a:pt x="3960" y="5816"/>
                  </a:lnTo>
                  <a:lnTo>
                    <a:pt x="4084" y="5610"/>
                  </a:lnTo>
                  <a:lnTo>
                    <a:pt x="4084" y="5610"/>
                  </a:lnTo>
                  <a:lnTo>
                    <a:pt x="4001" y="5816"/>
                  </a:lnTo>
                  <a:lnTo>
                    <a:pt x="3877" y="6063"/>
                  </a:lnTo>
                  <a:lnTo>
                    <a:pt x="3836" y="6270"/>
                  </a:lnTo>
                  <a:lnTo>
                    <a:pt x="3795" y="6517"/>
                  </a:lnTo>
                  <a:lnTo>
                    <a:pt x="3795" y="6765"/>
                  </a:lnTo>
                  <a:lnTo>
                    <a:pt x="3836" y="7012"/>
                  </a:lnTo>
                  <a:lnTo>
                    <a:pt x="3877" y="7218"/>
                  </a:lnTo>
                  <a:lnTo>
                    <a:pt x="4001" y="7425"/>
                  </a:lnTo>
                  <a:lnTo>
                    <a:pt x="4001" y="7425"/>
                  </a:lnTo>
                  <a:lnTo>
                    <a:pt x="4125" y="7672"/>
                  </a:lnTo>
                  <a:lnTo>
                    <a:pt x="4290" y="7878"/>
                  </a:lnTo>
                  <a:lnTo>
                    <a:pt x="4290" y="7878"/>
                  </a:lnTo>
                  <a:lnTo>
                    <a:pt x="4455" y="7548"/>
                  </a:lnTo>
                  <a:lnTo>
                    <a:pt x="4661" y="7260"/>
                  </a:lnTo>
                  <a:lnTo>
                    <a:pt x="4867" y="6971"/>
                  </a:lnTo>
                  <a:lnTo>
                    <a:pt x="5156" y="6765"/>
                  </a:lnTo>
                  <a:lnTo>
                    <a:pt x="5486" y="6558"/>
                  </a:lnTo>
                  <a:lnTo>
                    <a:pt x="5816" y="6435"/>
                  </a:lnTo>
                  <a:lnTo>
                    <a:pt x="6146" y="6311"/>
                  </a:lnTo>
                  <a:lnTo>
                    <a:pt x="6517" y="6270"/>
                  </a:lnTo>
                  <a:lnTo>
                    <a:pt x="6517" y="6270"/>
                  </a:lnTo>
                  <a:lnTo>
                    <a:pt x="6517" y="6187"/>
                  </a:lnTo>
                  <a:lnTo>
                    <a:pt x="6517" y="6187"/>
                  </a:lnTo>
                  <a:lnTo>
                    <a:pt x="6517" y="5940"/>
                  </a:lnTo>
                  <a:lnTo>
                    <a:pt x="6517" y="5940"/>
                  </a:lnTo>
                  <a:lnTo>
                    <a:pt x="6270" y="5610"/>
                  </a:lnTo>
                  <a:lnTo>
                    <a:pt x="6105" y="5239"/>
                  </a:lnTo>
                  <a:lnTo>
                    <a:pt x="6022" y="4785"/>
                  </a:lnTo>
                  <a:lnTo>
                    <a:pt x="5981" y="4372"/>
                  </a:lnTo>
                  <a:lnTo>
                    <a:pt x="5981" y="4372"/>
                  </a:lnTo>
                  <a:lnTo>
                    <a:pt x="5568" y="4249"/>
                  </a:lnTo>
                  <a:lnTo>
                    <a:pt x="5197" y="4084"/>
                  </a:lnTo>
                  <a:lnTo>
                    <a:pt x="4867" y="3836"/>
                  </a:lnTo>
                  <a:lnTo>
                    <a:pt x="4579" y="3547"/>
                  </a:lnTo>
                  <a:lnTo>
                    <a:pt x="4579" y="3547"/>
                  </a:lnTo>
                  <a:lnTo>
                    <a:pt x="4537" y="3506"/>
                  </a:lnTo>
                  <a:lnTo>
                    <a:pt x="4537" y="3506"/>
                  </a:lnTo>
                  <a:lnTo>
                    <a:pt x="4537" y="3506"/>
                  </a:lnTo>
                  <a:lnTo>
                    <a:pt x="4331" y="3218"/>
                  </a:lnTo>
                  <a:lnTo>
                    <a:pt x="4125" y="2929"/>
                  </a:lnTo>
                  <a:lnTo>
                    <a:pt x="3960" y="2599"/>
                  </a:lnTo>
                  <a:lnTo>
                    <a:pt x="3836" y="2228"/>
                  </a:lnTo>
                  <a:lnTo>
                    <a:pt x="3754" y="1898"/>
                  </a:lnTo>
                  <a:lnTo>
                    <a:pt x="3671" y="1526"/>
                  </a:lnTo>
                  <a:lnTo>
                    <a:pt x="3630" y="1155"/>
                  </a:lnTo>
                  <a:lnTo>
                    <a:pt x="3630" y="784"/>
                  </a:lnTo>
                  <a:lnTo>
                    <a:pt x="3630" y="784"/>
                  </a:lnTo>
                  <a:lnTo>
                    <a:pt x="3630" y="372"/>
                  </a:lnTo>
                  <a:lnTo>
                    <a:pt x="367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4" name="Google Shape;4894;p53">
              <a:extLst>
                <a:ext uri="{FF2B5EF4-FFF2-40B4-BE49-F238E27FC236}">
                  <a16:creationId xmlns:a16="http://schemas.microsoft.com/office/drawing/2014/main" id="{72171E0C-86E1-7BEE-1A66-9B315D9D3D93}"/>
                </a:ext>
              </a:extLst>
            </p:cNvPr>
            <p:cNvSpPr/>
            <p:nvPr/>
          </p:nvSpPr>
          <p:spPr>
            <a:xfrm>
              <a:off x="1880725" y="2795100"/>
              <a:ext cx="211400" cy="105200"/>
            </a:xfrm>
            <a:custGeom>
              <a:avLst/>
              <a:gdLst/>
              <a:ahLst/>
              <a:cxnLst/>
              <a:rect l="l" t="t" r="r" b="b"/>
              <a:pathLst>
                <a:path w="8456" h="4208" extrusionOk="0">
                  <a:moveTo>
                    <a:pt x="7548" y="0"/>
                  </a:moveTo>
                  <a:lnTo>
                    <a:pt x="7136" y="41"/>
                  </a:lnTo>
                  <a:lnTo>
                    <a:pt x="6723" y="124"/>
                  </a:lnTo>
                  <a:lnTo>
                    <a:pt x="6393" y="248"/>
                  </a:lnTo>
                  <a:lnTo>
                    <a:pt x="6063" y="454"/>
                  </a:lnTo>
                  <a:lnTo>
                    <a:pt x="5775" y="660"/>
                  </a:lnTo>
                  <a:lnTo>
                    <a:pt x="5486" y="908"/>
                  </a:lnTo>
                  <a:lnTo>
                    <a:pt x="4950" y="1485"/>
                  </a:lnTo>
                  <a:lnTo>
                    <a:pt x="4496" y="2062"/>
                  </a:lnTo>
                  <a:lnTo>
                    <a:pt x="4249" y="1815"/>
                  </a:lnTo>
                  <a:lnTo>
                    <a:pt x="4001" y="1567"/>
                  </a:lnTo>
                  <a:lnTo>
                    <a:pt x="3465" y="1155"/>
                  </a:lnTo>
                  <a:lnTo>
                    <a:pt x="2846" y="825"/>
                  </a:lnTo>
                  <a:lnTo>
                    <a:pt x="2228" y="578"/>
                  </a:lnTo>
                  <a:lnTo>
                    <a:pt x="1733" y="413"/>
                  </a:lnTo>
                  <a:lnTo>
                    <a:pt x="1279" y="330"/>
                  </a:lnTo>
                  <a:lnTo>
                    <a:pt x="1196" y="330"/>
                  </a:lnTo>
                  <a:lnTo>
                    <a:pt x="908" y="371"/>
                  </a:lnTo>
                  <a:lnTo>
                    <a:pt x="619" y="413"/>
                  </a:lnTo>
                  <a:lnTo>
                    <a:pt x="330" y="495"/>
                  </a:lnTo>
                  <a:lnTo>
                    <a:pt x="83" y="619"/>
                  </a:lnTo>
                  <a:lnTo>
                    <a:pt x="0" y="1073"/>
                  </a:lnTo>
                  <a:lnTo>
                    <a:pt x="0" y="1567"/>
                  </a:lnTo>
                  <a:lnTo>
                    <a:pt x="0" y="2021"/>
                  </a:lnTo>
                  <a:lnTo>
                    <a:pt x="83" y="2434"/>
                  </a:lnTo>
                  <a:lnTo>
                    <a:pt x="207" y="2929"/>
                  </a:lnTo>
                  <a:lnTo>
                    <a:pt x="413" y="3382"/>
                  </a:lnTo>
                  <a:lnTo>
                    <a:pt x="702" y="3795"/>
                  </a:lnTo>
                  <a:lnTo>
                    <a:pt x="990" y="4166"/>
                  </a:lnTo>
                  <a:lnTo>
                    <a:pt x="1361" y="4001"/>
                  </a:lnTo>
                  <a:lnTo>
                    <a:pt x="1733" y="3877"/>
                  </a:lnTo>
                  <a:lnTo>
                    <a:pt x="2145" y="3795"/>
                  </a:lnTo>
                  <a:lnTo>
                    <a:pt x="2516" y="3712"/>
                  </a:lnTo>
                  <a:lnTo>
                    <a:pt x="3383" y="3712"/>
                  </a:lnTo>
                  <a:lnTo>
                    <a:pt x="3795" y="3795"/>
                  </a:lnTo>
                  <a:lnTo>
                    <a:pt x="4249" y="3918"/>
                  </a:lnTo>
                  <a:lnTo>
                    <a:pt x="4661" y="4083"/>
                  </a:lnTo>
                  <a:lnTo>
                    <a:pt x="4826" y="4083"/>
                  </a:lnTo>
                  <a:lnTo>
                    <a:pt x="5074" y="4125"/>
                  </a:lnTo>
                  <a:lnTo>
                    <a:pt x="5362" y="4207"/>
                  </a:lnTo>
                  <a:lnTo>
                    <a:pt x="5486" y="3547"/>
                  </a:lnTo>
                  <a:lnTo>
                    <a:pt x="5692" y="2929"/>
                  </a:lnTo>
                  <a:lnTo>
                    <a:pt x="6022" y="2310"/>
                  </a:lnTo>
                  <a:lnTo>
                    <a:pt x="6393" y="1774"/>
                  </a:lnTo>
                  <a:lnTo>
                    <a:pt x="6806" y="1279"/>
                  </a:lnTo>
                  <a:lnTo>
                    <a:pt x="7301" y="825"/>
                  </a:lnTo>
                  <a:lnTo>
                    <a:pt x="7878" y="454"/>
                  </a:lnTo>
                  <a:lnTo>
                    <a:pt x="8456" y="124"/>
                  </a:lnTo>
                  <a:lnTo>
                    <a:pt x="8002" y="41"/>
                  </a:lnTo>
                  <a:lnTo>
                    <a:pt x="7548" y="0"/>
                  </a:lnTo>
                  <a:close/>
                </a:path>
              </a:pathLst>
            </a:custGeom>
            <a:solidFill>
              <a:srgbClr val="8424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5" name="Google Shape;4895;p53">
              <a:extLst>
                <a:ext uri="{FF2B5EF4-FFF2-40B4-BE49-F238E27FC236}">
                  <a16:creationId xmlns:a16="http://schemas.microsoft.com/office/drawing/2014/main" id="{D56D9042-5920-0746-2950-91B86A144190}"/>
                </a:ext>
              </a:extLst>
            </p:cNvPr>
            <p:cNvSpPr/>
            <p:nvPr/>
          </p:nvSpPr>
          <p:spPr>
            <a:xfrm>
              <a:off x="1880725" y="2795100"/>
              <a:ext cx="211400" cy="105200"/>
            </a:xfrm>
            <a:custGeom>
              <a:avLst/>
              <a:gdLst/>
              <a:ahLst/>
              <a:cxnLst/>
              <a:rect l="l" t="t" r="r" b="b"/>
              <a:pathLst>
                <a:path w="8456" h="4208" fill="none" extrusionOk="0">
                  <a:moveTo>
                    <a:pt x="7548" y="0"/>
                  </a:moveTo>
                  <a:lnTo>
                    <a:pt x="7548" y="0"/>
                  </a:lnTo>
                  <a:lnTo>
                    <a:pt x="7136" y="41"/>
                  </a:lnTo>
                  <a:lnTo>
                    <a:pt x="6723" y="124"/>
                  </a:lnTo>
                  <a:lnTo>
                    <a:pt x="6723" y="124"/>
                  </a:lnTo>
                  <a:lnTo>
                    <a:pt x="6723" y="124"/>
                  </a:lnTo>
                  <a:lnTo>
                    <a:pt x="6393" y="248"/>
                  </a:lnTo>
                  <a:lnTo>
                    <a:pt x="6063" y="454"/>
                  </a:lnTo>
                  <a:lnTo>
                    <a:pt x="5775" y="660"/>
                  </a:lnTo>
                  <a:lnTo>
                    <a:pt x="5486" y="908"/>
                  </a:lnTo>
                  <a:lnTo>
                    <a:pt x="4950" y="1485"/>
                  </a:lnTo>
                  <a:lnTo>
                    <a:pt x="4496" y="2062"/>
                  </a:lnTo>
                  <a:lnTo>
                    <a:pt x="4496" y="2062"/>
                  </a:lnTo>
                  <a:lnTo>
                    <a:pt x="4249" y="1815"/>
                  </a:lnTo>
                  <a:lnTo>
                    <a:pt x="4001" y="1567"/>
                  </a:lnTo>
                  <a:lnTo>
                    <a:pt x="3465" y="1155"/>
                  </a:lnTo>
                  <a:lnTo>
                    <a:pt x="2846" y="825"/>
                  </a:lnTo>
                  <a:lnTo>
                    <a:pt x="2228" y="578"/>
                  </a:lnTo>
                  <a:lnTo>
                    <a:pt x="2228" y="578"/>
                  </a:lnTo>
                  <a:lnTo>
                    <a:pt x="1733" y="413"/>
                  </a:lnTo>
                  <a:lnTo>
                    <a:pt x="1279" y="330"/>
                  </a:lnTo>
                  <a:lnTo>
                    <a:pt x="1279" y="330"/>
                  </a:lnTo>
                  <a:lnTo>
                    <a:pt x="1196" y="330"/>
                  </a:lnTo>
                  <a:lnTo>
                    <a:pt x="1196" y="330"/>
                  </a:lnTo>
                  <a:lnTo>
                    <a:pt x="908" y="371"/>
                  </a:lnTo>
                  <a:lnTo>
                    <a:pt x="619" y="413"/>
                  </a:lnTo>
                  <a:lnTo>
                    <a:pt x="330" y="495"/>
                  </a:lnTo>
                  <a:lnTo>
                    <a:pt x="83" y="619"/>
                  </a:lnTo>
                  <a:lnTo>
                    <a:pt x="83" y="619"/>
                  </a:lnTo>
                  <a:lnTo>
                    <a:pt x="0" y="1073"/>
                  </a:lnTo>
                  <a:lnTo>
                    <a:pt x="0" y="1567"/>
                  </a:lnTo>
                  <a:lnTo>
                    <a:pt x="0" y="1567"/>
                  </a:lnTo>
                  <a:lnTo>
                    <a:pt x="0" y="2021"/>
                  </a:lnTo>
                  <a:lnTo>
                    <a:pt x="83" y="2434"/>
                  </a:lnTo>
                  <a:lnTo>
                    <a:pt x="83" y="2434"/>
                  </a:lnTo>
                  <a:lnTo>
                    <a:pt x="207" y="2929"/>
                  </a:lnTo>
                  <a:lnTo>
                    <a:pt x="413" y="3382"/>
                  </a:lnTo>
                  <a:lnTo>
                    <a:pt x="702" y="3795"/>
                  </a:lnTo>
                  <a:lnTo>
                    <a:pt x="990" y="4166"/>
                  </a:lnTo>
                  <a:lnTo>
                    <a:pt x="990" y="4166"/>
                  </a:lnTo>
                  <a:lnTo>
                    <a:pt x="1361" y="4001"/>
                  </a:lnTo>
                  <a:lnTo>
                    <a:pt x="1361" y="4001"/>
                  </a:lnTo>
                  <a:lnTo>
                    <a:pt x="1733" y="3877"/>
                  </a:lnTo>
                  <a:lnTo>
                    <a:pt x="2145" y="3795"/>
                  </a:lnTo>
                  <a:lnTo>
                    <a:pt x="2516" y="3712"/>
                  </a:lnTo>
                  <a:lnTo>
                    <a:pt x="2929" y="3712"/>
                  </a:lnTo>
                  <a:lnTo>
                    <a:pt x="2929" y="3712"/>
                  </a:lnTo>
                  <a:lnTo>
                    <a:pt x="3383" y="3712"/>
                  </a:lnTo>
                  <a:lnTo>
                    <a:pt x="3795" y="3795"/>
                  </a:lnTo>
                  <a:lnTo>
                    <a:pt x="4249" y="3918"/>
                  </a:lnTo>
                  <a:lnTo>
                    <a:pt x="4661" y="4083"/>
                  </a:lnTo>
                  <a:lnTo>
                    <a:pt x="4661" y="4083"/>
                  </a:lnTo>
                  <a:lnTo>
                    <a:pt x="4702" y="4083"/>
                  </a:lnTo>
                  <a:lnTo>
                    <a:pt x="4702" y="4083"/>
                  </a:lnTo>
                  <a:lnTo>
                    <a:pt x="4826" y="4083"/>
                  </a:lnTo>
                  <a:lnTo>
                    <a:pt x="4826" y="4083"/>
                  </a:lnTo>
                  <a:lnTo>
                    <a:pt x="5074" y="4125"/>
                  </a:lnTo>
                  <a:lnTo>
                    <a:pt x="5362" y="4207"/>
                  </a:lnTo>
                  <a:lnTo>
                    <a:pt x="5362" y="4207"/>
                  </a:lnTo>
                  <a:lnTo>
                    <a:pt x="5486" y="3547"/>
                  </a:lnTo>
                  <a:lnTo>
                    <a:pt x="5692" y="2929"/>
                  </a:lnTo>
                  <a:lnTo>
                    <a:pt x="6022" y="2310"/>
                  </a:lnTo>
                  <a:lnTo>
                    <a:pt x="6393" y="1774"/>
                  </a:lnTo>
                  <a:lnTo>
                    <a:pt x="6806" y="1279"/>
                  </a:lnTo>
                  <a:lnTo>
                    <a:pt x="7301" y="825"/>
                  </a:lnTo>
                  <a:lnTo>
                    <a:pt x="7878" y="454"/>
                  </a:lnTo>
                  <a:lnTo>
                    <a:pt x="8456" y="124"/>
                  </a:lnTo>
                  <a:lnTo>
                    <a:pt x="8456" y="124"/>
                  </a:lnTo>
                  <a:lnTo>
                    <a:pt x="8002" y="41"/>
                  </a:lnTo>
                  <a:lnTo>
                    <a:pt x="7548"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6" name="Google Shape;4896;p53">
              <a:extLst>
                <a:ext uri="{FF2B5EF4-FFF2-40B4-BE49-F238E27FC236}">
                  <a16:creationId xmlns:a16="http://schemas.microsoft.com/office/drawing/2014/main" id="{182A109D-B9C8-0746-3E9F-08A6C922999E}"/>
                </a:ext>
              </a:extLst>
            </p:cNvPr>
            <p:cNvSpPr/>
            <p:nvPr/>
          </p:nvSpPr>
          <p:spPr>
            <a:xfrm>
              <a:off x="1643550" y="2810550"/>
              <a:ext cx="261950" cy="316600"/>
            </a:xfrm>
            <a:custGeom>
              <a:avLst/>
              <a:gdLst/>
              <a:ahLst/>
              <a:cxnLst/>
              <a:rect l="l" t="t" r="r" b="b"/>
              <a:pathLst>
                <a:path w="10478" h="12664" extrusionOk="0">
                  <a:moveTo>
                    <a:pt x="9570" y="1"/>
                  </a:moveTo>
                  <a:lnTo>
                    <a:pt x="9116" y="290"/>
                  </a:lnTo>
                  <a:lnTo>
                    <a:pt x="8745" y="661"/>
                  </a:lnTo>
                  <a:lnTo>
                    <a:pt x="8415" y="1114"/>
                  </a:lnTo>
                  <a:lnTo>
                    <a:pt x="8126" y="1609"/>
                  </a:lnTo>
                  <a:lnTo>
                    <a:pt x="7920" y="2146"/>
                  </a:lnTo>
                  <a:lnTo>
                    <a:pt x="7755" y="2682"/>
                  </a:lnTo>
                  <a:lnTo>
                    <a:pt x="7508" y="2476"/>
                  </a:lnTo>
                  <a:lnTo>
                    <a:pt x="7219" y="2311"/>
                  </a:lnTo>
                  <a:lnTo>
                    <a:pt x="6930" y="2146"/>
                  </a:lnTo>
                  <a:lnTo>
                    <a:pt x="6600" y="2022"/>
                  </a:lnTo>
                  <a:lnTo>
                    <a:pt x="6311" y="1939"/>
                  </a:lnTo>
                  <a:lnTo>
                    <a:pt x="5981" y="1857"/>
                  </a:lnTo>
                  <a:lnTo>
                    <a:pt x="5652" y="1816"/>
                  </a:lnTo>
                  <a:lnTo>
                    <a:pt x="5280" y="1774"/>
                  </a:lnTo>
                  <a:lnTo>
                    <a:pt x="4827" y="1816"/>
                  </a:lnTo>
                  <a:lnTo>
                    <a:pt x="4373" y="1898"/>
                  </a:lnTo>
                  <a:lnTo>
                    <a:pt x="3919" y="2063"/>
                  </a:lnTo>
                  <a:lnTo>
                    <a:pt x="3507" y="2269"/>
                  </a:lnTo>
                  <a:lnTo>
                    <a:pt x="3136" y="2558"/>
                  </a:lnTo>
                  <a:lnTo>
                    <a:pt x="2847" y="2847"/>
                  </a:lnTo>
                  <a:lnTo>
                    <a:pt x="2558" y="3177"/>
                  </a:lnTo>
                  <a:lnTo>
                    <a:pt x="2311" y="3589"/>
                  </a:lnTo>
                  <a:lnTo>
                    <a:pt x="2146" y="3960"/>
                  </a:lnTo>
                  <a:lnTo>
                    <a:pt x="2022" y="4414"/>
                  </a:lnTo>
                  <a:lnTo>
                    <a:pt x="1939" y="4827"/>
                  </a:lnTo>
                  <a:lnTo>
                    <a:pt x="1898" y="5280"/>
                  </a:lnTo>
                  <a:lnTo>
                    <a:pt x="1939" y="5734"/>
                  </a:lnTo>
                  <a:lnTo>
                    <a:pt x="2022" y="6188"/>
                  </a:lnTo>
                  <a:lnTo>
                    <a:pt x="1609" y="6105"/>
                  </a:lnTo>
                  <a:lnTo>
                    <a:pt x="1197" y="6064"/>
                  </a:lnTo>
                  <a:lnTo>
                    <a:pt x="908" y="6105"/>
                  </a:lnTo>
                  <a:lnTo>
                    <a:pt x="620" y="6146"/>
                  </a:lnTo>
                  <a:lnTo>
                    <a:pt x="331" y="6188"/>
                  </a:lnTo>
                  <a:lnTo>
                    <a:pt x="42" y="6311"/>
                  </a:lnTo>
                  <a:lnTo>
                    <a:pt x="1" y="6683"/>
                  </a:lnTo>
                  <a:lnTo>
                    <a:pt x="1" y="7095"/>
                  </a:lnTo>
                  <a:lnTo>
                    <a:pt x="1" y="7466"/>
                  </a:lnTo>
                  <a:lnTo>
                    <a:pt x="42" y="7837"/>
                  </a:lnTo>
                  <a:lnTo>
                    <a:pt x="125" y="8209"/>
                  </a:lnTo>
                  <a:lnTo>
                    <a:pt x="207" y="8539"/>
                  </a:lnTo>
                  <a:lnTo>
                    <a:pt x="331" y="8910"/>
                  </a:lnTo>
                  <a:lnTo>
                    <a:pt x="496" y="9240"/>
                  </a:lnTo>
                  <a:lnTo>
                    <a:pt x="702" y="9529"/>
                  </a:lnTo>
                  <a:lnTo>
                    <a:pt x="908" y="9817"/>
                  </a:lnTo>
                  <a:lnTo>
                    <a:pt x="950" y="9858"/>
                  </a:lnTo>
                  <a:lnTo>
                    <a:pt x="1238" y="10147"/>
                  </a:lnTo>
                  <a:lnTo>
                    <a:pt x="1568" y="10395"/>
                  </a:lnTo>
                  <a:lnTo>
                    <a:pt x="1939" y="10560"/>
                  </a:lnTo>
                  <a:lnTo>
                    <a:pt x="2352" y="10683"/>
                  </a:lnTo>
                  <a:lnTo>
                    <a:pt x="2352" y="10353"/>
                  </a:lnTo>
                  <a:lnTo>
                    <a:pt x="2393" y="9982"/>
                  </a:lnTo>
                  <a:lnTo>
                    <a:pt x="2476" y="9364"/>
                  </a:lnTo>
                  <a:lnTo>
                    <a:pt x="2641" y="8869"/>
                  </a:lnTo>
                  <a:lnTo>
                    <a:pt x="2806" y="8415"/>
                  </a:lnTo>
                  <a:lnTo>
                    <a:pt x="3012" y="8002"/>
                  </a:lnTo>
                  <a:lnTo>
                    <a:pt x="3259" y="7590"/>
                  </a:lnTo>
                  <a:lnTo>
                    <a:pt x="3548" y="7219"/>
                  </a:lnTo>
                  <a:lnTo>
                    <a:pt x="3878" y="6889"/>
                  </a:lnTo>
                  <a:lnTo>
                    <a:pt x="4290" y="6641"/>
                  </a:lnTo>
                  <a:lnTo>
                    <a:pt x="4662" y="6394"/>
                  </a:lnTo>
                  <a:lnTo>
                    <a:pt x="5115" y="6229"/>
                  </a:lnTo>
                  <a:lnTo>
                    <a:pt x="5569" y="6064"/>
                  </a:lnTo>
                  <a:lnTo>
                    <a:pt x="6023" y="5981"/>
                  </a:lnTo>
                  <a:lnTo>
                    <a:pt x="6518" y="5981"/>
                  </a:lnTo>
                  <a:lnTo>
                    <a:pt x="6971" y="6023"/>
                  </a:lnTo>
                  <a:lnTo>
                    <a:pt x="7466" y="6105"/>
                  </a:lnTo>
                  <a:lnTo>
                    <a:pt x="7920" y="6229"/>
                  </a:lnTo>
                  <a:lnTo>
                    <a:pt x="8332" y="6435"/>
                  </a:lnTo>
                  <a:lnTo>
                    <a:pt x="8456" y="5981"/>
                  </a:lnTo>
                  <a:lnTo>
                    <a:pt x="8621" y="5569"/>
                  </a:lnTo>
                  <a:lnTo>
                    <a:pt x="8827" y="5157"/>
                  </a:lnTo>
                  <a:lnTo>
                    <a:pt x="9075" y="4785"/>
                  </a:lnTo>
                  <a:lnTo>
                    <a:pt x="9364" y="4414"/>
                  </a:lnTo>
                  <a:lnTo>
                    <a:pt x="9735" y="4084"/>
                  </a:lnTo>
                  <a:lnTo>
                    <a:pt x="10065" y="3795"/>
                  </a:lnTo>
                  <a:lnTo>
                    <a:pt x="10477" y="3548"/>
                  </a:lnTo>
                  <a:lnTo>
                    <a:pt x="10189" y="3177"/>
                  </a:lnTo>
                  <a:lnTo>
                    <a:pt x="9900" y="2764"/>
                  </a:lnTo>
                  <a:lnTo>
                    <a:pt x="9694" y="2311"/>
                  </a:lnTo>
                  <a:lnTo>
                    <a:pt x="9570" y="1816"/>
                  </a:lnTo>
                  <a:lnTo>
                    <a:pt x="9487" y="1403"/>
                  </a:lnTo>
                  <a:lnTo>
                    <a:pt x="9487" y="949"/>
                  </a:lnTo>
                  <a:lnTo>
                    <a:pt x="9487" y="455"/>
                  </a:lnTo>
                  <a:lnTo>
                    <a:pt x="9570" y="1"/>
                  </a:lnTo>
                  <a:close/>
                  <a:moveTo>
                    <a:pt x="2888" y="12251"/>
                  </a:moveTo>
                  <a:lnTo>
                    <a:pt x="2888" y="12498"/>
                  </a:lnTo>
                  <a:lnTo>
                    <a:pt x="2888" y="12581"/>
                  </a:lnTo>
                  <a:lnTo>
                    <a:pt x="2929" y="12581"/>
                  </a:lnTo>
                  <a:lnTo>
                    <a:pt x="3342" y="12663"/>
                  </a:lnTo>
                  <a:lnTo>
                    <a:pt x="3094" y="12457"/>
                  </a:lnTo>
                  <a:lnTo>
                    <a:pt x="2888" y="12251"/>
                  </a:lnTo>
                  <a:close/>
                </a:path>
              </a:pathLst>
            </a:custGeom>
            <a:solidFill>
              <a:srgbClr val="C0A9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7" name="Google Shape;4897;p53">
              <a:extLst>
                <a:ext uri="{FF2B5EF4-FFF2-40B4-BE49-F238E27FC236}">
                  <a16:creationId xmlns:a16="http://schemas.microsoft.com/office/drawing/2014/main" id="{DC3C871F-991F-B07D-8D39-DAFE48EF779B}"/>
                </a:ext>
              </a:extLst>
            </p:cNvPr>
            <p:cNvSpPr/>
            <p:nvPr/>
          </p:nvSpPr>
          <p:spPr>
            <a:xfrm>
              <a:off x="1715750" y="3116800"/>
              <a:ext cx="11350" cy="10350"/>
            </a:xfrm>
            <a:custGeom>
              <a:avLst/>
              <a:gdLst/>
              <a:ahLst/>
              <a:cxnLst/>
              <a:rect l="l" t="t" r="r" b="b"/>
              <a:pathLst>
                <a:path w="454" h="414" fill="none" extrusionOk="0">
                  <a:moveTo>
                    <a:pt x="0" y="1"/>
                  </a:moveTo>
                  <a:lnTo>
                    <a:pt x="0" y="1"/>
                  </a:lnTo>
                  <a:lnTo>
                    <a:pt x="0" y="248"/>
                  </a:lnTo>
                  <a:lnTo>
                    <a:pt x="0" y="248"/>
                  </a:lnTo>
                  <a:lnTo>
                    <a:pt x="0" y="331"/>
                  </a:lnTo>
                  <a:lnTo>
                    <a:pt x="0" y="331"/>
                  </a:lnTo>
                  <a:lnTo>
                    <a:pt x="41" y="331"/>
                  </a:lnTo>
                  <a:lnTo>
                    <a:pt x="41" y="331"/>
                  </a:lnTo>
                  <a:lnTo>
                    <a:pt x="454" y="413"/>
                  </a:lnTo>
                  <a:lnTo>
                    <a:pt x="454" y="413"/>
                  </a:lnTo>
                  <a:lnTo>
                    <a:pt x="206" y="20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8" name="Google Shape;4898;p53">
              <a:extLst>
                <a:ext uri="{FF2B5EF4-FFF2-40B4-BE49-F238E27FC236}">
                  <a16:creationId xmlns:a16="http://schemas.microsoft.com/office/drawing/2014/main" id="{7D61881D-32F4-92BE-709D-C872E0632D8B}"/>
                </a:ext>
              </a:extLst>
            </p:cNvPr>
            <p:cNvSpPr/>
            <p:nvPr/>
          </p:nvSpPr>
          <p:spPr>
            <a:xfrm>
              <a:off x="1643550" y="2810550"/>
              <a:ext cx="261950" cy="267100"/>
            </a:xfrm>
            <a:custGeom>
              <a:avLst/>
              <a:gdLst/>
              <a:ahLst/>
              <a:cxnLst/>
              <a:rect l="l" t="t" r="r" b="b"/>
              <a:pathLst>
                <a:path w="10478" h="10684" fill="none" extrusionOk="0">
                  <a:moveTo>
                    <a:pt x="9570" y="1"/>
                  </a:moveTo>
                  <a:lnTo>
                    <a:pt x="9570" y="1"/>
                  </a:lnTo>
                  <a:lnTo>
                    <a:pt x="9116" y="290"/>
                  </a:lnTo>
                  <a:lnTo>
                    <a:pt x="8745" y="661"/>
                  </a:lnTo>
                  <a:lnTo>
                    <a:pt x="8745" y="661"/>
                  </a:lnTo>
                  <a:lnTo>
                    <a:pt x="8415" y="1114"/>
                  </a:lnTo>
                  <a:lnTo>
                    <a:pt x="8126" y="1609"/>
                  </a:lnTo>
                  <a:lnTo>
                    <a:pt x="7920" y="2146"/>
                  </a:lnTo>
                  <a:lnTo>
                    <a:pt x="7755" y="2682"/>
                  </a:lnTo>
                  <a:lnTo>
                    <a:pt x="7755" y="2682"/>
                  </a:lnTo>
                  <a:lnTo>
                    <a:pt x="7508" y="2476"/>
                  </a:lnTo>
                  <a:lnTo>
                    <a:pt x="7219" y="2311"/>
                  </a:lnTo>
                  <a:lnTo>
                    <a:pt x="6930" y="2146"/>
                  </a:lnTo>
                  <a:lnTo>
                    <a:pt x="6600" y="2022"/>
                  </a:lnTo>
                  <a:lnTo>
                    <a:pt x="6311" y="1939"/>
                  </a:lnTo>
                  <a:lnTo>
                    <a:pt x="5981" y="1857"/>
                  </a:lnTo>
                  <a:lnTo>
                    <a:pt x="5652" y="1816"/>
                  </a:lnTo>
                  <a:lnTo>
                    <a:pt x="5280" y="1774"/>
                  </a:lnTo>
                  <a:lnTo>
                    <a:pt x="5280" y="1774"/>
                  </a:lnTo>
                  <a:lnTo>
                    <a:pt x="4827" y="1816"/>
                  </a:lnTo>
                  <a:lnTo>
                    <a:pt x="4373" y="1898"/>
                  </a:lnTo>
                  <a:lnTo>
                    <a:pt x="3919" y="2063"/>
                  </a:lnTo>
                  <a:lnTo>
                    <a:pt x="3507" y="2269"/>
                  </a:lnTo>
                  <a:lnTo>
                    <a:pt x="3507" y="2269"/>
                  </a:lnTo>
                  <a:lnTo>
                    <a:pt x="3136" y="2558"/>
                  </a:lnTo>
                  <a:lnTo>
                    <a:pt x="2847" y="2847"/>
                  </a:lnTo>
                  <a:lnTo>
                    <a:pt x="2558" y="3177"/>
                  </a:lnTo>
                  <a:lnTo>
                    <a:pt x="2311" y="3589"/>
                  </a:lnTo>
                  <a:lnTo>
                    <a:pt x="2146" y="3960"/>
                  </a:lnTo>
                  <a:lnTo>
                    <a:pt x="2022" y="4414"/>
                  </a:lnTo>
                  <a:lnTo>
                    <a:pt x="1939" y="4827"/>
                  </a:lnTo>
                  <a:lnTo>
                    <a:pt x="1898" y="5280"/>
                  </a:lnTo>
                  <a:lnTo>
                    <a:pt x="1898" y="5280"/>
                  </a:lnTo>
                  <a:lnTo>
                    <a:pt x="1939" y="5734"/>
                  </a:lnTo>
                  <a:lnTo>
                    <a:pt x="2022" y="6188"/>
                  </a:lnTo>
                  <a:lnTo>
                    <a:pt x="2022" y="6188"/>
                  </a:lnTo>
                  <a:lnTo>
                    <a:pt x="2022" y="6188"/>
                  </a:lnTo>
                  <a:lnTo>
                    <a:pt x="2022" y="6188"/>
                  </a:lnTo>
                  <a:lnTo>
                    <a:pt x="1609" y="6105"/>
                  </a:lnTo>
                  <a:lnTo>
                    <a:pt x="1197" y="6064"/>
                  </a:lnTo>
                  <a:lnTo>
                    <a:pt x="1197" y="6064"/>
                  </a:lnTo>
                  <a:lnTo>
                    <a:pt x="908" y="6105"/>
                  </a:lnTo>
                  <a:lnTo>
                    <a:pt x="620" y="6146"/>
                  </a:lnTo>
                  <a:lnTo>
                    <a:pt x="331" y="6188"/>
                  </a:lnTo>
                  <a:lnTo>
                    <a:pt x="42" y="6311"/>
                  </a:lnTo>
                  <a:lnTo>
                    <a:pt x="42" y="6311"/>
                  </a:lnTo>
                  <a:lnTo>
                    <a:pt x="42" y="6311"/>
                  </a:lnTo>
                  <a:lnTo>
                    <a:pt x="1" y="6683"/>
                  </a:lnTo>
                  <a:lnTo>
                    <a:pt x="1" y="7095"/>
                  </a:lnTo>
                  <a:lnTo>
                    <a:pt x="1" y="7095"/>
                  </a:lnTo>
                  <a:lnTo>
                    <a:pt x="1" y="7466"/>
                  </a:lnTo>
                  <a:lnTo>
                    <a:pt x="42" y="7837"/>
                  </a:lnTo>
                  <a:lnTo>
                    <a:pt x="125" y="8209"/>
                  </a:lnTo>
                  <a:lnTo>
                    <a:pt x="207" y="8539"/>
                  </a:lnTo>
                  <a:lnTo>
                    <a:pt x="331" y="8910"/>
                  </a:lnTo>
                  <a:lnTo>
                    <a:pt x="496" y="9240"/>
                  </a:lnTo>
                  <a:lnTo>
                    <a:pt x="702" y="9529"/>
                  </a:lnTo>
                  <a:lnTo>
                    <a:pt x="908" y="9817"/>
                  </a:lnTo>
                  <a:lnTo>
                    <a:pt x="908" y="9817"/>
                  </a:lnTo>
                  <a:lnTo>
                    <a:pt x="908" y="9817"/>
                  </a:lnTo>
                  <a:lnTo>
                    <a:pt x="950" y="9858"/>
                  </a:lnTo>
                  <a:lnTo>
                    <a:pt x="950" y="9858"/>
                  </a:lnTo>
                  <a:lnTo>
                    <a:pt x="1238" y="10147"/>
                  </a:lnTo>
                  <a:lnTo>
                    <a:pt x="1568" y="10395"/>
                  </a:lnTo>
                  <a:lnTo>
                    <a:pt x="1939" y="10560"/>
                  </a:lnTo>
                  <a:lnTo>
                    <a:pt x="2352" y="10683"/>
                  </a:lnTo>
                  <a:lnTo>
                    <a:pt x="2352" y="10683"/>
                  </a:lnTo>
                  <a:lnTo>
                    <a:pt x="2352" y="10353"/>
                  </a:lnTo>
                  <a:lnTo>
                    <a:pt x="2393" y="9982"/>
                  </a:lnTo>
                  <a:lnTo>
                    <a:pt x="2476" y="9364"/>
                  </a:lnTo>
                  <a:lnTo>
                    <a:pt x="2476" y="9364"/>
                  </a:lnTo>
                  <a:lnTo>
                    <a:pt x="2641" y="8869"/>
                  </a:lnTo>
                  <a:lnTo>
                    <a:pt x="2806" y="8415"/>
                  </a:lnTo>
                  <a:lnTo>
                    <a:pt x="3012" y="8002"/>
                  </a:lnTo>
                  <a:lnTo>
                    <a:pt x="3259" y="7590"/>
                  </a:lnTo>
                  <a:lnTo>
                    <a:pt x="3259" y="7590"/>
                  </a:lnTo>
                  <a:lnTo>
                    <a:pt x="3548" y="7219"/>
                  </a:lnTo>
                  <a:lnTo>
                    <a:pt x="3878" y="6889"/>
                  </a:lnTo>
                  <a:lnTo>
                    <a:pt x="4290" y="6641"/>
                  </a:lnTo>
                  <a:lnTo>
                    <a:pt x="4662" y="6394"/>
                  </a:lnTo>
                  <a:lnTo>
                    <a:pt x="5115" y="6229"/>
                  </a:lnTo>
                  <a:lnTo>
                    <a:pt x="5569" y="6064"/>
                  </a:lnTo>
                  <a:lnTo>
                    <a:pt x="6023" y="5981"/>
                  </a:lnTo>
                  <a:lnTo>
                    <a:pt x="6518" y="5981"/>
                  </a:lnTo>
                  <a:lnTo>
                    <a:pt x="6518" y="5981"/>
                  </a:lnTo>
                  <a:lnTo>
                    <a:pt x="6971" y="6023"/>
                  </a:lnTo>
                  <a:lnTo>
                    <a:pt x="7466" y="6105"/>
                  </a:lnTo>
                  <a:lnTo>
                    <a:pt x="7920" y="6229"/>
                  </a:lnTo>
                  <a:lnTo>
                    <a:pt x="8332" y="6435"/>
                  </a:lnTo>
                  <a:lnTo>
                    <a:pt x="8332" y="6435"/>
                  </a:lnTo>
                  <a:lnTo>
                    <a:pt x="8456" y="5981"/>
                  </a:lnTo>
                  <a:lnTo>
                    <a:pt x="8621" y="5569"/>
                  </a:lnTo>
                  <a:lnTo>
                    <a:pt x="8827" y="5157"/>
                  </a:lnTo>
                  <a:lnTo>
                    <a:pt x="9075" y="4785"/>
                  </a:lnTo>
                  <a:lnTo>
                    <a:pt x="9364" y="4414"/>
                  </a:lnTo>
                  <a:lnTo>
                    <a:pt x="9735" y="4084"/>
                  </a:lnTo>
                  <a:lnTo>
                    <a:pt x="10065" y="3795"/>
                  </a:lnTo>
                  <a:lnTo>
                    <a:pt x="10477" y="3548"/>
                  </a:lnTo>
                  <a:lnTo>
                    <a:pt x="10477" y="3548"/>
                  </a:lnTo>
                  <a:lnTo>
                    <a:pt x="10189" y="3177"/>
                  </a:lnTo>
                  <a:lnTo>
                    <a:pt x="9900" y="2764"/>
                  </a:lnTo>
                  <a:lnTo>
                    <a:pt x="9694" y="2311"/>
                  </a:lnTo>
                  <a:lnTo>
                    <a:pt x="9570" y="1816"/>
                  </a:lnTo>
                  <a:lnTo>
                    <a:pt x="9570" y="1816"/>
                  </a:lnTo>
                  <a:lnTo>
                    <a:pt x="9487" y="1403"/>
                  </a:lnTo>
                  <a:lnTo>
                    <a:pt x="9487" y="949"/>
                  </a:lnTo>
                  <a:lnTo>
                    <a:pt x="9487" y="949"/>
                  </a:lnTo>
                  <a:lnTo>
                    <a:pt x="9487" y="455"/>
                  </a:lnTo>
                  <a:lnTo>
                    <a:pt x="957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9" name="Google Shape;4899;p53">
              <a:extLst>
                <a:ext uri="{FF2B5EF4-FFF2-40B4-BE49-F238E27FC236}">
                  <a16:creationId xmlns:a16="http://schemas.microsoft.com/office/drawing/2014/main" id="{838B8727-6D96-D61D-D627-6D558D6674E2}"/>
                </a:ext>
              </a:extLst>
            </p:cNvPr>
            <p:cNvSpPr/>
            <p:nvPr/>
          </p:nvSpPr>
          <p:spPr>
            <a:xfrm>
              <a:off x="2002400" y="2900275"/>
              <a:ext cx="11375" cy="6200"/>
            </a:xfrm>
            <a:custGeom>
              <a:avLst/>
              <a:gdLst/>
              <a:ahLst/>
              <a:cxnLst/>
              <a:rect l="l" t="t" r="r" b="b"/>
              <a:pathLst>
                <a:path w="455" h="248" extrusionOk="0">
                  <a:moveTo>
                    <a:pt x="0" y="0"/>
                  </a:moveTo>
                  <a:lnTo>
                    <a:pt x="454" y="248"/>
                  </a:lnTo>
                  <a:lnTo>
                    <a:pt x="454" y="83"/>
                  </a:lnTo>
                  <a:lnTo>
                    <a:pt x="248" y="41"/>
                  </a:lnTo>
                  <a:lnTo>
                    <a:pt x="0" y="0"/>
                  </a:lnTo>
                  <a:close/>
                </a:path>
              </a:pathLst>
            </a:custGeom>
            <a:solidFill>
              <a:srgbClr val="8424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0" name="Google Shape;4900;p53">
              <a:extLst>
                <a:ext uri="{FF2B5EF4-FFF2-40B4-BE49-F238E27FC236}">
                  <a16:creationId xmlns:a16="http://schemas.microsoft.com/office/drawing/2014/main" id="{28A68833-57D0-8FF3-33F3-2A07ECE10C1B}"/>
                </a:ext>
              </a:extLst>
            </p:cNvPr>
            <p:cNvSpPr/>
            <p:nvPr/>
          </p:nvSpPr>
          <p:spPr>
            <a:xfrm>
              <a:off x="2002400" y="2900275"/>
              <a:ext cx="11375" cy="6200"/>
            </a:xfrm>
            <a:custGeom>
              <a:avLst/>
              <a:gdLst/>
              <a:ahLst/>
              <a:cxnLst/>
              <a:rect l="l" t="t" r="r" b="b"/>
              <a:pathLst>
                <a:path w="455" h="248" fill="none" extrusionOk="0">
                  <a:moveTo>
                    <a:pt x="0" y="0"/>
                  </a:moveTo>
                  <a:lnTo>
                    <a:pt x="0" y="0"/>
                  </a:lnTo>
                  <a:lnTo>
                    <a:pt x="454" y="248"/>
                  </a:lnTo>
                  <a:lnTo>
                    <a:pt x="454" y="248"/>
                  </a:lnTo>
                  <a:lnTo>
                    <a:pt x="454" y="83"/>
                  </a:lnTo>
                  <a:lnTo>
                    <a:pt x="454" y="83"/>
                  </a:lnTo>
                  <a:lnTo>
                    <a:pt x="248" y="41"/>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1" name="Google Shape;4901;p53">
              <a:extLst>
                <a:ext uri="{FF2B5EF4-FFF2-40B4-BE49-F238E27FC236}">
                  <a16:creationId xmlns:a16="http://schemas.microsoft.com/office/drawing/2014/main" id="{06BA40DC-3A1C-DC2A-53F1-E7F5092CCEE8}"/>
                </a:ext>
              </a:extLst>
            </p:cNvPr>
            <p:cNvSpPr/>
            <p:nvPr/>
          </p:nvSpPr>
          <p:spPr>
            <a:xfrm>
              <a:off x="1675525" y="3224050"/>
              <a:ext cx="7250" cy="6200"/>
            </a:xfrm>
            <a:custGeom>
              <a:avLst/>
              <a:gdLst/>
              <a:ahLst/>
              <a:cxnLst/>
              <a:rect l="l" t="t" r="r" b="b"/>
              <a:pathLst>
                <a:path w="290" h="248" extrusionOk="0">
                  <a:moveTo>
                    <a:pt x="0" y="0"/>
                  </a:moveTo>
                  <a:lnTo>
                    <a:pt x="124" y="124"/>
                  </a:lnTo>
                  <a:lnTo>
                    <a:pt x="289" y="248"/>
                  </a:lnTo>
                  <a:lnTo>
                    <a:pt x="289" y="248"/>
                  </a:lnTo>
                  <a:lnTo>
                    <a:pt x="0" y="0"/>
                  </a:lnTo>
                  <a:close/>
                </a:path>
              </a:pathLst>
            </a:custGeom>
            <a:solidFill>
              <a:srgbClr val="8424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2" name="Google Shape;4902;p53">
              <a:extLst>
                <a:ext uri="{FF2B5EF4-FFF2-40B4-BE49-F238E27FC236}">
                  <a16:creationId xmlns:a16="http://schemas.microsoft.com/office/drawing/2014/main" id="{7EF00B87-79DA-B304-7C5E-108B1C671A28}"/>
                </a:ext>
              </a:extLst>
            </p:cNvPr>
            <p:cNvSpPr/>
            <p:nvPr/>
          </p:nvSpPr>
          <p:spPr>
            <a:xfrm>
              <a:off x="1809575" y="3355000"/>
              <a:ext cx="25" cy="25"/>
            </a:xfrm>
            <a:custGeom>
              <a:avLst/>
              <a:gdLst/>
              <a:ahLst/>
              <a:cxnLst/>
              <a:rect l="l" t="t" r="r" b="b"/>
              <a:pathLst>
                <a:path w="1" h="1" fill="none" extrusionOk="0">
                  <a:moveTo>
                    <a:pt x="0" y="0"/>
                  </a:moveTo>
                  <a:lnTo>
                    <a:pt x="0" y="0"/>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3" name="Google Shape;4903;p53">
              <a:extLst>
                <a:ext uri="{FF2B5EF4-FFF2-40B4-BE49-F238E27FC236}">
                  <a16:creationId xmlns:a16="http://schemas.microsoft.com/office/drawing/2014/main" id="{8354D70D-DF83-BF1E-6A88-A9434C032471}"/>
                </a:ext>
              </a:extLst>
            </p:cNvPr>
            <p:cNvSpPr/>
            <p:nvPr/>
          </p:nvSpPr>
          <p:spPr>
            <a:xfrm>
              <a:off x="1675525" y="3224050"/>
              <a:ext cx="7250" cy="6200"/>
            </a:xfrm>
            <a:custGeom>
              <a:avLst/>
              <a:gdLst/>
              <a:ahLst/>
              <a:cxnLst/>
              <a:rect l="l" t="t" r="r" b="b"/>
              <a:pathLst>
                <a:path w="290" h="248" fill="none" extrusionOk="0">
                  <a:moveTo>
                    <a:pt x="0" y="0"/>
                  </a:moveTo>
                  <a:lnTo>
                    <a:pt x="0" y="0"/>
                  </a:lnTo>
                  <a:lnTo>
                    <a:pt x="124" y="124"/>
                  </a:lnTo>
                  <a:lnTo>
                    <a:pt x="289" y="248"/>
                  </a:lnTo>
                  <a:lnTo>
                    <a:pt x="289" y="248"/>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4" name="Google Shape;4904;p53">
              <a:extLst>
                <a:ext uri="{FF2B5EF4-FFF2-40B4-BE49-F238E27FC236}">
                  <a16:creationId xmlns:a16="http://schemas.microsoft.com/office/drawing/2014/main" id="{09F96E03-2D11-F9ED-8955-EA8E31A371AB}"/>
                </a:ext>
              </a:extLst>
            </p:cNvPr>
            <p:cNvSpPr/>
            <p:nvPr/>
          </p:nvSpPr>
          <p:spPr>
            <a:xfrm>
              <a:off x="1645625" y="3108550"/>
              <a:ext cx="55700" cy="130975"/>
            </a:xfrm>
            <a:custGeom>
              <a:avLst/>
              <a:gdLst/>
              <a:ahLst/>
              <a:cxnLst/>
              <a:rect l="l" t="t" r="r" b="b"/>
              <a:pathLst>
                <a:path w="2228" h="5239" extrusionOk="0">
                  <a:moveTo>
                    <a:pt x="372" y="1"/>
                  </a:moveTo>
                  <a:lnTo>
                    <a:pt x="248" y="207"/>
                  </a:lnTo>
                  <a:lnTo>
                    <a:pt x="165" y="413"/>
                  </a:lnTo>
                  <a:lnTo>
                    <a:pt x="83" y="661"/>
                  </a:lnTo>
                  <a:lnTo>
                    <a:pt x="42" y="908"/>
                  </a:lnTo>
                  <a:lnTo>
                    <a:pt x="0" y="1156"/>
                  </a:lnTo>
                  <a:lnTo>
                    <a:pt x="42" y="1403"/>
                  </a:lnTo>
                  <a:lnTo>
                    <a:pt x="83" y="1651"/>
                  </a:lnTo>
                  <a:lnTo>
                    <a:pt x="165" y="1898"/>
                  </a:lnTo>
                  <a:lnTo>
                    <a:pt x="330" y="2146"/>
                  </a:lnTo>
                  <a:lnTo>
                    <a:pt x="537" y="2434"/>
                  </a:lnTo>
                  <a:lnTo>
                    <a:pt x="578" y="2269"/>
                  </a:lnTo>
                  <a:lnTo>
                    <a:pt x="413" y="2063"/>
                  </a:lnTo>
                  <a:lnTo>
                    <a:pt x="289" y="1816"/>
                  </a:lnTo>
                  <a:lnTo>
                    <a:pt x="165" y="1609"/>
                  </a:lnTo>
                  <a:lnTo>
                    <a:pt x="124" y="1403"/>
                  </a:lnTo>
                  <a:lnTo>
                    <a:pt x="83" y="1156"/>
                  </a:lnTo>
                  <a:lnTo>
                    <a:pt x="83" y="908"/>
                  </a:lnTo>
                  <a:lnTo>
                    <a:pt x="124" y="661"/>
                  </a:lnTo>
                  <a:lnTo>
                    <a:pt x="165" y="454"/>
                  </a:lnTo>
                  <a:lnTo>
                    <a:pt x="289" y="207"/>
                  </a:lnTo>
                  <a:lnTo>
                    <a:pt x="372" y="1"/>
                  </a:lnTo>
                  <a:close/>
                  <a:moveTo>
                    <a:pt x="784" y="4084"/>
                  </a:moveTo>
                  <a:lnTo>
                    <a:pt x="867" y="4414"/>
                  </a:lnTo>
                  <a:lnTo>
                    <a:pt x="1031" y="4661"/>
                  </a:lnTo>
                  <a:lnTo>
                    <a:pt x="1238" y="4868"/>
                  </a:lnTo>
                  <a:lnTo>
                    <a:pt x="1485" y="5033"/>
                  </a:lnTo>
                  <a:lnTo>
                    <a:pt x="1733" y="5156"/>
                  </a:lnTo>
                  <a:lnTo>
                    <a:pt x="2021" y="5239"/>
                  </a:lnTo>
                  <a:lnTo>
                    <a:pt x="2228" y="5239"/>
                  </a:lnTo>
                  <a:lnTo>
                    <a:pt x="1815" y="5074"/>
                  </a:lnTo>
                  <a:lnTo>
                    <a:pt x="1485" y="4868"/>
                  </a:lnTo>
                  <a:lnTo>
                    <a:pt x="1320" y="4744"/>
                  </a:lnTo>
                  <a:lnTo>
                    <a:pt x="1196" y="4620"/>
                  </a:lnTo>
                  <a:lnTo>
                    <a:pt x="990" y="4373"/>
                  </a:lnTo>
                  <a:lnTo>
                    <a:pt x="784" y="4084"/>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5" name="Google Shape;4905;p53">
              <a:extLst>
                <a:ext uri="{FF2B5EF4-FFF2-40B4-BE49-F238E27FC236}">
                  <a16:creationId xmlns:a16="http://schemas.microsoft.com/office/drawing/2014/main" id="{4D991541-54D2-79A4-2E19-FBE995D271EF}"/>
                </a:ext>
              </a:extLst>
            </p:cNvPr>
            <p:cNvSpPr/>
            <p:nvPr/>
          </p:nvSpPr>
          <p:spPr>
            <a:xfrm>
              <a:off x="1665225" y="3210650"/>
              <a:ext cx="36100" cy="28875"/>
            </a:xfrm>
            <a:custGeom>
              <a:avLst/>
              <a:gdLst/>
              <a:ahLst/>
              <a:cxnLst/>
              <a:rect l="l" t="t" r="r" b="b"/>
              <a:pathLst>
                <a:path w="1444" h="1155" fill="none" extrusionOk="0">
                  <a:moveTo>
                    <a:pt x="0" y="0"/>
                  </a:moveTo>
                  <a:lnTo>
                    <a:pt x="0" y="0"/>
                  </a:lnTo>
                  <a:lnTo>
                    <a:pt x="83" y="330"/>
                  </a:lnTo>
                  <a:lnTo>
                    <a:pt x="247" y="577"/>
                  </a:lnTo>
                  <a:lnTo>
                    <a:pt x="247" y="577"/>
                  </a:lnTo>
                  <a:lnTo>
                    <a:pt x="454" y="784"/>
                  </a:lnTo>
                  <a:lnTo>
                    <a:pt x="701" y="949"/>
                  </a:lnTo>
                  <a:lnTo>
                    <a:pt x="949" y="1072"/>
                  </a:lnTo>
                  <a:lnTo>
                    <a:pt x="1237" y="1155"/>
                  </a:lnTo>
                  <a:lnTo>
                    <a:pt x="1237" y="1155"/>
                  </a:lnTo>
                  <a:lnTo>
                    <a:pt x="1402" y="1155"/>
                  </a:lnTo>
                  <a:lnTo>
                    <a:pt x="1402" y="1155"/>
                  </a:lnTo>
                  <a:lnTo>
                    <a:pt x="1444" y="1155"/>
                  </a:lnTo>
                  <a:lnTo>
                    <a:pt x="1444" y="1155"/>
                  </a:lnTo>
                  <a:lnTo>
                    <a:pt x="1031" y="990"/>
                  </a:lnTo>
                  <a:lnTo>
                    <a:pt x="701" y="784"/>
                  </a:lnTo>
                  <a:lnTo>
                    <a:pt x="701" y="784"/>
                  </a:lnTo>
                  <a:lnTo>
                    <a:pt x="536" y="660"/>
                  </a:lnTo>
                  <a:lnTo>
                    <a:pt x="412" y="536"/>
                  </a:lnTo>
                  <a:lnTo>
                    <a:pt x="412" y="536"/>
                  </a:lnTo>
                  <a:lnTo>
                    <a:pt x="206" y="28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6" name="Google Shape;4906;p53">
              <a:extLst>
                <a:ext uri="{FF2B5EF4-FFF2-40B4-BE49-F238E27FC236}">
                  <a16:creationId xmlns:a16="http://schemas.microsoft.com/office/drawing/2014/main" id="{A395AB16-304C-46CE-1042-AC3A4C599281}"/>
                </a:ext>
              </a:extLst>
            </p:cNvPr>
            <p:cNvSpPr/>
            <p:nvPr/>
          </p:nvSpPr>
          <p:spPr>
            <a:xfrm>
              <a:off x="1645625" y="3108550"/>
              <a:ext cx="14450" cy="60875"/>
            </a:xfrm>
            <a:custGeom>
              <a:avLst/>
              <a:gdLst/>
              <a:ahLst/>
              <a:cxnLst/>
              <a:rect l="l" t="t" r="r" b="b"/>
              <a:pathLst>
                <a:path w="578" h="2435" fill="none" extrusionOk="0">
                  <a:moveTo>
                    <a:pt x="372" y="1"/>
                  </a:moveTo>
                  <a:lnTo>
                    <a:pt x="372" y="1"/>
                  </a:lnTo>
                  <a:lnTo>
                    <a:pt x="248" y="207"/>
                  </a:lnTo>
                  <a:lnTo>
                    <a:pt x="165" y="413"/>
                  </a:lnTo>
                  <a:lnTo>
                    <a:pt x="83" y="661"/>
                  </a:lnTo>
                  <a:lnTo>
                    <a:pt x="42" y="908"/>
                  </a:lnTo>
                  <a:lnTo>
                    <a:pt x="0" y="1156"/>
                  </a:lnTo>
                  <a:lnTo>
                    <a:pt x="42" y="1403"/>
                  </a:lnTo>
                  <a:lnTo>
                    <a:pt x="83" y="1651"/>
                  </a:lnTo>
                  <a:lnTo>
                    <a:pt x="165" y="1898"/>
                  </a:lnTo>
                  <a:lnTo>
                    <a:pt x="165" y="1898"/>
                  </a:lnTo>
                  <a:lnTo>
                    <a:pt x="330" y="2146"/>
                  </a:lnTo>
                  <a:lnTo>
                    <a:pt x="537" y="2434"/>
                  </a:lnTo>
                  <a:lnTo>
                    <a:pt x="537" y="2434"/>
                  </a:lnTo>
                  <a:lnTo>
                    <a:pt x="578" y="2269"/>
                  </a:lnTo>
                  <a:lnTo>
                    <a:pt x="578" y="2269"/>
                  </a:lnTo>
                  <a:lnTo>
                    <a:pt x="413" y="2063"/>
                  </a:lnTo>
                  <a:lnTo>
                    <a:pt x="289" y="1816"/>
                  </a:lnTo>
                  <a:lnTo>
                    <a:pt x="289" y="1816"/>
                  </a:lnTo>
                  <a:lnTo>
                    <a:pt x="165" y="1609"/>
                  </a:lnTo>
                  <a:lnTo>
                    <a:pt x="124" y="1403"/>
                  </a:lnTo>
                  <a:lnTo>
                    <a:pt x="83" y="1156"/>
                  </a:lnTo>
                  <a:lnTo>
                    <a:pt x="83" y="908"/>
                  </a:lnTo>
                  <a:lnTo>
                    <a:pt x="124" y="661"/>
                  </a:lnTo>
                  <a:lnTo>
                    <a:pt x="165" y="454"/>
                  </a:lnTo>
                  <a:lnTo>
                    <a:pt x="289" y="207"/>
                  </a:lnTo>
                  <a:lnTo>
                    <a:pt x="37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7" name="Google Shape;4907;p53">
              <a:extLst>
                <a:ext uri="{FF2B5EF4-FFF2-40B4-BE49-F238E27FC236}">
                  <a16:creationId xmlns:a16="http://schemas.microsoft.com/office/drawing/2014/main" id="{C8530AF5-76D8-9FA4-0183-C0B72EDBDEF2}"/>
                </a:ext>
              </a:extLst>
            </p:cNvPr>
            <p:cNvSpPr/>
            <p:nvPr/>
          </p:nvSpPr>
          <p:spPr>
            <a:xfrm>
              <a:off x="1997250" y="2897175"/>
              <a:ext cx="17550" cy="5175"/>
            </a:xfrm>
            <a:custGeom>
              <a:avLst/>
              <a:gdLst/>
              <a:ahLst/>
              <a:cxnLst/>
              <a:rect l="l" t="t" r="r" b="b"/>
              <a:pathLst>
                <a:path w="702" h="207" extrusionOk="0">
                  <a:moveTo>
                    <a:pt x="0" y="0"/>
                  </a:moveTo>
                  <a:lnTo>
                    <a:pt x="206" y="124"/>
                  </a:lnTo>
                  <a:lnTo>
                    <a:pt x="454" y="165"/>
                  </a:lnTo>
                  <a:lnTo>
                    <a:pt x="660" y="207"/>
                  </a:lnTo>
                  <a:lnTo>
                    <a:pt x="701" y="124"/>
                  </a:lnTo>
                  <a:lnTo>
                    <a:pt x="413" y="42"/>
                  </a:lnTo>
                  <a:lnTo>
                    <a:pt x="165"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8" name="Google Shape;4908;p53">
              <a:extLst>
                <a:ext uri="{FF2B5EF4-FFF2-40B4-BE49-F238E27FC236}">
                  <a16:creationId xmlns:a16="http://schemas.microsoft.com/office/drawing/2014/main" id="{3DF52E65-1F8F-08BD-FECF-C713C3E1DCA7}"/>
                </a:ext>
              </a:extLst>
            </p:cNvPr>
            <p:cNvSpPr/>
            <p:nvPr/>
          </p:nvSpPr>
          <p:spPr>
            <a:xfrm>
              <a:off x="1997250" y="2897175"/>
              <a:ext cx="17550" cy="5175"/>
            </a:xfrm>
            <a:custGeom>
              <a:avLst/>
              <a:gdLst/>
              <a:ahLst/>
              <a:cxnLst/>
              <a:rect l="l" t="t" r="r" b="b"/>
              <a:pathLst>
                <a:path w="702" h="207" fill="none" extrusionOk="0">
                  <a:moveTo>
                    <a:pt x="41" y="0"/>
                  </a:moveTo>
                  <a:lnTo>
                    <a:pt x="41" y="0"/>
                  </a:lnTo>
                  <a:lnTo>
                    <a:pt x="0" y="0"/>
                  </a:lnTo>
                  <a:lnTo>
                    <a:pt x="0" y="0"/>
                  </a:lnTo>
                  <a:lnTo>
                    <a:pt x="206" y="124"/>
                  </a:lnTo>
                  <a:lnTo>
                    <a:pt x="206" y="124"/>
                  </a:lnTo>
                  <a:lnTo>
                    <a:pt x="454" y="165"/>
                  </a:lnTo>
                  <a:lnTo>
                    <a:pt x="660" y="207"/>
                  </a:lnTo>
                  <a:lnTo>
                    <a:pt x="660" y="207"/>
                  </a:lnTo>
                  <a:lnTo>
                    <a:pt x="701" y="124"/>
                  </a:lnTo>
                  <a:lnTo>
                    <a:pt x="701" y="124"/>
                  </a:lnTo>
                  <a:lnTo>
                    <a:pt x="413" y="42"/>
                  </a:lnTo>
                  <a:lnTo>
                    <a:pt x="165" y="0"/>
                  </a:lnTo>
                  <a:lnTo>
                    <a:pt x="165" y="0"/>
                  </a:lnTo>
                  <a:lnTo>
                    <a:pt x="4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9" name="Google Shape;4909;p53">
              <a:extLst>
                <a:ext uri="{FF2B5EF4-FFF2-40B4-BE49-F238E27FC236}">
                  <a16:creationId xmlns:a16="http://schemas.microsoft.com/office/drawing/2014/main" id="{18E4EE6D-09D5-6EBB-3722-56A84590F7E0}"/>
                </a:ext>
              </a:extLst>
            </p:cNvPr>
            <p:cNvSpPr/>
            <p:nvPr/>
          </p:nvSpPr>
          <p:spPr>
            <a:xfrm>
              <a:off x="2233375" y="3245700"/>
              <a:ext cx="138200" cy="166025"/>
            </a:xfrm>
            <a:custGeom>
              <a:avLst/>
              <a:gdLst/>
              <a:ahLst/>
              <a:cxnLst/>
              <a:rect l="l" t="t" r="r" b="b"/>
              <a:pathLst>
                <a:path w="5528" h="6641" extrusionOk="0">
                  <a:moveTo>
                    <a:pt x="3011" y="0"/>
                  </a:moveTo>
                  <a:lnTo>
                    <a:pt x="2640" y="42"/>
                  </a:lnTo>
                  <a:lnTo>
                    <a:pt x="2269" y="124"/>
                  </a:lnTo>
                  <a:lnTo>
                    <a:pt x="1898" y="248"/>
                  </a:lnTo>
                  <a:lnTo>
                    <a:pt x="1568" y="454"/>
                  </a:lnTo>
                  <a:lnTo>
                    <a:pt x="1238" y="702"/>
                  </a:lnTo>
                  <a:lnTo>
                    <a:pt x="949" y="990"/>
                  </a:lnTo>
                  <a:lnTo>
                    <a:pt x="702" y="1362"/>
                  </a:lnTo>
                  <a:lnTo>
                    <a:pt x="495" y="1733"/>
                  </a:lnTo>
                  <a:lnTo>
                    <a:pt x="330" y="2104"/>
                  </a:lnTo>
                  <a:lnTo>
                    <a:pt x="165" y="2516"/>
                  </a:lnTo>
                  <a:lnTo>
                    <a:pt x="83" y="2888"/>
                  </a:lnTo>
                  <a:lnTo>
                    <a:pt x="0" y="3341"/>
                  </a:lnTo>
                  <a:lnTo>
                    <a:pt x="0" y="3754"/>
                  </a:lnTo>
                  <a:lnTo>
                    <a:pt x="0" y="4166"/>
                  </a:lnTo>
                  <a:lnTo>
                    <a:pt x="42" y="4579"/>
                  </a:lnTo>
                  <a:lnTo>
                    <a:pt x="165" y="5074"/>
                  </a:lnTo>
                  <a:lnTo>
                    <a:pt x="330" y="5527"/>
                  </a:lnTo>
                  <a:lnTo>
                    <a:pt x="454" y="5734"/>
                  </a:lnTo>
                  <a:lnTo>
                    <a:pt x="578" y="5899"/>
                  </a:lnTo>
                  <a:lnTo>
                    <a:pt x="743" y="6105"/>
                  </a:lnTo>
                  <a:lnTo>
                    <a:pt x="908" y="6270"/>
                  </a:lnTo>
                  <a:lnTo>
                    <a:pt x="1155" y="6393"/>
                  </a:lnTo>
                  <a:lnTo>
                    <a:pt x="1444" y="6517"/>
                  </a:lnTo>
                  <a:lnTo>
                    <a:pt x="1733" y="6600"/>
                  </a:lnTo>
                  <a:lnTo>
                    <a:pt x="2021" y="6641"/>
                  </a:lnTo>
                  <a:lnTo>
                    <a:pt x="2310" y="6641"/>
                  </a:lnTo>
                  <a:lnTo>
                    <a:pt x="2599" y="6600"/>
                  </a:lnTo>
                  <a:lnTo>
                    <a:pt x="2888" y="6558"/>
                  </a:lnTo>
                  <a:lnTo>
                    <a:pt x="3176" y="6435"/>
                  </a:lnTo>
                  <a:lnTo>
                    <a:pt x="3424" y="6311"/>
                  </a:lnTo>
                  <a:lnTo>
                    <a:pt x="3671" y="6146"/>
                  </a:lnTo>
                  <a:lnTo>
                    <a:pt x="3919" y="5981"/>
                  </a:lnTo>
                  <a:lnTo>
                    <a:pt x="4125" y="5775"/>
                  </a:lnTo>
                  <a:lnTo>
                    <a:pt x="4496" y="5321"/>
                  </a:lnTo>
                  <a:lnTo>
                    <a:pt x="4826" y="4867"/>
                  </a:lnTo>
                  <a:lnTo>
                    <a:pt x="5032" y="4537"/>
                  </a:lnTo>
                  <a:lnTo>
                    <a:pt x="5197" y="4207"/>
                  </a:lnTo>
                  <a:lnTo>
                    <a:pt x="5321" y="3877"/>
                  </a:lnTo>
                  <a:lnTo>
                    <a:pt x="5404" y="3506"/>
                  </a:lnTo>
                  <a:lnTo>
                    <a:pt x="5486" y="3135"/>
                  </a:lnTo>
                  <a:lnTo>
                    <a:pt x="5527" y="2805"/>
                  </a:lnTo>
                  <a:lnTo>
                    <a:pt x="5527" y="2434"/>
                  </a:lnTo>
                  <a:lnTo>
                    <a:pt x="5486" y="2063"/>
                  </a:lnTo>
                  <a:lnTo>
                    <a:pt x="5362" y="1650"/>
                  </a:lnTo>
                  <a:lnTo>
                    <a:pt x="5197" y="1238"/>
                  </a:lnTo>
                  <a:lnTo>
                    <a:pt x="4991" y="908"/>
                  </a:lnTo>
                  <a:lnTo>
                    <a:pt x="4702" y="619"/>
                  </a:lnTo>
                  <a:lnTo>
                    <a:pt x="4414" y="372"/>
                  </a:lnTo>
                  <a:lnTo>
                    <a:pt x="4084" y="207"/>
                  </a:lnTo>
                  <a:lnTo>
                    <a:pt x="3754" y="83"/>
                  </a:lnTo>
                  <a:lnTo>
                    <a:pt x="338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0" name="Google Shape;4910;p53">
              <a:extLst>
                <a:ext uri="{FF2B5EF4-FFF2-40B4-BE49-F238E27FC236}">
                  <a16:creationId xmlns:a16="http://schemas.microsoft.com/office/drawing/2014/main" id="{BB0E2FD5-4CA5-2ACB-781E-4BD710F701D1}"/>
                </a:ext>
              </a:extLst>
            </p:cNvPr>
            <p:cNvSpPr/>
            <p:nvPr/>
          </p:nvSpPr>
          <p:spPr>
            <a:xfrm>
              <a:off x="2263275" y="3264250"/>
              <a:ext cx="80450" cy="127900"/>
            </a:xfrm>
            <a:custGeom>
              <a:avLst/>
              <a:gdLst/>
              <a:ahLst/>
              <a:cxnLst/>
              <a:rect l="l" t="t" r="r" b="b"/>
              <a:pathLst>
                <a:path w="3218" h="5116" extrusionOk="0">
                  <a:moveTo>
                    <a:pt x="1898" y="1"/>
                  </a:moveTo>
                  <a:lnTo>
                    <a:pt x="1692" y="42"/>
                  </a:lnTo>
                  <a:lnTo>
                    <a:pt x="1527" y="42"/>
                  </a:lnTo>
                  <a:lnTo>
                    <a:pt x="1320" y="125"/>
                  </a:lnTo>
                  <a:lnTo>
                    <a:pt x="1155" y="207"/>
                  </a:lnTo>
                  <a:lnTo>
                    <a:pt x="1032" y="331"/>
                  </a:lnTo>
                  <a:lnTo>
                    <a:pt x="743" y="578"/>
                  </a:lnTo>
                  <a:lnTo>
                    <a:pt x="537" y="908"/>
                  </a:lnTo>
                  <a:lnTo>
                    <a:pt x="372" y="1238"/>
                  </a:lnTo>
                  <a:lnTo>
                    <a:pt x="248" y="1568"/>
                  </a:lnTo>
                  <a:lnTo>
                    <a:pt x="165" y="1939"/>
                  </a:lnTo>
                  <a:lnTo>
                    <a:pt x="83" y="2311"/>
                  </a:lnTo>
                  <a:lnTo>
                    <a:pt x="42" y="2682"/>
                  </a:lnTo>
                  <a:lnTo>
                    <a:pt x="0" y="3383"/>
                  </a:lnTo>
                  <a:lnTo>
                    <a:pt x="0" y="3465"/>
                  </a:lnTo>
                  <a:lnTo>
                    <a:pt x="83" y="3465"/>
                  </a:lnTo>
                  <a:lnTo>
                    <a:pt x="413" y="3424"/>
                  </a:lnTo>
                  <a:lnTo>
                    <a:pt x="743" y="3465"/>
                  </a:lnTo>
                  <a:lnTo>
                    <a:pt x="908" y="3507"/>
                  </a:lnTo>
                  <a:lnTo>
                    <a:pt x="1073" y="3589"/>
                  </a:lnTo>
                  <a:lnTo>
                    <a:pt x="1155" y="3713"/>
                  </a:lnTo>
                  <a:lnTo>
                    <a:pt x="1238" y="3878"/>
                  </a:lnTo>
                  <a:lnTo>
                    <a:pt x="1238" y="4043"/>
                  </a:lnTo>
                  <a:lnTo>
                    <a:pt x="1197" y="4208"/>
                  </a:lnTo>
                  <a:lnTo>
                    <a:pt x="1114" y="4373"/>
                  </a:lnTo>
                  <a:lnTo>
                    <a:pt x="1032" y="4538"/>
                  </a:lnTo>
                  <a:lnTo>
                    <a:pt x="825" y="4827"/>
                  </a:lnTo>
                  <a:lnTo>
                    <a:pt x="660" y="5115"/>
                  </a:lnTo>
                  <a:lnTo>
                    <a:pt x="867" y="4827"/>
                  </a:lnTo>
                  <a:lnTo>
                    <a:pt x="1073" y="4538"/>
                  </a:lnTo>
                  <a:lnTo>
                    <a:pt x="1155" y="4414"/>
                  </a:lnTo>
                  <a:lnTo>
                    <a:pt x="1238" y="4249"/>
                  </a:lnTo>
                  <a:lnTo>
                    <a:pt x="1279" y="4043"/>
                  </a:lnTo>
                  <a:lnTo>
                    <a:pt x="1279" y="3878"/>
                  </a:lnTo>
                  <a:lnTo>
                    <a:pt x="1238" y="3713"/>
                  </a:lnTo>
                  <a:lnTo>
                    <a:pt x="1114" y="3548"/>
                  </a:lnTo>
                  <a:lnTo>
                    <a:pt x="949" y="3465"/>
                  </a:lnTo>
                  <a:lnTo>
                    <a:pt x="784" y="3383"/>
                  </a:lnTo>
                  <a:lnTo>
                    <a:pt x="413" y="3342"/>
                  </a:lnTo>
                  <a:lnTo>
                    <a:pt x="127" y="3342"/>
                  </a:lnTo>
                  <a:lnTo>
                    <a:pt x="165" y="2682"/>
                  </a:lnTo>
                  <a:lnTo>
                    <a:pt x="248" y="1939"/>
                  </a:lnTo>
                  <a:lnTo>
                    <a:pt x="330" y="1609"/>
                  </a:lnTo>
                  <a:lnTo>
                    <a:pt x="454" y="1279"/>
                  </a:lnTo>
                  <a:lnTo>
                    <a:pt x="619" y="949"/>
                  </a:lnTo>
                  <a:lnTo>
                    <a:pt x="825" y="661"/>
                  </a:lnTo>
                  <a:lnTo>
                    <a:pt x="1073" y="372"/>
                  </a:lnTo>
                  <a:lnTo>
                    <a:pt x="1197" y="290"/>
                  </a:lnTo>
                  <a:lnTo>
                    <a:pt x="1362" y="207"/>
                  </a:lnTo>
                  <a:lnTo>
                    <a:pt x="1527" y="125"/>
                  </a:lnTo>
                  <a:lnTo>
                    <a:pt x="1692" y="83"/>
                  </a:lnTo>
                  <a:lnTo>
                    <a:pt x="2063" y="125"/>
                  </a:lnTo>
                  <a:lnTo>
                    <a:pt x="2393" y="207"/>
                  </a:lnTo>
                  <a:lnTo>
                    <a:pt x="2723" y="372"/>
                  </a:lnTo>
                  <a:lnTo>
                    <a:pt x="3011" y="620"/>
                  </a:lnTo>
                  <a:lnTo>
                    <a:pt x="3218" y="908"/>
                  </a:lnTo>
                  <a:lnTo>
                    <a:pt x="3011" y="578"/>
                  </a:lnTo>
                  <a:lnTo>
                    <a:pt x="2764" y="331"/>
                  </a:lnTo>
                  <a:lnTo>
                    <a:pt x="2434" y="166"/>
                  </a:lnTo>
                  <a:lnTo>
                    <a:pt x="2269" y="83"/>
                  </a:lnTo>
                  <a:lnTo>
                    <a:pt x="2063" y="42"/>
                  </a:lnTo>
                  <a:lnTo>
                    <a:pt x="1898"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1" name="Google Shape;4911;p53">
              <a:extLst>
                <a:ext uri="{FF2B5EF4-FFF2-40B4-BE49-F238E27FC236}">
                  <a16:creationId xmlns:a16="http://schemas.microsoft.com/office/drawing/2014/main" id="{2ECC6F37-4680-D9E4-6F35-8EF65F8C4273}"/>
                </a:ext>
              </a:extLst>
            </p:cNvPr>
            <p:cNvSpPr/>
            <p:nvPr/>
          </p:nvSpPr>
          <p:spPr>
            <a:xfrm>
              <a:off x="2265325" y="3265300"/>
              <a:ext cx="79425" cy="126850"/>
            </a:xfrm>
            <a:custGeom>
              <a:avLst/>
              <a:gdLst/>
              <a:ahLst/>
              <a:cxnLst/>
              <a:rect l="l" t="t" r="r" b="b"/>
              <a:pathLst>
                <a:path w="3177" h="5074" extrusionOk="0">
                  <a:moveTo>
                    <a:pt x="1816" y="0"/>
                  </a:moveTo>
                  <a:lnTo>
                    <a:pt x="1527" y="41"/>
                  </a:lnTo>
                  <a:lnTo>
                    <a:pt x="1238" y="124"/>
                  </a:lnTo>
                  <a:lnTo>
                    <a:pt x="1115" y="206"/>
                  </a:lnTo>
                  <a:lnTo>
                    <a:pt x="950" y="330"/>
                  </a:lnTo>
                  <a:lnTo>
                    <a:pt x="702" y="578"/>
                  </a:lnTo>
                  <a:lnTo>
                    <a:pt x="496" y="866"/>
                  </a:lnTo>
                  <a:lnTo>
                    <a:pt x="331" y="1196"/>
                  </a:lnTo>
                  <a:lnTo>
                    <a:pt x="207" y="1526"/>
                  </a:lnTo>
                  <a:lnTo>
                    <a:pt x="125" y="1897"/>
                  </a:lnTo>
                  <a:lnTo>
                    <a:pt x="42" y="2269"/>
                  </a:lnTo>
                  <a:lnTo>
                    <a:pt x="1" y="2640"/>
                  </a:lnTo>
                  <a:lnTo>
                    <a:pt x="1" y="3341"/>
                  </a:lnTo>
                  <a:lnTo>
                    <a:pt x="290" y="3341"/>
                  </a:lnTo>
                  <a:lnTo>
                    <a:pt x="620" y="3382"/>
                  </a:lnTo>
                  <a:lnTo>
                    <a:pt x="867" y="3465"/>
                  </a:lnTo>
                  <a:lnTo>
                    <a:pt x="991" y="3506"/>
                  </a:lnTo>
                  <a:lnTo>
                    <a:pt x="1073" y="3630"/>
                  </a:lnTo>
                  <a:lnTo>
                    <a:pt x="1156" y="3795"/>
                  </a:lnTo>
                  <a:lnTo>
                    <a:pt x="1197" y="4001"/>
                  </a:lnTo>
                  <a:lnTo>
                    <a:pt x="1156" y="4207"/>
                  </a:lnTo>
                  <a:lnTo>
                    <a:pt x="1032" y="4372"/>
                  </a:lnTo>
                  <a:lnTo>
                    <a:pt x="785" y="4743"/>
                  </a:lnTo>
                  <a:lnTo>
                    <a:pt x="578" y="5073"/>
                  </a:lnTo>
                  <a:lnTo>
                    <a:pt x="578" y="5073"/>
                  </a:lnTo>
                  <a:lnTo>
                    <a:pt x="826" y="4991"/>
                  </a:lnTo>
                  <a:lnTo>
                    <a:pt x="1115" y="4867"/>
                  </a:lnTo>
                  <a:lnTo>
                    <a:pt x="1445" y="4702"/>
                  </a:lnTo>
                  <a:lnTo>
                    <a:pt x="1816" y="4455"/>
                  </a:lnTo>
                  <a:lnTo>
                    <a:pt x="2187" y="4166"/>
                  </a:lnTo>
                  <a:lnTo>
                    <a:pt x="2517" y="3836"/>
                  </a:lnTo>
                  <a:lnTo>
                    <a:pt x="2641" y="3630"/>
                  </a:lnTo>
                  <a:lnTo>
                    <a:pt x="2764" y="3382"/>
                  </a:lnTo>
                  <a:lnTo>
                    <a:pt x="2971" y="2928"/>
                  </a:lnTo>
                  <a:lnTo>
                    <a:pt x="3053" y="2475"/>
                  </a:lnTo>
                  <a:lnTo>
                    <a:pt x="3136" y="2062"/>
                  </a:lnTo>
                  <a:lnTo>
                    <a:pt x="3177" y="1650"/>
                  </a:lnTo>
                  <a:lnTo>
                    <a:pt x="3177" y="1072"/>
                  </a:lnTo>
                  <a:lnTo>
                    <a:pt x="3136" y="866"/>
                  </a:lnTo>
                  <a:lnTo>
                    <a:pt x="2971" y="619"/>
                  </a:lnTo>
                  <a:lnTo>
                    <a:pt x="2806" y="454"/>
                  </a:lnTo>
                  <a:lnTo>
                    <a:pt x="2599" y="289"/>
                  </a:lnTo>
                  <a:lnTo>
                    <a:pt x="2352" y="124"/>
                  </a:lnTo>
                  <a:lnTo>
                    <a:pt x="2105" y="41"/>
                  </a:lnTo>
                  <a:lnTo>
                    <a:pt x="1816" y="0"/>
                  </a:lnTo>
                  <a:close/>
                </a:path>
              </a:pathLst>
            </a:custGeom>
            <a:solidFill>
              <a:srgbClr val="3253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2" name="Google Shape;4912;p53">
              <a:extLst>
                <a:ext uri="{FF2B5EF4-FFF2-40B4-BE49-F238E27FC236}">
                  <a16:creationId xmlns:a16="http://schemas.microsoft.com/office/drawing/2014/main" id="{AF867C8E-419F-4CB3-CDD3-D1F2C4051A8B}"/>
                </a:ext>
              </a:extLst>
            </p:cNvPr>
            <p:cNvSpPr/>
            <p:nvPr/>
          </p:nvSpPr>
          <p:spPr>
            <a:xfrm>
              <a:off x="1695125" y="3274575"/>
              <a:ext cx="138200" cy="166025"/>
            </a:xfrm>
            <a:custGeom>
              <a:avLst/>
              <a:gdLst/>
              <a:ahLst/>
              <a:cxnLst/>
              <a:rect l="l" t="t" r="r" b="b"/>
              <a:pathLst>
                <a:path w="5528" h="6641" extrusionOk="0">
                  <a:moveTo>
                    <a:pt x="2145" y="0"/>
                  </a:moveTo>
                  <a:lnTo>
                    <a:pt x="1774" y="83"/>
                  </a:lnTo>
                  <a:lnTo>
                    <a:pt x="1444" y="207"/>
                  </a:lnTo>
                  <a:lnTo>
                    <a:pt x="1114" y="371"/>
                  </a:lnTo>
                  <a:lnTo>
                    <a:pt x="825" y="619"/>
                  </a:lnTo>
                  <a:lnTo>
                    <a:pt x="536" y="908"/>
                  </a:lnTo>
                  <a:lnTo>
                    <a:pt x="330" y="1238"/>
                  </a:lnTo>
                  <a:lnTo>
                    <a:pt x="165" y="1609"/>
                  </a:lnTo>
                  <a:lnTo>
                    <a:pt x="41" y="2063"/>
                  </a:lnTo>
                  <a:lnTo>
                    <a:pt x="0" y="2434"/>
                  </a:lnTo>
                  <a:lnTo>
                    <a:pt x="0" y="2805"/>
                  </a:lnTo>
                  <a:lnTo>
                    <a:pt x="41" y="3135"/>
                  </a:lnTo>
                  <a:lnTo>
                    <a:pt x="124" y="3506"/>
                  </a:lnTo>
                  <a:lnTo>
                    <a:pt x="206" y="3836"/>
                  </a:lnTo>
                  <a:lnTo>
                    <a:pt x="330" y="4207"/>
                  </a:lnTo>
                  <a:lnTo>
                    <a:pt x="495" y="4537"/>
                  </a:lnTo>
                  <a:lnTo>
                    <a:pt x="701" y="4826"/>
                  </a:lnTo>
                  <a:lnTo>
                    <a:pt x="1031" y="5321"/>
                  </a:lnTo>
                  <a:lnTo>
                    <a:pt x="1402" y="5775"/>
                  </a:lnTo>
                  <a:lnTo>
                    <a:pt x="1609" y="5981"/>
                  </a:lnTo>
                  <a:lnTo>
                    <a:pt x="1856" y="6146"/>
                  </a:lnTo>
                  <a:lnTo>
                    <a:pt x="2104" y="6311"/>
                  </a:lnTo>
                  <a:lnTo>
                    <a:pt x="2351" y="6435"/>
                  </a:lnTo>
                  <a:lnTo>
                    <a:pt x="2640" y="6517"/>
                  </a:lnTo>
                  <a:lnTo>
                    <a:pt x="2929" y="6600"/>
                  </a:lnTo>
                  <a:lnTo>
                    <a:pt x="3217" y="6641"/>
                  </a:lnTo>
                  <a:lnTo>
                    <a:pt x="3506" y="6641"/>
                  </a:lnTo>
                  <a:lnTo>
                    <a:pt x="3795" y="6600"/>
                  </a:lnTo>
                  <a:lnTo>
                    <a:pt x="4083" y="6517"/>
                  </a:lnTo>
                  <a:lnTo>
                    <a:pt x="4372" y="6393"/>
                  </a:lnTo>
                  <a:lnTo>
                    <a:pt x="4620" y="6228"/>
                  </a:lnTo>
                  <a:lnTo>
                    <a:pt x="4785" y="6063"/>
                  </a:lnTo>
                  <a:lnTo>
                    <a:pt x="4950" y="5898"/>
                  </a:lnTo>
                  <a:lnTo>
                    <a:pt x="5073" y="5692"/>
                  </a:lnTo>
                  <a:lnTo>
                    <a:pt x="5197" y="5486"/>
                  </a:lnTo>
                  <a:lnTo>
                    <a:pt x="5362" y="5032"/>
                  </a:lnTo>
                  <a:lnTo>
                    <a:pt x="5486" y="4579"/>
                  </a:lnTo>
                  <a:lnTo>
                    <a:pt x="5527" y="4166"/>
                  </a:lnTo>
                  <a:lnTo>
                    <a:pt x="5527" y="3754"/>
                  </a:lnTo>
                  <a:lnTo>
                    <a:pt x="5527" y="3300"/>
                  </a:lnTo>
                  <a:lnTo>
                    <a:pt x="5445" y="2887"/>
                  </a:lnTo>
                  <a:lnTo>
                    <a:pt x="5362" y="2475"/>
                  </a:lnTo>
                  <a:lnTo>
                    <a:pt x="5197" y="2104"/>
                  </a:lnTo>
                  <a:lnTo>
                    <a:pt x="5032" y="1691"/>
                  </a:lnTo>
                  <a:lnTo>
                    <a:pt x="4826" y="1320"/>
                  </a:lnTo>
                  <a:lnTo>
                    <a:pt x="4578" y="990"/>
                  </a:lnTo>
                  <a:lnTo>
                    <a:pt x="4290" y="701"/>
                  </a:lnTo>
                  <a:lnTo>
                    <a:pt x="3960" y="454"/>
                  </a:lnTo>
                  <a:lnTo>
                    <a:pt x="3630" y="248"/>
                  </a:lnTo>
                  <a:lnTo>
                    <a:pt x="3259" y="124"/>
                  </a:lnTo>
                  <a:lnTo>
                    <a:pt x="288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3" name="Google Shape;4913;p53">
              <a:extLst>
                <a:ext uri="{FF2B5EF4-FFF2-40B4-BE49-F238E27FC236}">
                  <a16:creationId xmlns:a16="http://schemas.microsoft.com/office/drawing/2014/main" id="{CEE6603D-D2A4-9989-7A07-4E4B7592BD60}"/>
                </a:ext>
              </a:extLst>
            </p:cNvPr>
            <p:cNvSpPr/>
            <p:nvPr/>
          </p:nvSpPr>
          <p:spPr>
            <a:xfrm>
              <a:off x="1728100" y="3293125"/>
              <a:ext cx="75300" cy="127900"/>
            </a:xfrm>
            <a:custGeom>
              <a:avLst/>
              <a:gdLst/>
              <a:ahLst/>
              <a:cxnLst/>
              <a:rect l="l" t="t" r="r" b="b"/>
              <a:pathLst>
                <a:path w="3012" h="5116" extrusionOk="0">
                  <a:moveTo>
                    <a:pt x="1115" y="1"/>
                  </a:moveTo>
                  <a:lnTo>
                    <a:pt x="950" y="42"/>
                  </a:lnTo>
                  <a:lnTo>
                    <a:pt x="743" y="83"/>
                  </a:lnTo>
                  <a:lnTo>
                    <a:pt x="578" y="124"/>
                  </a:lnTo>
                  <a:lnTo>
                    <a:pt x="248" y="331"/>
                  </a:lnTo>
                  <a:lnTo>
                    <a:pt x="1" y="578"/>
                  </a:lnTo>
                  <a:lnTo>
                    <a:pt x="290" y="372"/>
                  </a:lnTo>
                  <a:lnTo>
                    <a:pt x="620" y="207"/>
                  </a:lnTo>
                  <a:lnTo>
                    <a:pt x="950" y="83"/>
                  </a:lnTo>
                  <a:lnTo>
                    <a:pt x="1321" y="83"/>
                  </a:lnTo>
                  <a:lnTo>
                    <a:pt x="1486" y="124"/>
                  </a:lnTo>
                  <a:lnTo>
                    <a:pt x="1651" y="207"/>
                  </a:lnTo>
                  <a:lnTo>
                    <a:pt x="1816" y="289"/>
                  </a:lnTo>
                  <a:lnTo>
                    <a:pt x="1940" y="372"/>
                  </a:lnTo>
                  <a:lnTo>
                    <a:pt x="2187" y="661"/>
                  </a:lnTo>
                  <a:lnTo>
                    <a:pt x="2393" y="949"/>
                  </a:lnTo>
                  <a:lnTo>
                    <a:pt x="2558" y="1238"/>
                  </a:lnTo>
                  <a:lnTo>
                    <a:pt x="2641" y="1609"/>
                  </a:lnTo>
                  <a:lnTo>
                    <a:pt x="2764" y="1939"/>
                  </a:lnTo>
                  <a:lnTo>
                    <a:pt x="2847" y="2640"/>
                  </a:lnTo>
                  <a:lnTo>
                    <a:pt x="2886" y="3342"/>
                  </a:lnTo>
                  <a:lnTo>
                    <a:pt x="2599" y="3342"/>
                  </a:lnTo>
                  <a:lnTo>
                    <a:pt x="2228" y="3383"/>
                  </a:lnTo>
                  <a:lnTo>
                    <a:pt x="2063" y="3424"/>
                  </a:lnTo>
                  <a:lnTo>
                    <a:pt x="1898" y="3548"/>
                  </a:lnTo>
                  <a:lnTo>
                    <a:pt x="1775" y="3672"/>
                  </a:lnTo>
                  <a:lnTo>
                    <a:pt x="1733" y="3878"/>
                  </a:lnTo>
                  <a:lnTo>
                    <a:pt x="1733" y="4043"/>
                  </a:lnTo>
                  <a:lnTo>
                    <a:pt x="1775" y="4208"/>
                  </a:lnTo>
                  <a:lnTo>
                    <a:pt x="1857" y="4373"/>
                  </a:lnTo>
                  <a:lnTo>
                    <a:pt x="1940" y="4538"/>
                  </a:lnTo>
                  <a:lnTo>
                    <a:pt x="2146" y="4826"/>
                  </a:lnTo>
                  <a:lnTo>
                    <a:pt x="2352" y="5115"/>
                  </a:lnTo>
                  <a:lnTo>
                    <a:pt x="2187" y="4826"/>
                  </a:lnTo>
                  <a:lnTo>
                    <a:pt x="1981" y="4538"/>
                  </a:lnTo>
                  <a:lnTo>
                    <a:pt x="1898" y="4373"/>
                  </a:lnTo>
                  <a:lnTo>
                    <a:pt x="1816" y="4208"/>
                  </a:lnTo>
                  <a:lnTo>
                    <a:pt x="1775" y="4043"/>
                  </a:lnTo>
                  <a:lnTo>
                    <a:pt x="1775" y="3878"/>
                  </a:lnTo>
                  <a:lnTo>
                    <a:pt x="1857" y="3713"/>
                  </a:lnTo>
                  <a:lnTo>
                    <a:pt x="1940" y="3589"/>
                  </a:lnTo>
                  <a:lnTo>
                    <a:pt x="2105" y="3507"/>
                  </a:lnTo>
                  <a:lnTo>
                    <a:pt x="2270" y="3465"/>
                  </a:lnTo>
                  <a:lnTo>
                    <a:pt x="2599" y="3424"/>
                  </a:lnTo>
                  <a:lnTo>
                    <a:pt x="3012" y="3424"/>
                  </a:lnTo>
                  <a:lnTo>
                    <a:pt x="3012" y="3383"/>
                  </a:lnTo>
                  <a:lnTo>
                    <a:pt x="2971" y="2640"/>
                  </a:lnTo>
                  <a:lnTo>
                    <a:pt x="2929" y="2269"/>
                  </a:lnTo>
                  <a:lnTo>
                    <a:pt x="2847" y="1939"/>
                  </a:lnTo>
                  <a:lnTo>
                    <a:pt x="2764" y="1568"/>
                  </a:lnTo>
                  <a:lnTo>
                    <a:pt x="2641" y="1197"/>
                  </a:lnTo>
                  <a:lnTo>
                    <a:pt x="2476" y="867"/>
                  </a:lnTo>
                  <a:lnTo>
                    <a:pt x="2270" y="578"/>
                  </a:lnTo>
                  <a:lnTo>
                    <a:pt x="1981" y="289"/>
                  </a:lnTo>
                  <a:lnTo>
                    <a:pt x="1857" y="207"/>
                  </a:lnTo>
                  <a:lnTo>
                    <a:pt x="1692" y="124"/>
                  </a:lnTo>
                  <a:lnTo>
                    <a:pt x="1486" y="42"/>
                  </a:lnTo>
                  <a:lnTo>
                    <a:pt x="1321"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4" name="Google Shape;4914;p53">
              <a:extLst>
                <a:ext uri="{FF2B5EF4-FFF2-40B4-BE49-F238E27FC236}">
                  <a16:creationId xmlns:a16="http://schemas.microsoft.com/office/drawing/2014/main" id="{58ADD2BA-C244-4DB1-5E63-86AE6ACD200A}"/>
                </a:ext>
              </a:extLst>
            </p:cNvPr>
            <p:cNvSpPr/>
            <p:nvPr/>
          </p:nvSpPr>
          <p:spPr>
            <a:xfrm>
              <a:off x="1721925" y="3294150"/>
              <a:ext cx="79425" cy="126875"/>
            </a:xfrm>
            <a:custGeom>
              <a:avLst/>
              <a:gdLst/>
              <a:ahLst/>
              <a:cxnLst/>
              <a:rect l="l" t="t" r="r" b="b"/>
              <a:pathLst>
                <a:path w="3177" h="5075" extrusionOk="0">
                  <a:moveTo>
                    <a:pt x="1362" y="1"/>
                  </a:moveTo>
                  <a:lnTo>
                    <a:pt x="1073" y="42"/>
                  </a:lnTo>
                  <a:lnTo>
                    <a:pt x="825" y="125"/>
                  </a:lnTo>
                  <a:lnTo>
                    <a:pt x="578" y="248"/>
                  </a:lnTo>
                  <a:lnTo>
                    <a:pt x="372" y="413"/>
                  </a:lnTo>
                  <a:lnTo>
                    <a:pt x="207" y="620"/>
                  </a:lnTo>
                  <a:lnTo>
                    <a:pt x="42" y="826"/>
                  </a:lnTo>
                  <a:lnTo>
                    <a:pt x="1" y="1073"/>
                  </a:lnTo>
                  <a:lnTo>
                    <a:pt x="1" y="1651"/>
                  </a:lnTo>
                  <a:lnTo>
                    <a:pt x="42" y="2022"/>
                  </a:lnTo>
                  <a:lnTo>
                    <a:pt x="83" y="2476"/>
                  </a:lnTo>
                  <a:lnTo>
                    <a:pt x="207" y="2929"/>
                  </a:lnTo>
                  <a:lnTo>
                    <a:pt x="413" y="3383"/>
                  </a:lnTo>
                  <a:lnTo>
                    <a:pt x="537" y="3589"/>
                  </a:lnTo>
                  <a:lnTo>
                    <a:pt x="660" y="3796"/>
                  </a:lnTo>
                  <a:lnTo>
                    <a:pt x="990" y="4167"/>
                  </a:lnTo>
                  <a:lnTo>
                    <a:pt x="1362" y="4455"/>
                  </a:lnTo>
                  <a:lnTo>
                    <a:pt x="1733" y="4703"/>
                  </a:lnTo>
                  <a:lnTo>
                    <a:pt x="2063" y="4868"/>
                  </a:lnTo>
                  <a:lnTo>
                    <a:pt x="2352" y="4992"/>
                  </a:lnTo>
                  <a:lnTo>
                    <a:pt x="2599" y="5074"/>
                  </a:lnTo>
                  <a:lnTo>
                    <a:pt x="2393" y="4703"/>
                  </a:lnTo>
                  <a:lnTo>
                    <a:pt x="2145" y="4373"/>
                  </a:lnTo>
                  <a:lnTo>
                    <a:pt x="2022" y="4208"/>
                  </a:lnTo>
                  <a:lnTo>
                    <a:pt x="1980" y="4002"/>
                  </a:lnTo>
                  <a:lnTo>
                    <a:pt x="2022" y="3796"/>
                  </a:lnTo>
                  <a:lnTo>
                    <a:pt x="2104" y="3631"/>
                  </a:lnTo>
                  <a:lnTo>
                    <a:pt x="2187" y="3507"/>
                  </a:lnTo>
                  <a:lnTo>
                    <a:pt x="2310" y="3424"/>
                  </a:lnTo>
                  <a:lnTo>
                    <a:pt x="2558" y="3342"/>
                  </a:lnTo>
                  <a:lnTo>
                    <a:pt x="3176" y="3342"/>
                  </a:lnTo>
                  <a:lnTo>
                    <a:pt x="3176" y="2599"/>
                  </a:lnTo>
                  <a:lnTo>
                    <a:pt x="3135" y="2269"/>
                  </a:lnTo>
                  <a:lnTo>
                    <a:pt x="3053" y="1898"/>
                  </a:lnTo>
                  <a:lnTo>
                    <a:pt x="2970" y="1527"/>
                  </a:lnTo>
                  <a:lnTo>
                    <a:pt x="2846" y="1197"/>
                  </a:lnTo>
                  <a:lnTo>
                    <a:pt x="2681" y="867"/>
                  </a:lnTo>
                  <a:lnTo>
                    <a:pt x="2475" y="578"/>
                  </a:lnTo>
                  <a:lnTo>
                    <a:pt x="2228" y="290"/>
                  </a:lnTo>
                  <a:lnTo>
                    <a:pt x="2063" y="207"/>
                  </a:lnTo>
                  <a:lnTo>
                    <a:pt x="1939" y="125"/>
                  </a:lnTo>
                  <a:lnTo>
                    <a:pt x="1650" y="42"/>
                  </a:lnTo>
                  <a:lnTo>
                    <a:pt x="1362" y="1"/>
                  </a:lnTo>
                  <a:close/>
                </a:path>
              </a:pathLst>
            </a:custGeom>
            <a:solidFill>
              <a:srgbClr val="3253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15" name="Google Shape;4915;p53">
            <a:extLst>
              <a:ext uri="{FF2B5EF4-FFF2-40B4-BE49-F238E27FC236}">
                <a16:creationId xmlns:a16="http://schemas.microsoft.com/office/drawing/2014/main" id="{C13F0078-AEA1-99B7-7F1A-8DACBCC54FE7}"/>
              </a:ext>
            </a:extLst>
          </p:cNvPr>
          <p:cNvGrpSpPr/>
          <p:nvPr/>
        </p:nvGrpSpPr>
        <p:grpSpPr>
          <a:xfrm rot="-1086716">
            <a:off x="697721" y="3103796"/>
            <a:ext cx="1443576" cy="1282788"/>
            <a:chOff x="4999900" y="1693875"/>
            <a:chExt cx="841025" cy="747350"/>
          </a:xfrm>
        </p:grpSpPr>
        <p:sp>
          <p:nvSpPr>
            <p:cNvPr id="4916" name="Google Shape;4916;p53">
              <a:extLst>
                <a:ext uri="{FF2B5EF4-FFF2-40B4-BE49-F238E27FC236}">
                  <a16:creationId xmlns:a16="http://schemas.microsoft.com/office/drawing/2014/main" id="{1D7CDAD4-B212-B052-0DCA-0846C2402799}"/>
                </a:ext>
              </a:extLst>
            </p:cNvPr>
            <p:cNvSpPr/>
            <p:nvPr/>
          </p:nvSpPr>
          <p:spPr>
            <a:xfrm>
              <a:off x="4999900" y="1968600"/>
              <a:ext cx="531575" cy="472625"/>
            </a:xfrm>
            <a:custGeom>
              <a:avLst/>
              <a:gdLst/>
              <a:ahLst/>
              <a:cxnLst/>
              <a:rect l="l" t="t" r="r" b="b"/>
              <a:pathLst>
                <a:path w="21263" h="18905" extrusionOk="0">
                  <a:moveTo>
                    <a:pt x="10148" y="0"/>
                  </a:moveTo>
                  <a:lnTo>
                    <a:pt x="1" y="18904"/>
                  </a:lnTo>
                  <a:lnTo>
                    <a:pt x="21263" y="15831"/>
                  </a:lnTo>
                  <a:lnTo>
                    <a:pt x="15705" y="7915"/>
                  </a:lnTo>
                  <a:lnTo>
                    <a:pt x="1014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7" name="Google Shape;4917;p53">
              <a:extLst>
                <a:ext uri="{FF2B5EF4-FFF2-40B4-BE49-F238E27FC236}">
                  <a16:creationId xmlns:a16="http://schemas.microsoft.com/office/drawing/2014/main" id="{7C53B6F5-82AD-066D-12D4-DD488D438B64}"/>
                </a:ext>
              </a:extLst>
            </p:cNvPr>
            <p:cNvSpPr/>
            <p:nvPr/>
          </p:nvSpPr>
          <p:spPr>
            <a:xfrm>
              <a:off x="5123050" y="2081225"/>
              <a:ext cx="163175" cy="331575"/>
            </a:xfrm>
            <a:custGeom>
              <a:avLst/>
              <a:gdLst/>
              <a:ahLst/>
              <a:cxnLst/>
              <a:rect l="l" t="t" r="r" b="b"/>
              <a:pathLst>
                <a:path w="6527" h="13263" extrusionOk="0">
                  <a:moveTo>
                    <a:pt x="2780" y="0"/>
                  </a:moveTo>
                  <a:lnTo>
                    <a:pt x="1" y="5221"/>
                  </a:lnTo>
                  <a:lnTo>
                    <a:pt x="296" y="6484"/>
                  </a:lnTo>
                  <a:lnTo>
                    <a:pt x="506" y="7284"/>
                  </a:lnTo>
                  <a:lnTo>
                    <a:pt x="801" y="8168"/>
                  </a:lnTo>
                  <a:lnTo>
                    <a:pt x="1096" y="9010"/>
                  </a:lnTo>
                  <a:lnTo>
                    <a:pt x="1432" y="9894"/>
                  </a:lnTo>
                  <a:lnTo>
                    <a:pt x="2148" y="11578"/>
                  </a:lnTo>
                  <a:lnTo>
                    <a:pt x="2948" y="13262"/>
                  </a:lnTo>
                  <a:lnTo>
                    <a:pt x="6527" y="12757"/>
                  </a:lnTo>
                  <a:lnTo>
                    <a:pt x="5601" y="10820"/>
                  </a:lnTo>
                  <a:lnTo>
                    <a:pt x="4590" y="8589"/>
                  </a:lnTo>
                  <a:lnTo>
                    <a:pt x="4127" y="7410"/>
                  </a:lnTo>
                  <a:lnTo>
                    <a:pt x="3748" y="6273"/>
                  </a:lnTo>
                  <a:lnTo>
                    <a:pt x="3411" y="5137"/>
                  </a:lnTo>
                  <a:lnTo>
                    <a:pt x="3201" y="4042"/>
                  </a:lnTo>
                  <a:lnTo>
                    <a:pt x="2990" y="2947"/>
                  </a:lnTo>
                  <a:lnTo>
                    <a:pt x="2906" y="1937"/>
                  </a:lnTo>
                  <a:lnTo>
                    <a:pt x="2822" y="926"/>
                  </a:lnTo>
                  <a:lnTo>
                    <a:pt x="2780"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8" name="Google Shape;4918;p53">
              <a:extLst>
                <a:ext uri="{FF2B5EF4-FFF2-40B4-BE49-F238E27FC236}">
                  <a16:creationId xmlns:a16="http://schemas.microsoft.com/office/drawing/2014/main" id="{C787FC51-D74A-55DE-71EA-E612EEF6E3F1}"/>
                </a:ext>
              </a:extLst>
            </p:cNvPr>
            <p:cNvSpPr/>
            <p:nvPr/>
          </p:nvSpPr>
          <p:spPr>
            <a:xfrm>
              <a:off x="5243050" y="1968600"/>
              <a:ext cx="206325" cy="419975"/>
            </a:xfrm>
            <a:custGeom>
              <a:avLst/>
              <a:gdLst/>
              <a:ahLst/>
              <a:cxnLst/>
              <a:rect l="l" t="t" r="r" b="b"/>
              <a:pathLst>
                <a:path w="8253" h="16799" extrusionOk="0">
                  <a:moveTo>
                    <a:pt x="422" y="0"/>
                  </a:moveTo>
                  <a:lnTo>
                    <a:pt x="43" y="758"/>
                  </a:lnTo>
                  <a:lnTo>
                    <a:pt x="1" y="2232"/>
                  </a:lnTo>
                  <a:lnTo>
                    <a:pt x="43" y="2989"/>
                  </a:lnTo>
                  <a:lnTo>
                    <a:pt x="85" y="3831"/>
                  </a:lnTo>
                  <a:lnTo>
                    <a:pt x="169" y="4673"/>
                  </a:lnTo>
                  <a:lnTo>
                    <a:pt x="295" y="5558"/>
                  </a:lnTo>
                  <a:lnTo>
                    <a:pt x="464" y="6442"/>
                  </a:lnTo>
                  <a:lnTo>
                    <a:pt x="674" y="7368"/>
                  </a:lnTo>
                  <a:lnTo>
                    <a:pt x="1011" y="8547"/>
                  </a:lnTo>
                  <a:lnTo>
                    <a:pt x="1432" y="9810"/>
                  </a:lnTo>
                  <a:lnTo>
                    <a:pt x="1937" y="11073"/>
                  </a:lnTo>
                  <a:lnTo>
                    <a:pt x="2443" y="12336"/>
                  </a:lnTo>
                  <a:lnTo>
                    <a:pt x="3032" y="13557"/>
                  </a:lnTo>
                  <a:lnTo>
                    <a:pt x="3579" y="14736"/>
                  </a:lnTo>
                  <a:lnTo>
                    <a:pt x="4674" y="16799"/>
                  </a:lnTo>
                  <a:lnTo>
                    <a:pt x="8253" y="16294"/>
                  </a:lnTo>
                  <a:lnTo>
                    <a:pt x="7579" y="14989"/>
                  </a:lnTo>
                  <a:lnTo>
                    <a:pt x="6821" y="13431"/>
                  </a:lnTo>
                  <a:lnTo>
                    <a:pt x="5937" y="11578"/>
                  </a:lnTo>
                  <a:lnTo>
                    <a:pt x="4969" y="9473"/>
                  </a:lnTo>
                  <a:lnTo>
                    <a:pt x="4674" y="8799"/>
                  </a:lnTo>
                  <a:lnTo>
                    <a:pt x="4421" y="8126"/>
                  </a:lnTo>
                  <a:lnTo>
                    <a:pt x="4000" y="6821"/>
                  </a:lnTo>
                  <a:lnTo>
                    <a:pt x="3706" y="5558"/>
                  </a:lnTo>
                  <a:lnTo>
                    <a:pt x="3453" y="4295"/>
                  </a:lnTo>
                  <a:lnTo>
                    <a:pt x="422"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9" name="Google Shape;4919;p53">
              <a:extLst>
                <a:ext uri="{FF2B5EF4-FFF2-40B4-BE49-F238E27FC236}">
                  <a16:creationId xmlns:a16="http://schemas.microsoft.com/office/drawing/2014/main" id="{206CB003-F6B5-94C0-370F-7D47C6F03171}"/>
                </a:ext>
              </a:extLst>
            </p:cNvPr>
            <p:cNvSpPr/>
            <p:nvPr/>
          </p:nvSpPr>
          <p:spPr>
            <a:xfrm>
              <a:off x="5022025" y="2295925"/>
              <a:ext cx="103175" cy="140025"/>
            </a:xfrm>
            <a:custGeom>
              <a:avLst/>
              <a:gdLst/>
              <a:ahLst/>
              <a:cxnLst/>
              <a:rect l="l" t="t" r="r" b="b"/>
              <a:pathLst>
                <a:path w="4127" h="5601" extrusionOk="0">
                  <a:moveTo>
                    <a:pt x="2232" y="1"/>
                  </a:moveTo>
                  <a:lnTo>
                    <a:pt x="0" y="4169"/>
                  </a:lnTo>
                  <a:lnTo>
                    <a:pt x="547" y="5601"/>
                  </a:lnTo>
                  <a:lnTo>
                    <a:pt x="4126" y="5095"/>
                  </a:lnTo>
                  <a:lnTo>
                    <a:pt x="3453" y="3622"/>
                  </a:lnTo>
                  <a:lnTo>
                    <a:pt x="3074" y="2695"/>
                  </a:lnTo>
                  <a:lnTo>
                    <a:pt x="2737" y="1769"/>
                  </a:lnTo>
                  <a:lnTo>
                    <a:pt x="2484" y="885"/>
                  </a:lnTo>
                  <a:lnTo>
                    <a:pt x="2232" y="1"/>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0" name="Google Shape;4920;p53">
              <a:extLst>
                <a:ext uri="{FF2B5EF4-FFF2-40B4-BE49-F238E27FC236}">
                  <a16:creationId xmlns:a16="http://schemas.microsoft.com/office/drawing/2014/main" id="{7CA1542C-2C60-3A55-92C5-C1E2E4FFC20C}"/>
                </a:ext>
              </a:extLst>
            </p:cNvPr>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F9F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1" name="Google Shape;4921;p53">
              <a:extLst>
                <a:ext uri="{FF2B5EF4-FFF2-40B4-BE49-F238E27FC236}">
                  <a16:creationId xmlns:a16="http://schemas.microsoft.com/office/drawing/2014/main" id="{B358CE45-BE12-1BEA-9C0B-CAD4991AE222}"/>
                </a:ext>
              </a:extLst>
            </p:cNvPr>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B5B5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2" name="Google Shape;4922;p53">
              <a:extLst>
                <a:ext uri="{FF2B5EF4-FFF2-40B4-BE49-F238E27FC236}">
                  <a16:creationId xmlns:a16="http://schemas.microsoft.com/office/drawing/2014/main" id="{B6B6E3C1-A04E-899F-7042-C4171704750D}"/>
                </a:ext>
              </a:extLst>
            </p:cNvPr>
            <p:cNvSpPr/>
            <p:nvPr/>
          </p:nvSpPr>
          <p:spPr>
            <a:xfrm>
              <a:off x="5243050" y="2018050"/>
              <a:ext cx="241075" cy="338950"/>
            </a:xfrm>
            <a:custGeom>
              <a:avLst/>
              <a:gdLst/>
              <a:ahLst/>
              <a:cxnLst/>
              <a:rect l="l" t="t" r="r" b="b"/>
              <a:pathLst>
                <a:path w="9643" h="13558" extrusionOk="0">
                  <a:moveTo>
                    <a:pt x="1" y="1"/>
                  </a:moveTo>
                  <a:lnTo>
                    <a:pt x="169" y="759"/>
                  </a:lnTo>
                  <a:lnTo>
                    <a:pt x="422" y="1559"/>
                  </a:lnTo>
                  <a:lnTo>
                    <a:pt x="758" y="2443"/>
                  </a:lnTo>
                  <a:lnTo>
                    <a:pt x="1179" y="3411"/>
                  </a:lnTo>
                  <a:lnTo>
                    <a:pt x="1685" y="4422"/>
                  </a:lnTo>
                  <a:lnTo>
                    <a:pt x="2232" y="5432"/>
                  </a:lnTo>
                  <a:lnTo>
                    <a:pt x="2906" y="6485"/>
                  </a:lnTo>
                  <a:lnTo>
                    <a:pt x="3621" y="7579"/>
                  </a:lnTo>
                  <a:lnTo>
                    <a:pt x="4379" y="8632"/>
                  </a:lnTo>
                  <a:lnTo>
                    <a:pt x="5179" y="9600"/>
                  </a:lnTo>
                  <a:lnTo>
                    <a:pt x="5937" y="10484"/>
                  </a:lnTo>
                  <a:lnTo>
                    <a:pt x="6695" y="11284"/>
                  </a:lnTo>
                  <a:lnTo>
                    <a:pt x="7453" y="12042"/>
                  </a:lnTo>
                  <a:lnTo>
                    <a:pt x="8169" y="12632"/>
                  </a:lnTo>
                  <a:lnTo>
                    <a:pt x="8884" y="13179"/>
                  </a:lnTo>
                  <a:lnTo>
                    <a:pt x="9516" y="13558"/>
                  </a:lnTo>
                  <a:lnTo>
                    <a:pt x="9600" y="13305"/>
                  </a:lnTo>
                  <a:lnTo>
                    <a:pt x="9642" y="13011"/>
                  </a:lnTo>
                  <a:lnTo>
                    <a:pt x="9642" y="12674"/>
                  </a:lnTo>
                  <a:lnTo>
                    <a:pt x="9600" y="12295"/>
                  </a:lnTo>
                  <a:lnTo>
                    <a:pt x="9558" y="11874"/>
                  </a:lnTo>
                  <a:lnTo>
                    <a:pt x="9432" y="11411"/>
                  </a:lnTo>
                  <a:lnTo>
                    <a:pt x="9095" y="10400"/>
                  </a:lnTo>
                  <a:lnTo>
                    <a:pt x="8632" y="9306"/>
                  </a:lnTo>
                  <a:lnTo>
                    <a:pt x="8042" y="8085"/>
                  </a:lnTo>
                  <a:lnTo>
                    <a:pt x="7326" y="6864"/>
                  </a:lnTo>
                  <a:lnTo>
                    <a:pt x="6484" y="5600"/>
                  </a:lnTo>
                  <a:lnTo>
                    <a:pt x="5558" y="4337"/>
                  </a:lnTo>
                  <a:lnTo>
                    <a:pt x="4632" y="3243"/>
                  </a:lnTo>
                  <a:lnTo>
                    <a:pt x="3748" y="2274"/>
                  </a:lnTo>
                  <a:lnTo>
                    <a:pt x="2864" y="1474"/>
                  </a:lnTo>
                  <a:lnTo>
                    <a:pt x="2022" y="801"/>
                  </a:lnTo>
                  <a:lnTo>
                    <a:pt x="1643" y="548"/>
                  </a:lnTo>
                  <a:lnTo>
                    <a:pt x="1264" y="338"/>
                  </a:lnTo>
                  <a:lnTo>
                    <a:pt x="927" y="169"/>
                  </a:lnTo>
                  <a:lnTo>
                    <a:pt x="590" y="43"/>
                  </a:lnTo>
                  <a:lnTo>
                    <a:pt x="295" y="1"/>
                  </a:lnTo>
                  <a:close/>
                </a:path>
              </a:pathLst>
            </a:custGeom>
            <a:solidFill>
              <a:srgbClr val="DCD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3" name="Google Shape;4923;p53">
              <a:extLst>
                <a:ext uri="{FF2B5EF4-FFF2-40B4-BE49-F238E27FC236}">
                  <a16:creationId xmlns:a16="http://schemas.microsoft.com/office/drawing/2014/main" id="{F24495F0-5452-DC85-3F0B-92C15260D512}"/>
                </a:ext>
              </a:extLst>
            </p:cNvPr>
            <p:cNvSpPr/>
            <p:nvPr/>
          </p:nvSpPr>
          <p:spPr>
            <a:xfrm>
              <a:off x="5272525" y="1693875"/>
              <a:ext cx="105275" cy="348425"/>
            </a:xfrm>
            <a:custGeom>
              <a:avLst/>
              <a:gdLst/>
              <a:ahLst/>
              <a:cxnLst/>
              <a:rect l="l" t="t" r="r" b="b"/>
              <a:pathLst>
                <a:path w="4211" h="13937" extrusionOk="0">
                  <a:moveTo>
                    <a:pt x="1432" y="0"/>
                  </a:moveTo>
                  <a:lnTo>
                    <a:pt x="1264" y="42"/>
                  </a:lnTo>
                  <a:lnTo>
                    <a:pt x="1221" y="85"/>
                  </a:lnTo>
                  <a:lnTo>
                    <a:pt x="1179" y="169"/>
                  </a:lnTo>
                  <a:lnTo>
                    <a:pt x="1221" y="211"/>
                  </a:lnTo>
                  <a:lnTo>
                    <a:pt x="1264" y="295"/>
                  </a:lnTo>
                  <a:lnTo>
                    <a:pt x="1558" y="716"/>
                  </a:lnTo>
                  <a:lnTo>
                    <a:pt x="1853" y="1137"/>
                  </a:lnTo>
                  <a:lnTo>
                    <a:pt x="2064" y="1558"/>
                  </a:lnTo>
                  <a:lnTo>
                    <a:pt x="2232" y="1979"/>
                  </a:lnTo>
                  <a:lnTo>
                    <a:pt x="2316" y="2442"/>
                  </a:lnTo>
                  <a:lnTo>
                    <a:pt x="2400" y="2905"/>
                  </a:lnTo>
                  <a:lnTo>
                    <a:pt x="2442" y="3411"/>
                  </a:lnTo>
                  <a:lnTo>
                    <a:pt x="2442" y="3916"/>
                  </a:lnTo>
                  <a:lnTo>
                    <a:pt x="2400" y="4253"/>
                  </a:lnTo>
                  <a:lnTo>
                    <a:pt x="2316" y="4590"/>
                  </a:lnTo>
                  <a:lnTo>
                    <a:pt x="2232" y="4926"/>
                  </a:lnTo>
                  <a:lnTo>
                    <a:pt x="2182" y="5042"/>
                  </a:lnTo>
                  <a:lnTo>
                    <a:pt x="2182" y="5042"/>
                  </a:lnTo>
                  <a:lnTo>
                    <a:pt x="2106" y="5011"/>
                  </a:lnTo>
                  <a:lnTo>
                    <a:pt x="1558" y="4884"/>
                  </a:lnTo>
                  <a:lnTo>
                    <a:pt x="1053" y="4842"/>
                  </a:lnTo>
                  <a:lnTo>
                    <a:pt x="800" y="4884"/>
                  </a:lnTo>
                  <a:lnTo>
                    <a:pt x="590" y="4926"/>
                  </a:lnTo>
                  <a:lnTo>
                    <a:pt x="379" y="5011"/>
                  </a:lnTo>
                  <a:lnTo>
                    <a:pt x="211" y="5137"/>
                  </a:lnTo>
                  <a:lnTo>
                    <a:pt x="85" y="5305"/>
                  </a:lnTo>
                  <a:lnTo>
                    <a:pt x="43" y="5516"/>
                  </a:lnTo>
                  <a:lnTo>
                    <a:pt x="0" y="5768"/>
                  </a:lnTo>
                  <a:lnTo>
                    <a:pt x="0" y="6021"/>
                  </a:lnTo>
                  <a:lnTo>
                    <a:pt x="43" y="6232"/>
                  </a:lnTo>
                  <a:lnTo>
                    <a:pt x="85" y="6400"/>
                  </a:lnTo>
                  <a:lnTo>
                    <a:pt x="211" y="6568"/>
                  </a:lnTo>
                  <a:lnTo>
                    <a:pt x="337" y="6695"/>
                  </a:lnTo>
                  <a:lnTo>
                    <a:pt x="506" y="6821"/>
                  </a:lnTo>
                  <a:lnTo>
                    <a:pt x="674" y="6905"/>
                  </a:lnTo>
                  <a:lnTo>
                    <a:pt x="1053" y="7074"/>
                  </a:lnTo>
                  <a:lnTo>
                    <a:pt x="1474" y="7116"/>
                  </a:lnTo>
                  <a:lnTo>
                    <a:pt x="1937" y="7074"/>
                  </a:lnTo>
                  <a:lnTo>
                    <a:pt x="2358" y="6947"/>
                  </a:lnTo>
                  <a:lnTo>
                    <a:pt x="2633" y="6797"/>
                  </a:lnTo>
                  <a:lnTo>
                    <a:pt x="2653" y="6863"/>
                  </a:lnTo>
                  <a:lnTo>
                    <a:pt x="2737" y="7284"/>
                  </a:lnTo>
                  <a:lnTo>
                    <a:pt x="2779" y="7789"/>
                  </a:lnTo>
                  <a:lnTo>
                    <a:pt x="2779" y="8252"/>
                  </a:lnTo>
                  <a:lnTo>
                    <a:pt x="2695" y="8800"/>
                  </a:lnTo>
                  <a:lnTo>
                    <a:pt x="2611" y="9305"/>
                  </a:lnTo>
                  <a:lnTo>
                    <a:pt x="2442" y="9810"/>
                  </a:lnTo>
                  <a:lnTo>
                    <a:pt x="2106" y="10863"/>
                  </a:lnTo>
                  <a:lnTo>
                    <a:pt x="1685" y="11831"/>
                  </a:lnTo>
                  <a:lnTo>
                    <a:pt x="1264" y="12715"/>
                  </a:lnTo>
                  <a:lnTo>
                    <a:pt x="927" y="13389"/>
                  </a:lnTo>
                  <a:lnTo>
                    <a:pt x="885" y="13473"/>
                  </a:lnTo>
                  <a:lnTo>
                    <a:pt x="885" y="13557"/>
                  </a:lnTo>
                  <a:lnTo>
                    <a:pt x="1011" y="13684"/>
                  </a:lnTo>
                  <a:lnTo>
                    <a:pt x="1221" y="13768"/>
                  </a:lnTo>
                  <a:lnTo>
                    <a:pt x="1432" y="13852"/>
                  </a:lnTo>
                  <a:lnTo>
                    <a:pt x="1727" y="13894"/>
                  </a:lnTo>
                  <a:lnTo>
                    <a:pt x="1979" y="13936"/>
                  </a:lnTo>
                  <a:lnTo>
                    <a:pt x="2190" y="13894"/>
                  </a:lnTo>
                  <a:lnTo>
                    <a:pt x="2232" y="13852"/>
                  </a:lnTo>
                  <a:lnTo>
                    <a:pt x="2316" y="13768"/>
                  </a:lnTo>
                  <a:lnTo>
                    <a:pt x="2737" y="12968"/>
                  </a:lnTo>
                  <a:lnTo>
                    <a:pt x="3200" y="11957"/>
                  </a:lnTo>
                  <a:lnTo>
                    <a:pt x="3663" y="10863"/>
                  </a:lnTo>
                  <a:lnTo>
                    <a:pt x="3832" y="10273"/>
                  </a:lnTo>
                  <a:lnTo>
                    <a:pt x="4000" y="9684"/>
                  </a:lnTo>
                  <a:lnTo>
                    <a:pt x="4127" y="9094"/>
                  </a:lnTo>
                  <a:lnTo>
                    <a:pt x="4211" y="8547"/>
                  </a:lnTo>
                  <a:lnTo>
                    <a:pt x="4211" y="7958"/>
                  </a:lnTo>
                  <a:lnTo>
                    <a:pt x="4211" y="7410"/>
                  </a:lnTo>
                  <a:lnTo>
                    <a:pt x="4084" y="6905"/>
                  </a:lnTo>
                  <a:lnTo>
                    <a:pt x="3916" y="6442"/>
                  </a:lnTo>
                  <a:lnTo>
                    <a:pt x="3663" y="5979"/>
                  </a:lnTo>
                  <a:lnTo>
                    <a:pt x="3543" y="5859"/>
                  </a:lnTo>
                  <a:lnTo>
                    <a:pt x="3663" y="5642"/>
                  </a:lnTo>
                  <a:lnTo>
                    <a:pt x="3832" y="5179"/>
                  </a:lnTo>
                  <a:lnTo>
                    <a:pt x="3916" y="4716"/>
                  </a:lnTo>
                  <a:lnTo>
                    <a:pt x="3958" y="4253"/>
                  </a:lnTo>
                  <a:lnTo>
                    <a:pt x="3958" y="3747"/>
                  </a:lnTo>
                  <a:lnTo>
                    <a:pt x="3874" y="3242"/>
                  </a:lnTo>
                  <a:lnTo>
                    <a:pt x="3790" y="2737"/>
                  </a:lnTo>
                  <a:lnTo>
                    <a:pt x="3621" y="2274"/>
                  </a:lnTo>
                  <a:lnTo>
                    <a:pt x="3453" y="1769"/>
                  </a:lnTo>
                  <a:lnTo>
                    <a:pt x="3242" y="1348"/>
                  </a:lnTo>
                  <a:lnTo>
                    <a:pt x="3032" y="927"/>
                  </a:lnTo>
                  <a:lnTo>
                    <a:pt x="2821" y="548"/>
                  </a:lnTo>
                  <a:lnTo>
                    <a:pt x="2569" y="211"/>
                  </a:lnTo>
                  <a:lnTo>
                    <a:pt x="2400" y="127"/>
                  </a:lnTo>
                  <a:lnTo>
                    <a:pt x="2190" y="42"/>
                  </a:lnTo>
                  <a:lnTo>
                    <a:pt x="1937"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4" name="Google Shape;4924;p53">
              <a:extLst>
                <a:ext uri="{FF2B5EF4-FFF2-40B4-BE49-F238E27FC236}">
                  <a16:creationId xmlns:a16="http://schemas.microsoft.com/office/drawing/2014/main" id="{88056083-70DB-6B54-D347-744ADA033A44}"/>
                </a:ext>
              </a:extLst>
            </p:cNvPr>
            <p:cNvSpPr/>
            <p:nvPr/>
          </p:nvSpPr>
          <p:spPr>
            <a:xfrm>
              <a:off x="5375675" y="1737025"/>
              <a:ext cx="374750" cy="350525"/>
            </a:xfrm>
            <a:custGeom>
              <a:avLst/>
              <a:gdLst/>
              <a:ahLst/>
              <a:cxnLst/>
              <a:rect l="l" t="t" r="r" b="b"/>
              <a:pathLst>
                <a:path w="14990" h="14021" extrusionOk="0">
                  <a:moveTo>
                    <a:pt x="14063" y="1"/>
                  </a:moveTo>
                  <a:lnTo>
                    <a:pt x="13810" y="85"/>
                  </a:lnTo>
                  <a:lnTo>
                    <a:pt x="12547" y="632"/>
                  </a:lnTo>
                  <a:lnTo>
                    <a:pt x="11368" y="1222"/>
                  </a:lnTo>
                  <a:lnTo>
                    <a:pt x="10779" y="1516"/>
                  </a:lnTo>
                  <a:lnTo>
                    <a:pt x="10189" y="1853"/>
                  </a:lnTo>
                  <a:lnTo>
                    <a:pt x="9642" y="2232"/>
                  </a:lnTo>
                  <a:lnTo>
                    <a:pt x="9137" y="2611"/>
                  </a:lnTo>
                  <a:lnTo>
                    <a:pt x="8632" y="3032"/>
                  </a:lnTo>
                  <a:lnTo>
                    <a:pt x="8168" y="3495"/>
                  </a:lnTo>
                  <a:lnTo>
                    <a:pt x="7747" y="3958"/>
                  </a:lnTo>
                  <a:lnTo>
                    <a:pt x="7368" y="4463"/>
                  </a:lnTo>
                  <a:lnTo>
                    <a:pt x="7206" y="4728"/>
                  </a:lnTo>
                  <a:lnTo>
                    <a:pt x="7206" y="4728"/>
                  </a:lnTo>
                  <a:lnTo>
                    <a:pt x="7158" y="4716"/>
                  </a:lnTo>
                  <a:lnTo>
                    <a:pt x="6779" y="4674"/>
                  </a:lnTo>
                  <a:lnTo>
                    <a:pt x="6400" y="4632"/>
                  </a:lnTo>
                  <a:lnTo>
                    <a:pt x="6105" y="4632"/>
                  </a:lnTo>
                  <a:lnTo>
                    <a:pt x="5769" y="4674"/>
                  </a:lnTo>
                  <a:lnTo>
                    <a:pt x="5474" y="4758"/>
                  </a:lnTo>
                  <a:lnTo>
                    <a:pt x="5221" y="4842"/>
                  </a:lnTo>
                  <a:lnTo>
                    <a:pt x="4927" y="4969"/>
                  </a:lnTo>
                  <a:lnTo>
                    <a:pt x="4674" y="5137"/>
                  </a:lnTo>
                  <a:lnTo>
                    <a:pt x="4169" y="5474"/>
                  </a:lnTo>
                  <a:lnTo>
                    <a:pt x="3663" y="5937"/>
                  </a:lnTo>
                  <a:lnTo>
                    <a:pt x="3242" y="6442"/>
                  </a:lnTo>
                  <a:lnTo>
                    <a:pt x="2821" y="7032"/>
                  </a:lnTo>
                  <a:lnTo>
                    <a:pt x="2442" y="7663"/>
                  </a:lnTo>
                  <a:lnTo>
                    <a:pt x="2064" y="8337"/>
                  </a:lnTo>
                  <a:lnTo>
                    <a:pt x="1727" y="9010"/>
                  </a:lnTo>
                  <a:lnTo>
                    <a:pt x="1390" y="9726"/>
                  </a:lnTo>
                  <a:lnTo>
                    <a:pt x="843" y="11073"/>
                  </a:lnTo>
                  <a:lnTo>
                    <a:pt x="1" y="13389"/>
                  </a:lnTo>
                  <a:lnTo>
                    <a:pt x="1" y="13515"/>
                  </a:lnTo>
                  <a:lnTo>
                    <a:pt x="1" y="13600"/>
                  </a:lnTo>
                  <a:lnTo>
                    <a:pt x="43" y="13684"/>
                  </a:lnTo>
                  <a:lnTo>
                    <a:pt x="127" y="13768"/>
                  </a:lnTo>
                  <a:lnTo>
                    <a:pt x="337" y="13936"/>
                  </a:lnTo>
                  <a:lnTo>
                    <a:pt x="590" y="13979"/>
                  </a:lnTo>
                  <a:lnTo>
                    <a:pt x="843" y="14021"/>
                  </a:lnTo>
                  <a:lnTo>
                    <a:pt x="1137" y="13979"/>
                  </a:lnTo>
                  <a:lnTo>
                    <a:pt x="1222" y="13894"/>
                  </a:lnTo>
                  <a:lnTo>
                    <a:pt x="1348" y="13852"/>
                  </a:lnTo>
                  <a:lnTo>
                    <a:pt x="1432" y="13768"/>
                  </a:lnTo>
                  <a:lnTo>
                    <a:pt x="1474" y="13642"/>
                  </a:lnTo>
                  <a:lnTo>
                    <a:pt x="1895" y="12547"/>
                  </a:lnTo>
                  <a:lnTo>
                    <a:pt x="2358" y="11495"/>
                  </a:lnTo>
                  <a:lnTo>
                    <a:pt x="2864" y="10442"/>
                  </a:lnTo>
                  <a:lnTo>
                    <a:pt x="3369" y="9389"/>
                  </a:lnTo>
                  <a:lnTo>
                    <a:pt x="3579" y="8968"/>
                  </a:lnTo>
                  <a:lnTo>
                    <a:pt x="4042" y="8295"/>
                  </a:lnTo>
                  <a:lnTo>
                    <a:pt x="4632" y="7453"/>
                  </a:lnTo>
                  <a:lnTo>
                    <a:pt x="4927" y="6990"/>
                  </a:lnTo>
                  <a:lnTo>
                    <a:pt x="5305" y="6611"/>
                  </a:lnTo>
                  <a:lnTo>
                    <a:pt x="5642" y="6232"/>
                  </a:lnTo>
                  <a:lnTo>
                    <a:pt x="6021" y="5895"/>
                  </a:lnTo>
                  <a:lnTo>
                    <a:pt x="6358" y="5684"/>
                  </a:lnTo>
                  <a:lnTo>
                    <a:pt x="6695" y="5558"/>
                  </a:lnTo>
                  <a:lnTo>
                    <a:pt x="6787" y="5535"/>
                  </a:lnTo>
                  <a:lnTo>
                    <a:pt x="6787" y="5535"/>
                  </a:lnTo>
                  <a:lnTo>
                    <a:pt x="6737" y="5642"/>
                  </a:lnTo>
                  <a:lnTo>
                    <a:pt x="6484" y="6274"/>
                  </a:lnTo>
                  <a:lnTo>
                    <a:pt x="6274" y="6947"/>
                  </a:lnTo>
                  <a:lnTo>
                    <a:pt x="6232" y="7242"/>
                  </a:lnTo>
                  <a:lnTo>
                    <a:pt x="6232" y="7495"/>
                  </a:lnTo>
                  <a:lnTo>
                    <a:pt x="6316" y="7705"/>
                  </a:lnTo>
                  <a:lnTo>
                    <a:pt x="6442" y="7916"/>
                  </a:lnTo>
                  <a:lnTo>
                    <a:pt x="6611" y="8084"/>
                  </a:lnTo>
                  <a:lnTo>
                    <a:pt x="6821" y="8168"/>
                  </a:lnTo>
                  <a:lnTo>
                    <a:pt x="7032" y="8253"/>
                  </a:lnTo>
                  <a:lnTo>
                    <a:pt x="7284" y="8337"/>
                  </a:lnTo>
                  <a:lnTo>
                    <a:pt x="7832" y="8337"/>
                  </a:lnTo>
                  <a:lnTo>
                    <a:pt x="8084" y="8295"/>
                  </a:lnTo>
                  <a:lnTo>
                    <a:pt x="8337" y="8211"/>
                  </a:lnTo>
                  <a:lnTo>
                    <a:pt x="8589" y="8126"/>
                  </a:lnTo>
                  <a:lnTo>
                    <a:pt x="8800" y="7958"/>
                  </a:lnTo>
                  <a:lnTo>
                    <a:pt x="8968" y="7789"/>
                  </a:lnTo>
                  <a:lnTo>
                    <a:pt x="9137" y="7621"/>
                  </a:lnTo>
                  <a:lnTo>
                    <a:pt x="9347" y="7200"/>
                  </a:lnTo>
                  <a:lnTo>
                    <a:pt x="9432" y="6821"/>
                  </a:lnTo>
                  <a:lnTo>
                    <a:pt x="9474" y="6484"/>
                  </a:lnTo>
                  <a:lnTo>
                    <a:pt x="9389" y="6148"/>
                  </a:lnTo>
                  <a:lnTo>
                    <a:pt x="9263" y="5895"/>
                  </a:lnTo>
                  <a:lnTo>
                    <a:pt x="9095" y="5642"/>
                  </a:lnTo>
                  <a:lnTo>
                    <a:pt x="8842" y="5390"/>
                  </a:lnTo>
                  <a:lnTo>
                    <a:pt x="8547" y="5179"/>
                  </a:lnTo>
                  <a:lnTo>
                    <a:pt x="8499" y="5155"/>
                  </a:lnTo>
                  <a:lnTo>
                    <a:pt x="8499" y="5155"/>
                  </a:lnTo>
                  <a:lnTo>
                    <a:pt x="8589" y="5011"/>
                  </a:lnTo>
                  <a:lnTo>
                    <a:pt x="8842" y="4674"/>
                  </a:lnTo>
                  <a:lnTo>
                    <a:pt x="9137" y="4379"/>
                  </a:lnTo>
                  <a:lnTo>
                    <a:pt x="9726" y="3790"/>
                  </a:lnTo>
                  <a:lnTo>
                    <a:pt x="10316" y="3242"/>
                  </a:lnTo>
                  <a:lnTo>
                    <a:pt x="10821" y="2864"/>
                  </a:lnTo>
                  <a:lnTo>
                    <a:pt x="11326" y="2527"/>
                  </a:lnTo>
                  <a:lnTo>
                    <a:pt x="11873" y="2232"/>
                  </a:lnTo>
                  <a:lnTo>
                    <a:pt x="12421" y="1937"/>
                  </a:lnTo>
                  <a:lnTo>
                    <a:pt x="13600" y="1432"/>
                  </a:lnTo>
                  <a:lnTo>
                    <a:pt x="14736" y="969"/>
                  </a:lnTo>
                  <a:lnTo>
                    <a:pt x="14863" y="885"/>
                  </a:lnTo>
                  <a:lnTo>
                    <a:pt x="14947" y="801"/>
                  </a:lnTo>
                  <a:lnTo>
                    <a:pt x="14989" y="716"/>
                  </a:lnTo>
                  <a:lnTo>
                    <a:pt x="14989" y="632"/>
                  </a:lnTo>
                  <a:lnTo>
                    <a:pt x="14989" y="548"/>
                  </a:lnTo>
                  <a:lnTo>
                    <a:pt x="14947" y="464"/>
                  </a:lnTo>
                  <a:lnTo>
                    <a:pt x="14779" y="295"/>
                  </a:lnTo>
                  <a:lnTo>
                    <a:pt x="14568" y="127"/>
                  </a:lnTo>
                  <a:lnTo>
                    <a:pt x="14315" y="43"/>
                  </a:lnTo>
                  <a:lnTo>
                    <a:pt x="14063"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5" name="Google Shape;4925;p53">
              <a:extLst>
                <a:ext uri="{FF2B5EF4-FFF2-40B4-BE49-F238E27FC236}">
                  <a16:creationId xmlns:a16="http://schemas.microsoft.com/office/drawing/2014/main" id="{3321D0A9-3D1C-FFA4-045F-049359AF420C}"/>
                </a:ext>
              </a:extLst>
            </p:cNvPr>
            <p:cNvSpPr/>
            <p:nvPr/>
          </p:nvSpPr>
          <p:spPr>
            <a:xfrm>
              <a:off x="5438825" y="2019100"/>
              <a:ext cx="402100" cy="130550"/>
            </a:xfrm>
            <a:custGeom>
              <a:avLst/>
              <a:gdLst/>
              <a:ahLst/>
              <a:cxnLst/>
              <a:rect l="l" t="t" r="r" b="b"/>
              <a:pathLst>
                <a:path w="16084" h="5222" extrusionOk="0">
                  <a:moveTo>
                    <a:pt x="8421" y="1"/>
                  </a:moveTo>
                  <a:lnTo>
                    <a:pt x="8295" y="43"/>
                  </a:lnTo>
                  <a:lnTo>
                    <a:pt x="8211" y="127"/>
                  </a:lnTo>
                  <a:lnTo>
                    <a:pt x="7958" y="338"/>
                  </a:lnTo>
                  <a:lnTo>
                    <a:pt x="7790" y="548"/>
                  </a:lnTo>
                  <a:lnTo>
                    <a:pt x="7705" y="759"/>
                  </a:lnTo>
                  <a:lnTo>
                    <a:pt x="7663" y="969"/>
                  </a:lnTo>
                  <a:lnTo>
                    <a:pt x="7663" y="1138"/>
                  </a:lnTo>
                  <a:lnTo>
                    <a:pt x="7705" y="1348"/>
                  </a:lnTo>
                  <a:lnTo>
                    <a:pt x="7832" y="1559"/>
                  </a:lnTo>
                  <a:lnTo>
                    <a:pt x="7958" y="1727"/>
                  </a:lnTo>
                  <a:lnTo>
                    <a:pt x="8295" y="2064"/>
                  </a:lnTo>
                  <a:lnTo>
                    <a:pt x="8629" y="2277"/>
                  </a:lnTo>
                  <a:lnTo>
                    <a:pt x="8629" y="2277"/>
                  </a:lnTo>
                  <a:lnTo>
                    <a:pt x="8548" y="2359"/>
                  </a:lnTo>
                  <a:lnTo>
                    <a:pt x="8295" y="2611"/>
                  </a:lnTo>
                  <a:lnTo>
                    <a:pt x="7663" y="3117"/>
                  </a:lnTo>
                  <a:lnTo>
                    <a:pt x="6990" y="3538"/>
                  </a:lnTo>
                  <a:lnTo>
                    <a:pt x="6442" y="3832"/>
                  </a:lnTo>
                  <a:lnTo>
                    <a:pt x="6063" y="4001"/>
                  </a:lnTo>
                  <a:lnTo>
                    <a:pt x="5432" y="4169"/>
                  </a:lnTo>
                  <a:lnTo>
                    <a:pt x="4800" y="4338"/>
                  </a:lnTo>
                  <a:lnTo>
                    <a:pt x="4169" y="4422"/>
                  </a:lnTo>
                  <a:lnTo>
                    <a:pt x="3495" y="4506"/>
                  </a:lnTo>
                  <a:lnTo>
                    <a:pt x="2864" y="4506"/>
                  </a:lnTo>
                  <a:lnTo>
                    <a:pt x="2232" y="4464"/>
                  </a:lnTo>
                  <a:lnTo>
                    <a:pt x="1601" y="4338"/>
                  </a:lnTo>
                  <a:lnTo>
                    <a:pt x="927" y="4211"/>
                  </a:lnTo>
                  <a:lnTo>
                    <a:pt x="716" y="4169"/>
                  </a:lnTo>
                  <a:lnTo>
                    <a:pt x="464" y="4169"/>
                  </a:lnTo>
                  <a:lnTo>
                    <a:pt x="253" y="4253"/>
                  </a:lnTo>
                  <a:lnTo>
                    <a:pt x="85" y="4338"/>
                  </a:lnTo>
                  <a:lnTo>
                    <a:pt x="1" y="4422"/>
                  </a:lnTo>
                  <a:lnTo>
                    <a:pt x="1" y="4506"/>
                  </a:lnTo>
                  <a:lnTo>
                    <a:pt x="43" y="4548"/>
                  </a:lnTo>
                  <a:lnTo>
                    <a:pt x="169" y="4674"/>
                  </a:lnTo>
                  <a:lnTo>
                    <a:pt x="464" y="4801"/>
                  </a:lnTo>
                  <a:lnTo>
                    <a:pt x="1348" y="5011"/>
                  </a:lnTo>
                  <a:lnTo>
                    <a:pt x="2274" y="5137"/>
                  </a:lnTo>
                  <a:lnTo>
                    <a:pt x="3243" y="5222"/>
                  </a:lnTo>
                  <a:lnTo>
                    <a:pt x="4169" y="5222"/>
                  </a:lnTo>
                  <a:lnTo>
                    <a:pt x="5137" y="5137"/>
                  </a:lnTo>
                  <a:lnTo>
                    <a:pt x="6063" y="4969"/>
                  </a:lnTo>
                  <a:lnTo>
                    <a:pt x="6990" y="4674"/>
                  </a:lnTo>
                  <a:lnTo>
                    <a:pt x="7832" y="4338"/>
                  </a:lnTo>
                  <a:lnTo>
                    <a:pt x="8169" y="4169"/>
                  </a:lnTo>
                  <a:lnTo>
                    <a:pt x="8463" y="4001"/>
                  </a:lnTo>
                  <a:lnTo>
                    <a:pt x="8800" y="3790"/>
                  </a:lnTo>
                  <a:lnTo>
                    <a:pt x="9095" y="3538"/>
                  </a:lnTo>
                  <a:lnTo>
                    <a:pt x="9390" y="3285"/>
                  </a:lnTo>
                  <a:lnTo>
                    <a:pt x="9642" y="2990"/>
                  </a:lnTo>
                  <a:lnTo>
                    <a:pt x="9747" y="2868"/>
                  </a:lnTo>
                  <a:lnTo>
                    <a:pt x="9747" y="2868"/>
                  </a:lnTo>
                  <a:lnTo>
                    <a:pt x="10021" y="2990"/>
                  </a:lnTo>
                  <a:lnTo>
                    <a:pt x="10400" y="3074"/>
                  </a:lnTo>
                  <a:lnTo>
                    <a:pt x="10779" y="3159"/>
                  </a:lnTo>
                  <a:lnTo>
                    <a:pt x="11158" y="3243"/>
                  </a:lnTo>
                  <a:lnTo>
                    <a:pt x="11958" y="3285"/>
                  </a:lnTo>
                  <a:lnTo>
                    <a:pt x="12716" y="3243"/>
                  </a:lnTo>
                  <a:lnTo>
                    <a:pt x="13516" y="3159"/>
                  </a:lnTo>
                  <a:lnTo>
                    <a:pt x="14316" y="3032"/>
                  </a:lnTo>
                  <a:lnTo>
                    <a:pt x="15831" y="2696"/>
                  </a:lnTo>
                  <a:lnTo>
                    <a:pt x="15958" y="2653"/>
                  </a:lnTo>
                  <a:lnTo>
                    <a:pt x="16042" y="2611"/>
                  </a:lnTo>
                  <a:lnTo>
                    <a:pt x="16084" y="2527"/>
                  </a:lnTo>
                  <a:lnTo>
                    <a:pt x="16084" y="2485"/>
                  </a:lnTo>
                  <a:lnTo>
                    <a:pt x="16000" y="2359"/>
                  </a:lnTo>
                  <a:lnTo>
                    <a:pt x="15789" y="2232"/>
                  </a:lnTo>
                  <a:lnTo>
                    <a:pt x="15579" y="2148"/>
                  </a:lnTo>
                  <a:lnTo>
                    <a:pt x="15326" y="2064"/>
                  </a:lnTo>
                  <a:lnTo>
                    <a:pt x="15073" y="2022"/>
                  </a:lnTo>
                  <a:lnTo>
                    <a:pt x="14863" y="2022"/>
                  </a:lnTo>
                  <a:lnTo>
                    <a:pt x="14105" y="2232"/>
                  </a:lnTo>
                  <a:lnTo>
                    <a:pt x="13474" y="2401"/>
                  </a:lnTo>
                  <a:lnTo>
                    <a:pt x="13137" y="2485"/>
                  </a:lnTo>
                  <a:lnTo>
                    <a:pt x="12505" y="2485"/>
                  </a:lnTo>
                  <a:lnTo>
                    <a:pt x="12210" y="2443"/>
                  </a:lnTo>
                  <a:lnTo>
                    <a:pt x="11916" y="2401"/>
                  </a:lnTo>
                  <a:lnTo>
                    <a:pt x="11621" y="2317"/>
                  </a:lnTo>
                  <a:lnTo>
                    <a:pt x="11326" y="2190"/>
                  </a:lnTo>
                  <a:lnTo>
                    <a:pt x="11032" y="2064"/>
                  </a:lnTo>
                  <a:lnTo>
                    <a:pt x="10737" y="1896"/>
                  </a:lnTo>
                  <a:lnTo>
                    <a:pt x="10484" y="1727"/>
                  </a:lnTo>
                  <a:lnTo>
                    <a:pt x="10309" y="1565"/>
                  </a:lnTo>
                  <a:lnTo>
                    <a:pt x="10316" y="1517"/>
                  </a:lnTo>
                  <a:lnTo>
                    <a:pt x="10274" y="1222"/>
                  </a:lnTo>
                  <a:lnTo>
                    <a:pt x="10147" y="927"/>
                  </a:lnTo>
                  <a:lnTo>
                    <a:pt x="9937" y="633"/>
                  </a:lnTo>
                  <a:lnTo>
                    <a:pt x="9600" y="380"/>
                  </a:lnTo>
                  <a:lnTo>
                    <a:pt x="9221" y="169"/>
                  </a:lnTo>
                  <a:lnTo>
                    <a:pt x="8969" y="85"/>
                  </a:lnTo>
                  <a:lnTo>
                    <a:pt x="8716"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6" name="Google Shape;4926;p53">
              <a:extLst>
                <a:ext uri="{FF2B5EF4-FFF2-40B4-BE49-F238E27FC236}">
                  <a16:creationId xmlns:a16="http://schemas.microsoft.com/office/drawing/2014/main" id="{F2598F6B-4B7B-E625-7AB1-FF17C1BC8C4A}"/>
                </a:ext>
              </a:extLst>
            </p:cNvPr>
            <p:cNvSpPr/>
            <p:nvPr/>
          </p:nvSpPr>
          <p:spPr>
            <a:xfrm>
              <a:off x="5530400" y="2169625"/>
              <a:ext cx="298950" cy="129500"/>
            </a:xfrm>
            <a:custGeom>
              <a:avLst/>
              <a:gdLst/>
              <a:ahLst/>
              <a:cxnLst/>
              <a:rect l="l" t="t" r="r" b="b"/>
              <a:pathLst>
                <a:path w="11958" h="5180" extrusionOk="0">
                  <a:moveTo>
                    <a:pt x="3032" y="1"/>
                  </a:moveTo>
                  <a:lnTo>
                    <a:pt x="2527" y="43"/>
                  </a:lnTo>
                  <a:lnTo>
                    <a:pt x="2064" y="85"/>
                  </a:lnTo>
                  <a:lnTo>
                    <a:pt x="1643" y="211"/>
                  </a:lnTo>
                  <a:lnTo>
                    <a:pt x="1179" y="337"/>
                  </a:lnTo>
                  <a:lnTo>
                    <a:pt x="758" y="506"/>
                  </a:lnTo>
                  <a:lnTo>
                    <a:pt x="380" y="674"/>
                  </a:lnTo>
                  <a:lnTo>
                    <a:pt x="43" y="927"/>
                  </a:lnTo>
                  <a:lnTo>
                    <a:pt x="1" y="969"/>
                  </a:lnTo>
                  <a:lnTo>
                    <a:pt x="1" y="1011"/>
                  </a:lnTo>
                  <a:lnTo>
                    <a:pt x="85" y="1095"/>
                  </a:lnTo>
                  <a:lnTo>
                    <a:pt x="253" y="1222"/>
                  </a:lnTo>
                  <a:lnTo>
                    <a:pt x="464" y="1306"/>
                  </a:lnTo>
                  <a:lnTo>
                    <a:pt x="716" y="1348"/>
                  </a:lnTo>
                  <a:lnTo>
                    <a:pt x="1011" y="1390"/>
                  </a:lnTo>
                  <a:lnTo>
                    <a:pt x="1222" y="1390"/>
                  </a:lnTo>
                  <a:lnTo>
                    <a:pt x="1390" y="1306"/>
                  </a:lnTo>
                  <a:lnTo>
                    <a:pt x="1811" y="1095"/>
                  </a:lnTo>
                  <a:lnTo>
                    <a:pt x="2190" y="927"/>
                  </a:lnTo>
                  <a:lnTo>
                    <a:pt x="2611" y="843"/>
                  </a:lnTo>
                  <a:lnTo>
                    <a:pt x="3032" y="758"/>
                  </a:lnTo>
                  <a:lnTo>
                    <a:pt x="3411" y="716"/>
                  </a:lnTo>
                  <a:lnTo>
                    <a:pt x="3832" y="716"/>
                  </a:lnTo>
                  <a:lnTo>
                    <a:pt x="4253" y="758"/>
                  </a:lnTo>
                  <a:lnTo>
                    <a:pt x="4674" y="843"/>
                  </a:lnTo>
                  <a:lnTo>
                    <a:pt x="5306" y="1095"/>
                  </a:lnTo>
                  <a:lnTo>
                    <a:pt x="5811" y="1348"/>
                  </a:lnTo>
                  <a:lnTo>
                    <a:pt x="6190" y="1601"/>
                  </a:lnTo>
                  <a:lnTo>
                    <a:pt x="6316" y="1727"/>
                  </a:lnTo>
                  <a:lnTo>
                    <a:pt x="6442" y="1895"/>
                  </a:lnTo>
                  <a:lnTo>
                    <a:pt x="6527" y="2022"/>
                  </a:lnTo>
                  <a:lnTo>
                    <a:pt x="6533" y="2046"/>
                  </a:lnTo>
                  <a:lnTo>
                    <a:pt x="6533" y="2046"/>
                  </a:lnTo>
                  <a:lnTo>
                    <a:pt x="6442" y="2064"/>
                  </a:lnTo>
                  <a:lnTo>
                    <a:pt x="6232" y="2148"/>
                  </a:lnTo>
                  <a:lnTo>
                    <a:pt x="6021" y="2274"/>
                  </a:lnTo>
                  <a:lnTo>
                    <a:pt x="5811" y="2358"/>
                  </a:lnTo>
                  <a:lnTo>
                    <a:pt x="5642" y="2527"/>
                  </a:lnTo>
                  <a:lnTo>
                    <a:pt x="5432" y="2737"/>
                  </a:lnTo>
                  <a:lnTo>
                    <a:pt x="5306" y="2948"/>
                  </a:lnTo>
                  <a:lnTo>
                    <a:pt x="5137" y="3200"/>
                  </a:lnTo>
                  <a:lnTo>
                    <a:pt x="5137" y="3285"/>
                  </a:lnTo>
                  <a:lnTo>
                    <a:pt x="5137" y="3369"/>
                  </a:lnTo>
                  <a:lnTo>
                    <a:pt x="5179" y="3411"/>
                  </a:lnTo>
                  <a:lnTo>
                    <a:pt x="5263" y="3495"/>
                  </a:lnTo>
                  <a:lnTo>
                    <a:pt x="5432" y="3579"/>
                  </a:lnTo>
                  <a:lnTo>
                    <a:pt x="5600" y="3621"/>
                  </a:lnTo>
                  <a:lnTo>
                    <a:pt x="5937" y="3706"/>
                  </a:lnTo>
                  <a:lnTo>
                    <a:pt x="6611" y="3706"/>
                  </a:lnTo>
                  <a:lnTo>
                    <a:pt x="6905" y="3621"/>
                  </a:lnTo>
                  <a:lnTo>
                    <a:pt x="7158" y="3495"/>
                  </a:lnTo>
                  <a:lnTo>
                    <a:pt x="7411" y="3369"/>
                  </a:lnTo>
                  <a:lnTo>
                    <a:pt x="7621" y="3158"/>
                  </a:lnTo>
                  <a:lnTo>
                    <a:pt x="7790" y="2990"/>
                  </a:lnTo>
                  <a:lnTo>
                    <a:pt x="7828" y="2875"/>
                  </a:lnTo>
                  <a:lnTo>
                    <a:pt x="8042" y="2906"/>
                  </a:lnTo>
                  <a:lnTo>
                    <a:pt x="8337" y="3032"/>
                  </a:lnTo>
                  <a:lnTo>
                    <a:pt x="8632" y="3158"/>
                  </a:lnTo>
                  <a:lnTo>
                    <a:pt x="8926" y="3369"/>
                  </a:lnTo>
                  <a:lnTo>
                    <a:pt x="9221" y="3579"/>
                  </a:lnTo>
                  <a:lnTo>
                    <a:pt x="9768" y="4042"/>
                  </a:lnTo>
                  <a:lnTo>
                    <a:pt x="10232" y="4506"/>
                  </a:lnTo>
                  <a:lnTo>
                    <a:pt x="10568" y="4927"/>
                  </a:lnTo>
                  <a:lnTo>
                    <a:pt x="10737" y="5053"/>
                  </a:lnTo>
                  <a:lnTo>
                    <a:pt x="10947" y="5095"/>
                  </a:lnTo>
                  <a:lnTo>
                    <a:pt x="11200" y="5179"/>
                  </a:lnTo>
                  <a:lnTo>
                    <a:pt x="11495" y="5179"/>
                  </a:lnTo>
                  <a:lnTo>
                    <a:pt x="11705" y="5137"/>
                  </a:lnTo>
                  <a:lnTo>
                    <a:pt x="11874" y="5095"/>
                  </a:lnTo>
                  <a:lnTo>
                    <a:pt x="11958" y="5053"/>
                  </a:lnTo>
                  <a:lnTo>
                    <a:pt x="11958" y="4969"/>
                  </a:lnTo>
                  <a:lnTo>
                    <a:pt x="11958" y="4927"/>
                  </a:lnTo>
                  <a:lnTo>
                    <a:pt x="11916" y="4842"/>
                  </a:lnTo>
                  <a:lnTo>
                    <a:pt x="11621" y="4548"/>
                  </a:lnTo>
                  <a:lnTo>
                    <a:pt x="11326" y="4211"/>
                  </a:lnTo>
                  <a:lnTo>
                    <a:pt x="10947" y="3874"/>
                  </a:lnTo>
                  <a:lnTo>
                    <a:pt x="10526" y="3537"/>
                  </a:lnTo>
                  <a:lnTo>
                    <a:pt x="10105" y="3200"/>
                  </a:lnTo>
                  <a:lnTo>
                    <a:pt x="9600" y="2906"/>
                  </a:lnTo>
                  <a:lnTo>
                    <a:pt x="9137" y="2611"/>
                  </a:lnTo>
                  <a:lnTo>
                    <a:pt x="8632" y="2400"/>
                  </a:lnTo>
                  <a:lnTo>
                    <a:pt x="8126" y="2190"/>
                  </a:lnTo>
                  <a:lnTo>
                    <a:pt x="7936" y="2142"/>
                  </a:lnTo>
                  <a:lnTo>
                    <a:pt x="7936" y="2142"/>
                  </a:lnTo>
                  <a:lnTo>
                    <a:pt x="7916" y="2022"/>
                  </a:lnTo>
                  <a:lnTo>
                    <a:pt x="7790" y="1727"/>
                  </a:lnTo>
                  <a:lnTo>
                    <a:pt x="7621" y="1474"/>
                  </a:lnTo>
                  <a:lnTo>
                    <a:pt x="7369" y="1222"/>
                  </a:lnTo>
                  <a:lnTo>
                    <a:pt x="7032" y="969"/>
                  </a:lnTo>
                  <a:lnTo>
                    <a:pt x="6653" y="758"/>
                  </a:lnTo>
                  <a:lnTo>
                    <a:pt x="6232" y="590"/>
                  </a:lnTo>
                  <a:lnTo>
                    <a:pt x="5811" y="422"/>
                  </a:lnTo>
                  <a:lnTo>
                    <a:pt x="5390" y="295"/>
                  </a:lnTo>
                  <a:lnTo>
                    <a:pt x="4927" y="169"/>
                  </a:lnTo>
                  <a:lnTo>
                    <a:pt x="4463" y="85"/>
                  </a:lnTo>
                  <a:lnTo>
                    <a:pt x="3958" y="43"/>
                  </a:lnTo>
                  <a:lnTo>
                    <a:pt x="349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7" name="Google Shape;4927;p53">
              <a:extLst>
                <a:ext uri="{FF2B5EF4-FFF2-40B4-BE49-F238E27FC236}">
                  <a16:creationId xmlns:a16="http://schemas.microsoft.com/office/drawing/2014/main" id="{E36A2EE5-FBCC-F27F-2588-DC0CA548A9E8}"/>
                </a:ext>
              </a:extLst>
            </p:cNvPr>
            <p:cNvSpPr/>
            <p:nvPr/>
          </p:nvSpPr>
          <p:spPr>
            <a:xfrm>
              <a:off x="5521975" y="2268575"/>
              <a:ext cx="197925" cy="126325"/>
            </a:xfrm>
            <a:custGeom>
              <a:avLst/>
              <a:gdLst/>
              <a:ahLst/>
              <a:cxnLst/>
              <a:rect l="l" t="t" r="r" b="b"/>
              <a:pathLst>
                <a:path w="7917" h="5053" extrusionOk="0">
                  <a:moveTo>
                    <a:pt x="422" y="0"/>
                  </a:moveTo>
                  <a:lnTo>
                    <a:pt x="211" y="42"/>
                  </a:lnTo>
                  <a:lnTo>
                    <a:pt x="43" y="169"/>
                  </a:lnTo>
                  <a:lnTo>
                    <a:pt x="1" y="295"/>
                  </a:lnTo>
                  <a:lnTo>
                    <a:pt x="1" y="463"/>
                  </a:lnTo>
                  <a:lnTo>
                    <a:pt x="85" y="632"/>
                  </a:lnTo>
                  <a:lnTo>
                    <a:pt x="296" y="758"/>
                  </a:lnTo>
                  <a:lnTo>
                    <a:pt x="590" y="842"/>
                  </a:lnTo>
                  <a:lnTo>
                    <a:pt x="1474" y="1053"/>
                  </a:lnTo>
                  <a:lnTo>
                    <a:pt x="2359" y="1348"/>
                  </a:lnTo>
                  <a:lnTo>
                    <a:pt x="3201" y="1642"/>
                  </a:lnTo>
                  <a:lnTo>
                    <a:pt x="4001" y="2063"/>
                  </a:lnTo>
                  <a:lnTo>
                    <a:pt x="4379" y="2274"/>
                  </a:lnTo>
                  <a:lnTo>
                    <a:pt x="4758" y="2568"/>
                  </a:lnTo>
                  <a:lnTo>
                    <a:pt x="5095" y="2821"/>
                  </a:lnTo>
                  <a:lnTo>
                    <a:pt x="5390" y="3158"/>
                  </a:lnTo>
                  <a:lnTo>
                    <a:pt x="5727" y="3453"/>
                  </a:lnTo>
                  <a:lnTo>
                    <a:pt x="5979" y="3832"/>
                  </a:lnTo>
                  <a:lnTo>
                    <a:pt x="6232" y="4210"/>
                  </a:lnTo>
                  <a:lnTo>
                    <a:pt x="6442" y="4674"/>
                  </a:lnTo>
                  <a:lnTo>
                    <a:pt x="6527" y="4758"/>
                  </a:lnTo>
                  <a:lnTo>
                    <a:pt x="6611" y="4800"/>
                  </a:lnTo>
                  <a:lnTo>
                    <a:pt x="6821" y="4926"/>
                  </a:lnTo>
                  <a:lnTo>
                    <a:pt x="7074" y="5010"/>
                  </a:lnTo>
                  <a:lnTo>
                    <a:pt x="7369" y="5053"/>
                  </a:lnTo>
                  <a:lnTo>
                    <a:pt x="7621" y="5010"/>
                  </a:lnTo>
                  <a:lnTo>
                    <a:pt x="7832" y="4968"/>
                  </a:lnTo>
                  <a:lnTo>
                    <a:pt x="7874" y="4884"/>
                  </a:lnTo>
                  <a:lnTo>
                    <a:pt x="7916" y="4842"/>
                  </a:lnTo>
                  <a:lnTo>
                    <a:pt x="7916" y="4758"/>
                  </a:lnTo>
                  <a:lnTo>
                    <a:pt x="7916" y="4674"/>
                  </a:lnTo>
                  <a:lnTo>
                    <a:pt x="7621" y="4168"/>
                  </a:lnTo>
                  <a:lnTo>
                    <a:pt x="7327" y="3663"/>
                  </a:lnTo>
                  <a:lnTo>
                    <a:pt x="6990" y="3242"/>
                  </a:lnTo>
                  <a:lnTo>
                    <a:pt x="6611" y="2821"/>
                  </a:lnTo>
                  <a:lnTo>
                    <a:pt x="6232" y="2442"/>
                  </a:lnTo>
                  <a:lnTo>
                    <a:pt x="5811" y="2105"/>
                  </a:lnTo>
                  <a:lnTo>
                    <a:pt x="5348" y="1811"/>
                  </a:lnTo>
                  <a:lnTo>
                    <a:pt x="4885" y="1516"/>
                  </a:lnTo>
                  <a:lnTo>
                    <a:pt x="4422" y="1263"/>
                  </a:lnTo>
                  <a:lnTo>
                    <a:pt x="3916" y="1011"/>
                  </a:lnTo>
                  <a:lnTo>
                    <a:pt x="2906" y="632"/>
                  </a:lnTo>
                  <a:lnTo>
                    <a:pt x="1811" y="295"/>
                  </a:lnTo>
                  <a:lnTo>
                    <a:pt x="717" y="42"/>
                  </a:lnTo>
                  <a:lnTo>
                    <a:pt x="42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28" name="Google Shape;4928;p53">
            <a:extLst>
              <a:ext uri="{FF2B5EF4-FFF2-40B4-BE49-F238E27FC236}">
                <a16:creationId xmlns:a16="http://schemas.microsoft.com/office/drawing/2014/main" id="{98D49DBD-98E9-6C72-9E74-0EC91B4551FD}"/>
              </a:ext>
            </a:extLst>
          </p:cNvPr>
          <p:cNvGrpSpPr/>
          <p:nvPr/>
        </p:nvGrpSpPr>
        <p:grpSpPr>
          <a:xfrm>
            <a:off x="4650120" y="3207077"/>
            <a:ext cx="535383" cy="1557745"/>
            <a:chOff x="1527695" y="682302"/>
            <a:chExt cx="535383" cy="1557745"/>
          </a:xfrm>
        </p:grpSpPr>
        <p:sp>
          <p:nvSpPr>
            <p:cNvPr id="4929" name="Google Shape;4929;p53">
              <a:extLst>
                <a:ext uri="{FF2B5EF4-FFF2-40B4-BE49-F238E27FC236}">
                  <a16:creationId xmlns:a16="http://schemas.microsoft.com/office/drawing/2014/main" id="{B70280F2-38D4-85F9-90D8-9F340953A1E0}"/>
                </a:ext>
              </a:extLst>
            </p:cNvPr>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30" name="Google Shape;4930;p53">
              <a:extLst>
                <a:ext uri="{FF2B5EF4-FFF2-40B4-BE49-F238E27FC236}">
                  <a16:creationId xmlns:a16="http://schemas.microsoft.com/office/drawing/2014/main" id="{D6D2DB9E-0870-4854-E3BE-92FD491516E8}"/>
                </a:ext>
              </a:extLst>
            </p:cNvPr>
            <p:cNvGrpSpPr/>
            <p:nvPr/>
          </p:nvGrpSpPr>
          <p:grpSpPr>
            <a:xfrm>
              <a:off x="1527695" y="682302"/>
              <a:ext cx="535383" cy="1557745"/>
              <a:chOff x="238125" y="2522225"/>
              <a:chExt cx="452564" cy="1316775"/>
            </a:xfrm>
          </p:grpSpPr>
          <p:sp>
            <p:nvSpPr>
              <p:cNvPr id="4931" name="Google Shape;4931;p53">
                <a:extLst>
                  <a:ext uri="{FF2B5EF4-FFF2-40B4-BE49-F238E27FC236}">
                    <a16:creationId xmlns:a16="http://schemas.microsoft.com/office/drawing/2014/main" id="{BAF5B182-996C-2A80-D3B0-7E726B760ECE}"/>
                  </a:ext>
                </a:extLst>
              </p:cNvPr>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2" name="Google Shape;4932;p53">
                <a:extLst>
                  <a:ext uri="{FF2B5EF4-FFF2-40B4-BE49-F238E27FC236}">
                    <a16:creationId xmlns:a16="http://schemas.microsoft.com/office/drawing/2014/main" id="{B0948532-46BE-A314-B324-69ED12882D91}"/>
                  </a:ext>
                </a:extLst>
              </p:cNvPr>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3" name="Google Shape;4933;p53">
                <a:extLst>
                  <a:ext uri="{FF2B5EF4-FFF2-40B4-BE49-F238E27FC236}">
                    <a16:creationId xmlns:a16="http://schemas.microsoft.com/office/drawing/2014/main" id="{D123B8CB-EF2D-5FF5-4ED6-6AA5CB8E11C0}"/>
                  </a:ext>
                </a:extLst>
              </p:cNvPr>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4" name="Google Shape;4934;p53">
                <a:extLst>
                  <a:ext uri="{FF2B5EF4-FFF2-40B4-BE49-F238E27FC236}">
                    <a16:creationId xmlns:a16="http://schemas.microsoft.com/office/drawing/2014/main" id="{867839B6-7C1E-3E4D-2C1E-7FA8051D330C}"/>
                  </a:ext>
                </a:extLst>
              </p:cNvPr>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5" name="Google Shape;4935;p53">
                <a:extLst>
                  <a:ext uri="{FF2B5EF4-FFF2-40B4-BE49-F238E27FC236}">
                    <a16:creationId xmlns:a16="http://schemas.microsoft.com/office/drawing/2014/main" id="{3A0E4DE6-9DAE-6B88-75DA-D3DDFC3A328A}"/>
                  </a:ext>
                </a:extLst>
              </p:cNvPr>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936" name="Google Shape;4936;p53">
            <a:extLst>
              <a:ext uri="{FF2B5EF4-FFF2-40B4-BE49-F238E27FC236}">
                <a16:creationId xmlns:a16="http://schemas.microsoft.com/office/drawing/2014/main" id="{280295F0-19BC-7DDB-B8A6-452494BB1A0B}"/>
              </a:ext>
            </a:extLst>
          </p:cNvPr>
          <p:cNvGrpSpPr/>
          <p:nvPr/>
        </p:nvGrpSpPr>
        <p:grpSpPr>
          <a:xfrm>
            <a:off x="5510938" y="815196"/>
            <a:ext cx="401700" cy="1032459"/>
            <a:chOff x="783488" y="2321096"/>
            <a:chExt cx="401700" cy="1032459"/>
          </a:xfrm>
        </p:grpSpPr>
        <p:sp>
          <p:nvSpPr>
            <p:cNvPr id="4937" name="Google Shape;4937;p53">
              <a:extLst>
                <a:ext uri="{FF2B5EF4-FFF2-40B4-BE49-F238E27FC236}">
                  <a16:creationId xmlns:a16="http://schemas.microsoft.com/office/drawing/2014/main" id="{C839EFE6-8A70-ACFF-1F4C-C7D780927CCE}"/>
                </a:ext>
              </a:extLst>
            </p:cNvPr>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38" name="Google Shape;4938;p53">
              <a:extLst>
                <a:ext uri="{FF2B5EF4-FFF2-40B4-BE49-F238E27FC236}">
                  <a16:creationId xmlns:a16="http://schemas.microsoft.com/office/drawing/2014/main" id="{CDF3825A-7FA9-DCA0-B92E-15B82948B5AA}"/>
                </a:ext>
              </a:extLst>
            </p:cNvPr>
            <p:cNvGrpSpPr/>
            <p:nvPr/>
          </p:nvGrpSpPr>
          <p:grpSpPr>
            <a:xfrm>
              <a:off x="808171" y="2347443"/>
              <a:ext cx="352343" cy="1006112"/>
              <a:chOff x="469675" y="990775"/>
              <a:chExt cx="297839" cy="850475"/>
            </a:xfrm>
          </p:grpSpPr>
          <p:sp>
            <p:nvSpPr>
              <p:cNvPr id="4939" name="Google Shape;4939;p53">
                <a:extLst>
                  <a:ext uri="{FF2B5EF4-FFF2-40B4-BE49-F238E27FC236}">
                    <a16:creationId xmlns:a16="http://schemas.microsoft.com/office/drawing/2014/main" id="{D47FEB3A-2CD0-5D5C-84EE-62E3836A0934}"/>
                  </a:ext>
                </a:extLst>
              </p:cNvPr>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0" name="Google Shape;4940;p53">
                <a:extLst>
                  <a:ext uri="{FF2B5EF4-FFF2-40B4-BE49-F238E27FC236}">
                    <a16:creationId xmlns:a16="http://schemas.microsoft.com/office/drawing/2014/main" id="{BC57E30F-63A7-4945-21BA-B01F4E78977F}"/>
                  </a:ext>
                </a:extLst>
              </p:cNvPr>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1" name="Google Shape;4941;p53">
                <a:extLst>
                  <a:ext uri="{FF2B5EF4-FFF2-40B4-BE49-F238E27FC236}">
                    <a16:creationId xmlns:a16="http://schemas.microsoft.com/office/drawing/2014/main" id="{B4E55C8F-DB8C-2151-72AE-F54CE0895D45}"/>
                  </a:ext>
                </a:extLst>
              </p:cNvPr>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2" name="Google Shape;4942;p53">
                <a:extLst>
                  <a:ext uri="{FF2B5EF4-FFF2-40B4-BE49-F238E27FC236}">
                    <a16:creationId xmlns:a16="http://schemas.microsoft.com/office/drawing/2014/main" id="{10C9746D-9035-5E18-A1CF-860F245CA029}"/>
                  </a:ext>
                </a:extLst>
              </p:cNvPr>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3" name="Google Shape;4943;p53">
                <a:extLst>
                  <a:ext uri="{FF2B5EF4-FFF2-40B4-BE49-F238E27FC236}">
                    <a16:creationId xmlns:a16="http://schemas.microsoft.com/office/drawing/2014/main" id="{16DF4734-6B77-0892-2FAF-33531D29EF4A}"/>
                  </a:ext>
                </a:extLst>
              </p:cNvPr>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7218017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297">
          <a:extLst>
            <a:ext uri="{FF2B5EF4-FFF2-40B4-BE49-F238E27FC236}">
              <a16:creationId xmlns:a16="http://schemas.microsoft.com/office/drawing/2014/main" id="{61DDAE40-B027-4AF0-C786-A711E481A07C}"/>
            </a:ext>
          </a:extLst>
        </p:cNvPr>
        <p:cNvGrpSpPr/>
        <p:nvPr/>
      </p:nvGrpSpPr>
      <p:grpSpPr>
        <a:xfrm>
          <a:off x="0" y="0"/>
          <a:ext cx="0" cy="0"/>
          <a:chOff x="0" y="0"/>
          <a:chExt cx="0" cy="0"/>
        </a:xfrm>
      </p:grpSpPr>
      <p:sp>
        <p:nvSpPr>
          <p:cNvPr id="4298" name="Google Shape;4298;p49">
            <a:extLst>
              <a:ext uri="{FF2B5EF4-FFF2-40B4-BE49-F238E27FC236}">
                <a16:creationId xmlns:a16="http://schemas.microsoft.com/office/drawing/2014/main" id="{3E4DAFFD-3892-3D5B-0DEB-071E1BA146CA}"/>
              </a:ext>
            </a:extLst>
          </p:cNvPr>
          <p:cNvSpPr txBox="1">
            <a:spLocks noGrp="1"/>
          </p:cNvSpPr>
          <p:nvPr>
            <p:ph type="title"/>
          </p:nvPr>
        </p:nvSpPr>
        <p:spPr>
          <a:xfrm>
            <a:off x="4244200" y="1228609"/>
            <a:ext cx="3802500" cy="1830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Get State Grant on early!</a:t>
            </a:r>
            <a:endParaRPr/>
          </a:p>
        </p:txBody>
      </p:sp>
      <p:sp>
        <p:nvSpPr>
          <p:cNvPr id="4299" name="Google Shape;4299;p49">
            <a:extLst>
              <a:ext uri="{FF2B5EF4-FFF2-40B4-BE49-F238E27FC236}">
                <a16:creationId xmlns:a16="http://schemas.microsoft.com/office/drawing/2014/main" id="{7BA4B7AD-479D-0A58-F86A-6FA26AC6163C}"/>
              </a:ext>
            </a:extLst>
          </p:cNvPr>
          <p:cNvSpPr txBox="1">
            <a:spLocks noGrp="1"/>
          </p:cNvSpPr>
          <p:nvPr>
            <p:ph type="subTitle" idx="1"/>
          </p:nvPr>
        </p:nvSpPr>
        <p:spPr>
          <a:xfrm>
            <a:off x="4244200" y="3155591"/>
            <a:ext cx="3802500" cy="7593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Use this report to make </a:t>
            </a:r>
            <a:r>
              <a:rPr lang="en" b="1"/>
              <a:t>estimated</a:t>
            </a:r>
            <a:r>
              <a:rPr lang="en"/>
              <a:t> State Grant awards before actual State Grant Awards are made by NDUS.</a:t>
            </a:r>
            <a:endParaRPr/>
          </a:p>
        </p:txBody>
      </p:sp>
      <p:sp>
        <p:nvSpPr>
          <p:cNvPr id="4300" name="Google Shape;4300;p49">
            <a:extLst>
              <a:ext uri="{FF2B5EF4-FFF2-40B4-BE49-F238E27FC236}">
                <a16:creationId xmlns:a16="http://schemas.microsoft.com/office/drawing/2014/main" id="{21060636-F1A7-2B76-DCF9-97BF22E45C11}"/>
              </a:ext>
            </a:extLst>
          </p:cNvPr>
          <p:cNvSpPr/>
          <p:nvPr/>
        </p:nvSpPr>
        <p:spPr>
          <a:xfrm>
            <a:off x="1199100" y="888750"/>
            <a:ext cx="2450700" cy="3366000"/>
          </a:xfrm>
          <a:prstGeom prst="plaque">
            <a:avLst>
              <a:gd name="adj" fmla="val 16667"/>
            </a:avLst>
          </a:prstGeom>
          <a:solidFill>
            <a:schemeClr val="lt2"/>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15" name="Google Shape;4315;p49">
            <a:extLst>
              <a:ext uri="{FF2B5EF4-FFF2-40B4-BE49-F238E27FC236}">
                <a16:creationId xmlns:a16="http://schemas.microsoft.com/office/drawing/2014/main" id="{C997891B-35D4-F5E6-13BE-B731AA024C5F}"/>
              </a:ext>
            </a:extLst>
          </p:cNvPr>
          <p:cNvGrpSpPr/>
          <p:nvPr/>
        </p:nvGrpSpPr>
        <p:grpSpPr>
          <a:xfrm>
            <a:off x="7906845" y="2654927"/>
            <a:ext cx="535383" cy="1557745"/>
            <a:chOff x="1527695" y="682302"/>
            <a:chExt cx="535383" cy="1557745"/>
          </a:xfrm>
        </p:grpSpPr>
        <p:sp>
          <p:nvSpPr>
            <p:cNvPr id="4316" name="Google Shape;4316;p49">
              <a:extLst>
                <a:ext uri="{FF2B5EF4-FFF2-40B4-BE49-F238E27FC236}">
                  <a16:creationId xmlns:a16="http://schemas.microsoft.com/office/drawing/2014/main" id="{DFD32F4A-6768-D61A-D1E8-D085339834B5}"/>
                </a:ext>
              </a:extLst>
            </p:cNvPr>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17" name="Google Shape;4317;p49">
              <a:extLst>
                <a:ext uri="{FF2B5EF4-FFF2-40B4-BE49-F238E27FC236}">
                  <a16:creationId xmlns:a16="http://schemas.microsoft.com/office/drawing/2014/main" id="{3031A5D7-6BAB-8C56-9A85-1AC6196B7599}"/>
                </a:ext>
              </a:extLst>
            </p:cNvPr>
            <p:cNvGrpSpPr/>
            <p:nvPr/>
          </p:nvGrpSpPr>
          <p:grpSpPr>
            <a:xfrm>
              <a:off x="1527695" y="682302"/>
              <a:ext cx="535383" cy="1557745"/>
              <a:chOff x="238125" y="2522225"/>
              <a:chExt cx="452564" cy="1316775"/>
            </a:xfrm>
          </p:grpSpPr>
          <p:sp>
            <p:nvSpPr>
              <p:cNvPr id="4318" name="Google Shape;4318;p49">
                <a:extLst>
                  <a:ext uri="{FF2B5EF4-FFF2-40B4-BE49-F238E27FC236}">
                    <a16:creationId xmlns:a16="http://schemas.microsoft.com/office/drawing/2014/main" id="{98D4E17E-A315-D1AB-DACC-52AF300A490F}"/>
                  </a:ext>
                </a:extLst>
              </p:cNvPr>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9" name="Google Shape;4319;p49">
                <a:extLst>
                  <a:ext uri="{FF2B5EF4-FFF2-40B4-BE49-F238E27FC236}">
                    <a16:creationId xmlns:a16="http://schemas.microsoft.com/office/drawing/2014/main" id="{F9415342-ACA2-94CC-6E97-28C4F6B28591}"/>
                  </a:ext>
                </a:extLst>
              </p:cNvPr>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0" name="Google Shape;4320;p49">
                <a:extLst>
                  <a:ext uri="{FF2B5EF4-FFF2-40B4-BE49-F238E27FC236}">
                    <a16:creationId xmlns:a16="http://schemas.microsoft.com/office/drawing/2014/main" id="{AD2797CC-5E39-6382-31BD-36551A69BC28}"/>
                  </a:ext>
                </a:extLst>
              </p:cNvPr>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1" name="Google Shape;4321;p49">
                <a:extLst>
                  <a:ext uri="{FF2B5EF4-FFF2-40B4-BE49-F238E27FC236}">
                    <a16:creationId xmlns:a16="http://schemas.microsoft.com/office/drawing/2014/main" id="{F965DAF1-CFA2-76F7-645F-716A589F43DD}"/>
                  </a:ext>
                </a:extLst>
              </p:cNvPr>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2" name="Google Shape;4322;p49">
                <a:extLst>
                  <a:ext uri="{FF2B5EF4-FFF2-40B4-BE49-F238E27FC236}">
                    <a16:creationId xmlns:a16="http://schemas.microsoft.com/office/drawing/2014/main" id="{51516A74-4985-8B85-24D9-42AD270D08F2}"/>
                  </a:ext>
                </a:extLst>
              </p:cNvPr>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323" name="Google Shape;4323;p49">
            <a:extLst>
              <a:ext uri="{FF2B5EF4-FFF2-40B4-BE49-F238E27FC236}">
                <a16:creationId xmlns:a16="http://schemas.microsoft.com/office/drawing/2014/main" id="{371BC346-26FD-4395-2941-B9D1F505DAA9}"/>
              </a:ext>
            </a:extLst>
          </p:cNvPr>
          <p:cNvGrpSpPr/>
          <p:nvPr/>
        </p:nvGrpSpPr>
        <p:grpSpPr>
          <a:xfrm flipH="1">
            <a:off x="7605802" y="2054038"/>
            <a:ext cx="301050" cy="472625"/>
            <a:chOff x="6150375" y="1077075"/>
            <a:chExt cx="301050" cy="472625"/>
          </a:xfrm>
        </p:grpSpPr>
        <p:sp>
          <p:nvSpPr>
            <p:cNvPr id="4324" name="Google Shape;4324;p49">
              <a:extLst>
                <a:ext uri="{FF2B5EF4-FFF2-40B4-BE49-F238E27FC236}">
                  <a16:creationId xmlns:a16="http://schemas.microsoft.com/office/drawing/2014/main" id="{BA0E3797-6E18-AA1B-D0DF-1AF75A897E51}"/>
                </a:ext>
              </a:extLst>
            </p:cNvPr>
            <p:cNvSpPr/>
            <p:nvPr/>
          </p:nvSpPr>
          <p:spPr>
            <a:xfrm>
              <a:off x="6150375" y="1077075"/>
              <a:ext cx="108425" cy="197900"/>
            </a:xfrm>
            <a:custGeom>
              <a:avLst/>
              <a:gdLst/>
              <a:ahLst/>
              <a:cxnLst/>
              <a:rect l="l" t="t" r="r" b="b"/>
              <a:pathLst>
                <a:path w="4337" h="7916" extrusionOk="0">
                  <a:moveTo>
                    <a:pt x="3074" y="0"/>
                  </a:moveTo>
                  <a:lnTo>
                    <a:pt x="2821" y="211"/>
                  </a:lnTo>
                  <a:lnTo>
                    <a:pt x="2231" y="758"/>
                  </a:lnTo>
                  <a:lnTo>
                    <a:pt x="1810" y="1137"/>
                  </a:lnTo>
                  <a:lnTo>
                    <a:pt x="1432" y="1600"/>
                  </a:lnTo>
                  <a:lnTo>
                    <a:pt x="1010" y="2106"/>
                  </a:lnTo>
                  <a:lnTo>
                    <a:pt x="632" y="2653"/>
                  </a:lnTo>
                  <a:lnTo>
                    <a:pt x="337" y="3242"/>
                  </a:lnTo>
                  <a:lnTo>
                    <a:pt x="211" y="3537"/>
                  </a:lnTo>
                  <a:lnTo>
                    <a:pt x="126" y="3874"/>
                  </a:lnTo>
                  <a:lnTo>
                    <a:pt x="42" y="4211"/>
                  </a:lnTo>
                  <a:lnTo>
                    <a:pt x="0" y="4547"/>
                  </a:lnTo>
                  <a:lnTo>
                    <a:pt x="0" y="4842"/>
                  </a:lnTo>
                  <a:lnTo>
                    <a:pt x="0" y="5221"/>
                  </a:lnTo>
                  <a:lnTo>
                    <a:pt x="84" y="5558"/>
                  </a:lnTo>
                  <a:lnTo>
                    <a:pt x="211" y="5895"/>
                  </a:lnTo>
                  <a:lnTo>
                    <a:pt x="337" y="6232"/>
                  </a:lnTo>
                  <a:lnTo>
                    <a:pt x="547" y="6568"/>
                  </a:lnTo>
                  <a:lnTo>
                    <a:pt x="800" y="6905"/>
                  </a:lnTo>
                  <a:lnTo>
                    <a:pt x="1137" y="7242"/>
                  </a:lnTo>
                  <a:lnTo>
                    <a:pt x="1474" y="7579"/>
                  </a:lnTo>
                  <a:lnTo>
                    <a:pt x="1937" y="7916"/>
                  </a:lnTo>
                  <a:lnTo>
                    <a:pt x="1937" y="7495"/>
                  </a:lnTo>
                  <a:lnTo>
                    <a:pt x="2021" y="6989"/>
                  </a:lnTo>
                  <a:lnTo>
                    <a:pt x="2189" y="6274"/>
                  </a:lnTo>
                  <a:lnTo>
                    <a:pt x="2442" y="5474"/>
                  </a:lnTo>
                  <a:lnTo>
                    <a:pt x="2652" y="5011"/>
                  </a:lnTo>
                  <a:lnTo>
                    <a:pt x="2905" y="4505"/>
                  </a:lnTo>
                  <a:lnTo>
                    <a:pt x="3158" y="4000"/>
                  </a:lnTo>
                  <a:lnTo>
                    <a:pt x="3495" y="3453"/>
                  </a:lnTo>
                  <a:lnTo>
                    <a:pt x="3916" y="2863"/>
                  </a:lnTo>
                  <a:lnTo>
                    <a:pt x="4337" y="2316"/>
                  </a:lnTo>
                  <a:lnTo>
                    <a:pt x="3074"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5" name="Google Shape;4325;p49">
              <a:extLst>
                <a:ext uri="{FF2B5EF4-FFF2-40B4-BE49-F238E27FC236}">
                  <a16:creationId xmlns:a16="http://schemas.microsoft.com/office/drawing/2014/main" id="{53A7EEED-5B70-0316-7F40-DC409D593AFF}"/>
                </a:ext>
              </a:extLst>
            </p:cNvPr>
            <p:cNvSpPr/>
            <p:nvPr/>
          </p:nvSpPr>
          <p:spPr>
            <a:xfrm>
              <a:off x="6158775" y="1206525"/>
              <a:ext cx="231600" cy="101075"/>
            </a:xfrm>
            <a:custGeom>
              <a:avLst/>
              <a:gdLst/>
              <a:ahLst/>
              <a:cxnLst/>
              <a:rect l="l" t="t" r="r" b="b"/>
              <a:pathLst>
                <a:path w="9264" h="4043" extrusionOk="0">
                  <a:moveTo>
                    <a:pt x="7664" y="1"/>
                  </a:moveTo>
                  <a:lnTo>
                    <a:pt x="7453" y="211"/>
                  </a:lnTo>
                  <a:lnTo>
                    <a:pt x="6864" y="717"/>
                  </a:lnTo>
                  <a:lnTo>
                    <a:pt x="6400" y="1011"/>
                  </a:lnTo>
                  <a:lnTo>
                    <a:pt x="5937" y="1348"/>
                  </a:lnTo>
                  <a:lnTo>
                    <a:pt x="5390" y="1643"/>
                  </a:lnTo>
                  <a:lnTo>
                    <a:pt x="4801" y="1938"/>
                  </a:lnTo>
                  <a:lnTo>
                    <a:pt x="4211" y="2190"/>
                  </a:lnTo>
                  <a:lnTo>
                    <a:pt x="3580" y="2359"/>
                  </a:lnTo>
                  <a:lnTo>
                    <a:pt x="2948" y="2485"/>
                  </a:lnTo>
                  <a:lnTo>
                    <a:pt x="2316" y="2485"/>
                  </a:lnTo>
                  <a:lnTo>
                    <a:pt x="1980" y="2401"/>
                  </a:lnTo>
                  <a:lnTo>
                    <a:pt x="1685" y="2359"/>
                  </a:lnTo>
                  <a:lnTo>
                    <a:pt x="1390" y="2232"/>
                  </a:lnTo>
                  <a:lnTo>
                    <a:pt x="1096" y="2064"/>
                  </a:lnTo>
                  <a:lnTo>
                    <a:pt x="801" y="1896"/>
                  </a:lnTo>
                  <a:lnTo>
                    <a:pt x="506" y="1643"/>
                  </a:lnTo>
                  <a:lnTo>
                    <a:pt x="253" y="1348"/>
                  </a:lnTo>
                  <a:lnTo>
                    <a:pt x="1" y="1011"/>
                  </a:lnTo>
                  <a:lnTo>
                    <a:pt x="85" y="1264"/>
                  </a:lnTo>
                  <a:lnTo>
                    <a:pt x="211" y="1559"/>
                  </a:lnTo>
                  <a:lnTo>
                    <a:pt x="422" y="1896"/>
                  </a:lnTo>
                  <a:lnTo>
                    <a:pt x="674" y="2317"/>
                  </a:lnTo>
                  <a:lnTo>
                    <a:pt x="1011" y="2696"/>
                  </a:lnTo>
                  <a:lnTo>
                    <a:pt x="1390" y="3117"/>
                  </a:lnTo>
                  <a:lnTo>
                    <a:pt x="1895" y="3453"/>
                  </a:lnTo>
                  <a:lnTo>
                    <a:pt x="2148" y="3622"/>
                  </a:lnTo>
                  <a:lnTo>
                    <a:pt x="2443" y="3748"/>
                  </a:lnTo>
                  <a:lnTo>
                    <a:pt x="2780" y="3874"/>
                  </a:lnTo>
                  <a:lnTo>
                    <a:pt x="3116" y="3959"/>
                  </a:lnTo>
                  <a:lnTo>
                    <a:pt x="3495" y="4001"/>
                  </a:lnTo>
                  <a:lnTo>
                    <a:pt x="3874" y="4043"/>
                  </a:lnTo>
                  <a:lnTo>
                    <a:pt x="4295" y="4043"/>
                  </a:lnTo>
                  <a:lnTo>
                    <a:pt x="4716" y="4001"/>
                  </a:lnTo>
                  <a:lnTo>
                    <a:pt x="5179" y="3916"/>
                  </a:lnTo>
                  <a:lnTo>
                    <a:pt x="5685" y="3790"/>
                  </a:lnTo>
                  <a:lnTo>
                    <a:pt x="6190" y="3622"/>
                  </a:lnTo>
                  <a:lnTo>
                    <a:pt x="6737" y="3369"/>
                  </a:lnTo>
                  <a:lnTo>
                    <a:pt x="7327" y="3074"/>
                  </a:lnTo>
                  <a:lnTo>
                    <a:pt x="7958" y="2738"/>
                  </a:lnTo>
                  <a:lnTo>
                    <a:pt x="8590" y="2359"/>
                  </a:lnTo>
                  <a:lnTo>
                    <a:pt x="9263" y="1896"/>
                  </a:lnTo>
                  <a:lnTo>
                    <a:pt x="7664"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6" name="Google Shape;4326;p49">
              <a:extLst>
                <a:ext uri="{FF2B5EF4-FFF2-40B4-BE49-F238E27FC236}">
                  <a16:creationId xmlns:a16="http://schemas.microsoft.com/office/drawing/2014/main" id="{08B48266-AC47-BB23-3574-4BF9801E7FC1}"/>
                </a:ext>
              </a:extLst>
            </p:cNvPr>
            <p:cNvSpPr/>
            <p:nvPr/>
          </p:nvSpPr>
          <p:spPr>
            <a:xfrm>
              <a:off x="6286150" y="1206525"/>
              <a:ext cx="104225" cy="207400"/>
            </a:xfrm>
            <a:custGeom>
              <a:avLst/>
              <a:gdLst/>
              <a:ahLst/>
              <a:cxnLst/>
              <a:rect l="l" t="t" r="r" b="b"/>
              <a:pathLst>
                <a:path w="4169" h="8296" extrusionOk="0">
                  <a:moveTo>
                    <a:pt x="2569" y="1"/>
                  </a:moveTo>
                  <a:lnTo>
                    <a:pt x="2526" y="127"/>
                  </a:lnTo>
                  <a:lnTo>
                    <a:pt x="2232" y="590"/>
                  </a:lnTo>
                  <a:lnTo>
                    <a:pt x="1600" y="1727"/>
                  </a:lnTo>
                  <a:lnTo>
                    <a:pt x="548" y="3790"/>
                  </a:lnTo>
                  <a:lnTo>
                    <a:pt x="295" y="4422"/>
                  </a:lnTo>
                  <a:lnTo>
                    <a:pt x="127" y="4969"/>
                  </a:lnTo>
                  <a:lnTo>
                    <a:pt x="42" y="5516"/>
                  </a:lnTo>
                  <a:lnTo>
                    <a:pt x="0" y="5980"/>
                  </a:lnTo>
                  <a:lnTo>
                    <a:pt x="84" y="6401"/>
                  </a:lnTo>
                  <a:lnTo>
                    <a:pt x="169" y="6737"/>
                  </a:lnTo>
                  <a:lnTo>
                    <a:pt x="295" y="7074"/>
                  </a:lnTo>
                  <a:lnTo>
                    <a:pt x="463" y="7369"/>
                  </a:lnTo>
                  <a:lnTo>
                    <a:pt x="674" y="7622"/>
                  </a:lnTo>
                  <a:lnTo>
                    <a:pt x="884" y="7790"/>
                  </a:lnTo>
                  <a:lnTo>
                    <a:pt x="1263" y="8085"/>
                  </a:lnTo>
                  <a:lnTo>
                    <a:pt x="1558" y="8253"/>
                  </a:lnTo>
                  <a:lnTo>
                    <a:pt x="1684" y="8295"/>
                  </a:lnTo>
                  <a:lnTo>
                    <a:pt x="1642" y="7790"/>
                  </a:lnTo>
                  <a:lnTo>
                    <a:pt x="1684" y="7285"/>
                  </a:lnTo>
                  <a:lnTo>
                    <a:pt x="1769" y="6737"/>
                  </a:lnTo>
                  <a:lnTo>
                    <a:pt x="1895" y="6190"/>
                  </a:lnTo>
                  <a:lnTo>
                    <a:pt x="2105" y="5643"/>
                  </a:lnTo>
                  <a:lnTo>
                    <a:pt x="2316" y="5095"/>
                  </a:lnTo>
                  <a:lnTo>
                    <a:pt x="2779" y="4085"/>
                  </a:lnTo>
                  <a:lnTo>
                    <a:pt x="3284" y="3201"/>
                  </a:lnTo>
                  <a:lnTo>
                    <a:pt x="3705" y="2485"/>
                  </a:lnTo>
                  <a:lnTo>
                    <a:pt x="4168" y="1896"/>
                  </a:lnTo>
                  <a:lnTo>
                    <a:pt x="256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7" name="Google Shape;4327;p49">
              <a:extLst>
                <a:ext uri="{FF2B5EF4-FFF2-40B4-BE49-F238E27FC236}">
                  <a16:creationId xmlns:a16="http://schemas.microsoft.com/office/drawing/2014/main" id="{C528F8CD-BD70-D21A-E1E5-383043517FD2}"/>
                </a:ext>
              </a:extLst>
            </p:cNvPr>
            <p:cNvSpPr/>
            <p:nvPr/>
          </p:nvSpPr>
          <p:spPr>
            <a:xfrm>
              <a:off x="6284050" y="1317050"/>
              <a:ext cx="167375" cy="232650"/>
            </a:xfrm>
            <a:custGeom>
              <a:avLst/>
              <a:gdLst/>
              <a:ahLst/>
              <a:cxnLst/>
              <a:rect l="l" t="t" r="r" b="b"/>
              <a:pathLst>
                <a:path w="6695" h="9306" extrusionOk="0">
                  <a:moveTo>
                    <a:pt x="379" y="1"/>
                  </a:moveTo>
                  <a:lnTo>
                    <a:pt x="295" y="127"/>
                  </a:lnTo>
                  <a:lnTo>
                    <a:pt x="168" y="506"/>
                  </a:lnTo>
                  <a:lnTo>
                    <a:pt x="84" y="759"/>
                  </a:lnTo>
                  <a:lnTo>
                    <a:pt x="42" y="1053"/>
                  </a:lnTo>
                  <a:lnTo>
                    <a:pt x="0" y="1348"/>
                  </a:lnTo>
                  <a:lnTo>
                    <a:pt x="0" y="1685"/>
                  </a:lnTo>
                  <a:lnTo>
                    <a:pt x="84" y="2064"/>
                  </a:lnTo>
                  <a:lnTo>
                    <a:pt x="211" y="2401"/>
                  </a:lnTo>
                  <a:lnTo>
                    <a:pt x="379" y="2779"/>
                  </a:lnTo>
                  <a:lnTo>
                    <a:pt x="674" y="3116"/>
                  </a:lnTo>
                  <a:lnTo>
                    <a:pt x="1053" y="3453"/>
                  </a:lnTo>
                  <a:lnTo>
                    <a:pt x="1516" y="3790"/>
                  </a:lnTo>
                  <a:lnTo>
                    <a:pt x="2147" y="4085"/>
                  </a:lnTo>
                  <a:lnTo>
                    <a:pt x="2863" y="4337"/>
                  </a:lnTo>
                  <a:lnTo>
                    <a:pt x="3158" y="4421"/>
                  </a:lnTo>
                  <a:lnTo>
                    <a:pt x="3368" y="4548"/>
                  </a:lnTo>
                  <a:lnTo>
                    <a:pt x="3789" y="4800"/>
                  </a:lnTo>
                  <a:lnTo>
                    <a:pt x="4126" y="5137"/>
                  </a:lnTo>
                  <a:lnTo>
                    <a:pt x="4421" y="5516"/>
                  </a:lnTo>
                  <a:lnTo>
                    <a:pt x="4589" y="5895"/>
                  </a:lnTo>
                  <a:lnTo>
                    <a:pt x="4758" y="6316"/>
                  </a:lnTo>
                  <a:lnTo>
                    <a:pt x="4842" y="6737"/>
                  </a:lnTo>
                  <a:lnTo>
                    <a:pt x="4884" y="7158"/>
                  </a:lnTo>
                  <a:lnTo>
                    <a:pt x="4884" y="7579"/>
                  </a:lnTo>
                  <a:lnTo>
                    <a:pt x="4884" y="8000"/>
                  </a:lnTo>
                  <a:lnTo>
                    <a:pt x="4800" y="8674"/>
                  </a:lnTo>
                  <a:lnTo>
                    <a:pt x="4716" y="9137"/>
                  </a:lnTo>
                  <a:lnTo>
                    <a:pt x="4673" y="9305"/>
                  </a:lnTo>
                  <a:lnTo>
                    <a:pt x="4673" y="9305"/>
                  </a:lnTo>
                  <a:lnTo>
                    <a:pt x="6694" y="7579"/>
                  </a:lnTo>
                  <a:lnTo>
                    <a:pt x="6694" y="7453"/>
                  </a:lnTo>
                  <a:lnTo>
                    <a:pt x="6652" y="7032"/>
                  </a:lnTo>
                  <a:lnTo>
                    <a:pt x="6568" y="6400"/>
                  </a:lnTo>
                  <a:lnTo>
                    <a:pt x="6484" y="6063"/>
                  </a:lnTo>
                  <a:lnTo>
                    <a:pt x="6400" y="5685"/>
                  </a:lnTo>
                  <a:lnTo>
                    <a:pt x="6231" y="5306"/>
                  </a:lnTo>
                  <a:lnTo>
                    <a:pt x="6063" y="4927"/>
                  </a:lnTo>
                  <a:lnTo>
                    <a:pt x="5852" y="4590"/>
                  </a:lnTo>
                  <a:lnTo>
                    <a:pt x="5600" y="4253"/>
                  </a:lnTo>
                  <a:lnTo>
                    <a:pt x="5263" y="3958"/>
                  </a:lnTo>
                  <a:lnTo>
                    <a:pt x="4884" y="3664"/>
                  </a:lnTo>
                  <a:lnTo>
                    <a:pt x="4463" y="3453"/>
                  </a:lnTo>
                  <a:lnTo>
                    <a:pt x="4000" y="3327"/>
                  </a:lnTo>
                  <a:lnTo>
                    <a:pt x="3495" y="3201"/>
                  </a:lnTo>
                  <a:lnTo>
                    <a:pt x="3031" y="3032"/>
                  </a:lnTo>
                  <a:lnTo>
                    <a:pt x="2610" y="2864"/>
                  </a:lnTo>
                  <a:lnTo>
                    <a:pt x="2231" y="2695"/>
                  </a:lnTo>
                  <a:lnTo>
                    <a:pt x="1895" y="2485"/>
                  </a:lnTo>
                  <a:lnTo>
                    <a:pt x="1600" y="2316"/>
                  </a:lnTo>
                  <a:lnTo>
                    <a:pt x="1305" y="2064"/>
                  </a:lnTo>
                  <a:lnTo>
                    <a:pt x="1095" y="1853"/>
                  </a:lnTo>
                  <a:lnTo>
                    <a:pt x="884" y="1643"/>
                  </a:lnTo>
                  <a:lnTo>
                    <a:pt x="758" y="1390"/>
                  </a:lnTo>
                  <a:lnTo>
                    <a:pt x="589" y="1180"/>
                  </a:lnTo>
                  <a:lnTo>
                    <a:pt x="505" y="927"/>
                  </a:lnTo>
                  <a:lnTo>
                    <a:pt x="421" y="674"/>
                  </a:lnTo>
                  <a:lnTo>
                    <a:pt x="379" y="464"/>
                  </a:lnTo>
                  <a:lnTo>
                    <a:pt x="379"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28" name="Google Shape;4328;p49">
            <a:extLst>
              <a:ext uri="{FF2B5EF4-FFF2-40B4-BE49-F238E27FC236}">
                <a16:creationId xmlns:a16="http://schemas.microsoft.com/office/drawing/2014/main" id="{11D4E799-385E-7629-5C14-54B0FC327EBB}"/>
              </a:ext>
            </a:extLst>
          </p:cNvPr>
          <p:cNvGrpSpPr/>
          <p:nvPr/>
        </p:nvGrpSpPr>
        <p:grpSpPr>
          <a:xfrm>
            <a:off x="3649788" y="4254746"/>
            <a:ext cx="401700" cy="1032459"/>
            <a:chOff x="783488" y="2321096"/>
            <a:chExt cx="401700" cy="1032459"/>
          </a:xfrm>
        </p:grpSpPr>
        <p:sp>
          <p:nvSpPr>
            <p:cNvPr id="4329" name="Google Shape;4329;p49">
              <a:extLst>
                <a:ext uri="{FF2B5EF4-FFF2-40B4-BE49-F238E27FC236}">
                  <a16:creationId xmlns:a16="http://schemas.microsoft.com/office/drawing/2014/main" id="{0ACF2555-83BF-BEC5-4293-260DE956B637}"/>
                </a:ext>
              </a:extLst>
            </p:cNvPr>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30" name="Google Shape;4330;p49">
              <a:extLst>
                <a:ext uri="{FF2B5EF4-FFF2-40B4-BE49-F238E27FC236}">
                  <a16:creationId xmlns:a16="http://schemas.microsoft.com/office/drawing/2014/main" id="{A8937D07-78DC-39AA-F391-495060C12A74}"/>
                </a:ext>
              </a:extLst>
            </p:cNvPr>
            <p:cNvGrpSpPr/>
            <p:nvPr/>
          </p:nvGrpSpPr>
          <p:grpSpPr>
            <a:xfrm>
              <a:off x="808171" y="2347443"/>
              <a:ext cx="352343" cy="1006112"/>
              <a:chOff x="469675" y="990775"/>
              <a:chExt cx="297839" cy="850475"/>
            </a:xfrm>
          </p:grpSpPr>
          <p:sp>
            <p:nvSpPr>
              <p:cNvPr id="4331" name="Google Shape;4331;p49">
                <a:extLst>
                  <a:ext uri="{FF2B5EF4-FFF2-40B4-BE49-F238E27FC236}">
                    <a16:creationId xmlns:a16="http://schemas.microsoft.com/office/drawing/2014/main" id="{A536771A-57DA-AD37-C6F9-096F75E85B17}"/>
                  </a:ext>
                </a:extLst>
              </p:cNvPr>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2" name="Google Shape;4332;p49">
                <a:extLst>
                  <a:ext uri="{FF2B5EF4-FFF2-40B4-BE49-F238E27FC236}">
                    <a16:creationId xmlns:a16="http://schemas.microsoft.com/office/drawing/2014/main" id="{4B5B8D7A-6737-96C2-4DBE-5DF10C907CC4}"/>
                  </a:ext>
                </a:extLst>
              </p:cNvPr>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3" name="Google Shape;4333;p49">
                <a:extLst>
                  <a:ext uri="{FF2B5EF4-FFF2-40B4-BE49-F238E27FC236}">
                    <a16:creationId xmlns:a16="http://schemas.microsoft.com/office/drawing/2014/main" id="{6591BDA8-CD09-E2F4-E34A-9FEA5117AE2B}"/>
                  </a:ext>
                </a:extLst>
              </p:cNvPr>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4" name="Google Shape;4334;p49">
                <a:extLst>
                  <a:ext uri="{FF2B5EF4-FFF2-40B4-BE49-F238E27FC236}">
                    <a16:creationId xmlns:a16="http://schemas.microsoft.com/office/drawing/2014/main" id="{E40F041F-5618-1C5B-8B0B-55FC4D848AD5}"/>
                  </a:ext>
                </a:extLst>
              </p:cNvPr>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5" name="Google Shape;4335;p49">
                <a:extLst>
                  <a:ext uri="{FF2B5EF4-FFF2-40B4-BE49-F238E27FC236}">
                    <a16:creationId xmlns:a16="http://schemas.microsoft.com/office/drawing/2014/main" id="{2CAFB113-CD77-94BC-27FE-79C16F8BA645}"/>
                  </a:ext>
                </a:extLst>
              </p:cNvPr>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 name="Picture 2">
            <a:extLst>
              <a:ext uri="{FF2B5EF4-FFF2-40B4-BE49-F238E27FC236}">
                <a16:creationId xmlns:a16="http://schemas.microsoft.com/office/drawing/2014/main" id="{8E15F519-EF05-93B8-D8C2-AE0C7012221B}"/>
              </a:ext>
            </a:extLst>
          </p:cNvPr>
          <p:cNvPicPr>
            <a:picLocks noChangeAspect="1"/>
          </p:cNvPicPr>
          <p:nvPr/>
        </p:nvPicPr>
        <p:blipFill>
          <a:blip r:embed="rId3"/>
          <a:stretch>
            <a:fillRect/>
          </a:stretch>
        </p:blipFill>
        <p:spPr>
          <a:xfrm>
            <a:off x="1459064" y="1336983"/>
            <a:ext cx="1855113" cy="2564136"/>
          </a:xfrm>
          <a:prstGeom prst="rect">
            <a:avLst/>
          </a:prstGeom>
        </p:spPr>
      </p:pic>
      <p:grpSp>
        <p:nvGrpSpPr>
          <p:cNvPr id="4301" name="Google Shape;4301;p49">
            <a:extLst>
              <a:ext uri="{FF2B5EF4-FFF2-40B4-BE49-F238E27FC236}">
                <a16:creationId xmlns:a16="http://schemas.microsoft.com/office/drawing/2014/main" id="{E771A41C-DDE8-E064-2342-B17D516F15D6}"/>
              </a:ext>
            </a:extLst>
          </p:cNvPr>
          <p:cNvGrpSpPr/>
          <p:nvPr/>
        </p:nvGrpSpPr>
        <p:grpSpPr>
          <a:xfrm rot="-1086716">
            <a:off x="568046" y="3165814"/>
            <a:ext cx="1443576" cy="1282788"/>
            <a:chOff x="4999900" y="1693875"/>
            <a:chExt cx="841025" cy="747350"/>
          </a:xfrm>
        </p:grpSpPr>
        <p:sp>
          <p:nvSpPr>
            <p:cNvPr id="4302" name="Google Shape;4302;p49">
              <a:extLst>
                <a:ext uri="{FF2B5EF4-FFF2-40B4-BE49-F238E27FC236}">
                  <a16:creationId xmlns:a16="http://schemas.microsoft.com/office/drawing/2014/main" id="{6A8D822A-697B-BD24-BD0B-00DFD5C0ECD2}"/>
                </a:ext>
              </a:extLst>
            </p:cNvPr>
            <p:cNvSpPr/>
            <p:nvPr/>
          </p:nvSpPr>
          <p:spPr>
            <a:xfrm>
              <a:off x="4999900" y="1968600"/>
              <a:ext cx="531575" cy="472625"/>
            </a:xfrm>
            <a:custGeom>
              <a:avLst/>
              <a:gdLst/>
              <a:ahLst/>
              <a:cxnLst/>
              <a:rect l="l" t="t" r="r" b="b"/>
              <a:pathLst>
                <a:path w="21263" h="18905" extrusionOk="0">
                  <a:moveTo>
                    <a:pt x="10148" y="0"/>
                  </a:moveTo>
                  <a:lnTo>
                    <a:pt x="1" y="18904"/>
                  </a:lnTo>
                  <a:lnTo>
                    <a:pt x="21263" y="15831"/>
                  </a:lnTo>
                  <a:lnTo>
                    <a:pt x="15705" y="7915"/>
                  </a:lnTo>
                  <a:lnTo>
                    <a:pt x="1014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3" name="Google Shape;4303;p49">
              <a:extLst>
                <a:ext uri="{FF2B5EF4-FFF2-40B4-BE49-F238E27FC236}">
                  <a16:creationId xmlns:a16="http://schemas.microsoft.com/office/drawing/2014/main" id="{2C088D24-3FAF-C329-B5F3-B601D5622432}"/>
                </a:ext>
              </a:extLst>
            </p:cNvPr>
            <p:cNvSpPr/>
            <p:nvPr/>
          </p:nvSpPr>
          <p:spPr>
            <a:xfrm>
              <a:off x="5123050" y="2081225"/>
              <a:ext cx="163175" cy="331575"/>
            </a:xfrm>
            <a:custGeom>
              <a:avLst/>
              <a:gdLst/>
              <a:ahLst/>
              <a:cxnLst/>
              <a:rect l="l" t="t" r="r" b="b"/>
              <a:pathLst>
                <a:path w="6527" h="13263" extrusionOk="0">
                  <a:moveTo>
                    <a:pt x="2780" y="0"/>
                  </a:moveTo>
                  <a:lnTo>
                    <a:pt x="1" y="5221"/>
                  </a:lnTo>
                  <a:lnTo>
                    <a:pt x="296" y="6484"/>
                  </a:lnTo>
                  <a:lnTo>
                    <a:pt x="506" y="7284"/>
                  </a:lnTo>
                  <a:lnTo>
                    <a:pt x="801" y="8168"/>
                  </a:lnTo>
                  <a:lnTo>
                    <a:pt x="1096" y="9010"/>
                  </a:lnTo>
                  <a:lnTo>
                    <a:pt x="1432" y="9894"/>
                  </a:lnTo>
                  <a:lnTo>
                    <a:pt x="2148" y="11578"/>
                  </a:lnTo>
                  <a:lnTo>
                    <a:pt x="2948" y="13262"/>
                  </a:lnTo>
                  <a:lnTo>
                    <a:pt x="6527" y="12757"/>
                  </a:lnTo>
                  <a:lnTo>
                    <a:pt x="5601" y="10820"/>
                  </a:lnTo>
                  <a:lnTo>
                    <a:pt x="4590" y="8589"/>
                  </a:lnTo>
                  <a:lnTo>
                    <a:pt x="4127" y="7410"/>
                  </a:lnTo>
                  <a:lnTo>
                    <a:pt x="3748" y="6273"/>
                  </a:lnTo>
                  <a:lnTo>
                    <a:pt x="3411" y="5137"/>
                  </a:lnTo>
                  <a:lnTo>
                    <a:pt x="3201" y="4042"/>
                  </a:lnTo>
                  <a:lnTo>
                    <a:pt x="2990" y="2947"/>
                  </a:lnTo>
                  <a:lnTo>
                    <a:pt x="2906" y="1937"/>
                  </a:lnTo>
                  <a:lnTo>
                    <a:pt x="2822" y="926"/>
                  </a:lnTo>
                  <a:lnTo>
                    <a:pt x="2780"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4" name="Google Shape;4304;p49">
              <a:extLst>
                <a:ext uri="{FF2B5EF4-FFF2-40B4-BE49-F238E27FC236}">
                  <a16:creationId xmlns:a16="http://schemas.microsoft.com/office/drawing/2014/main" id="{6FB48AFE-ACB9-9F44-3EF7-FB5D026E1E45}"/>
                </a:ext>
              </a:extLst>
            </p:cNvPr>
            <p:cNvSpPr/>
            <p:nvPr/>
          </p:nvSpPr>
          <p:spPr>
            <a:xfrm>
              <a:off x="5243050" y="1968600"/>
              <a:ext cx="206325" cy="419975"/>
            </a:xfrm>
            <a:custGeom>
              <a:avLst/>
              <a:gdLst/>
              <a:ahLst/>
              <a:cxnLst/>
              <a:rect l="l" t="t" r="r" b="b"/>
              <a:pathLst>
                <a:path w="8253" h="16799" extrusionOk="0">
                  <a:moveTo>
                    <a:pt x="422" y="0"/>
                  </a:moveTo>
                  <a:lnTo>
                    <a:pt x="43" y="758"/>
                  </a:lnTo>
                  <a:lnTo>
                    <a:pt x="1" y="2232"/>
                  </a:lnTo>
                  <a:lnTo>
                    <a:pt x="43" y="2989"/>
                  </a:lnTo>
                  <a:lnTo>
                    <a:pt x="85" y="3831"/>
                  </a:lnTo>
                  <a:lnTo>
                    <a:pt x="169" y="4673"/>
                  </a:lnTo>
                  <a:lnTo>
                    <a:pt x="295" y="5558"/>
                  </a:lnTo>
                  <a:lnTo>
                    <a:pt x="464" y="6442"/>
                  </a:lnTo>
                  <a:lnTo>
                    <a:pt x="674" y="7368"/>
                  </a:lnTo>
                  <a:lnTo>
                    <a:pt x="1011" y="8547"/>
                  </a:lnTo>
                  <a:lnTo>
                    <a:pt x="1432" y="9810"/>
                  </a:lnTo>
                  <a:lnTo>
                    <a:pt x="1937" y="11073"/>
                  </a:lnTo>
                  <a:lnTo>
                    <a:pt x="2443" y="12336"/>
                  </a:lnTo>
                  <a:lnTo>
                    <a:pt x="3032" y="13557"/>
                  </a:lnTo>
                  <a:lnTo>
                    <a:pt x="3579" y="14736"/>
                  </a:lnTo>
                  <a:lnTo>
                    <a:pt x="4674" y="16799"/>
                  </a:lnTo>
                  <a:lnTo>
                    <a:pt x="8253" y="16294"/>
                  </a:lnTo>
                  <a:lnTo>
                    <a:pt x="7579" y="14989"/>
                  </a:lnTo>
                  <a:lnTo>
                    <a:pt x="6821" y="13431"/>
                  </a:lnTo>
                  <a:lnTo>
                    <a:pt x="5937" y="11578"/>
                  </a:lnTo>
                  <a:lnTo>
                    <a:pt x="4969" y="9473"/>
                  </a:lnTo>
                  <a:lnTo>
                    <a:pt x="4674" y="8799"/>
                  </a:lnTo>
                  <a:lnTo>
                    <a:pt x="4421" y="8126"/>
                  </a:lnTo>
                  <a:lnTo>
                    <a:pt x="4000" y="6821"/>
                  </a:lnTo>
                  <a:lnTo>
                    <a:pt x="3706" y="5558"/>
                  </a:lnTo>
                  <a:lnTo>
                    <a:pt x="3453" y="4295"/>
                  </a:lnTo>
                  <a:lnTo>
                    <a:pt x="422"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5" name="Google Shape;4305;p49">
              <a:extLst>
                <a:ext uri="{FF2B5EF4-FFF2-40B4-BE49-F238E27FC236}">
                  <a16:creationId xmlns:a16="http://schemas.microsoft.com/office/drawing/2014/main" id="{942728C0-43B8-6DB8-D670-75530E4B1D5B}"/>
                </a:ext>
              </a:extLst>
            </p:cNvPr>
            <p:cNvSpPr/>
            <p:nvPr/>
          </p:nvSpPr>
          <p:spPr>
            <a:xfrm>
              <a:off x="5022025" y="2295925"/>
              <a:ext cx="103175" cy="140025"/>
            </a:xfrm>
            <a:custGeom>
              <a:avLst/>
              <a:gdLst/>
              <a:ahLst/>
              <a:cxnLst/>
              <a:rect l="l" t="t" r="r" b="b"/>
              <a:pathLst>
                <a:path w="4127" h="5601" extrusionOk="0">
                  <a:moveTo>
                    <a:pt x="2232" y="1"/>
                  </a:moveTo>
                  <a:lnTo>
                    <a:pt x="0" y="4169"/>
                  </a:lnTo>
                  <a:lnTo>
                    <a:pt x="547" y="5601"/>
                  </a:lnTo>
                  <a:lnTo>
                    <a:pt x="4126" y="5095"/>
                  </a:lnTo>
                  <a:lnTo>
                    <a:pt x="3453" y="3622"/>
                  </a:lnTo>
                  <a:lnTo>
                    <a:pt x="3074" y="2695"/>
                  </a:lnTo>
                  <a:lnTo>
                    <a:pt x="2737" y="1769"/>
                  </a:lnTo>
                  <a:lnTo>
                    <a:pt x="2484" y="885"/>
                  </a:lnTo>
                  <a:lnTo>
                    <a:pt x="2232" y="1"/>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6" name="Google Shape;4306;p49">
              <a:extLst>
                <a:ext uri="{FF2B5EF4-FFF2-40B4-BE49-F238E27FC236}">
                  <a16:creationId xmlns:a16="http://schemas.microsoft.com/office/drawing/2014/main" id="{C2047A51-C627-104C-3B68-C18A1316CC53}"/>
                </a:ext>
              </a:extLst>
            </p:cNvPr>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F9F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7" name="Google Shape;4307;p49">
              <a:extLst>
                <a:ext uri="{FF2B5EF4-FFF2-40B4-BE49-F238E27FC236}">
                  <a16:creationId xmlns:a16="http://schemas.microsoft.com/office/drawing/2014/main" id="{50EBB694-CA48-5770-C9D3-10A9245A1057}"/>
                </a:ext>
              </a:extLst>
            </p:cNvPr>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B5B5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8" name="Google Shape;4308;p49">
              <a:extLst>
                <a:ext uri="{FF2B5EF4-FFF2-40B4-BE49-F238E27FC236}">
                  <a16:creationId xmlns:a16="http://schemas.microsoft.com/office/drawing/2014/main" id="{6EEF9D2F-A309-EA04-191C-F370AACDFD9B}"/>
                </a:ext>
              </a:extLst>
            </p:cNvPr>
            <p:cNvSpPr/>
            <p:nvPr/>
          </p:nvSpPr>
          <p:spPr>
            <a:xfrm>
              <a:off x="5243050" y="2018050"/>
              <a:ext cx="241075" cy="338950"/>
            </a:xfrm>
            <a:custGeom>
              <a:avLst/>
              <a:gdLst/>
              <a:ahLst/>
              <a:cxnLst/>
              <a:rect l="l" t="t" r="r" b="b"/>
              <a:pathLst>
                <a:path w="9643" h="13558" extrusionOk="0">
                  <a:moveTo>
                    <a:pt x="1" y="1"/>
                  </a:moveTo>
                  <a:lnTo>
                    <a:pt x="169" y="759"/>
                  </a:lnTo>
                  <a:lnTo>
                    <a:pt x="422" y="1559"/>
                  </a:lnTo>
                  <a:lnTo>
                    <a:pt x="758" y="2443"/>
                  </a:lnTo>
                  <a:lnTo>
                    <a:pt x="1179" y="3411"/>
                  </a:lnTo>
                  <a:lnTo>
                    <a:pt x="1685" y="4422"/>
                  </a:lnTo>
                  <a:lnTo>
                    <a:pt x="2232" y="5432"/>
                  </a:lnTo>
                  <a:lnTo>
                    <a:pt x="2906" y="6485"/>
                  </a:lnTo>
                  <a:lnTo>
                    <a:pt x="3621" y="7579"/>
                  </a:lnTo>
                  <a:lnTo>
                    <a:pt x="4379" y="8632"/>
                  </a:lnTo>
                  <a:lnTo>
                    <a:pt x="5179" y="9600"/>
                  </a:lnTo>
                  <a:lnTo>
                    <a:pt x="5937" y="10484"/>
                  </a:lnTo>
                  <a:lnTo>
                    <a:pt x="6695" y="11284"/>
                  </a:lnTo>
                  <a:lnTo>
                    <a:pt x="7453" y="12042"/>
                  </a:lnTo>
                  <a:lnTo>
                    <a:pt x="8169" y="12632"/>
                  </a:lnTo>
                  <a:lnTo>
                    <a:pt x="8884" y="13179"/>
                  </a:lnTo>
                  <a:lnTo>
                    <a:pt x="9516" y="13558"/>
                  </a:lnTo>
                  <a:lnTo>
                    <a:pt x="9600" y="13305"/>
                  </a:lnTo>
                  <a:lnTo>
                    <a:pt x="9642" y="13011"/>
                  </a:lnTo>
                  <a:lnTo>
                    <a:pt x="9642" y="12674"/>
                  </a:lnTo>
                  <a:lnTo>
                    <a:pt x="9600" y="12295"/>
                  </a:lnTo>
                  <a:lnTo>
                    <a:pt x="9558" y="11874"/>
                  </a:lnTo>
                  <a:lnTo>
                    <a:pt x="9432" y="11411"/>
                  </a:lnTo>
                  <a:lnTo>
                    <a:pt x="9095" y="10400"/>
                  </a:lnTo>
                  <a:lnTo>
                    <a:pt x="8632" y="9306"/>
                  </a:lnTo>
                  <a:lnTo>
                    <a:pt x="8042" y="8085"/>
                  </a:lnTo>
                  <a:lnTo>
                    <a:pt x="7326" y="6864"/>
                  </a:lnTo>
                  <a:lnTo>
                    <a:pt x="6484" y="5600"/>
                  </a:lnTo>
                  <a:lnTo>
                    <a:pt x="5558" y="4337"/>
                  </a:lnTo>
                  <a:lnTo>
                    <a:pt x="4632" y="3243"/>
                  </a:lnTo>
                  <a:lnTo>
                    <a:pt x="3748" y="2274"/>
                  </a:lnTo>
                  <a:lnTo>
                    <a:pt x="2864" y="1474"/>
                  </a:lnTo>
                  <a:lnTo>
                    <a:pt x="2022" y="801"/>
                  </a:lnTo>
                  <a:lnTo>
                    <a:pt x="1643" y="548"/>
                  </a:lnTo>
                  <a:lnTo>
                    <a:pt x="1264" y="338"/>
                  </a:lnTo>
                  <a:lnTo>
                    <a:pt x="927" y="169"/>
                  </a:lnTo>
                  <a:lnTo>
                    <a:pt x="590" y="43"/>
                  </a:lnTo>
                  <a:lnTo>
                    <a:pt x="295" y="1"/>
                  </a:lnTo>
                  <a:close/>
                </a:path>
              </a:pathLst>
            </a:custGeom>
            <a:solidFill>
              <a:srgbClr val="DCD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9" name="Google Shape;4309;p49">
              <a:extLst>
                <a:ext uri="{FF2B5EF4-FFF2-40B4-BE49-F238E27FC236}">
                  <a16:creationId xmlns:a16="http://schemas.microsoft.com/office/drawing/2014/main" id="{6D97A1CF-9723-00FC-2917-53224F798BEA}"/>
                </a:ext>
              </a:extLst>
            </p:cNvPr>
            <p:cNvSpPr/>
            <p:nvPr/>
          </p:nvSpPr>
          <p:spPr>
            <a:xfrm>
              <a:off x="5272525" y="1693875"/>
              <a:ext cx="105275" cy="348425"/>
            </a:xfrm>
            <a:custGeom>
              <a:avLst/>
              <a:gdLst/>
              <a:ahLst/>
              <a:cxnLst/>
              <a:rect l="l" t="t" r="r" b="b"/>
              <a:pathLst>
                <a:path w="4211" h="13937" extrusionOk="0">
                  <a:moveTo>
                    <a:pt x="1432" y="0"/>
                  </a:moveTo>
                  <a:lnTo>
                    <a:pt x="1264" y="42"/>
                  </a:lnTo>
                  <a:lnTo>
                    <a:pt x="1221" y="85"/>
                  </a:lnTo>
                  <a:lnTo>
                    <a:pt x="1179" y="169"/>
                  </a:lnTo>
                  <a:lnTo>
                    <a:pt x="1221" y="211"/>
                  </a:lnTo>
                  <a:lnTo>
                    <a:pt x="1264" y="295"/>
                  </a:lnTo>
                  <a:lnTo>
                    <a:pt x="1558" y="716"/>
                  </a:lnTo>
                  <a:lnTo>
                    <a:pt x="1853" y="1137"/>
                  </a:lnTo>
                  <a:lnTo>
                    <a:pt x="2064" y="1558"/>
                  </a:lnTo>
                  <a:lnTo>
                    <a:pt x="2232" y="1979"/>
                  </a:lnTo>
                  <a:lnTo>
                    <a:pt x="2316" y="2442"/>
                  </a:lnTo>
                  <a:lnTo>
                    <a:pt x="2400" y="2905"/>
                  </a:lnTo>
                  <a:lnTo>
                    <a:pt x="2442" y="3411"/>
                  </a:lnTo>
                  <a:lnTo>
                    <a:pt x="2442" y="3916"/>
                  </a:lnTo>
                  <a:lnTo>
                    <a:pt x="2400" y="4253"/>
                  </a:lnTo>
                  <a:lnTo>
                    <a:pt x="2316" y="4590"/>
                  </a:lnTo>
                  <a:lnTo>
                    <a:pt x="2232" y="4926"/>
                  </a:lnTo>
                  <a:lnTo>
                    <a:pt x="2182" y="5042"/>
                  </a:lnTo>
                  <a:lnTo>
                    <a:pt x="2182" y="5042"/>
                  </a:lnTo>
                  <a:lnTo>
                    <a:pt x="2106" y="5011"/>
                  </a:lnTo>
                  <a:lnTo>
                    <a:pt x="1558" y="4884"/>
                  </a:lnTo>
                  <a:lnTo>
                    <a:pt x="1053" y="4842"/>
                  </a:lnTo>
                  <a:lnTo>
                    <a:pt x="800" y="4884"/>
                  </a:lnTo>
                  <a:lnTo>
                    <a:pt x="590" y="4926"/>
                  </a:lnTo>
                  <a:lnTo>
                    <a:pt x="379" y="5011"/>
                  </a:lnTo>
                  <a:lnTo>
                    <a:pt x="211" y="5137"/>
                  </a:lnTo>
                  <a:lnTo>
                    <a:pt x="85" y="5305"/>
                  </a:lnTo>
                  <a:lnTo>
                    <a:pt x="43" y="5516"/>
                  </a:lnTo>
                  <a:lnTo>
                    <a:pt x="0" y="5768"/>
                  </a:lnTo>
                  <a:lnTo>
                    <a:pt x="0" y="6021"/>
                  </a:lnTo>
                  <a:lnTo>
                    <a:pt x="43" y="6232"/>
                  </a:lnTo>
                  <a:lnTo>
                    <a:pt x="85" y="6400"/>
                  </a:lnTo>
                  <a:lnTo>
                    <a:pt x="211" y="6568"/>
                  </a:lnTo>
                  <a:lnTo>
                    <a:pt x="337" y="6695"/>
                  </a:lnTo>
                  <a:lnTo>
                    <a:pt x="506" y="6821"/>
                  </a:lnTo>
                  <a:lnTo>
                    <a:pt x="674" y="6905"/>
                  </a:lnTo>
                  <a:lnTo>
                    <a:pt x="1053" y="7074"/>
                  </a:lnTo>
                  <a:lnTo>
                    <a:pt x="1474" y="7116"/>
                  </a:lnTo>
                  <a:lnTo>
                    <a:pt x="1937" y="7074"/>
                  </a:lnTo>
                  <a:lnTo>
                    <a:pt x="2358" y="6947"/>
                  </a:lnTo>
                  <a:lnTo>
                    <a:pt x="2633" y="6797"/>
                  </a:lnTo>
                  <a:lnTo>
                    <a:pt x="2653" y="6863"/>
                  </a:lnTo>
                  <a:lnTo>
                    <a:pt x="2737" y="7284"/>
                  </a:lnTo>
                  <a:lnTo>
                    <a:pt x="2779" y="7789"/>
                  </a:lnTo>
                  <a:lnTo>
                    <a:pt x="2779" y="8252"/>
                  </a:lnTo>
                  <a:lnTo>
                    <a:pt x="2695" y="8800"/>
                  </a:lnTo>
                  <a:lnTo>
                    <a:pt x="2611" y="9305"/>
                  </a:lnTo>
                  <a:lnTo>
                    <a:pt x="2442" y="9810"/>
                  </a:lnTo>
                  <a:lnTo>
                    <a:pt x="2106" y="10863"/>
                  </a:lnTo>
                  <a:lnTo>
                    <a:pt x="1685" y="11831"/>
                  </a:lnTo>
                  <a:lnTo>
                    <a:pt x="1264" y="12715"/>
                  </a:lnTo>
                  <a:lnTo>
                    <a:pt x="927" y="13389"/>
                  </a:lnTo>
                  <a:lnTo>
                    <a:pt x="885" y="13473"/>
                  </a:lnTo>
                  <a:lnTo>
                    <a:pt x="885" y="13557"/>
                  </a:lnTo>
                  <a:lnTo>
                    <a:pt x="1011" y="13684"/>
                  </a:lnTo>
                  <a:lnTo>
                    <a:pt x="1221" y="13768"/>
                  </a:lnTo>
                  <a:lnTo>
                    <a:pt x="1432" y="13852"/>
                  </a:lnTo>
                  <a:lnTo>
                    <a:pt x="1727" y="13894"/>
                  </a:lnTo>
                  <a:lnTo>
                    <a:pt x="1979" y="13936"/>
                  </a:lnTo>
                  <a:lnTo>
                    <a:pt x="2190" y="13894"/>
                  </a:lnTo>
                  <a:lnTo>
                    <a:pt x="2232" y="13852"/>
                  </a:lnTo>
                  <a:lnTo>
                    <a:pt x="2316" y="13768"/>
                  </a:lnTo>
                  <a:lnTo>
                    <a:pt x="2737" y="12968"/>
                  </a:lnTo>
                  <a:lnTo>
                    <a:pt x="3200" y="11957"/>
                  </a:lnTo>
                  <a:lnTo>
                    <a:pt x="3663" y="10863"/>
                  </a:lnTo>
                  <a:lnTo>
                    <a:pt x="3832" y="10273"/>
                  </a:lnTo>
                  <a:lnTo>
                    <a:pt x="4000" y="9684"/>
                  </a:lnTo>
                  <a:lnTo>
                    <a:pt x="4127" y="9094"/>
                  </a:lnTo>
                  <a:lnTo>
                    <a:pt x="4211" y="8547"/>
                  </a:lnTo>
                  <a:lnTo>
                    <a:pt x="4211" y="7958"/>
                  </a:lnTo>
                  <a:lnTo>
                    <a:pt x="4211" y="7410"/>
                  </a:lnTo>
                  <a:lnTo>
                    <a:pt x="4084" y="6905"/>
                  </a:lnTo>
                  <a:lnTo>
                    <a:pt x="3916" y="6442"/>
                  </a:lnTo>
                  <a:lnTo>
                    <a:pt x="3663" y="5979"/>
                  </a:lnTo>
                  <a:lnTo>
                    <a:pt x="3543" y="5859"/>
                  </a:lnTo>
                  <a:lnTo>
                    <a:pt x="3663" y="5642"/>
                  </a:lnTo>
                  <a:lnTo>
                    <a:pt x="3832" y="5179"/>
                  </a:lnTo>
                  <a:lnTo>
                    <a:pt x="3916" y="4716"/>
                  </a:lnTo>
                  <a:lnTo>
                    <a:pt x="3958" y="4253"/>
                  </a:lnTo>
                  <a:lnTo>
                    <a:pt x="3958" y="3747"/>
                  </a:lnTo>
                  <a:lnTo>
                    <a:pt x="3874" y="3242"/>
                  </a:lnTo>
                  <a:lnTo>
                    <a:pt x="3790" y="2737"/>
                  </a:lnTo>
                  <a:lnTo>
                    <a:pt x="3621" y="2274"/>
                  </a:lnTo>
                  <a:lnTo>
                    <a:pt x="3453" y="1769"/>
                  </a:lnTo>
                  <a:lnTo>
                    <a:pt x="3242" y="1348"/>
                  </a:lnTo>
                  <a:lnTo>
                    <a:pt x="3032" y="927"/>
                  </a:lnTo>
                  <a:lnTo>
                    <a:pt x="2821" y="548"/>
                  </a:lnTo>
                  <a:lnTo>
                    <a:pt x="2569" y="211"/>
                  </a:lnTo>
                  <a:lnTo>
                    <a:pt x="2400" y="127"/>
                  </a:lnTo>
                  <a:lnTo>
                    <a:pt x="2190" y="42"/>
                  </a:lnTo>
                  <a:lnTo>
                    <a:pt x="1937"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0" name="Google Shape;4310;p49">
              <a:extLst>
                <a:ext uri="{FF2B5EF4-FFF2-40B4-BE49-F238E27FC236}">
                  <a16:creationId xmlns:a16="http://schemas.microsoft.com/office/drawing/2014/main" id="{B056E724-F25A-0C97-3190-DD33853501FA}"/>
                </a:ext>
              </a:extLst>
            </p:cNvPr>
            <p:cNvSpPr/>
            <p:nvPr/>
          </p:nvSpPr>
          <p:spPr>
            <a:xfrm>
              <a:off x="5375675" y="1737025"/>
              <a:ext cx="374750" cy="350525"/>
            </a:xfrm>
            <a:custGeom>
              <a:avLst/>
              <a:gdLst/>
              <a:ahLst/>
              <a:cxnLst/>
              <a:rect l="l" t="t" r="r" b="b"/>
              <a:pathLst>
                <a:path w="14990" h="14021" extrusionOk="0">
                  <a:moveTo>
                    <a:pt x="14063" y="1"/>
                  </a:moveTo>
                  <a:lnTo>
                    <a:pt x="13810" y="85"/>
                  </a:lnTo>
                  <a:lnTo>
                    <a:pt x="12547" y="632"/>
                  </a:lnTo>
                  <a:lnTo>
                    <a:pt x="11368" y="1222"/>
                  </a:lnTo>
                  <a:lnTo>
                    <a:pt x="10779" y="1516"/>
                  </a:lnTo>
                  <a:lnTo>
                    <a:pt x="10189" y="1853"/>
                  </a:lnTo>
                  <a:lnTo>
                    <a:pt x="9642" y="2232"/>
                  </a:lnTo>
                  <a:lnTo>
                    <a:pt x="9137" y="2611"/>
                  </a:lnTo>
                  <a:lnTo>
                    <a:pt x="8632" y="3032"/>
                  </a:lnTo>
                  <a:lnTo>
                    <a:pt x="8168" y="3495"/>
                  </a:lnTo>
                  <a:lnTo>
                    <a:pt x="7747" y="3958"/>
                  </a:lnTo>
                  <a:lnTo>
                    <a:pt x="7368" y="4463"/>
                  </a:lnTo>
                  <a:lnTo>
                    <a:pt x="7206" y="4728"/>
                  </a:lnTo>
                  <a:lnTo>
                    <a:pt x="7206" y="4728"/>
                  </a:lnTo>
                  <a:lnTo>
                    <a:pt x="7158" y="4716"/>
                  </a:lnTo>
                  <a:lnTo>
                    <a:pt x="6779" y="4674"/>
                  </a:lnTo>
                  <a:lnTo>
                    <a:pt x="6400" y="4632"/>
                  </a:lnTo>
                  <a:lnTo>
                    <a:pt x="6105" y="4632"/>
                  </a:lnTo>
                  <a:lnTo>
                    <a:pt x="5769" y="4674"/>
                  </a:lnTo>
                  <a:lnTo>
                    <a:pt x="5474" y="4758"/>
                  </a:lnTo>
                  <a:lnTo>
                    <a:pt x="5221" y="4842"/>
                  </a:lnTo>
                  <a:lnTo>
                    <a:pt x="4927" y="4969"/>
                  </a:lnTo>
                  <a:lnTo>
                    <a:pt x="4674" y="5137"/>
                  </a:lnTo>
                  <a:lnTo>
                    <a:pt x="4169" y="5474"/>
                  </a:lnTo>
                  <a:lnTo>
                    <a:pt x="3663" y="5937"/>
                  </a:lnTo>
                  <a:lnTo>
                    <a:pt x="3242" y="6442"/>
                  </a:lnTo>
                  <a:lnTo>
                    <a:pt x="2821" y="7032"/>
                  </a:lnTo>
                  <a:lnTo>
                    <a:pt x="2442" y="7663"/>
                  </a:lnTo>
                  <a:lnTo>
                    <a:pt x="2064" y="8337"/>
                  </a:lnTo>
                  <a:lnTo>
                    <a:pt x="1727" y="9010"/>
                  </a:lnTo>
                  <a:lnTo>
                    <a:pt x="1390" y="9726"/>
                  </a:lnTo>
                  <a:lnTo>
                    <a:pt x="843" y="11073"/>
                  </a:lnTo>
                  <a:lnTo>
                    <a:pt x="1" y="13389"/>
                  </a:lnTo>
                  <a:lnTo>
                    <a:pt x="1" y="13515"/>
                  </a:lnTo>
                  <a:lnTo>
                    <a:pt x="1" y="13600"/>
                  </a:lnTo>
                  <a:lnTo>
                    <a:pt x="43" y="13684"/>
                  </a:lnTo>
                  <a:lnTo>
                    <a:pt x="127" y="13768"/>
                  </a:lnTo>
                  <a:lnTo>
                    <a:pt x="337" y="13936"/>
                  </a:lnTo>
                  <a:lnTo>
                    <a:pt x="590" y="13979"/>
                  </a:lnTo>
                  <a:lnTo>
                    <a:pt x="843" y="14021"/>
                  </a:lnTo>
                  <a:lnTo>
                    <a:pt x="1137" y="13979"/>
                  </a:lnTo>
                  <a:lnTo>
                    <a:pt x="1222" y="13894"/>
                  </a:lnTo>
                  <a:lnTo>
                    <a:pt x="1348" y="13852"/>
                  </a:lnTo>
                  <a:lnTo>
                    <a:pt x="1432" y="13768"/>
                  </a:lnTo>
                  <a:lnTo>
                    <a:pt x="1474" y="13642"/>
                  </a:lnTo>
                  <a:lnTo>
                    <a:pt x="1895" y="12547"/>
                  </a:lnTo>
                  <a:lnTo>
                    <a:pt x="2358" y="11495"/>
                  </a:lnTo>
                  <a:lnTo>
                    <a:pt x="2864" y="10442"/>
                  </a:lnTo>
                  <a:lnTo>
                    <a:pt x="3369" y="9389"/>
                  </a:lnTo>
                  <a:lnTo>
                    <a:pt x="3579" y="8968"/>
                  </a:lnTo>
                  <a:lnTo>
                    <a:pt x="4042" y="8295"/>
                  </a:lnTo>
                  <a:lnTo>
                    <a:pt x="4632" y="7453"/>
                  </a:lnTo>
                  <a:lnTo>
                    <a:pt x="4927" y="6990"/>
                  </a:lnTo>
                  <a:lnTo>
                    <a:pt x="5305" y="6611"/>
                  </a:lnTo>
                  <a:lnTo>
                    <a:pt x="5642" y="6232"/>
                  </a:lnTo>
                  <a:lnTo>
                    <a:pt x="6021" y="5895"/>
                  </a:lnTo>
                  <a:lnTo>
                    <a:pt x="6358" y="5684"/>
                  </a:lnTo>
                  <a:lnTo>
                    <a:pt x="6695" y="5558"/>
                  </a:lnTo>
                  <a:lnTo>
                    <a:pt x="6787" y="5535"/>
                  </a:lnTo>
                  <a:lnTo>
                    <a:pt x="6787" y="5535"/>
                  </a:lnTo>
                  <a:lnTo>
                    <a:pt x="6737" y="5642"/>
                  </a:lnTo>
                  <a:lnTo>
                    <a:pt x="6484" y="6274"/>
                  </a:lnTo>
                  <a:lnTo>
                    <a:pt x="6274" y="6947"/>
                  </a:lnTo>
                  <a:lnTo>
                    <a:pt x="6232" y="7242"/>
                  </a:lnTo>
                  <a:lnTo>
                    <a:pt x="6232" y="7495"/>
                  </a:lnTo>
                  <a:lnTo>
                    <a:pt x="6316" y="7705"/>
                  </a:lnTo>
                  <a:lnTo>
                    <a:pt x="6442" y="7916"/>
                  </a:lnTo>
                  <a:lnTo>
                    <a:pt x="6611" y="8084"/>
                  </a:lnTo>
                  <a:lnTo>
                    <a:pt x="6821" y="8168"/>
                  </a:lnTo>
                  <a:lnTo>
                    <a:pt x="7032" y="8253"/>
                  </a:lnTo>
                  <a:lnTo>
                    <a:pt x="7284" y="8337"/>
                  </a:lnTo>
                  <a:lnTo>
                    <a:pt x="7832" y="8337"/>
                  </a:lnTo>
                  <a:lnTo>
                    <a:pt x="8084" y="8295"/>
                  </a:lnTo>
                  <a:lnTo>
                    <a:pt x="8337" y="8211"/>
                  </a:lnTo>
                  <a:lnTo>
                    <a:pt x="8589" y="8126"/>
                  </a:lnTo>
                  <a:lnTo>
                    <a:pt x="8800" y="7958"/>
                  </a:lnTo>
                  <a:lnTo>
                    <a:pt x="8968" y="7789"/>
                  </a:lnTo>
                  <a:lnTo>
                    <a:pt x="9137" y="7621"/>
                  </a:lnTo>
                  <a:lnTo>
                    <a:pt x="9347" y="7200"/>
                  </a:lnTo>
                  <a:lnTo>
                    <a:pt x="9432" y="6821"/>
                  </a:lnTo>
                  <a:lnTo>
                    <a:pt x="9474" y="6484"/>
                  </a:lnTo>
                  <a:lnTo>
                    <a:pt x="9389" y="6148"/>
                  </a:lnTo>
                  <a:lnTo>
                    <a:pt x="9263" y="5895"/>
                  </a:lnTo>
                  <a:lnTo>
                    <a:pt x="9095" y="5642"/>
                  </a:lnTo>
                  <a:lnTo>
                    <a:pt x="8842" y="5390"/>
                  </a:lnTo>
                  <a:lnTo>
                    <a:pt x="8547" y="5179"/>
                  </a:lnTo>
                  <a:lnTo>
                    <a:pt x="8499" y="5155"/>
                  </a:lnTo>
                  <a:lnTo>
                    <a:pt x="8499" y="5155"/>
                  </a:lnTo>
                  <a:lnTo>
                    <a:pt x="8589" y="5011"/>
                  </a:lnTo>
                  <a:lnTo>
                    <a:pt x="8842" y="4674"/>
                  </a:lnTo>
                  <a:lnTo>
                    <a:pt x="9137" y="4379"/>
                  </a:lnTo>
                  <a:lnTo>
                    <a:pt x="9726" y="3790"/>
                  </a:lnTo>
                  <a:lnTo>
                    <a:pt x="10316" y="3242"/>
                  </a:lnTo>
                  <a:lnTo>
                    <a:pt x="10821" y="2864"/>
                  </a:lnTo>
                  <a:lnTo>
                    <a:pt x="11326" y="2527"/>
                  </a:lnTo>
                  <a:lnTo>
                    <a:pt x="11873" y="2232"/>
                  </a:lnTo>
                  <a:lnTo>
                    <a:pt x="12421" y="1937"/>
                  </a:lnTo>
                  <a:lnTo>
                    <a:pt x="13600" y="1432"/>
                  </a:lnTo>
                  <a:lnTo>
                    <a:pt x="14736" y="969"/>
                  </a:lnTo>
                  <a:lnTo>
                    <a:pt x="14863" y="885"/>
                  </a:lnTo>
                  <a:lnTo>
                    <a:pt x="14947" y="801"/>
                  </a:lnTo>
                  <a:lnTo>
                    <a:pt x="14989" y="716"/>
                  </a:lnTo>
                  <a:lnTo>
                    <a:pt x="14989" y="632"/>
                  </a:lnTo>
                  <a:lnTo>
                    <a:pt x="14989" y="548"/>
                  </a:lnTo>
                  <a:lnTo>
                    <a:pt x="14947" y="464"/>
                  </a:lnTo>
                  <a:lnTo>
                    <a:pt x="14779" y="295"/>
                  </a:lnTo>
                  <a:lnTo>
                    <a:pt x="14568" y="127"/>
                  </a:lnTo>
                  <a:lnTo>
                    <a:pt x="14315" y="43"/>
                  </a:lnTo>
                  <a:lnTo>
                    <a:pt x="14063"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1" name="Google Shape;4311;p49">
              <a:extLst>
                <a:ext uri="{FF2B5EF4-FFF2-40B4-BE49-F238E27FC236}">
                  <a16:creationId xmlns:a16="http://schemas.microsoft.com/office/drawing/2014/main" id="{997B7BD2-1816-EB84-1EDB-9034D4A7FF93}"/>
                </a:ext>
              </a:extLst>
            </p:cNvPr>
            <p:cNvSpPr/>
            <p:nvPr/>
          </p:nvSpPr>
          <p:spPr>
            <a:xfrm>
              <a:off x="5438825" y="2019100"/>
              <a:ext cx="402100" cy="130550"/>
            </a:xfrm>
            <a:custGeom>
              <a:avLst/>
              <a:gdLst/>
              <a:ahLst/>
              <a:cxnLst/>
              <a:rect l="l" t="t" r="r" b="b"/>
              <a:pathLst>
                <a:path w="16084" h="5222" extrusionOk="0">
                  <a:moveTo>
                    <a:pt x="8421" y="1"/>
                  </a:moveTo>
                  <a:lnTo>
                    <a:pt x="8295" y="43"/>
                  </a:lnTo>
                  <a:lnTo>
                    <a:pt x="8211" y="127"/>
                  </a:lnTo>
                  <a:lnTo>
                    <a:pt x="7958" y="338"/>
                  </a:lnTo>
                  <a:lnTo>
                    <a:pt x="7790" y="548"/>
                  </a:lnTo>
                  <a:lnTo>
                    <a:pt x="7705" y="759"/>
                  </a:lnTo>
                  <a:lnTo>
                    <a:pt x="7663" y="969"/>
                  </a:lnTo>
                  <a:lnTo>
                    <a:pt x="7663" y="1138"/>
                  </a:lnTo>
                  <a:lnTo>
                    <a:pt x="7705" y="1348"/>
                  </a:lnTo>
                  <a:lnTo>
                    <a:pt x="7832" y="1559"/>
                  </a:lnTo>
                  <a:lnTo>
                    <a:pt x="7958" y="1727"/>
                  </a:lnTo>
                  <a:lnTo>
                    <a:pt x="8295" y="2064"/>
                  </a:lnTo>
                  <a:lnTo>
                    <a:pt x="8629" y="2277"/>
                  </a:lnTo>
                  <a:lnTo>
                    <a:pt x="8629" y="2277"/>
                  </a:lnTo>
                  <a:lnTo>
                    <a:pt x="8548" y="2359"/>
                  </a:lnTo>
                  <a:lnTo>
                    <a:pt x="8295" y="2611"/>
                  </a:lnTo>
                  <a:lnTo>
                    <a:pt x="7663" y="3117"/>
                  </a:lnTo>
                  <a:lnTo>
                    <a:pt x="6990" y="3538"/>
                  </a:lnTo>
                  <a:lnTo>
                    <a:pt x="6442" y="3832"/>
                  </a:lnTo>
                  <a:lnTo>
                    <a:pt x="6063" y="4001"/>
                  </a:lnTo>
                  <a:lnTo>
                    <a:pt x="5432" y="4169"/>
                  </a:lnTo>
                  <a:lnTo>
                    <a:pt x="4800" y="4338"/>
                  </a:lnTo>
                  <a:lnTo>
                    <a:pt x="4169" y="4422"/>
                  </a:lnTo>
                  <a:lnTo>
                    <a:pt x="3495" y="4506"/>
                  </a:lnTo>
                  <a:lnTo>
                    <a:pt x="2864" y="4506"/>
                  </a:lnTo>
                  <a:lnTo>
                    <a:pt x="2232" y="4464"/>
                  </a:lnTo>
                  <a:lnTo>
                    <a:pt x="1601" y="4338"/>
                  </a:lnTo>
                  <a:lnTo>
                    <a:pt x="927" y="4211"/>
                  </a:lnTo>
                  <a:lnTo>
                    <a:pt x="716" y="4169"/>
                  </a:lnTo>
                  <a:lnTo>
                    <a:pt x="464" y="4169"/>
                  </a:lnTo>
                  <a:lnTo>
                    <a:pt x="253" y="4253"/>
                  </a:lnTo>
                  <a:lnTo>
                    <a:pt x="85" y="4338"/>
                  </a:lnTo>
                  <a:lnTo>
                    <a:pt x="1" y="4422"/>
                  </a:lnTo>
                  <a:lnTo>
                    <a:pt x="1" y="4506"/>
                  </a:lnTo>
                  <a:lnTo>
                    <a:pt x="43" y="4548"/>
                  </a:lnTo>
                  <a:lnTo>
                    <a:pt x="169" y="4674"/>
                  </a:lnTo>
                  <a:lnTo>
                    <a:pt x="464" y="4801"/>
                  </a:lnTo>
                  <a:lnTo>
                    <a:pt x="1348" y="5011"/>
                  </a:lnTo>
                  <a:lnTo>
                    <a:pt x="2274" y="5137"/>
                  </a:lnTo>
                  <a:lnTo>
                    <a:pt x="3243" y="5222"/>
                  </a:lnTo>
                  <a:lnTo>
                    <a:pt x="4169" y="5222"/>
                  </a:lnTo>
                  <a:lnTo>
                    <a:pt x="5137" y="5137"/>
                  </a:lnTo>
                  <a:lnTo>
                    <a:pt x="6063" y="4969"/>
                  </a:lnTo>
                  <a:lnTo>
                    <a:pt x="6990" y="4674"/>
                  </a:lnTo>
                  <a:lnTo>
                    <a:pt x="7832" y="4338"/>
                  </a:lnTo>
                  <a:lnTo>
                    <a:pt x="8169" y="4169"/>
                  </a:lnTo>
                  <a:lnTo>
                    <a:pt x="8463" y="4001"/>
                  </a:lnTo>
                  <a:lnTo>
                    <a:pt x="8800" y="3790"/>
                  </a:lnTo>
                  <a:lnTo>
                    <a:pt x="9095" y="3538"/>
                  </a:lnTo>
                  <a:lnTo>
                    <a:pt x="9390" y="3285"/>
                  </a:lnTo>
                  <a:lnTo>
                    <a:pt x="9642" y="2990"/>
                  </a:lnTo>
                  <a:lnTo>
                    <a:pt x="9747" y="2868"/>
                  </a:lnTo>
                  <a:lnTo>
                    <a:pt x="9747" y="2868"/>
                  </a:lnTo>
                  <a:lnTo>
                    <a:pt x="10021" y="2990"/>
                  </a:lnTo>
                  <a:lnTo>
                    <a:pt x="10400" y="3074"/>
                  </a:lnTo>
                  <a:lnTo>
                    <a:pt x="10779" y="3159"/>
                  </a:lnTo>
                  <a:lnTo>
                    <a:pt x="11158" y="3243"/>
                  </a:lnTo>
                  <a:lnTo>
                    <a:pt x="11958" y="3285"/>
                  </a:lnTo>
                  <a:lnTo>
                    <a:pt x="12716" y="3243"/>
                  </a:lnTo>
                  <a:lnTo>
                    <a:pt x="13516" y="3159"/>
                  </a:lnTo>
                  <a:lnTo>
                    <a:pt x="14316" y="3032"/>
                  </a:lnTo>
                  <a:lnTo>
                    <a:pt x="15831" y="2696"/>
                  </a:lnTo>
                  <a:lnTo>
                    <a:pt x="15958" y="2653"/>
                  </a:lnTo>
                  <a:lnTo>
                    <a:pt x="16042" y="2611"/>
                  </a:lnTo>
                  <a:lnTo>
                    <a:pt x="16084" y="2527"/>
                  </a:lnTo>
                  <a:lnTo>
                    <a:pt x="16084" y="2485"/>
                  </a:lnTo>
                  <a:lnTo>
                    <a:pt x="16000" y="2359"/>
                  </a:lnTo>
                  <a:lnTo>
                    <a:pt x="15789" y="2232"/>
                  </a:lnTo>
                  <a:lnTo>
                    <a:pt x="15579" y="2148"/>
                  </a:lnTo>
                  <a:lnTo>
                    <a:pt x="15326" y="2064"/>
                  </a:lnTo>
                  <a:lnTo>
                    <a:pt x="15073" y="2022"/>
                  </a:lnTo>
                  <a:lnTo>
                    <a:pt x="14863" y="2022"/>
                  </a:lnTo>
                  <a:lnTo>
                    <a:pt x="14105" y="2232"/>
                  </a:lnTo>
                  <a:lnTo>
                    <a:pt x="13474" y="2401"/>
                  </a:lnTo>
                  <a:lnTo>
                    <a:pt x="13137" y="2485"/>
                  </a:lnTo>
                  <a:lnTo>
                    <a:pt x="12505" y="2485"/>
                  </a:lnTo>
                  <a:lnTo>
                    <a:pt x="12210" y="2443"/>
                  </a:lnTo>
                  <a:lnTo>
                    <a:pt x="11916" y="2401"/>
                  </a:lnTo>
                  <a:lnTo>
                    <a:pt x="11621" y="2317"/>
                  </a:lnTo>
                  <a:lnTo>
                    <a:pt x="11326" y="2190"/>
                  </a:lnTo>
                  <a:lnTo>
                    <a:pt x="11032" y="2064"/>
                  </a:lnTo>
                  <a:lnTo>
                    <a:pt x="10737" y="1896"/>
                  </a:lnTo>
                  <a:lnTo>
                    <a:pt x="10484" y="1727"/>
                  </a:lnTo>
                  <a:lnTo>
                    <a:pt x="10309" y="1565"/>
                  </a:lnTo>
                  <a:lnTo>
                    <a:pt x="10316" y="1517"/>
                  </a:lnTo>
                  <a:lnTo>
                    <a:pt x="10274" y="1222"/>
                  </a:lnTo>
                  <a:lnTo>
                    <a:pt x="10147" y="927"/>
                  </a:lnTo>
                  <a:lnTo>
                    <a:pt x="9937" y="633"/>
                  </a:lnTo>
                  <a:lnTo>
                    <a:pt x="9600" y="380"/>
                  </a:lnTo>
                  <a:lnTo>
                    <a:pt x="9221" y="169"/>
                  </a:lnTo>
                  <a:lnTo>
                    <a:pt x="8969" y="85"/>
                  </a:lnTo>
                  <a:lnTo>
                    <a:pt x="8716"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2" name="Google Shape;4312;p49">
              <a:extLst>
                <a:ext uri="{FF2B5EF4-FFF2-40B4-BE49-F238E27FC236}">
                  <a16:creationId xmlns:a16="http://schemas.microsoft.com/office/drawing/2014/main" id="{94400445-AEB8-260A-D2A1-D1961810371B}"/>
                </a:ext>
              </a:extLst>
            </p:cNvPr>
            <p:cNvSpPr/>
            <p:nvPr/>
          </p:nvSpPr>
          <p:spPr>
            <a:xfrm>
              <a:off x="5530400" y="2169625"/>
              <a:ext cx="298950" cy="129500"/>
            </a:xfrm>
            <a:custGeom>
              <a:avLst/>
              <a:gdLst/>
              <a:ahLst/>
              <a:cxnLst/>
              <a:rect l="l" t="t" r="r" b="b"/>
              <a:pathLst>
                <a:path w="11958" h="5180" extrusionOk="0">
                  <a:moveTo>
                    <a:pt x="3032" y="1"/>
                  </a:moveTo>
                  <a:lnTo>
                    <a:pt x="2527" y="43"/>
                  </a:lnTo>
                  <a:lnTo>
                    <a:pt x="2064" y="85"/>
                  </a:lnTo>
                  <a:lnTo>
                    <a:pt x="1643" y="211"/>
                  </a:lnTo>
                  <a:lnTo>
                    <a:pt x="1179" y="337"/>
                  </a:lnTo>
                  <a:lnTo>
                    <a:pt x="758" y="506"/>
                  </a:lnTo>
                  <a:lnTo>
                    <a:pt x="380" y="674"/>
                  </a:lnTo>
                  <a:lnTo>
                    <a:pt x="43" y="927"/>
                  </a:lnTo>
                  <a:lnTo>
                    <a:pt x="1" y="969"/>
                  </a:lnTo>
                  <a:lnTo>
                    <a:pt x="1" y="1011"/>
                  </a:lnTo>
                  <a:lnTo>
                    <a:pt x="85" y="1095"/>
                  </a:lnTo>
                  <a:lnTo>
                    <a:pt x="253" y="1222"/>
                  </a:lnTo>
                  <a:lnTo>
                    <a:pt x="464" y="1306"/>
                  </a:lnTo>
                  <a:lnTo>
                    <a:pt x="716" y="1348"/>
                  </a:lnTo>
                  <a:lnTo>
                    <a:pt x="1011" y="1390"/>
                  </a:lnTo>
                  <a:lnTo>
                    <a:pt x="1222" y="1390"/>
                  </a:lnTo>
                  <a:lnTo>
                    <a:pt x="1390" y="1306"/>
                  </a:lnTo>
                  <a:lnTo>
                    <a:pt x="1811" y="1095"/>
                  </a:lnTo>
                  <a:lnTo>
                    <a:pt x="2190" y="927"/>
                  </a:lnTo>
                  <a:lnTo>
                    <a:pt x="2611" y="843"/>
                  </a:lnTo>
                  <a:lnTo>
                    <a:pt x="3032" y="758"/>
                  </a:lnTo>
                  <a:lnTo>
                    <a:pt x="3411" y="716"/>
                  </a:lnTo>
                  <a:lnTo>
                    <a:pt x="3832" y="716"/>
                  </a:lnTo>
                  <a:lnTo>
                    <a:pt x="4253" y="758"/>
                  </a:lnTo>
                  <a:lnTo>
                    <a:pt x="4674" y="843"/>
                  </a:lnTo>
                  <a:lnTo>
                    <a:pt x="5306" y="1095"/>
                  </a:lnTo>
                  <a:lnTo>
                    <a:pt x="5811" y="1348"/>
                  </a:lnTo>
                  <a:lnTo>
                    <a:pt x="6190" y="1601"/>
                  </a:lnTo>
                  <a:lnTo>
                    <a:pt x="6316" y="1727"/>
                  </a:lnTo>
                  <a:lnTo>
                    <a:pt x="6442" y="1895"/>
                  </a:lnTo>
                  <a:lnTo>
                    <a:pt x="6527" y="2022"/>
                  </a:lnTo>
                  <a:lnTo>
                    <a:pt x="6533" y="2046"/>
                  </a:lnTo>
                  <a:lnTo>
                    <a:pt x="6533" y="2046"/>
                  </a:lnTo>
                  <a:lnTo>
                    <a:pt x="6442" y="2064"/>
                  </a:lnTo>
                  <a:lnTo>
                    <a:pt x="6232" y="2148"/>
                  </a:lnTo>
                  <a:lnTo>
                    <a:pt x="6021" y="2274"/>
                  </a:lnTo>
                  <a:lnTo>
                    <a:pt x="5811" y="2358"/>
                  </a:lnTo>
                  <a:lnTo>
                    <a:pt x="5642" y="2527"/>
                  </a:lnTo>
                  <a:lnTo>
                    <a:pt x="5432" y="2737"/>
                  </a:lnTo>
                  <a:lnTo>
                    <a:pt x="5306" y="2948"/>
                  </a:lnTo>
                  <a:lnTo>
                    <a:pt x="5137" y="3200"/>
                  </a:lnTo>
                  <a:lnTo>
                    <a:pt x="5137" y="3285"/>
                  </a:lnTo>
                  <a:lnTo>
                    <a:pt x="5137" y="3369"/>
                  </a:lnTo>
                  <a:lnTo>
                    <a:pt x="5179" y="3411"/>
                  </a:lnTo>
                  <a:lnTo>
                    <a:pt x="5263" y="3495"/>
                  </a:lnTo>
                  <a:lnTo>
                    <a:pt x="5432" y="3579"/>
                  </a:lnTo>
                  <a:lnTo>
                    <a:pt x="5600" y="3621"/>
                  </a:lnTo>
                  <a:lnTo>
                    <a:pt x="5937" y="3706"/>
                  </a:lnTo>
                  <a:lnTo>
                    <a:pt x="6611" y="3706"/>
                  </a:lnTo>
                  <a:lnTo>
                    <a:pt x="6905" y="3621"/>
                  </a:lnTo>
                  <a:lnTo>
                    <a:pt x="7158" y="3495"/>
                  </a:lnTo>
                  <a:lnTo>
                    <a:pt x="7411" y="3369"/>
                  </a:lnTo>
                  <a:lnTo>
                    <a:pt x="7621" y="3158"/>
                  </a:lnTo>
                  <a:lnTo>
                    <a:pt x="7790" y="2990"/>
                  </a:lnTo>
                  <a:lnTo>
                    <a:pt x="7828" y="2875"/>
                  </a:lnTo>
                  <a:lnTo>
                    <a:pt x="8042" y="2906"/>
                  </a:lnTo>
                  <a:lnTo>
                    <a:pt x="8337" y="3032"/>
                  </a:lnTo>
                  <a:lnTo>
                    <a:pt x="8632" y="3158"/>
                  </a:lnTo>
                  <a:lnTo>
                    <a:pt x="8926" y="3369"/>
                  </a:lnTo>
                  <a:lnTo>
                    <a:pt x="9221" y="3579"/>
                  </a:lnTo>
                  <a:lnTo>
                    <a:pt x="9768" y="4042"/>
                  </a:lnTo>
                  <a:lnTo>
                    <a:pt x="10232" y="4506"/>
                  </a:lnTo>
                  <a:lnTo>
                    <a:pt x="10568" y="4927"/>
                  </a:lnTo>
                  <a:lnTo>
                    <a:pt x="10737" y="5053"/>
                  </a:lnTo>
                  <a:lnTo>
                    <a:pt x="10947" y="5095"/>
                  </a:lnTo>
                  <a:lnTo>
                    <a:pt x="11200" y="5179"/>
                  </a:lnTo>
                  <a:lnTo>
                    <a:pt x="11495" y="5179"/>
                  </a:lnTo>
                  <a:lnTo>
                    <a:pt x="11705" y="5137"/>
                  </a:lnTo>
                  <a:lnTo>
                    <a:pt x="11874" y="5095"/>
                  </a:lnTo>
                  <a:lnTo>
                    <a:pt x="11958" y="5053"/>
                  </a:lnTo>
                  <a:lnTo>
                    <a:pt x="11958" y="4969"/>
                  </a:lnTo>
                  <a:lnTo>
                    <a:pt x="11958" y="4927"/>
                  </a:lnTo>
                  <a:lnTo>
                    <a:pt x="11916" y="4842"/>
                  </a:lnTo>
                  <a:lnTo>
                    <a:pt x="11621" y="4548"/>
                  </a:lnTo>
                  <a:lnTo>
                    <a:pt x="11326" y="4211"/>
                  </a:lnTo>
                  <a:lnTo>
                    <a:pt x="10947" y="3874"/>
                  </a:lnTo>
                  <a:lnTo>
                    <a:pt x="10526" y="3537"/>
                  </a:lnTo>
                  <a:lnTo>
                    <a:pt x="10105" y="3200"/>
                  </a:lnTo>
                  <a:lnTo>
                    <a:pt x="9600" y="2906"/>
                  </a:lnTo>
                  <a:lnTo>
                    <a:pt x="9137" y="2611"/>
                  </a:lnTo>
                  <a:lnTo>
                    <a:pt x="8632" y="2400"/>
                  </a:lnTo>
                  <a:lnTo>
                    <a:pt x="8126" y="2190"/>
                  </a:lnTo>
                  <a:lnTo>
                    <a:pt x="7936" y="2142"/>
                  </a:lnTo>
                  <a:lnTo>
                    <a:pt x="7936" y="2142"/>
                  </a:lnTo>
                  <a:lnTo>
                    <a:pt x="7916" y="2022"/>
                  </a:lnTo>
                  <a:lnTo>
                    <a:pt x="7790" y="1727"/>
                  </a:lnTo>
                  <a:lnTo>
                    <a:pt x="7621" y="1474"/>
                  </a:lnTo>
                  <a:lnTo>
                    <a:pt x="7369" y="1222"/>
                  </a:lnTo>
                  <a:lnTo>
                    <a:pt x="7032" y="969"/>
                  </a:lnTo>
                  <a:lnTo>
                    <a:pt x="6653" y="758"/>
                  </a:lnTo>
                  <a:lnTo>
                    <a:pt x="6232" y="590"/>
                  </a:lnTo>
                  <a:lnTo>
                    <a:pt x="5811" y="422"/>
                  </a:lnTo>
                  <a:lnTo>
                    <a:pt x="5390" y="295"/>
                  </a:lnTo>
                  <a:lnTo>
                    <a:pt x="4927" y="169"/>
                  </a:lnTo>
                  <a:lnTo>
                    <a:pt x="4463" y="85"/>
                  </a:lnTo>
                  <a:lnTo>
                    <a:pt x="3958" y="43"/>
                  </a:lnTo>
                  <a:lnTo>
                    <a:pt x="349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3" name="Google Shape;4313;p49">
              <a:extLst>
                <a:ext uri="{FF2B5EF4-FFF2-40B4-BE49-F238E27FC236}">
                  <a16:creationId xmlns:a16="http://schemas.microsoft.com/office/drawing/2014/main" id="{289F0A89-0C1B-B25F-47AD-EE897D8BA43E}"/>
                </a:ext>
              </a:extLst>
            </p:cNvPr>
            <p:cNvSpPr/>
            <p:nvPr/>
          </p:nvSpPr>
          <p:spPr>
            <a:xfrm>
              <a:off x="5521975" y="2268575"/>
              <a:ext cx="197925" cy="126325"/>
            </a:xfrm>
            <a:custGeom>
              <a:avLst/>
              <a:gdLst/>
              <a:ahLst/>
              <a:cxnLst/>
              <a:rect l="l" t="t" r="r" b="b"/>
              <a:pathLst>
                <a:path w="7917" h="5053" extrusionOk="0">
                  <a:moveTo>
                    <a:pt x="422" y="0"/>
                  </a:moveTo>
                  <a:lnTo>
                    <a:pt x="211" y="42"/>
                  </a:lnTo>
                  <a:lnTo>
                    <a:pt x="43" y="169"/>
                  </a:lnTo>
                  <a:lnTo>
                    <a:pt x="1" y="295"/>
                  </a:lnTo>
                  <a:lnTo>
                    <a:pt x="1" y="463"/>
                  </a:lnTo>
                  <a:lnTo>
                    <a:pt x="85" y="632"/>
                  </a:lnTo>
                  <a:lnTo>
                    <a:pt x="296" y="758"/>
                  </a:lnTo>
                  <a:lnTo>
                    <a:pt x="590" y="842"/>
                  </a:lnTo>
                  <a:lnTo>
                    <a:pt x="1474" y="1053"/>
                  </a:lnTo>
                  <a:lnTo>
                    <a:pt x="2359" y="1348"/>
                  </a:lnTo>
                  <a:lnTo>
                    <a:pt x="3201" y="1642"/>
                  </a:lnTo>
                  <a:lnTo>
                    <a:pt x="4001" y="2063"/>
                  </a:lnTo>
                  <a:lnTo>
                    <a:pt x="4379" y="2274"/>
                  </a:lnTo>
                  <a:lnTo>
                    <a:pt x="4758" y="2568"/>
                  </a:lnTo>
                  <a:lnTo>
                    <a:pt x="5095" y="2821"/>
                  </a:lnTo>
                  <a:lnTo>
                    <a:pt x="5390" y="3158"/>
                  </a:lnTo>
                  <a:lnTo>
                    <a:pt x="5727" y="3453"/>
                  </a:lnTo>
                  <a:lnTo>
                    <a:pt x="5979" y="3832"/>
                  </a:lnTo>
                  <a:lnTo>
                    <a:pt x="6232" y="4210"/>
                  </a:lnTo>
                  <a:lnTo>
                    <a:pt x="6442" y="4674"/>
                  </a:lnTo>
                  <a:lnTo>
                    <a:pt x="6527" y="4758"/>
                  </a:lnTo>
                  <a:lnTo>
                    <a:pt x="6611" y="4800"/>
                  </a:lnTo>
                  <a:lnTo>
                    <a:pt x="6821" y="4926"/>
                  </a:lnTo>
                  <a:lnTo>
                    <a:pt x="7074" y="5010"/>
                  </a:lnTo>
                  <a:lnTo>
                    <a:pt x="7369" y="5053"/>
                  </a:lnTo>
                  <a:lnTo>
                    <a:pt x="7621" y="5010"/>
                  </a:lnTo>
                  <a:lnTo>
                    <a:pt x="7832" y="4968"/>
                  </a:lnTo>
                  <a:lnTo>
                    <a:pt x="7874" y="4884"/>
                  </a:lnTo>
                  <a:lnTo>
                    <a:pt x="7916" y="4842"/>
                  </a:lnTo>
                  <a:lnTo>
                    <a:pt x="7916" y="4758"/>
                  </a:lnTo>
                  <a:lnTo>
                    <a:pt x="7916" y="4674"/>
                  </a:lnTo>
                  <a:lnTo>
                    <a:pt x="7621" y="4168"/>
                  </a:lnTo>
                  <a:lnTo>
                    <a:pt x="7327" y="3663"/>
                  </a:lnTo>
                  <a:lnTo>
                    <a:pt x="6990" y="3242"/>
                  </a:lnTo>
                  <a:lnTo>
                    <a:pt x="6611" y="2821"/>
                  </a:lnTo>
                  <a:lnTo>
                    <a:pt x="6232" y="2442"/>
                  </a:lnTo>
                  <a:lnTo>
                    <a:pt x="5811" y="2105"/>
                  </a:lnTo>
                  <a:lnTo>
                    <a:pt x="5348" y="1811"/>
                  </a:lnTo>
                  <a:lnTo>
                    <a:pt x="4885" y="1516"/>
                  </a:lnTo>
                  <a:lnTo>
                    <a:pt x="4422" y="1263"/>
                  </a:lnTo>
                  <a:lnTo>
                    <a:pt x="3916" y="1011"/>
                  </a:lnTo>
                  <a:lnTo>
                    <a:pt x="2906" y="632"/>
                  </a:lnTo>
                  <a:lnTo>
                    <a:pt x="1811" y="295"/>
                  </a:lnTo>
                  <a:lnTo>
                    <a:pt x="717" y="42"/>
                  </a:lnTo>
                  <a:lnTo>
                    <a:pt x="42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4878941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81F9E-57B7-071D-693A-1F672DF119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7C30EE-641F-F633-B8A1-9301E7FCAB79}"/>
              </a:ext>
            </a:extLst>
          </p:cNvPr>
          <p:cNvSpPr>
            <a:spLocks noGrp="1"/>
          </p:cNvSpPr>
          <p:nvPr>
            <p:ph type="title"/>
          </p:nvPr>
        </p:nvSpPr>
        <p:spPr/>
        <p:txBody>
          <a:bodyPr/>
          <a:lstStyle/>
          <a:p>
            <a:r>
              <a:rPr lang="en-US"/>
              <a:t>DISCLAIMER</a:t>
            </a:r>
          </a:p>
        </p:txBody>
      </p:sp>
      <p:sp>
        <p:nvSpPr>
          <p:cNvPr id="3" name="Text Placeholder 2">
            <a:extLst>
              <a:ext uri="{FF2B5EF4-FFF2-40B4-BE49-F238E27FC236}">
                <a16:creationId xmlns:a16="http://schemas.microsoft.com/office/drawing/2014/main" id="{D0EB3148-1F6D-909D-CD51-062DAD48CA00}"/>
              </a:ext>
            </a:extLst>
          </p:cNvPr>
          <p:cNvSpPr>
            <a:spLocks noGrp="1"/>
          </p:cNvSpPr>
          <p:nvPr>
            <p:ph type="body" idx="1"/>
          </p:nvPr>
        </p:nvSpPr>
        <p:spPr>
          <a:xfrm>
            <a:off x="720000" y="1211580"/>
            <a:ext cx="7471500" cy="3420572"/>
          </a:xfrm>
        </p:spPr>
        <p:txBody>
          <a:bodyPr/>
          <a:lstStyle/>
          <a:p>
            <a:pPr marL="323850" indent="-171450">
              <a:spcBef>
                <a:spcPts val="50"/>
              </a:spcBef>
              <a:buFont typeface="Arial" panose="020B0604020202020204" pitchFamily="34" charset="0"/>
              <a:buChar char="•"/>
            </a:pPr>
            <a:r>
              <a:rPr lang="en-US" sz="1800">
                <a:latin typeface="Roboto" panose="02000000000000000000" pitchFamily="2" charset="0"/>
                <a:ea typeface="Roboto" panose="02000000000000000000" pitchFamily="2" charset="0"/>
              </a:rPr>
              <a:t>Institutions that elect to use this information to make estimated ND State Grant awards understand and agree to the following.</a:t>
            </a:r>
          </a:p>
          <a:p>
            <a:pPr marL="781050" lvl="1" indent="-171450">
              <a:spcBef>
                <a:spcPts val="50"/>
              </a:spcBef>
              <a:buFont typeface="Arial" panose="020B0604020202020204" pitchFamily="34" charset="0"/>
              <a:buChar char="•"/>
            </a:pPr>
            <a:r>
              <a:rPr lang="en-US" sz="1800">
                <a:latin typeface="Roboto" panose="02000000000000000000" pitchFamily="2" charset="0"/>
                <a:ea typeface="Roboto" panose="02000000000000000000" pitchFamily="2" charset="0"/>
              </a:rPr>
              <a:t>NDUS is not responsible for ND State Grant awards made by institutions using estimated data. Institutions assume the responsibility and risk if electing to award using this ESTIMATED information. Please provide your students with transparent language that the award is not official.</a:t>
            </a:r>
          </a:p>
          <a:p>
            <a:pPr marL="781050" lvl="1" indent="-171450">
              <a:spcBef>
                <a:spcPts val="50"/>
              </a:spcBef>
              <a:buFont typeface="Arial" panose="020B0604020202020204" pitchFamily="34" charset="0"/>
              <a:buChar char="•"/>
            </a:pPr>
            <a:r>
              <a:rPr lang="en-US" sz="1800">
                <a:latin typeface="Roboto" panose="02000000000000000000" pitchFamily="2" charset="0"/>
                <a:ea typeface="Roboto" panose="02000000000000000000" pitchFamily="2" charset="0"/>
              </a:rPr>
              <a:t>Once NDUS issues official awards your institution must re-evaluate awards and communicate with students if no official award was made.</a:t>
            </a:r>
          </a:p>
          <a:p>
            <a:pPr marL="323850" indent="-171450">
              <a:spcBef>
                <a:spcPts val="50"/>
              </a:spcBef>
              <a:buFont typeface="Arial" panose="020B0604020202020204" pitchFamily="34" charset="0"/>
              <a:buChar char="•"/>
            </a:pPr>
            <a:endParaRPr lang="en-US" sz="1800" b="1">
              <a:latin typeface="Roboto" panose="02000000000000000000" pitchFamily="2" charset="0"/>
              <a:ea typeface="Roboto" panose="02000000000000000000" pitchFamily="2" charset="0"/>
            </a:endParaRPr>
          </a:p>
          <a:p>
            <a:pPr marL="323850" indent="-171450">
              <a:spcBef>
                <a:spcPts val="50"/>
              </a:spcBef>
              <a:buFont typeface="Arial" panose="020B0604020202020204" pitchFamily="34" charset="0"/>
              <a:buChar char="•"/>
            </a:pPr>
            <a:endParaRPr lang="en-US" sz="1800" b="1">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7270554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24305-5FC2-F871-E6AB-82E35F74F6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D63D77-9979-ECAB-24D1-49F2C39E5C00}"/>
              </a:ext>
            </a:extLst>
          </p:cNvPr>
          <p:cNvSpPr>
            <a:spLocks noGrp="1"/>
          </p:cNvSpPr>
          <p:nvPr>
            <p:ph type="title"/>
          </p:nvPr>
        </p:nvSpPr>
        <p:spPr/>
        <p:txBody>
          <a:bodyPr/>
          <a:lstStyle/>
          <a:p>
            <a:r>
              <a:rPr lang="en-US" sz="2800"/>
              <a:t>State Grant Estimated Awarding Report</a:t>
            </a:r>
          </a:p>
        </p:txBody>
      </p:sp>
      <p:sp>
        <p:nvSpPr>
          <p:cNvPr id="3" name="Text Placeholder 2">
            <a:extLst>
              <a:ext uri="{FF2B5EF4-FFF2-40B4-BE49-F238E27FC236}">
                <a16:creationId xmlns:a16="http://schemas.microsoft.com/office/drawing/2014/main" id="{4F54F0DE-8F1B-800D-3539-1C05F8C9DFB3}"/>
              </a:ext>
            </a:extLst>
          </p:cNvPr>
          <p:cNvSpPr>
            <a:spLocks noGrp="1"/>
          </p:cNvSpPr>
          <p:nvPr>
            <p:ph type="body" idx="1"/>
          </p:nvPr>
        </p:nvSpPr>
        <p:spPr>
          <a:xfrm>
            <a:off x="720000" y="1211580"/>
            <a:ext cx="7471500" cy="3420572"/>
          </a:xfrm>
        </p:spPr>
        <p:txBody>
          <a:bodyPr/>
          <a:lstStyle/>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Run the SSIG Estimated Awarding Report </a:t>
            </a:r>
            <a:r>
              <a:rPr lang="en-US" sz="1800">
                <a:latin typeface="Roboto" panose="02000000000000000000" pitchFamily="2" charset="0"/>
                <a:ea typeface="Roboto" panose="02000000000000000000" pitchFamily="2" charset="0"/>
              </a:rPr>
              <a:t>(in the Reports Menu)</a:t>
            </a:r>
          </a:p>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Students in this list have an ISIR that is marked as eligible for State Grant</a:t>
            </a:r>
          </a:p>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Standard awarding rules apply </a:t>
            </a:r>
            <a:r>
              <a:rPr lang="en-US" sz="1800">
                <a:latin typeface="Roboto" panose="02000000000000000000" pitchFamily="2" charset="0"/>
                <a:ea typeface="Roboto" panose="02000000000000000000" pitchFamily="2" charset="0"/>
              </a:rPr>
              <a:t>(LEU, prorations, awarding cutoffs)</a:t>
            </a:r>
          </a:p>
          <a:p>
            <a:pPr marL="323850" indent="-171450">
              <a:spcBef>
                <a:spcPts val="50"/>
              </a:spcBef>
              <a:buFont typeface="Arial" panose="020B0604020202020204" pitchFamily="34" charset="0"/>
              <a:buChar char="•"/>
            </a:pPr>
            <a:r>
              <a:rPr lang="en-US" sz="1800" b="1">
                <a:latin typeface="Roboto" panose="02000000000000000000" pitchFamily="2" charset="0"/>
                <a:ea typeface="Roboto" panose="02000000000000000000" pitchFamily="2" charset="0"/>
              </a:rPr>
              <a:t>Recommended Usage:</a:t>
            </a:r>
          </a:p>
          <a:p>
            <a:pPr marL="781050" lvl="1" indent="-171450">
              <a:spcBef>
                <a:spcPts val="50"/>
              </a:spcBef>
              <a:buFont typeface="Arial" panose="020B0604020202020204" pitchFamily="34" charset="0"/>
              <a:buChar char="•"/>
            </a:pPr>
            <a:r>
              <a:rPr lang="en-US" i="1">
                <a:latin typeface="Roboto" panose="02000000000000000000" pitchFamily="2" charset="0"/>
                <a:ea typeface="Roboto" panose="02000000000000000000" pitchFamily="2" charset="0"/>
              </a:rPr>
              <a:t>SAI Thresholds</a:t>
            </a:r>
            <a:r>
              <a:rPr lang="en-US">
                <a:latin typeface="Roboto" panose="02000000000000000000" pitchFamily="2" charset="0"/>
                <a:ea typeface="Roboto" panose="02000000000000000000" pitchFamily="2" charset="0"/>
              </a:rPr>
              <a:t>: Limit those who have an estimated award made at your institution to those with an SAI below a designated threshold.</a:t>
            </a:r>
          </a:p>
          <a:p>
            <a:pPr marL="781050" lvl="1" indent="-171450">
              <a:spcBef>
                <a:spcPts val="50"/>
              </a:spcBef>
              <a:buFont typeface="Arial" panose="020B0604020202020204" pitchFamily="34" charset="0"/>
              <a:buChar char="•"/>
            </a:pPr>
            <a:r>
              <a:rPr lang="en-US" i="1">
                <a:latin typeface="Roboto" panose="02000000000000000000" pitchFamily="2" charset="0"/>
                <a:ea typeface="Roboto" panose="02000000000000000000" pitchFamily="2" charset="0"/>
              </a:rPr>
              <a:t>Application Date Cut Offs</a:t>
            </a:r>
            <a:r>
              <a:rPr lang="en-US">
                <a:latin typeface="Roboto" panose="02000000000000000000" pitchFamily="2" charset="0"/>
                <a:ea typeface="Roboto" panose="02000000000000000000" pitchFamily="2" charset="0"/>
              </a:rPr>
              <a:t>: Limit your population of estimated awards to only those who have submitted their FAFSA on or before a specified date.</a:t>
            </a:r>
          </a:p>
          <a:p>
            <a:pPr marL="781050" lvl="1" indent="-171450">
              <a:spcBef>
                <a:spcPts val="50"/>
              </a:spcBef>
              <a:buFont typeface="Arial" panose="020B0604020202020204" pitchFamily="34" charset="0"/>
              <a:buChar char="•"/>
            </a:pPr>
            <a:r>
              <a:rPr lang="en-US" i="1">
                <a:latin typeface="Roboto" panose="02000000000000000000" pitchFamily="2" charset="0"/>
                <a:ea typeface="Roboto" panose="02000000000000000000" pitchFamily="2" charset="0"/>
              </a:rPr>
              <a:t>Exclude High LEUs</a:t>
            </a:r>
            <a:r>
              <a:rPr lang="en-US">
                <a:latin typeface="Roboto" panose="02000000000000000000" pitchFamily="2" charset="0"/>
                <a:ea typeface="Roboto" panose="02000000000000000000" pitchFamily="2" charset="0"/>
              </a:rPr>
              <a:t>: To prevent inaccurate estimated awards for those who have high LEUs, exclude students with an LEU of 3.0 or higher.</a:t>
            </a:r>
          </a:p>
          <a:p>
            <a:pPr marL="781050" lvl="1" indent="-171450">
              <a:spcBef>
                <a:spcPts val="50"/>
              </a:spcBef>
              <a:buFont typeface="Arial" panose="020B0604020202020204" pitchFamily="34" charset="0"/>
              <a:buChar char="•"/>
            </a:pPr>
            <a:r>
              <a:rPr lang="en-US" i="1">
                <a:latin typeface="Roboto" panose="02000000000000000000" pitchFamily="2" charset="0"/>
                <a:ea typeface="Roboto" panose="02000000000000000000" pitchFamily="2" charset="0"/>
              </a:rPr>
              <a:t>Limiting Populations</a:t>
            </a:r>
            <a:r>
              <a:rPr lang="en-US">
                <a:latin typeface="Roboto" panose="02000000000000000000" pitchFamily="2" charset="0"/>
                <a:ea typeface="Roboto" panose="02000000000000000000" pitchFamily="2" charset="0"/>
              </a:rPr>
              <a:t>: Consider only placing estimated awards on incoming freshmen or transfer students. </a:t>
            </a:r>
          </a:p>
          <a:p>
            <a:pPr marL="457200" lvl="2">
              <a:lnSpc>
                <a:spcPct val="100000"/>
              </a:lnSpc>
              <a:spcBef>
                <a:spcPts val="50"/>
              </a:spcBef>
            </a:pPr>
            <a:endParaRPr lang="en-US" sz="180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0998110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838">
          <a:extLst>
            <a:ext uri="{FF2B5EF4-FFF2-40B4-BE49-F238E27FC236}">
              <a16:creationId xmlns:a16="http://schemas.microsoft.com/office/drawing/2014/main" id="{55355BFE-7FDE-5723-6003-C7B98616472A}"/>
            </a:ext>
          </a:extLst>
        </p:cNvPr>
        <p:cNvGrpSpPr/>
        <p:nvPr/>
      </p:nvGrpSpPr>
      <p:grpSpPr>
        <a:xfrm>
          <a:off x="0" y="0"/>
          <a:ext cx="0" cy="0"/>
          <a:chOff x="0" y="0"/>
          <a:chExt cx="0" cy="0"/>
        </a:xfrm>
      </p:grpSpPr>
      <p:sp>
        <p:nvSpPr>
          <p:cNvPr id="3839" name="Google Shape;3839;p46">
            <a:extLst>
              <a:ext uri="{FF2B5EF4-FFF2-40B4-BE49-F238E27FC236}">
                <a16:creationId xmlns:a16="http://schemas.microsoft.com/office/drawing/2014/main" id="{75EA2181-61E7-F075-C3DE-841923811A94}"/>
              </a:ext>
            </a:extLst>
          </p:cNvPr>
          <p:cNvSpPr txBox="1">
            <a:spLocks noGrp="1"/>
          </p:cNvSpPr>
          <p:nvPr>
            <p:ph type="title"/>
          </p:nvPr>
        </p:nvSpPr>
        <p:spPr>
          <a:xfrm>
            <a:off x="1654950" y="1459500"/>
            <a:ext cx="5834100" cy="252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6600"/>
              <a:t>Walkthrough</a:t>
            </a:r>
            <a:endParaRPr sz="6600"/>
          </a:p>
        </p:txBody>
      </p:sp>
      <p:grpSp>
        <p:nvGrpSpPr>
          <p:cNvPr id="3840" name="Google Shape;3840;p46">
            <a:extLst>
              <a:ext uri="{FF2B5EF4-FFF2-40B4-BE49-F238E27FC236}">
                <a16:creationId xmlns:a16="http://schemas.microsoft.com/office/drawing/2014/main" id="{1D7B3498-343D-5F90-BAB4-7F7CEA7B59B4}"/>
              </a:ext>
            </a:extLst>
          </p:cNvPr>
          <p:cNvGrpSpPr/>
          <p:nvPr/>
        </p:nvGrpSpPr>
        <p:grpSpPr>
          <a:xfrm flipH="1">
            <a:off x="1030715" y="2335438"/>
            <a:ext cx="301050" cy="472625"/>
            <a:chOff x="7080825" y="1615975"/>
            <a:chExt cx="301050" cy="472625"/>
          </a:xfrm>
        </p:grpSpPr>
        <p:sp>
          <p:nvSpPr>
            <p:cNvPr id="3841" name="Google Shape;3841;p46">
              <a:extLst>
                <a:ext uri="{FF2B5EF4-FFF2-40B4-BE49-F238E27FC236}">
                  <a16:creationId xmlns:a16="http://schemas.microsoft.com/office/drawing/2014/main" id="{DE2E2B0A-77EF-2B3A-014C-5BBB20E62208}"/>
                </a:ext>
              </a:extLst>
            </p:cNvPr>
            <p:cNvSpPr/>
            <p:nvPr/>
          </p:nvSpPr>
          <p:spPr>
            <a:xfrm>
              <a:off x="7272400" y="1615975"/>
              <a:ext cx="109475" cy="197925"/>
            </a:xfrm>
            <a:custGeom>
              <a:avLst/>
              <a:gdLst/>
              <a:ahLst/>
              <a:cxnLst/>
              <a:rect l="l" t="t" r="r" b="b"/>
              <a:pathLst>
                <a:path w="4379" h="7917" extrusionOk="0">
                  <a:moveTo>
                    <a:pt x="1263" y="1"/>
                  </a:moveTo>
                  <a:lnTo>
                    <a:pt x="0" y="2316"/>
                  </a:lnTo>
                  <a:lnTo>
                    <a:pt x="463" y="2864"/>
                  </a:lnTo>
                  <a:lnTo>
                    <a:pt x="842" y="3453"/>
                  </a:lnTo>
                  <a:lnTo>
                    <a:pt x="1179" y="4001"/>
                  </a:lnTo>
                  <a:lnTo>
                    <a:pt x="1474" y="4506"/>
                  </a:lnTo>
                  <a:lnTo>
                    <a:pt x="1727" y="5011"/>
                  </a:lnTo>
                  <a:lnTo>
                    <a:pt x="1895" y="5474"/>
                  </a:lnTo>
                  <a:lnTo>
                    <a:pt x="2190" y="6274"/>
                  </a:lnTo>
                  <a:lnTo>
                    <a:pt x="2358" y="6990"/>
                  </a:lnTo>
                  <a:lnTo>
                    <a:pt x="2442" y="7495"/>
                  </a:lnTo>
                  <a:lnTo>
                    <a:pt x="2442" y="7916"/>
                  </a:lnTo>
                  <a:lnTo>
                    <a:pt x="2863" y="7579"/>
                  </a:lnTo>
                  <a:lnTo>
                    <a:pt x="3242" y="7242"/>
                  </a:lnTo>
                  <a:lnTo>
                    <a:pt x="3579" y="6906"/>
                  </a:lnTo>
                  <a:lnTo>
                    <a:pt x="3832" y="6569"/>
                  </a:lnTo>
                  <a:lnTo>
                    <a:pt x="4000" y="6232"/>
                  </a:lnTo>
                  <a:lnTo>
                    <a:pt x="4169" y="5895"/>
                  </a:lnTo>
                  <a:lnTo>
                    <a:pt x="4295" y="5558"/>
                  </a:lnTo>
                  <a:lnTo>
                    <a:pt x="4337" y="5221"/>
                  </a:lnTo>
                  <a:lnTo>
                    <a:pt x="4379" y="4843"/>
                  </a:lnTo>
                  <a:lnTo>
                    <a:pt x="4379" y="4548"/>
                  </a:lnTo>
                  <a:lnTo>
                    <a:pt x="4337" y="4211"/>
                  </a:lnTo>
                  <a:lnTo>
                    <a:pt x="4253" y="3874"/>
                  </a:lnTo>
                  <a:lnTo>
                    <a:pt x="4169" y="3537"/>
                  </a:lnTo>
                  <a:lnTo>
                    <a:pt x="4042" y="3243"/>
                  </a:lnTo>
                  <a:lnTo>
                    <a:pt x="3705" y="2653"/>
                  </a:lnTo>
                  <a:lnTo>
                    <a:pt x="3369" y="2106"/>
                  </a:lnTo>
                  <a:lnTo>
                    <a:pt x="2948" y="1601"/>
                  </a:lnTo>
                  <a:lnTo>
                    <a:pt x="2527" y="1138"/>
                  </a:lnTo>
                  <a:lnTo>
                    <a:pt x="2148" y="759"/>
                  </a:lnTo>
                  <a:lnTo>
                    <a:pt x="1516" y="211"/>
                  </a:lnTo>
                  <a:lnTo>
                    <a:pt x="126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2" name="Google Shape;3842;p46">
              <a:extLst>
                <a:ext uri="{FF2B5EF4-FFF2-40B4-BE49-F238E27FC236}">
                  <a16:creationId xmlns:a16="http://schemas.microsoft.com/office/drawing/2014/main" id="{002A707C-66AC-3815-3089-B79EB3FA0CCC}"/>
                </a:ext>
              </a:extLst>
            </p:cNvPr>
            <p:cNvSpPr/>
            <p:nvPr/>
          </p:nvSpPr>
          <p:spPr>
            <a:xfrm>
              <a:off x="7141875" y="1745450"/>
              <a:ext cx="231600" cy="101075"/>
            </a:xfrm>
            <a:custGeom>
              <a:avLst/>
              <a:gdLst/>
              <a:ahLst/>
              <a:cxnLst/>
              <a:rect l="l" t="t" r="r" b="b"/>
              <a:pathLst>
                <a:path w="9264" h="4043" extrusionOk="0">
                  <a:moveTo>
                    <a:pt x="1558" y="0"/>
                  </a:moveTo>
                  <a:lnTo>
                    <a:pt x="1" y="1895"/>
                  </a:lnTo>
                  <a:lnTo>
                    <a:pt x="674" y="2358"/>
                  </a:lnTo>
                  <a:lnTo>
                    <a:pt x="1306" y="2737"/>
                  </a:lnTo>
                  <a:lnTo>
                    <a:pt x="1895" y="3074"/>
                  </a:lnTo>
                  <a:lnTo>
                    <a:pt x="2485" y="3369"/>
                  </a:lnTo>
                  <a:lnTo>
                    <a:pt x="3032" y="3621"/>
                  </a:lnTo>
                  <a:lnTo>
                    <a:pt x="3579" y="3790"/>
                  </a:lnTo>
                  <a:lnTo>
                    <a:pt x="4042" y="3916"/>
                  </a:lnTo>
                  <a:lnTo>
                    <a:pt x="4548" y="4000"/>
                  </a:lnTo>
                  <a:lnTo>
                    <a:pt x="4969" y="4042"/>
                  </a:lnTo>
                  <a:lnTo>
                    <a:pt x="5390" y="4042"/>
                  </a:lnTo>
                  <a:lnTo>
                    <a:pt x="5769" y="4000"/>
                  </a:lnTo>
                  <a:lnTo>
                    <a:pt x="6148" y="3958"/>
                  </a:lnTo>
                  <a:lnTo>
                    <a:pt x="6484" y="3874"/>
                  </a:lnTo>
                  <a:lnTo>
                    <a:pt x="6821" y="3747"/>
                  </a:lnTo>
                  <a:lnTo>
                    <a:pt x="7116" y="3621"/>
                  </a:lnTo>
                  <a:lnTo>
                    <a:pt x="7369" y="3453"/>
                  </a:lnTo>
                  <a:lnTo>
                    <a:pt x="7832" y="3116"/>
                  </a:lnTo>
                  <a:lnTo>
                    <a:pt x="8253" y="2695"/>
                  </a:lnTo>
                  <a:lnTo>
                    <a:pt x="8590" y="2316"/>
                  </a:lnTo>
                  <a:lnTo>
                    <a:pt x="8842" y="1895"/>
                  </a:lnTo>
                  <a:lnTo>
                    <a:pt x="9011" y="1558"/>
                  </a:lnTo>
                  <a:lnTo>
                    <a:pt x="9137" y="1263"/>
                  </a:lnTo>
                  <a:lnTo>
                    <a:pt x="9263" y="1011"/>
                  </a:lnTo>
                  <a:lnTo>
                    <a:pt x="9011" y="1348"/>
                  </a:lnTo>
                  <a:lnTo>
                    <a:pt x="8758" y="1642"/>
                  </a:lnTo>
                  <a:lnTo>
                    <a:pt x="8463" y="1895"/>
                  </a:lnTo>
                  <a:lnTo>
                    <a:pt x="8169" y="2063"/>
                  </a:lnTo>
                  <a:lnTo>
                    <a:pt x="7874" y="2232"/>
                  </a:lnTo>
                  <a:lnTo>
                    <a:pt x="7579" y="2358"/>
                  </a:lnTo>
                  <a:lnTo>
                    <a:pt x="7284" y="2400"/>
                  </a:lnTo>
                  <a:lnTo>
                    <a:pt x="6948" y="2484"/>
                  </a:lnTo>
                  <a:lnTo>
                    <a:pt x="6316" y="2484"/>
                  </a:lnTo>
                  <a:lnTo>
                    <a:pt x="5684" y="2358"/>
                  </a:lnTo>
                  <a:lnTo>
                    <a:pt x="5053" y="2190"/>
                  </a:lnTo>
                  <a:lnTo>
                    <a:pt x="4421" y="1937"/>
                  </a:lnTo>
                  <a:lnTo>
                    <a:pt x="3874" y="1642"/>
                  </a:lnTo>
                  <a:lnTo>
                    <a:pt x="3327" y="1348"/>
                  </a:lnTo>
                  <a:lnTo>
                    <a:pt x="2822" y="1011"/>
                  </a:lnTo>
                  <a:lnTo>
                    <a:pt x="2400" y="716"/>
                  </a:lnTo>
                  <a:lnTo>
                    <a:pt x="1811" y="211"/>
                  </a:lnTo>
                  <a:lnTo>
                    <a:pt x="1558"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3" name="Google Shape;3843;p46">
              <a:extLst>
                <a:ext uri="{FF2B5EF4-FFF2-40B4-BE49-F238E27FC236}">
                  <a16:creationId xmlns:a16="http://schemas.microsoft.com/office/drawing/2014/main" id="{9DC11F2E-555A-7E8B-6FF1-8EE1791D519F}"/>
                </a:ext>
              </a:extLst>
            </p:cNvPr>
            <p:cNvSpPr/>
            <p:nvPr/>
          </p:nvSpPr>
          <p:spPr>
            <a:xfrm>
              <a:off x="7141875" y="1745450"/>
              <a:ext cx="103175" cy="207375"/>
            </a:xfrm>
            <a:custGeom>
              <a:avLst/>
              <a:gdLst/>
              <a:ahLst/>
              <a:cxnLst/>
              <a:rect l="l" t="t" r="r" b="b"/>
              <a:pathLst>
                <a:path w="4127" h="8295" extrusionOk="0">
                  <a:moveTo>
                    <a:pt x="1558" y="0"/>
                  </a:moveTo>
                  <a:lnTo>
                    <a:pt x="1" y="1895"/>
                  </a:lnTo>
                  <a:lnTo>
                    <a:pt x="422" y="2484"/>
                  </a:lnTo>
                  <a:lnTo>
                    <a:pt x="885" y="3200"/>
                  </a:lnTo>
                  <a:lnTo>
                    <a:pt x="1390" y="4084"/>
                  </a:lnTo>
                  <a:lnTo>
                    <a:pt x="1853" y="5095"/>
                  </a:lnTo>
                  <a:lnTo>
                    <a:pt x="2064" y="5642"/>
                  </a:lnTo>
                  <a:lnTo>
                    <a:pt x="2232" y="6189"/>
                  </a:lnTo>
                  <a:lnTo>
                    <a:pt x="2400" y="6737"/>
                  </a:lnTo>
                  <a:lnTo>
                    <a:pt x="2485" y="7284"/>
                  </a:lnTo>
                  <a:lnTo>
                    <a:pt x="2485" y="7789"/>
                  </a:lnTo>
                  <a:lnTo>
                    <a:pt x="2485" y="8295"/>
                  </a:lnTo>
                  <a:lnTo>
                    <a:pt x="2569" y="8252"/>
                  </a:lnTo>
                  <a:lnTo>
                    <a:pt x="2864" y="8084"/>
                  </a:lnTo>
                  <a:lnTo>
                    <a:pt x="3285" y="7789"/>
                  </a:lnTo>
                  <a:lnTo>
                    <a:pt x="3495" y="7621"/>
                  </a:lnTo>
                  <a:lnTo>
                    <a:pt x="3664" y="7368"/>
                  </a:lnTo>
                  <a:lnTo>
                    <a:pt x="3832" y="7074"/>
                  </a:lnTo>
                  <a:lnTo>
                    <a:pt x="4000" y="6737"/>
                  </a:lnTo>
                  <a:lnTo>
                    <a:pt x="4085" y="6400"/>
                  </a:lnTo>
                  <a:lnTo>
                    <a:pt x="4127" y="5979"/>
                  </a:lnTo>
                  <a:lnTo>
                    <a:pt x="4127" y="5516"/>
                  </a:lnTo>
                  <a:lnTo>
                    <a:pt x="4042" y="4968"/>
                  </a:lnTo>
                  <a:lnTo>
                    <a:pt x="3874" y="4421"/>
                  </a:lnTo>
                  <a:lnTo>
                    <a:pt x="3579" y="3790"/>
                  </a:lnTo>
                  <a:lnTo>
                    <a:pt x="2569" y="1727"/>
                  </a:lnTo>
                  <a:lnTo>
                    <a:pt x="1937" y="590"/>
                  </a:lnTo>
                  <a:lnTo>
                    <a:pt x="1643" y="127"/>
                  </a:lnTo>
                  <a:lnTo>
                    <a:pt x="155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4" name="Google Shape;3844;p46">
              <a:extLst>
                <a:ext uri="{FF2B5EF4-FFF2-40B4-BE49-F238E27FC236}">
                  <a16:creationId xmlns:a16="http://schemas.microsoft.com/office/drawing/2014/main" id="{DB04CB26-32A9-1823-04B7-E7256F4C100A}"/>
                </a:ext>
              </a:extLst>
            </p:cNvPr>
            <p:cNvSpPr/>
            <p:nvPr/>
          </p:nvSpPr>
          <p:spPr>
            <a:xfrm>
              <a:off x="7080825" y="1855975"/>
              <a:ext cx="167375" cy="232625"/>
            </a:xfrm>
            <a:custGeom>
              <a:avLst/>
              <a:gdLst/>
              <a:ahLst/>
              <a:cxnLst/>
              <a:rect l="l" t="t" r="r" b="b"/>
              <a:pathLst>
                <a:path w="6695" h="9305" extrusionOk="0">
                  <a:moveTo>
                    <a:pt x="6316" y="0"/>
                  </a:moveTo>
                  <a:lnTo>
                    <a:pt x="6274" y="463"/>
                  </a:lnTo>
                  <a:lnTo>
                    <a:pt x="6232" y="674"/>
                  </a:lnTo>
                  <a:lnTo>
                    <a:pt x="6190" y="926"/>
                  </a:lnTo>
                  <a:lnTo>
                    <a:pt x="6063" y="1179"/>
                  </a:lnTo>
                  <a:lnTo>
                    <a:pt x="5937" y="1390"/>
                  </a:lnTo>
                  <a:lnTo>
                    <a:pt x="5769" y="1642"/>
                  </a:lnTo>
                  <a:lnTo>
                    <a:pt x="5600" y="1853"/>
                  </a:lnTo>
                  <a:lnTo>
                    <a:pt x="5348" y="2063"/>
                  </a:lnTo>
                  <a:lnTo>
                    <a:pt x="5095" y="2316"/>
                  </a:lnTo>
                  <a:lnTo>
                    <a:pt x="4800" y="2484"/>
                  </a:lnTo>
                  <a:lnTo>
                    <a:pt x="4464" y="2695"/>
                  </a:lnTo>
                  <a:lnTo>
                    <a:pt x="4085" y="2863"/>
                  </a:lnTo>
                  <a:lnTo>
                    <a:pt x="3664" y="3031"/>
                  </a:lnTo>
                  <a:lnTo>
                    <a:pt x="3200" y="3200"/>
                  </a:lnTo>
                  <a:lnTo>
                    <a:pt x="2695" y="3326"/>
                  </a:lnTo>
                  <a:lnTo>
                    <a:pt x="2190" y="3453"/>
                  </a:lnTo>
                  <a:lnTo>
                    <a:pt x="1769" y="3663"/>
                  </a:lnTo>
                  <a:lnTo>
                    <a:pt x="1390" y="3958"/>
                  </a:lnTo>
                  <a:lnTo>
                    <a:pt x="1095" y="4252"/>
                  </a:lnTo>
                  <a:lnTo>
                    <a:pt x="843" y="4589"/>
                  </a:lnTo>
                  <a:lnTo>
                    <a:pt x="590" y="4926"/>
                  </a:lnTo>
                  <a:lnTo>
                    <a:pt x="422" y="5305"/>
                  </a:lnTo>
                  <a:lnTo>
                    <a:pt x="295" y="5684"/>
                  </a:lnTo>
                  <a:lnTo>
                    <a:pt x="169" y="6063"/>
                  </a:lnTo>
                  <a:lnTo>
                    <a:pt x="85" y="6400"/>
                  </a:lnTo>
                  <a:lnTo>
                    <a:pt x="1" y="7031"/>
                  </a:lnTo>
                  <a:lnTo>
                    <a:pt x="1" y="7452"/>
                  </a:lnTo>
                  <a:lnTo>
                    <a:pt x="1" y="7579"/>
                  </a:lnTo>
                  <a:lnTo>
                    <a:pt x="2022" y="9305"/>
                  </a:lnTo>
                  <a:lnTo>
                    <a:pt x="1980" y="9136"/>
                  </a:lnTo>
                  <a:lnTo>
                    <a:pt x="1895" y="8673"/>
                  </a:lnTo>
                  <a:lnTo>
                    <a:pt x="1811" y="8000"/>
                  </a:lnTo>
                  <a:lnTo>
                    <a:pt x="1769" y="7579"/>
                  </a:lnTo>
                  <a:lnTo>
                    <a:pt x="1811" y="7158"/>
                  </a:lnTo>
                  <a:lnTo>
                    <a:pt x="1853" y="6737"/>
                  </a:lnTo>
                  <a:lnTo>
                    <a:pt x="1937" y="6315"/>
                  </a:lnTo>
                  <a:lnTo>
                    <a:pt x="2064" y="5894"/>
                  </a:lnTo>
                  <a:lnTo>
                    <a:pt x="2274" y="5516"/>
                  </a:lnTo>
                  <a:lnTo>
                    <a:pt x="2527" y="5137"/>
                  </a:lnTo>
                  <a:lnTo>
                    <a:pt x="2864" y="4800"/>
                  </a:lnTo>
                  <a:lnTo>
                    <a:pt x="3285" y="4547"/>
                  </a:lnTo>
                  <a:lnTo>
                    <a:pt x="3537" y="4421"/>
                  </a:lnTo>
                  <a:lnTo>
                    <a:pt x="3790" y="4337"/>
                  </a:lnTo>
                  <a:lnTo>
                    <a:pt x="4548" y="4084"/>
                  </a:lnTo>
                  <a:lnTo>
                    <a:pt x="5137" y="3789"/>
                  </a:lnTo>
                  <a:lnTo>
                    <a:pt x="5642" y="3453"/>
                  </a:lnTo>
                  <a:lnTo>
                    <a:pt x="6021" y="3116"/>
                  </a:lnTo>
                  <a:lnTo>
                    <a:pt x="6274" y="2779"/>
                  </a:lnTo>
                  <a:lnTo>
                    <a:pt x="6484" y="2400"/>
                  </a:lnTo>
                  <a:lnTo>
                    <a:pt x="6611" y="2063"/>
                  </a:lnTo>
                  <a:lnTo>
                    <a:pt x="6653" y="1684"/>
                  </a:lnTo>
                  <a:lnTo>
                    <a:pt x="6695" y="1347"/>
                  </a:lnTo>
                  <a:lnTo>
                    <a:pt x="6653" y="1053"/>
                  </a:lnTo>
                  <a:lnTo>
                    <a:pt x="6611" y="758"/>
                  </a:lnTo>
                  <a:lnTo>
                    <a:pt x="6527" y="505"/>
                  </a:lnTo>
                  <a:lnTo>
                    <a:pt x="6358" y="126"/>
                  </a:lnTo>
                  <a:lnTo>
                    <a:pt x="6316"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45" name="Google Shape;3845;p46">
            <a:extLst>
              <a:ext uri="{FF2B5EF4-FFF2-40B4-BE49-F238E27FC236}">
                <a16:creationId xmlns:a16="http://schemas.microsoft.com/office/drawing/2014/main" id="{2D927A7A-1067-D10C-9C2C-FE772409921F}"/>
              </a:ext>
            </a:extLst>
          </p:cNvPr>
          <p:cNvGrpSpPr/>
          <p:nvPr/>
        </p:nvGrpSpPr>
        <p:grpSpPr>
          <a:xfrm flipH="1">
            <a:off x="7488727" y="845125"/>
            <a:ext cx="301050" cy="472625"/>
            <a:chOff x="6150375" y="1077075"/>
            <a:chExt cx="301050" cy="472625"/>
          </a:xfrm>
        </p:grpSpPr>
        <p:sp>
          <p:nvSpPr>
            <p:cNvPr id="3846" name="Google Shape;3846;p46">
              <a:extLst>
                <a:ext uri="{FF2B5EF4-FFF2-40B4-BE49-F238E27FC236}">
                  <a16:creationId xmlns:a16="http://schemas.microsoft.com/office/drawing/2014/main" id="{F6509C2B-BB5A-72A7-DE39-7A34205BE082}"/>
                </a:ext>
              </a:extLst>
            </p:cNvPr>
            <p:cNvSpPr/>
            <p:nvPr/>
          </p:nvSpPr>
          <p:spPr>
            <a:xfrm>
              <a:off x="6150375" y="1077075"/>
              <a:ext cx="108425" cy="197900"/>
            </a:xfrm>
            <a:custGeom>
              <a:avLst/>
              <a:gdLst/>
              <a:ahLst/>
              <a:cxnLst/>
              <a:rect l="l" t="t" r="r" b="b"/>
              <a:pathLst>
                <a:path w="4337" h="7916" extrusionOk="0">
                  <a:moveTo>
                    <a:pt x="3074" y="0"/>
                  </a:moveTo>
                  <a:lnTo>
                    <a:pt x="2821" y="211"/>
                  </a:lnTo>
                  <a:lnTo>
                    <a:pt x="2231" y="758"/>
                  </a:lnTo>
                  <a:lnTo>
                    <a:pt x="1810" y="1137"/>
                  </a:lnTo>
                  <a:lnTo>
                    <a:pt x="1432" y="1600"/>
                  </a:lnTo>
                  <a:lnTo>
                    <a:pt x="1010" y="2106"/>
                  </a:lnTo>
                  <a:lnTo>
                    <a:pt x="632" y="2653"/>
                  </a:lnTo>
                  <a:lnTo>
                    <a:pt x="337" y="3242"/>
                  </a:lnTo>
                  <a:lnTo>
                    <a:pt x="211" y="3537"/>
                  </a:lnTo>
                  <a:lnTo>
                    <a:pt x="126" y="3874"/>
                  </a:lnTo>
                  <a:lnTo>
                    <a:pt x="42" y="4211"/>
                  </a:lnTo>
                  <a:lnTo>
                    <a:pt x="0" y="4547"/>
                  </a:lnTo>
                  <a:lnTo>
                    <a:pt x="0" y="4842"/>
                  </a:lnTo>
                  <a:lnTo>
                    <a:pt x="0" y="5221"/>
                  </a:lnTo>
                  <a:lnTo>
                    <a:pt x="84" y="5558"/>
                  </a:lnTo>
                  <a:lnTo>
                    <a:pt x="211" y="5895"/>
                  </a:lnTo>
                  <a:lnTo>
                    <a:pt x="337" y="6232"/>
                  </a:lnTo>
                  <a:lnTo>
                    <a:pt x="547" y="6568"/>
                  </a:lnTo>
                  <a:lnTo>
                    <a:pt x="800" y="6905"/>
                  </a:lnTo>
                  <a:lnTo>
                    <a:pt x="1137" y="7242"/>
                  </a:lnTo>
                  <a:lnTo>
                    <a:pt x="1474" y="7579"/>
                  </a:lnTo>
                  <a:lnTo>
                    <a:pt x="1937" y="7916"/>
                  </a:lnTo>
                  <a:lnTo>
                    <a:pt x="1937" y="7495"/>
                  </a:lnTo>
                  <a:lnTo>
                    <a:pt x="2021" y="6989"/>
                  </a:lnTo>
                  <a:lnTo>
                    <a:pt x="2189" y="6274"/>
                  </a:lnTo>
                  <a:lnTo>
                    <a:pt x="2442" y="5474"/>
                  </a:lnTo>
                  <a:lnTo>
                    <a:pt x="2652" y="5011"/>
                  </a:lnTo>
                  <a:lnTo>
                    <a:pt x="2905" y="4505"/>
                  </a:lnTo>
                  <a:lnTo>
                    <a:pt x="3158" y="4000"/>
                  </a:lnTo>
                  <a:lnTo>
                    <a:pt x="3495" y="3453"/>
                  </a:lnTo>
                  <a:lnTo>
                    <a:pt x="3916" y="2863"/>
                  </a:lnTo>
                  <a:lnTo>
                    <a:pt x="4337" y="2316"/>
                  </a:lnTo>
                  <a:lnTo>
                    <a:pt x="3074"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7" name="Google Shape;3847;p46">
              <a:extLst>
                <a:ext uri="{FF2B5EF4-FFF2-40B4-BE49-F238E27FC236}">
                  <a16:creationId xmlns:a16="http://schemas.microsoft.com/office/drawing/2014/main" id="{AD5BBFDD-A952-2CC8-6565-D029FB552114}"/>
                </a:ext>
              </a:extLst>
            </p:cNvPr>
            <p:cNvSpPr/>
            <p:nvPr/>
          </p:nvSpPr>
          <p:spPr>
            <a:xfrm>
              <a:off x="6158775" y="1206525"/>
              <a:ext cx="231600" cy="101075"/>
            </a:xfrm>
            <a:custGeom>
              <a:avLst/>
              <a:gdLst/>
              <a:ahLst/>
              <a:cxnLst/>
              <a:rect l="l" t="t" r="r" b="b"/>
              <a:pathLst>
                <a:path w="9264" h="4043" extrusionOk="0">
                  <a:moveTo>
                    <a:pt x="7664" y="1"/>
                  </a:moveTo>
                  <a:lnTo>
                    <a:pt x="7453" y="211"/>
                  </a:lnTo>
                  <a:lnTo>
                    <a:pt x="6864" y="717"/>
                  </a:lnTo>
                  <a:lnTo>
                    <a:pt x="6400" y="1011"/>
                  </a:lnTo>
                  <a:lnTo>
                    <a:pt x="5937" y="1348"/>
                  </a:lnTo>
                  <a:lnTo>
                    <a:pt x="5390" y="1643"/>
                  </a:lnTo>
                  <a:lnTo>
                    <a:pt x="4801" y="1938"/>
                  </a:lnTo>
                  <a:lnTo>
                    <a:pt x="4211" y="2190"/>
                  </a:lnTo>
                  <a:lnTo>
                    <a:pt x="3580" y="2359"/>
                  </a:lnTo>
                  <a:lnTo>
                    <a:pt x="2948" y="2485"/>
                  </a:lnTo>
                  <a:lnTo>
                    <a:pt x="2316" y="2485"/>
                  </a:lnTo>
                  <a:lnTo>
                    <a:pt x="1980" y="2401"/>
                  </a:lnTo>
                  <a:lnTo>
                    <a:pt x="1685" y="2359"/>
                  </a:lnTo>
                  <a:lnTo>
                    <a:pt x="1390" y="2232"/>
                  </a:lnTo>
                  <a:lnTo>
                    <a:pt x="1096" y="2064"/>
                  </a:lnTo>
                  <a:lnTo>
                    <a:pt x="801" y="1896"/>
                  </a:lnTo>
                  <a:lnTo>
                    <a:pt x="506" y="1643"/>
                  </a:lnTo>
                  <a:lnTo>
                    <a:pt x="253" y="1348"/>
                  </a:lnTo>
                  <a:lnTo>
                    <a:pt x="1" y="1011"/>
                  </a:lnTo>
                  <a:lnTo>
                    <a:pt x="85" y="1264"/>
                  </a:lnTo>
                  <a:lnTo>
                    <a:pt x="211" y="1559"/>
                  </a:lnTo>
                  <a:lnTo>
                    <a:pt x="422" y="1896"/>
                  </a:lnTo>
                  <a:lnTo>
                    <a:pt x="674" y="2317"/>
                  </a:lnTo>
                  <a:lnTo>
                    <a:pt x="1011" y="2696"/>
                  </a:lnTo>
                  <a:lnTo>
                    <a:pt x="1390" y="3117"/>
                  </a:lnTo>
                  <a:lnTo>
                    <a:pt x="1895" y="3453"/>
                  </a:lnTo>
                  <a:lnTo>
                    <a:pt x="2148" y="3622"/>
                  </a:lnTo>
                  <a:lnTo>
                    <a:pt x="2443" y="3748"/>
                  </a:lnTo>
                  <a:lnTo>
                    <a:pt x="2780" y="3874"/>
                  </a:lnTo>
                  <a:lnTo>
                    <a:pt x="3116" y="3959"/>
                  </a:lnTo>
                  <a:lnTo>
                    <a:pt x="3495" y="4001"/>
                  </a:lnTo>
                  <a:lnTo>
                    <a:pt x="3874" y="4043"/>
                  </a:lnTo>
                  <a:lnTo>
                    <a:pt x="4295" y="4043"/>
                  </a:lnTo>
                  <a:lnTo>
                    <a:pt x="4716" y="4001"/>
                  </a:lnTo>
                  <a:lnTo>
                    <a:pt x="5179" y="3916"/>
                  </a:lnTo>
                  <a:lnTo>
                    <a:pt x="5685" y="3790"/>
                  </a:lnTo>
                  <a:lnTo>
                    <a:pt x="6190" y="3622"/>
                  </a:lnTo>
                  <a:lnTo>
                    <a:pt x="6737" y="3369"/>
                  </a:lnTo>
                  <a:lnTo>
                    <a:pt x="7327" y="3074"/>
                  </a:lnTo>
                  <a:lnTo>
                    <a:pt x="7958" y="2738"/>
                  </a:lnTo>
                  <a:lnTo>
                    <a:pt x="8590" y="2359"/>
                  </a:lnTo>
                  <a:lnTo>
                    <a:pt x="9263" y="1896"/>
                  </a:lnTo>
                  <a:lnTo>
                    <a:pt x="7664"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8" name="Google Shape;3848;p46">
              <a:extLst>
                <a:ext uri="{FF2B5EF4-FFF2-40B4-BE49-F238E27FC236}">
                  <a16:creationId xmlns:a16="http://schemas.microsoft.com/office/drawing/2014/main" id="{2FB8E32E-5D53-A4F6-27E5-F9EA8D0288C0}"/>
                </a:ext>
              </a:extLst>
            </p:cNvPr>
            <p:cNvSpPr/>
            <p:nvPr/>
          </p:nvSpPr>
          <p:spPr>
            <a:xfrm>
              <a:off x="6286150" y="1206525"/>
              <a:ext cx="104225" cy="207400"/>
            </a:xfrm>
            <a:custGeom>
              <a:avLst/>
              <a:gdLst/>
              <a:ahLst/>
              <a:cxnLst/>
              <a:rect l="l" t="t" r="r" b="b"/>
              <a:pathLst>
                <a:path w="4169" h="8296" extrusionOk="0">
                  <a:moveTo>
                    <a:pt x="2569" y="1"/>
                  </a:moveTo>
                  <a:lnTo>
                    <a:pt x="2526" y="127"/>
                  </a:lnTo>
                  <a:lnTo>
                    <a:pt x="2232" y="590"/>
                  </a:lnTo>
                  <a:lnTo>
                    <a:pt x="1600" y="1727"/>
                  </a:lnTo>
                  <a:lnTo>
                    <a:pt x="548" y="3790"/>
                  </a:lnTo>
                  <a:lnTo>
                    <a:pt x="295" y="4422"/>
                  </a:lnTo>
                  <a:lnTo>
                    <a:pt x="127" y="4969"/>
                  </a:lnTo>
                  <a:lnTo>
                    <a:pt x="42" y="5516"/>
                  </a:lnTo>
                  <a:lnTo>
                    <a:pt x="0" y="5980"/>
                  </a:lnTo>
                  <a:lnTo>
                    <a:pt x="84" y="6401"/>
                  </a:lnTo>
                  <a:lnTo>
                    <a:pt x="169" y="6737"/>
                  </a:lnTo>
                  <a:lnTo>
                    <a:pt x="295" y="7074"/>
                  </a:lnTo>
                  <a:lnTo>
                    <a:pt x="463" y="7369"/>
                  </a:lnTo>
                  <a:lnTo>
                    <a:pt x="674" y="7622"/>
                  </a:lnTo>
                  <a:lnTo>
                    <a:pt x="884" y="7790"/>
                  </a:lnTo>
                  <a:lnTo>
                    <a:pt x="1263" y="8085"/>
                  </a:lnTo>
                  <a:lnTo>
                    <a:pt x="1558" y="8253"/>
                  </a:lnTo>
                  <a:lnTo>
                    <a:pt x="1684" y="8295"/>
                  </a:lnTo>
                  <a:lnTo>
                    <a:pt x="1642" y="7790"/>
                  </a:lnTo>
                  <a:lnTo>
                    <a:pt x="1684" y="7285"/>
                  </a:lnTo>
                  <a:lnTo>
                    <a:pt x="1769" y="6737"/>
                  </a:lnTo>
                  <a:lnTo>
                    <a:pt x="1895" y="6190"/>
                  </a:lnTo>
                  <a:lnTo>
                    <a:pt x="2105" y="5643"/>
                  </a:lnTo>
                  <a:lnTo>
                    <a:pt x="2316" y="5095"/>
                  </a:lnTo>
                  <a:lnTo>
                    <a:pt x="2779" y="4085"/>
                  </a:lnTo>
                  <a:lnTo>
                    <a:pt x="3284" y="3201"/>
                  </a:lnTo>
                  <a:lnTo>
                    <a:pt x="3705" y="2485"/>
                  </a:lnTo>
                  <a:lnTo>
                    <a:pt x="4168" y="1896"/>
                  </a:lnTo>
                  <a:lnTo>
                    <a:pt x="256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9" name="Google Shape;3849;p46">
              <a:extLst>
                <a:ext uri="{FF2B5EF4-FFF2-40B4-BE49-F238E27FC236}">
                  <a16:creationId xmlns:a16="http://schemas.microsoft.com/office/drawing/2014/main" id="{5B9F19B8-8568-7869-8A13-BE5EB248B262}"/>
                </a:ext>
              </a:extLst>
            </p:cNvPr>
            <p:cNvSpPr/>
            <p:nvPr/>
          </p:nvSpPr>
          <p:spPr>
            <a:xfrm>
              <a:off x="6284050" y="1317050"/>
              <a:ext cx="167375" cy="232650"/>
            </a:xfrm>
            <a:custGeom>
              <a:avLst/>
              <a:gdLst/>
              <a:ahLst/>
              <a:cxnLst/>
              <a:rect l="l" t="t" r="r" b="b"/>
              <a:pathLst>
                <a:path w="6695" h="9306" extrusionOk="0">
                  <a:moveTo>
                    <a:pt x="379" y="1"/>
                  </a:moveTo>
                  <a:lnTo>
                    <a:pt x="295" y="127"/>
                  </a:lnTo>
                  <a:lnTo>
                    <a:pt x="168" y="506"/>
                  </a:lnTo>
                  <a:lnTo>
                    <a:pt x="84" y="759"/>
                  </a:lnTo>
                  <a:lnTo>
                    <a:pt x="42" y="1053"/>
                  </a:lnTo>
                  <a:lnTo>
                    <a:pt x="0" y="1348"/>
                  </a:lnTo>
                  <a:lnTo>
                    <a:pt x="0" y="1685"/>
                  </a:lnTo>
                  <a:lnTo>
                    <a:pt x="84" y="2064"/>
                  </a:lnTo>
                  <a:lnTo>
                    <a:pt x="211" y="2401"/>
                  </a:lnTo>
                  <a:lnTo>
                    <a:pt x="379" y="2779"/>
                  </a:lnTo>
                  <a:lnTo>
                    <a:pt x="674" y="3116"/>
                  </a:lnTo>
                  <a:lnTo>
                    <a:pt x="1053" y="3453"/>
                  </a:lnTo>
                  <a:lnTo>
                    <a:pt x="1516" y="3790"/>
                  </a:lnTo>
                  <a:lnTo>
                    <a:pt x="2147" y="4085"/>
                  </a:lnTo>
                  <a:lnTo>
                    <a:pt x="2863" y="4337"/>
                  </a:lnTo>
                  <a:lnTo>
                    <a:pt x="3158" y="4421"/>
                  </a:lnTo>
                  <a:lnTo>
                    <a:pt x="3368" y="4548"/>
                  </a:lnTo>
                  <a:lnTo>
                    <a:pt x="3789" y="4800"/>
                  </a:lnTo>
                  <a:lnTo>
                    <a:pt x="4126" y="5137"/>
                  </a:lnTo>
                  <a:lnTo>
                    <a:pt x="4421" y="5516"/>
                  </a:lnTo>
                  <a:lnTo>
                    <a:pt x="4589" y="5895"/>
                  </a:lnTo>
                  <a:lnTo>
                    <a:pt x="4758" y="6316"/>
                  </a:lnTo>
                  <a:lnTo>
                    <a:pt x="4842" y="6737"/>
                  </a:lnTo>
                  <a:lnTo>
                    <a:pt x="4884" y="7158"/>
                  </a:lnTo>
                  <a:lnTo>
                    <a:pt x="4884" y="7579"/>
                  </a:lnTo>
                  <a:lnTo>
                    <a:pt x="4884" y="8000"/>
                  </a:lnTo>
                  <a:lnTo>
                    <a:pt x="4800" y="8674"/>
                  </a:lnTo>
                  <a:lnTo>
                    <a:pt x="4716" y="9137"/>
                  </a:lnTo>
                  <a:lnTo>
                    <a:pt x="4673" y="9305"/>
                  </a:lnTo>
                  <a:lnTo>
                    <a:pt x="4673" y="9305"/>
                  </a:lnTo>
                  <a:lnTo>
                    <a:pt x="6694" y="7579"/>
                  </a:lnTo>
                  <a:lnTo>
                    <a:pt x="6694" y="7453"/>
                  </a:lnTo>
                  <a:lnTo>
                    <a:pt x="6652" y="7032"/>
                  </a:lnTo>
                  <a:lnTo>
                    <a:pt x="6568" y="6400"/>
                  </a:lnTo>
                  <a:lnTo>
                    <a:pt x="6484" y="6063"/>
                  </a:lnTo>
                  <a:lnTo>
                    <a:pt x="6400" y="5685"/>
                  </a:lnTo>
                  <a:lnTo>
                    <a:pt x="6231" y="5306"/>
                  </a:lnTo>
                  <a:lnTo>
                    <a:pt x="6063" y="4927"/>
                  </a:lnTo>
                  <a:lnTo>
                    <a:pt x="5852" y="4590"/>
                  </a:lnTo>
                  <a:lnTo>
                    <a:pt x="5600" y="4253"/>
                  </a:lnTo>
                  <a:lnTo>
                    <a:pt x="5263" y="3958"/>
                  </a:lnTo>
                  <a:lnTo>
                    <a:pt x="4884" y="3664"/>
                  </a:lnTo>
                  <a:lnTo>
                    <a:pt x="4463" y="3453"/>
                  </a:lnTo>
                  <a:lnTo>
                    <a:pt x="4000" y="3327"/>
                  </a:lnTo>
                  <a:lnTo>
                    <a:pt x="3495" y="3201"/>
                  </a:lnTo>
                  <a:lnTo>
                    <a:pt x="3031" y="3032"/>
                  </a:lnTo>
                  <a:lnTo>
                    <a:pt x="2610" y="2864"/>
                  </a:lnTo>
                  <a:lnTo>
                    <a:pt x="2231" y="2695"/>
                  </a:lnTo>
                  <a:lnTo>
                    <a:pt x="1895" y="2485"/>
                  </a:lnTo>
                  <a:lnTo>
                    <a:pt x="1600" y="2316"/>
                  </a:lnTo>
                  <a:lnTo>
                    <a:pt x="1305" y="2064"/>
                  </a:lnTo>
                  <a:lnTo>
                    <a:pt x="1095" y="1853"/>
                  </a:lnTo>
                  <a:lnTo>
                    <a:pt x="884" y="1643"/>
                  </a:lnTo>
                  <a:lnTo>
                    <a:pt x="758" y="1390"/>
                  </a:lnTo>
                  <a:lnTo>
                    <a:pt x="589" y="1180"/>
                  </a:lnTo>
                  <a:lnTo>
                    <a:pt x="505" y="927"/>
                  </a:lnTo>
                  <a:lnTo>
                    <a:pt x="421" y="674"/>
                  </a:lnTo>
                  <a:lnTo>
                    <a:pt x="379" y="464"/>
                  </a:lnTo>
                  <a:lnTo>
                    <a:pt x="379"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50" name="Google Shape;3850;p46">
            <a:extLst>
              <a:ext uri="{FF2B5EF4-FFF2-40B4-BE49-F238E27FC236}">
                <a16:creationId xmlns:a16="http://schemas.microsoft.com/office/drawing/2014/main" id="{61C1B35F-5157-2812-3F10-339B083522A7}"/>
              </a:ext>
            </a:extLst>
          </p:cNvPr>
          <p:cNvGrpSpPr/>
          <p:nvPr/>
        </p:nvGrpSpPr>
        <p:grpSpPr>
          <a:xfrm>
            <a:off x="3406075" y="1060962"/>
            <a:ext cx="2433200" cy="393300"/>
            <a:chOff x="3406075" y="1282762"/>
            <a:chExt cx="2433200" cy="393300"/>
          </a:xfrm>
        </p:grpSpPr>
        <p:sp>
          <p:nvSpPr>
            <p:cNvPr id="3851" name="Google Shape;3851;p46">
              <a:extLst>
                <a:ext uri="{FF2B5EF4-FFF2-40B4-BE49-F238E27FC236}">
                  <a16:creationId xmlns:a16="http://schemas.microsoft.com/office/drawing/2014/main" id="{F5A7C79C-3EE0-1EB5-296E-03B78B772E3F}"/>
                </a:ext>
              </a:extLst>
            </p:cNvPr>
            <p:cNvSpPr/>
            <p:nvPr/>
          </p:nvSpPr>
          <p:spPr>
            <a:xfrm>
              <a:off x="3406075" y="1282762"/>
              <a:ext cx="413700" cy="393300"/>
            </a:xfrm>
            <a:prstGeom prst="star5">
              <a:avLst>
                <a:gd name="adj" fmla="val 19098"/>
                <a:gd name="hf" fmla="val 105146"/>
                <a:gd name="vf" fmla="val 11055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2" name="Google Shape;3852;p46">
              <a:extLst>
                <a:ext uri="{FF2B5EF4-FFF2-40B4-BE49-F238E27FC236}">
                  <a16:creationId xmlns:a16="http://schemas.microsoft.com/office/drawing/2014/main" id="{B5447FE1-D05D-D9CA-B5ED-D21C08FE9504}"/>
                </a:ext>
              </a:extLst>
            </p:cNvPr>
            <p:cNvSpPr/>
            <p:nvPr/>
          </p:nvSpPr>
          <p:spPr>
            <a:xfrm>
              <a:off x="3910950" y="1282762"/>
              <a:ext cx="413700" cy="393300"/>
            </a:xfrm>
            <a:prstGeom prst="star5">
              <a:avLst>
                <a:gd name="adj" fmla="val 19098"/>
                <a:gd name="hf" fmla="val 105146"/>
                <a:gd name="vf" fmla="val 11055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3" name="Google Shape;3853;p46">
              <a:extLst>
                <a:ext uri="{FF2B5EF4-FFF2-40B4-BE49-F238E27FC236}">
                  <a16:creationId xmlns:a16="http://schemas.microsoft.com/office/drawing/2014/main" id="{5E723561-EAC6-F2F1-3FCE-459459DEF38D}"/>
                </a:ext>
              </a:extLst>
            </p:cNvPr>
            <p:cNvSpPr/>
            <p:nvPr/>
          </p:nvSpPr>
          <p:spPr>
            <a:xfrm>
              <a:off x="4415825" y="1282762"/>
              <a:ext cx="413700" cy="393300"/>
            </a:xfrm>
            <a:prstGeom prst="star5">
              <a:avLst>
                <a:gd name="adj" fmla="val 19098"/>
                <a:gd name="hf" fmla="val 105146"/>
                <a:gd name="vf" fmla="val 11055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4" name="Google Shape;3854;p46">
              <a:extLst>
                <a:ext uri="{FF2B5EF4-FFF2-40B4-BE49-F238E27FC236}">
                  <a16:creationId xmlns:a16="http://schemas.microsoft.com/office/drawing/2014/main" id="{AE5E4715-5545-6DC5-4D96-B8F50CE52177}"/>
                </a:ext>
              </a:extLst>
            </p:cNvPr>
            <p:cNvSpPr/>
            <p:nvPr/>
          </p:nvSpPr>
          <p:spPr>
            <a:xfrm>
              <a:off x="4920700" y="1282762"/>
              <a:ext cx="413700" cy="393300"/>
            </a:xfrm>
            <a:prstGeom prst="star5">
              <a:avLst>
                <a:gd name="adj" fmla="val 19098"/>
                <a:gd name="hf" fmla="val 105146"/>
                <a:gd name="vf" fmla="val 11055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5" name="Google Shape;3855;p46">
              <a:extLst>
                <a:ext uri="{FF2B5EF4-FFF2-40B4-BE49-F238E27FC236}">
                  <a16:creationId xmlns:a16="http://schemas.microsoft.com/office/drawing/2014/main" id="{369070BA-3237-DC3D-F8AD-3BA579F9FE17}"/>
                </a:ext>
              </a:extLst>
            </p:cNvPr>
            <p:cNvSpPr/>
            <p:nvPr/>
          </p:nvSpPr>
          <p:spPr>
            <a:xfrm>
              <a:off x="5425575" y="1282762"/>
              <a:ext cx="413700" cy="393300"/>
            </a:xfrm>
            <a:prstGeom prst="star5">
              <a:avLst>
                <a:gd name="adj" fmla="val 19098"/>
                <a:gd name="hf" fmla="val 105146"/>
                <a:gd name="vf" fmla="val 11055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56" name="Google Shape;3856;p46">
            <a:extLst>
              <a:ext uri="{FF2B5EF4-FFF2-40B4-BE49-F238E27FC236}">
                <a16:creationId xmlns:a16="http://schemas.microsoft.com/office/drawing/2014/main" id="{CE2FB578-14CF-EC30-0BD5-7F416CE924B8}"/>
              </a:ext>
            </a:extLst>
          </p:cNvPr>
          <p:cNvGrpSpPr/>
          <p:nvPr/>
        </p:nvGrpSpPr>
        <p:grpSpPr>
          <a:xfrm>
            <a:off x="2352638" y="1317762"/>
            <a:ext cx="4439700" cy="0"/>
            <a:chOff x="2352638" y="1539562"/>
            <a:chExt cx="4439700" cy="0"/>
          </a:xfrm>
        </p:grpSpPr>
        <p:cxnSp>
          <p:nvCxnSpPr>
            <p:cNvPr id="3857" name="Google Shape;3857;p46">
              <a:extLst>
                <a:ext uri="{FF2B5EF4-FFF2-40B4-BE49-F238E27FC236}">
                  <a16:creationId xmlns:a16="http://schemas.microsoft.com/office/drawing/2014/main" id="{F2806E34-B2C3-7056-B697-9EF3F7BCCAB6}"/>
                </a:ext>
              </a:extLst>
            </p:cNvPr>
            <p:cNvCxnSpPr/>
            <p:nvPr/>
          </p:nvCxnSpPr>
          <p:spPr>
            <a:xfrm>
              <a:off x="2352638" y="1539562"/>
              <a:ext cx="861900" cy="0"/>
            </a:xfrm>
            <a:prstGeom prst="straightConnector1">
              <a:avLst/>
            </a:prstGeom>
            <a:noFill/>
            <a:ln w="28575" cap="flat" cmpd="sng">
              <a:solidFill>
                <a:schemeClr val="accent3"/>
              </a:solidFill>
              <a:prstDash val="solid"/>
              <a:round/>
              <a:headEnd type="none" w="med" len="med"/>
              <a:tailEnd type="none" w="med" len="med"/>
            </a:ln>
          </p:spPr>
        </p:cxnSp>
        <p:cxnSp>
          <p:nvCxnSpPr>
            <p:cNvPr id="3858" name="Google Shape;3858;p46">
              <a:extLst>
                <a:ext uri="{FF2B5EF4-FFF2-40B4-BE49-F238E27FC236}">
                  <a16:creationId xmlns:a16="http://schemas.microsoft.com/office/drawing/2014/main" id="{438F4BD4-C538-849C-A818-42348D2E029A}"/>
                </a:ext>
              </a:extLst>
            </p:cNvPr>
            <p:cNvCxnSpPr/>
            <p:nvPr/>
          </p:nvCxnSpPr>
          <p:spPr>
            <a:xfrm>
              <a:off x="5930438" y="1539562"/>
              <a:ext cx="861900" cy="0"/>
            </a:xfrm>
            <a:prstGeom prst="straightConnector1">
              <a:avLst/>
            </a:prstGeom>
            <a:noFill/>
            <a:ln w="28575" cap="flat" cmpd="sng">
              <a:solidFill>
                <a:schemeClr val="accent3"/>
              </a:solidFill>
              <a:prstDash val="solid"/>
              <a:round/>
              <a:headEnd type="none" w="med" len="med"/>
              <a:tailEnd type="none" w="med" len="med"/>
            </a:ln>
          </p:spPr>
        </p:cxnSp>
      </p:grpSp>
      <p:cxnSp>
        <p:nvCxnSpPr>
          <p:cNvPr id="3859" name="Google Shape;3859;p46">
            <a:extLst>
              <a:ext uri="{FF2B5EF4-FFF2-40B4-BE49-F238E27FC236}">
                <a16:creationId xmlns:a16="http://schemas.microsoft.com/office/drawing/2014/main" id="{D9900831-63FC-3F25-A5AD-A20332F120CE}"/>
              </a:ext>
            </a:extLst>
          </p:cNvPr>
          <p:cNvCxnSpPr/>
          <p:nvPr/>
        </p:nvCxnSpPr>
        <p:spPr>
          <a:xfrm>
            <a:off x="3053538" y="4070962"/>
            <a:ext cx="3246900" cy="0"/>
          </a:xfrm>
          <a:prstGeom prst="straightConnector1">
            <a:avLst/>
          </a:prstGeom>
          <a:noFill/>
          <a:ln w="28575" cap="flat" cmpd="sng">
            <a:solidFill>
              <a:schemeClr val="accent3"/>
            </a:solidFill>
            <a:prstDash val="solid"/>
            <a:round/>
            <a:headEnd type="none" w="med" len="med"/>
            <a:tailEnd type="none" w="med" len="med"/>
          </a:ln>
        </p:spPr>
      </p:cxnSp>
      <p:grpSp>
        <p:nvGrpSpPr>
          <p:cNvPr id="3860" name="Google Shape;3860;p46">
            <a:extLst>
              <a:ext uri="{FF2B5EF4-FFF2-40B4-BE49-F238E27FC236}">
                <a16:creationId xmlns:a16="http://schemas.microsoft.com/office/drawing/2014/main" id="{EEBC6DC2-9E99-415D-9870-03EB0A4F77A7}"/>
              </a:ext>
            </a:extLst>
          </p:cNvPr>
          <p:cNvGrpSpPr/>
          <p:nvPr/>
        </p:nvGrpSpPr>
        <p:grpSpPr>
          <a:xfrm>
            <a:off x="1489570" y="3491077"/>
            <a:ext cx="535383" cy="1557745"/>
            <a:chOff x="1527695" y="682302"/>
            <a:chExt cx="535383" cy="1557745"/>
          </a:xfrm>
        </p:grpSpPr>
        <p:sp>
          <p:nvSpPr>
            <p:cNvPr id="3861" name="Google Shape;3861;p46">
              <a:extLst>
                <a:ext uri="{FF2B5EF4-FFF2-40B4-BE49-F238E27FC236}">
                  <a16:creationId xmlns:a16="http://schemas.microsoft.com/office/drawing/2014/main" id="{DAC3D307-9F97-C70A-4743-1C8FCC00B0E8}"/>
                </a:ext>
              </a:extLst>
            </p:cNvPr>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62" name="Google Shape;3862;p46">
              <a:extLst>
                <a:ext uri="{FF2B5EF4-FFF2-40B4-BE49-F238E27FC236}">
                  <a16:creationId xmlns:a16="http://schemas.microsoft.com/office/drawing/2014/main" id="{C6894B27-C3FF-4AC2-E740-932832909E83}"/>
                </a:ext>
              </a:extLst>
            </p:cNvPr>
            <p:cNvGrpSpPr/>
            <p:nvPr/>
          </p:nvGrpSpPr>
          <p:grpSpPr>
            <a:xfrm>
              <a:off x="1527695" y="682302"/>
              <a:ext cx="535383" cy="1557745"/>
              <a:chOff x="238125" y="2522225"/>
              <a:chExt cx="452564" cy="1316775"/>
            </a:xfrm>
          </p:grpSpPr>
          <p:sp>
            <p:nvSpPr>
              <p:cNvPr id="3863" name="Google Shape;3863;p46">
                <a:extLst>
                  <a:ext uri="{FF2B5EF4-FFF2-40B4-BE49-F238E27FC236}">
                    <a16:creationId xmlns:a16="http://schemas.microsoft.com/office/drawing/2014/main" id="{6A562BF1-01CE-3508-14B5-069CE5DE1723}"/>
                  </a:ext>
                </a:extLst>
              </p:cNvPr>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4" name="Google Shape;3864;p46">
                <a:extLst>
                  <a:ext uri="{FF2B5EF4-FFF2-40B4-BE49-F238E27FC236}">
                    <a16:creationId xmlns:a16="http://schemas.microsoft.com/office/drawing/2014/main" id="{05F06B27-DD2D-56D3-9889-562915FE196E}"/>
                  </a:ext>
                </a:extLst>
              </p:cNvPr>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5" name="Google Shape;3865;p46">
                <a:extLst>
                  <a:ext uri="{FF2B5EF4-FFF2-40B4-BE49-F238E27FC236}">
                    <a16:creationId xmlns:a16="http://schemas.microsoft.com/office/drawing/2014/main" id="{6D9FA578-EB8C-E0D7-92E4-327342020F3A}"/>
                  </a:ext>
                </a:extLst>
              </p:cNvPr>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6" name="Google Shape;3866;p46">
                <a:extLst>
                  <a:ext uri="{FF2B5EF4-FFF2-40B4-BE49-F238E27FC236}">
                    <a16:creationId xmlns:a16="http://schemas.microsoft.com/office/drawing/2014/main" id="{48FB6C6B-B318-F6A1-94F2-72D4513F1AB8}"/>
                  </a:ext>
                </a:extLst>
              </p:cNvPr>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7" name="Google Shape;3867;p46">
                <a:extLst>
                  <a:ext uri="{FF2B5EF4-FFF2-40B4-BE49-F238E27FC236}">
                    <a16:creationId xmlns:a16="http://schemas.microsoft.com/office/drawing/2014/main" id="{453DD864-1308-2DCC-9697-A4F75DCC3888}"/>
                  </a:ext>
                </a:extLst>
              </p:cNvPr>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868" name="Google Shape;3868;p46">
            <a:extLst>
              <a:ext uri="{FF2B5EF4-FFF2-40B4-BE49-F238E27FC236}">
                <a16:creationId xmlns:a16="http://schemas.microsoft.com/office/drawing/2014/main" id="{A0D0FB80-6389-5A13-9D70-48065036DBC7}"/>
              </a:ext>
            </a:extLst>
          </p:cNvPr>
          <p:cNvGrpSpPr/>
          <p:nvPr/>
        </p:nvGrpSpPr>
        <p:grpSpPr>
          <a:xfrm>
            <a:off x="7864413" y="1932821"/>
            <a:ext cx="401700" cy="1032459"/>
            <a:chOff x="783488" y="2321096"/>
            <a:chExt cx="401700" cy="1032459"/>
          </a:xfrm>
        </p:grpSpPr>
        <p:sp>
          <p:nvSpPr>
            <p:cNvPr id="3869" name="Google Shape;3869;p46">
              <a:extLst>
                <a:ext uri="{FF2B5EF4-FFF2-40B4-BE49-F238E27FC236}">
                  <a16:creationId xmlns:a16="http://schemas.microsoft.com/office/drawing/2014/main" id="{E08E72F9-D48F-1D19-05CF-8907EDDF9EAD}"/>
                </a:ext>
              </a:extLst>
            </p:cNvPr>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70" name="Google Shape;3870;p46">
              <a:extLst>
                <a:ext uri="{FF2B5EF4-FFF2-40B4-BE49-F238E27FC236}">
                  <a16:creationId xmlns:a16="http://schemas.microsoft.com/office/drawing/2014/main" id="{F85BD305-336C-144E-8D92-86D55254BBDB}"/>
                </a:ext>
              </a:extLst>
            </p:cNvPr>
            <p:cNvGrpSpPr/>
            <p:nvPr/>
          </p:nvGrpSpPr>
          <p:grpSpPr>
            <a:xfrm>
              <a:off x="808171" y="2347443"/>
              <a:ext cx="352343" cy="1006112"/>
              <a:chOff x="469675" y="990775"/>
              <a:chExt cx="297839" cy="850475"/>
            </a:xfrm>
          </p:grpSpPr>
          <p:sp>
            <p:nvSpPr>
              <p:cNvPr id="3871" name="Google Shape;3871;p46">
                <a:extLst>
                  <a:ext uri="{FF2B5EF4-FFF2-40B4-BE49-F238E27FC236}">
                    <a16:creationId xmlns:a16="http://schemas.microsoft.com/office/drawing/2014/main" id="{6E6D3D14-EAEC-2A66-D992-82459B6F8AAA}"/>
                  </a:ext>
                </a:extLst>
              </p:cNvPr>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2" name="Google Shape;3872;p46">
                <a:extLst>
                  <a:ext uri="{FF2B5EF4-FFF2-40B4-BE49-F238E27FC236}">
                    <a16:creationId xmlns:a16="http://schemas.microsoft.com/office/drawing/2014/main" id="{C025CE16-E10E-BE35-42AB-AA8C63A344BA}"/>
                  </a:ext>
                </a:extLst>
              </p:cNvPr>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3" name="Google Shape;3873;p46">
                <a:extLst>
                  <a:ext uri="{FF2B5EF4-FFF2-40B4-BE49-F238E27FC236}">
                    <a16:creationId xmlns:a16="http://schemas.microsoft.com/office/drawing/2014/main" id="{8FA6860F-B837-7E39-B530-00078CF7F1A8}"/>
                  </a:ext>
                </a:extLst>
              </p:cNvPr>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4" name="Google Shape;3874;p46">
                <a:extLst>
                  <a:ext uri="{FF2B5EF4-FFF2-40B4-BE49-F238E27FC236}">
                    <a16:creationId xmlns:a16="http://schemas.microsoft.com/office/drawing/2014/main" id="{EC6BE33B-0AF4-EF28-8D2B-CC753A41D5F2}"/>
                  </a:ext>
                </a:extLst>
              </p:cNvPr>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5" name="Google Shape;3875;p46">
                <a:extLst>
                  <a:ext uri="{FF2B5EF4-FFF2-40B4-BE49-F238E27FC236}">
                    <a16:creationId xmlns:a16="http://schemas.microsoft.com/office/drawing/2014/main" id="{0F77D169-BCFE-2091-B358-7AF006ADB8D6}"/>
                  </a:ext>
                </a:extLst>
              </p:cNvPr>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876" name="Google Shape;3876;p46">
            <a:extLst>
              <a:ext uri="{FF2B5EF4-FFF2-40B4-BE49-F238E27FC236}">
                <a16:creationId xmlns:a16="http://schemas.microsoft.com/office/drawing/2014/main" id="{632A820B-6E7D-3C28-F1F1-96025806F0AC}"/>
              </a:ext>
            </a:extLst>
          </p:cNvPr>
          <p:cNvGrpSpPr/>
          <p:nvPr/>
        </p:nvGrpSpPr>
        <p:grpSpPr>
          <a:xfrm>
            <a:off x="7118695" y="3050327"/>
            <a:ext cx="535383" cy="1557745"/>
            <a:chOff x="1527695" y="682302"/>
            <a:chExt cx="535383" cy="1557745"/>
          </a:xfrm>
        </p:grpSpPr>
        <p:sp>
          <p:nvSpPr>
            <p:cNvPr id="3877" name="Google Shape;3877;p46">
              <a:extLst>
                <a:ext uri="{FF2B5EF4-FFF2-40B4-BE49-F238E27FC236}">
                  <a16:creationId xmlns:a16="http://schemas.microsoft.com/office/drawing/2014/main" id="{D9F07938-B4B5-61DE-A86B-F821CAEB4A30}"/>
                </a:ext>
              </a:extLst>
            </p:cNvPr>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78" name="Google Shape;3878;p46">
              <a:extLst>
                <a:ext uri="{FF2B5EF4-FFF2-40B4-BE49-F238E27FC236}">
                  <a16:creationId xmlns:a16="http://schemas.microsoft.com/office/drawing/2014/main" id="{D180B762-A3F7-E9E2-F599-770CC443096B}"/>
                </a:ext>
              </a:extLst>
            </p:cNvPr>
            <p:cNvGrpSpPr/>
            <p:nvPr/>
          </p:nvGrpSpPr>
          <p:grpSpPr>
            <a:xfrm>
              <a:off x="1527695" y="682302"/>
              <a:ext cx="535383" cy="1557745"/>
              <a:chOff x="238125" y="2522225"/>
              <a:chExt cx="452564" cy="1316775"/>
            </a:xfrm>
          </p:grpSpPr>
          <p:sp>
            <p:nvSpPr>
              <p:cNvPr id="3879" name="Google Shape;3879;p46">
                <a:extLst>
                  <a:ext uri="{FF2B5EF4-FFF2-40B4-BE49-F238E27FC236}">
                    <a16:creationId xmlns:a16="http://schemas.microsoft.com/office/drawing/2014/main" id="{6CAB09AD-F322-1CCC-4D46-9C10AE92FC5B}"/>
                  </a:ext>
                </a:extLst>
              </p:cNvPr>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0" name="Google Shape;3880;p46">
                <a:extLst>
                  <a:ext uri="{FF2B5EF4-FFF2-40B4-BE49-F238E27FC236}">
                    <a16:creationId xmlns:a16="http://schemas.microsoft.com/office/drawing/2014/main" id="{D637CE80-BA52-8292-4741-E94071126EAF}"/>
                  </a:ext>
                </a:extLst>
              </p:cNvPr>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1" name="Google Shape;3881;p46">
                <a:extLst>
                  <a:ext uri="{FF2B5EF4-FFF2-40B4-BE49-F238E27FC236}">
                    <a16:creationId xmlns:a16="http://schemas.microsoft.com/office/drawing/2014/main" id="{779833FA-5F00-7D41-1E06-DE6588FF7992}"/>
                  </a:ext>
                </a:extLst>
              </p:cNvPr>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2" name="Google Shape;3882;p46">
                <a:extLst>
                  <a:ext uri="{FF2B5EF4-FFF2-40B4-BE49-F238E27FC236}">
                    <a16:creationId xmlns:a16="http://schemas.microsoft.com/office/drawing/2014/main" id="{97EA5CC9-10C4-841B-92E7-29D3F4EBBD65}"/>
                  </a:ext>
                </a:extLst>
              </p:cNvPr>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3" name="Google Shape;3883;p46">
                <a:extLst>
                  <a:ext uri="{FF2B5EF4-FFF2-40B4-BE49-F238E27FC236}">
                    <a16:creationId xmlns:a16="http://schemas.microsoft.com/office/drawing/2014/main" id="{616C0DAC-1EDD-A5CA-916B-D3A0F6B946C5}"/>
                  </a:ext>
                </a:extLst>
              </p:cNvPr>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884" name="Google Shape;3884;p46">
            <a:extLst>
              <a:ext uri="{FF2B5EF4-FFF2-40B4-BE49-F238E27FC236}">
                <a16:creationId xmlns:a16="http://schemas.microsoft.com/office/drawing/2014/main" id="{4883E78D-FBC5-0903-5D3E-0F45D75AEDF0}"/>
              </a:ext>
            </a:extLst>
          </p:cNvPr>
          <p:cNvGrpSpPr/>
          <p:nvPr/>
        </p:nvGrpSpPr>
        <p:grpSpPr>
          <a:xfrm>
            <a:off x="1190013" y="741371"/>
            <a:ext cx="401700" cy="1032459"/>
            <a:chOff x="783488" y="2321096"/>
            <a:chExt cx="401700" cy="1032459"/>
          </a:xfrm>
        </p:grpSpPr>
        <p:sp>
          <p:nvSpPr>
            <p:cNvPr id="3885" name="Google Shape;3885;p46">
              <a:extLst>
                <a:ext uri="{FF2B5EF4-FFF2-40B4-BE49-F238E27FC236}">
                  <a16:creationId xmlns:a16="http://schemas.microsoft.com/office/drawing/2014/main" id="{F66C907B-ABAE-DADB-468A-3C68F084AEFB}"/>
                </a:ext>
              </a:extLst>
            </p:cNvPr>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86" name="Google Shape;3886;p46">
              <a:extLst>
                <a:ext uri="{FF2B5EF4-FFF2-40B4-BE49-F238E27FC236}">
                  <a16:creationId xmlns:a16="http://schemas.microsoft.com/office/drawing/2014/main" id="{A98D30E1-763B-87B8-C4F2-677CD3A0EF08}"/>
                </a:ext>
              </a:extLst>
            </p:cNvPr>
            <p:cNvGrpSpPr/>
            <p:nvPr/>
          </p:nvGrpSpPr>
          <p:grpSpPr>
            <a:xfrm>
              <a:off x="808171" y="2347443"/>
              <a:ext cx="352343" cy="1006112"/>
              <a:chOff x="469675" y="990775"/>
              <a:chExt cx="297839" cy="850475"/>
            </a:xfrm>
          </p:grpSpPr>
          <p:sp>
            <p:nvSpPr>
              <p:cNvPr id="3887" name="Google Shape;3887;p46">
                <a:extLst>
                  <a:ext uri="{FF2B5EF4-FFF2-40B4-BE49-F238E27FC236}">
                    <a16:creationId xmlns:a16="http://schemas.microsoft.com/office/drawing/2014/main" id="{9ED494EB-AB4C-0889-77AA-03A20ED88DB5}"/>
                  </a:ext>
                </a:extLst>
              </p:cNvPr>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8" name="Google Shape;3888;p46">
                <a:extLst>
                  <a:ext uri="{FF2B5EF4-FFF2-40B4-BE49-F238E27FC236}">
                    <a16:creationId xmlns:a16="http://schemas.microsoft.com/office/drawing/2014/main" id="{1F96A7DD-CE2F-FAAE-FFB3-0D150C2FA12F}"/>
                  </a:ext>
                </a:extLst>
              </p:cNvPr>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9" name="Google Shape;3889;p46">
                <a:extLst>
                  <a:ext uri="{FF2B5EF4-FFF2-40B4-BE49-F238E27FC236}">
                    <a16:creationId xmlns:a16="http://schemas.microsoft.com/office/drawing/2014/main" id="{30C9CA31-01BA-224E-9C67-BD2DE84EFE1D}"/>
                  </a:ext>
                </a:extLst>
              </p:cNvPr>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0" name="Google Shape;3890;p46">
                <a:extLst>
                  <a:ext uri="{FF2B5EF4-FFF2-40B4-BE49-F238E27FC236}">
                    <a16:creationId xmlns:a16="http://schemas.microsoft.com/office/drawing/2014/main" id="{6B7A2A7D-CF4D-4922-340A-473786B01B6E}"/>
                  </a:ext>
                </a:extLst>
              </p:cNvPr>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1" name="Google Shape;3891;p46">
                <a:extLst>
                  <a:ext uri="{FF2B5EF4-FFF2-40B4-BE49-F238E27FC236}">
                    <a16:creationId xmlns:a16="http://schemas.microsoft.com/office/drawing/2014/main" id="{919B6146-8276-618C-8454-555ADD7FEFDE}"/>
                  </a:ext>
                </a:extLst>
              </p:cNvPr>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5356980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339">
          <a:extLst>
            <a:ext uri="{FF2B5EF4-FFF2-40B4-BE49-F238E27FC236}">
              <a16:creationId xmlns:a16="http://schemas.microsoft.com/office/drawing/2014/main" id="{39576CE3-A431-6392-8A0C-677D52D7C7D0}"/>
            </a:ext>
          </a:extLst>
        </p:cNvPr>
        <p:cNvGrpSpPr/>
        <p:nvPr/>
      </p:nvGrpSpPr>
      <p:grpSpPr>
        <a:xfrm>
          <a:off x="0" y="0"/>
          <a:ext cx="0" cy="0"/>
          <a:chOff x="0" y="0"/>
          <a:chExt cx="0" cy="0"/>
        </a:xfrm>
      </p:grpSpPr>
      <p:grpSp>
        <p:nvGrpSpPr>
          <p:cNvPr id="4340" name="Google Shape;4340;p50">
            <a:extLst>
              <a:ext uri="{FF2B5EF4-FFF2-40B4-BE49-F238E27FC236}">
                <a16:creationId xmlns:a16="http://schemas.microsoft.com/office/drawing/2014/main" id="{D62FFA20-9C2A-D4D8-5994-A2CC016B22D7}"/>
              </a:ext>
            </a:extLst>
          </p:cNvPr>
          <p:cNvGrpSpPr/>
          <p:nvPr/>
        </p:nvGrpSpPr>
        <p:grpSpPr>
          <a:xfrm flipH="1">
            <a:off x="3839920" y="888731"/>
            <a:ext cx="1569488" cy="3430491"/>
            <a:chOff x="5214875" y="1199700"/>
            <a:chExt cx="337975" cy="738725"/>
          </a:xfrm>
        </p:grpSpPr>
        <p:sp>
          <p:nvSpPr>
            <p:cNvPr id="4341" name="Google Shape;4341;p50">
              <a:extLst>
                <a:ext uri="{FF2B5EF4-FFF2-40B4-BE49-F238E27FC236}">
                  <a16:creationId xmlns:a16="http://schemas.microsoft.com/office/drawing/2014/main" id="{9D8C77DD-DB7A-68C3-A181-70D07634F8F0}"/>
                </a:ext>
              </a:extLst>
            </p:cNvPr>
            <p:cNvSpPr/>
            <p:nvPr/>
          </p:nvSpPr>
          <p:spPr>
            <a:xfrm>
              <a:off x="5237700" y="1511375"/>
              <a:ext cx="16025" cy="103925"/>
            </a:xfrm>
            <a:custGeom>
              <a:avLst/>
              <a:gdLst/>
              <a:ahLst/>
              <a:cxnLst/>
              <a:rect l="l" t="t" r="r" b="b"/>
              <a:pathLst>
                <a:path w="641" h="4157" extrusionOk="0">
                  <a:moveTo>
                    <a:pt x="503" y="1"/>
                  </a:moveTo>
                  <a:lnTo>
                    <a:pt x="458" y="47"/>
                  </a:lnTo>
                  <a:lnTo>
                    <a:pt x="503" y="686"/>
                  </a:lnTo>
                  <a:lnTo>
                    <a:pt x="549" y="1234"/>
                  </a:lnTo>
                  <a:lnTo>
                    <a:pt x="549" y="1782"/>
                  </a:lnTo>
                  <a:lnTo>
                    <a:pt x="458" y="2102"/>
                  </a:lnTo>
                  <a:lnTo>
                    <a:pt x="321" y="2513"/>
                  </a:lnTo>
                  <a:lnTo>
                    <a:pt x="184" y="2878"/>
                  </a:lnTo>
                  <a:lnTo>
                    <a:pt x="47" y="3243"/>
                  </a:lnTo>
                  <a:lnTo>
                    <a:pt x="1" y="3700"/>
                  </a:lnTo>
                  <a:lnTo>
                    <a:pt x="1" y="4157"/>
                  </a:lnTo>
                  <a:lnTo>
                    <a:pt x="47" y="4157"/>
                  </a:lnTo>
                  <a:lnTo>
                    <a:pt x="47" y="3700"/>
                  </a:lnTo>
                  <a:lnTo>
                    <a:pt x="138" y="3289"/>
                  </a:lnTo>
                  <a:lnTo>
                    <a:pt x="229" y="2878"/>
                  </a:lnTo>
                  <a:lnTo>
                    <a:pt x="366" y="2513"/>
                  </a:lnTo>
                  <a:lnTo>
                    <a:pt x="503" y="2147"/>
                  </a:lnTo>
                  <a:lnTo>
                    <a:pt x="595" y="1782"/>
                  </a:lnTo>
                  <a:lnTo>
                    <a:pt x="640" y="1280"/>
                  </a:lnTo>
                  <a:lnTo>
                    <a:pt x="595" y="686"/>
                  </a:lnTo>
                  <a:lnTo>
                    <a:pt x="5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2" name="Google Shape;4342;p50">
              <a:extLst>
                <a:ext uri="{FF2B5EF4-FFF2-40B4-BE49-F238E27FC236}">
                  <a16:creationId xmlns:a16="http://schemas.microsoft.com/office/drawing/2014/main" id="{B29FF05C-CCBA-A3AF-490E-F58DE4AD9F65}"/>
                </a:ext>
              </a:extLst>
            </p:cNvPr>
            <p:cNvSpPr/>
            <p:nvPr/>
          </p:nvSpPr>
          <p:spPr>
            <a:xfrm>
              <a:off x="5246850" y="1513675"/>
              <a:ext cx="8000" cy="10300"/>
            </a:xfrm>
            <a:custGeom>
              <a:avLst/>
              <a:gdLst/>
              <a:ahLst/>
              <a:cxnLst/>
              <a:rect l="l" t="t" r="r" b="b"/>
              <a:pathLst>
                <a:path w="320" h="412" extrusionOk="0">
                  <a:moveTo>
                    <a:pt x="183" y="0"/>
                  </a:moveTo>
                  <a:lnTo>
                    <a:pt x="0" y="92"/>
                  </a:lnTo>
                  <a:lnTo>
                    <a:pt x="0" y="411"/>
                  </a:lnTo>
                  <a:lnTo>
                    <a:pt x="92" y="366"/>
                  </a:lnTo>
                  <a:lnTo>
                    <a:pt x="137" y="411"/>
                  </a:lnTo>
                  <a:lnTo>
                    <a:pt x="229" y="320"/>
                  </a:lnTo>
                  <a:lnTo>
                    <a:pt x="320" y="366"/>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3" name="Google Shape;4343;p50">
              <a:extLst>
                <a:ext uri="{FF2B5EF4-FFF2-40B4-BE49-F238E27FC236}">
                  <a16:creationId xmlns:a16="http://schemas.microsoft.com/office/drawing/2014/main" id="{B64CACFE-778D-5AFA-6CCE-06EDBD280DF1}"/>
                </a:ext>
              </a:extLst>
            </p:cNvPr>
            <p:cNvSpPr/>
            <p:nvPr/>
          </p:nvSpPr>
          <p:spPr>
            <a:xfrm>
              <a:off x="5214875" y="1449725"/>
              <a:ext cx="49125" cy="69675"/>
            </a:xfrm>
            <a:custGeom>
              <a:avLst/>
              <a:gdLst/>
              <a:ahLst/>
              <a:cxnLst/>
              <a:rect l="l" t="t" r="r" b="b"/>
              <a:pathLst>
                <a:path w="1965" h="2787" extrusionOk="0">
                  <a:moveTo>
                    <a:pt x="1005" y="1"/>
                  </a:moveTo>
                  <a:lnTo>
                    <a:pt x="960" y="46"/>
                  </a:lnTo>
                  <a:lnTo>
                    <a:pt x="731" y="92"/>
                  </a:lnTo>
                  <a:lnTo>
                    <a:pt x="549" y="183"/>
                  </a:lnTo>
                  <a:lnTo>
                    <a:pt x="366" y="366"/>
                  </a:lnTo>
                  <a:lnTo>
                    <a:pt x="229" y="549"/>
                  </a:lnTo>
                  <a:lnTo>
                    <a:pt x="92" y="777"/>
                  </a:lnTo>
                  <a:lnTo>
                    <a:pt x="46" y="1006"/>
                  </a:lnTo>
                  <a:lnTo>
                    <a:pt x="1" y="1280"/>
                  </a:lnTo>
                  <a:lnTo>
                    <a:pt x="1" y="1554"/>
                  </a:lnTo>
                  <a:lnTo>
                    <a:pt x="92" y="1828"/>
                  </a:lnTo>
                  <a:lnTo>
                    <a:pt x="183" y="2102"/>
                  </a:lnTo>
                  <a:lnTo>
                    <a:pt x="320" y="2284"/>
                  </a:lnTo>
                  <a:lnTo>
                    <a:pt x="503" y="2467"/>
                  </a:lnTo>
                  <a:lnTo>
                    <a:pt x="686" y="2650"/>
                  </a:lnTo>
                  <a:lnTo>
                    <a:pt x="914" y="2741"/>
                  </a:lnTo>
                  <a:lnTo>
                    <a:pt x="1142" y="2787"/>
                  </a:lnTo>
                  <a:lnTo>
                    <a:pt x="1371" y="2787"/>
                  </a:lnTo>
                  <a:lnTo>
                    <a:pt x="1553" y="2741"/>
                  </a:lnTo>
                  <a:lnTo>
                    <a:pt x="1690" y="2604"/>
                  </a:lnTo>
                  <a:lnTo>
                    <a:pt x="1782" y="2421"/>
                  </a:lnTo>
                  <a:lnTo>
                    <a:pt x="1873" y="2239"/>
                  </a:lnTo>
                  <a:lnTo>
                    <a:pt x="1919" y="2056"/>
                  </a:lnTo>
                  <a:lnTo>
                    <a:pt x="1964" y="1599"/>
                  </a:lnTo>
                  <a:lnTo>
                    <a:pt x="1919" y="1143"/>
                  </a:lnTo>
                  <a:lnTo>
                    <a:pt x="1782" y="732"/>
                  </a:lnTo>
                  <a:lnTo>
                    <a:pt x="1599" y="366"/>
                  </a:lnTo>
                  <a:lnTo>
                    <a:pt x="1462" y="229"/>
                  </a:lnTo>
                  <a:lnTo>
                    <a:pt x="1325" y="138"/>
                  </a:lnTo>
                  <a:lnTo>
                    <a:pt x="1188" y="46"/>
                  </a:lnTo>
                  <a:lnTo>
                    <a:pt x="10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4" name="Google Shape;4344;p50">
              <a:extLst>
                <a:ext uri="{FF2B5EF4-FFF2-40B4-BE49-F238E27FC236}">
                  <a16:creationId xmlns:a16="http://schemas.microsoft.com/office/drawing/2014/main" id="{D79520A8-4AB5-5062-5E19-96AF4BB242BA}"/>
                </a:ext>
              </a:extLst>
            </p:cNvPr>
            <p:cNvSpPr/>
            <p:nvPr/>
          </p:nvSpPr>
          <p:spPr>
            <a:xfrm>
              <a:off x="5240000" y="1449725"/>
              <a:ext cx="33125" cy="68525"/>
            </a:xfrm>
            <a:custGeom>
              <a:avLst/>
              <a:gdLst/>
              <a:ahLst/>
              <a:cxnLst/>
              <a:rect l="l" t="t" r="r" b="b"/>
              <a:pathLst>
                <a:path w="1325" h="2741" extrusionOk="0">
                  <a:moveTo>
                    <a:pt x="0" y="1"/>
                  </a:moveTo>
                  <a:lnTo>
                    <a:pt x="183" y="46"/>
                  </a:lnTo>
                  <a:lnTo>
                    <a:pt x="320" y="138"/>
                  </a:lnTo>
                  <a:lnTo>
                    <a:pt x="457" y="229"/>
                  </a:lnTo>
                  <a:lnTo>
                    <a:pt x="594" y="366"/>
                  </a:lnTo>
                  <a:lnTo>
                    <a:pt x="777" y="732"/>
                  </a:lnTo>
                  <a:lnTo>
                    <a:pt x="914" y="1143"/>
                  </a:lnTo>
                  <a:lnTo>
                    <a:pt x="959" y="1599"/>
                  </a:lnTo>
                  <a:lnTo>
                    <a:pt x="914" y="2056"/>
                  </a:lnTo>
                  <a:lnTo>
                    <a:pt x="868" y="2239"/>
                  </a:lnTo>
                  <a:lnTo>
                    <a:pt x="777" y="2421"/>
                  </a:lnTo>
                  <a:lnTo>
                    <a:pt x="685" y="2604"/>
                  </a:lnTo>
                  <a:lnTo>
                    <a:pt x="548" y="2741"/>
                  </a:lnTo>
                  <a:lnTo>
                    <a:pt x="731" y="2650"/>
                  </a:lnTo>
                  <a:lnTo>
                    <a:pt x="868" y="2513"/>
                  </a:lnTo>
                  <a:lnTo>
                    <a:pt x="1051" y="2376"/>
                  </a:lnTo>
                  <a:lnTo>
                    <a:pt x="1142" y="2193"/>
                  </a:lnTo>
                  <a:lnTo>
                    <a:pt x="1233" y="1965"/>
                  </a:lnTo>
                  <a:lnTo>
                    <a:pt x="1279" y="1736"/>
                  </a:lnTo>
                  <a:lnTo>
                    <a:pt x="1325" y="1508"/>
                  </a:lnTo>
                  <a:lnTo>
                    <a:pt x="1279" y="1234"/>
                  </a:lnTo>
                  <a:lnTo>
                    <a:pt x="1233" y="960"/>
                  </a:lnTo>
                  <a:lnTo>
                    <a:pt x="1142" y="732"/>
                  </a:lnTo>
                  <a:lnTo>
                    <a:pt x="1005" y="503"/>
                  </a:lnTo>
                  <a:lnTo>
                    <a:pt x="822" y="321"/>
                  </a:lnTo>
                  <a:lnTo>
                    <a:pt x="640" y="183"/>
                  </a:lnTo>
                  <a:lnTo>
                    <a:pt x="457" y="92"/>
                  </a:lnTo>
                  <a:lnTo>
                    <a:pt x="229" y="4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5" name="Google Shape;4345;p50">
              <a:extLst>
                <a:ext uri="{FF2B5EF4-FFF2-40B4-BE49-F238E27FC236}">
                  <a16:creationId xmlns:a16="http://schemas.microsoft.com/office/drawing/2014/main" id="{8B4CDAF8-CC16-3735-6941-411A196BA18D}"/>
                </a:ext>
              </a:extLst>
            </p:cNvPr>
            <p:cNvSpPr/>
            <p:nvPr/>
          </p:nvSpPr>
          <p:spPr>
            <a:xfrm>
              <a:off x="5219450" y="1463425"/>
              <a:ext cx="12575" cy="46850"/>
            </a:xfrm>
            <a:custGeom>
              <a:avLst/>
              <a:gdLst/>
              <a:ahLst/>
              <a:cxnLst/>
              <a:rect l="l" t="t" r="r" b="b"/>
              <a:pathLst>
                <a:path w="503" h="1874" extrusionOk="0">
                  <a:moveTo>
                    <a:pt x="274" y="1"/>
                  </a:moveTo>
                  <a:lnTo>
                    <a:pt x="229" y="47"/>
                  </a:lnTo>
                  <a:lnTo>
                    <a:pt x="137" y="229"/>
                  </a:lnTo>
                  <a:lnTo>
                    <a:pt x="46" y="503"/>
                  </a:lnTo>
                  <a:lnTo>
                    <a:pt x="0" y="686"/>
                  </a:lnTo>
                  <a:lnTo>
                    <a:pt x="0" y="914"/>
                  </a:lnTo>
                  <a:lnTo>
                    <a:pt x="46" y="1097"/>
                  </a:lnTo>
                  <a:lnTo>
                    <a:pt x="92" y="1325"/>
                  </a:lnTo>
                  <a:lnTo>
                    <a:pt x="274" y="1599"/>
                  </a:lnTo>
                  <a:lnTo>
                    <a:pt x="411" y="1782"/>
                  </a:lnTo>
                  <a:lnTo>
                    <a:pt x="503" y="1873"/>
                  </a:lnTo>
                  <a:lnTo>
                    <a:pt x="320" y="1508"/>
                  </a:lnTo>
                  <a:lnTo>
                    <a:pt x="183" y="1188"/>
                  </a:lnTo>
                  <a:lnTo>
                    <a:pt x="137" y="869"/>
                  </a:lnTo>
                  <a:lnTo>
                    <a:pt x="137" y="595"/>
                  </a:lnTo>
                  <a:lnTo>
                    <a:pt x="183" y="366"/>
                  </a:lnTo>
                  <a:lnTo>
                    <a:pt x="229" y="138"/>
                  </a:lnTo>
                  <a:lnTo>
                    <a:pt x="2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6" name="Google Shape;4346;p50">
              <a:extLst>
                <a:ext uri="{FF2B5EF4-FFF2-40B4-BE49-F238E27FC236}">
                  <a16:creationId xmlns:a16="http://schemas.microsoft.com/office/drawing/2014/main" id="{7DD2AC10-113F-D906-00F1-7943F135D6CC}"/>
                </a:ext>
              </a:extLst>
            </p:cNvPr>
            <p:cNvSpPr/>
            <p:nvPr/>
          </p:nvSpPr>
          <p:spPr>
            <a:xfrm>
              <a:off x="5516300" y="1747725"/>
              <a:ext cx="17150" cy="103925"/>
            </a:xfrm>
            <a:custGeom>
              <a:avLst/>
              <a:gdLst/>
              <a:ahLst/>
              <a:cxnLst/>
              <a:rect l="l" t="t" r="r" b="b"/>
              <a:pathLst>
                <a:path w="686" h="4157" extrusionOk="0">
                  <a:moveTo>
                    <a:pt x="457" y="0"/>
                  </a:moveTo>
                  <a:lnTo>
                    <a:pt x="548" y="685"/>
                  </a:lnTo>
                  <a:lnTo>
                    <a:pt x="594" y="1233"/>
                  </a:lnTo>
                  <a:lnTo>
                    <a:pt x="594" y="1781"/>
                  </a:lnTo>
                  <a:lnTo>
                    <a:pt x="502" y="2101"/>
                  </a:lnTo>
                  <a:lnTo>
                    <a:pt x="365" y="2467"/>
                  </a:lnTo>
                  <a:lnTo>
                    <a:pt x="228" y="2832"/>
                  </a:lnTo>
                  <a:lnTo>
                    <a:pt x="91" y="3243"/>
                  </a:lnTo>
                  <a:lnTo>
                    <a:pt x="46" y="3654"/>
                  </a:lnTo>
                  <a:lnTo>
                    <a:pt x="0" y="4156"/>
                  </a:lnTo>
                  <a:lnTo>
                    <a:pt x="0" y="4156"/>
                  </a:lnTo>
                  <a:lnTo>
                    <a:pt x="91" y="4111"/>
                  </a:lnTo>
                  <a:lnTo>
                    <a:pt x="91" y="3654"/>
                  </a:lnTo>
                  <a:lnTo>
                    <a:pt x="183" y="3243"/>
                  </a:lnTo>
                  <a:lnTo>
                    <a:pt x="274" y="2878"/>
                  </a:lnTo>
                  <a:lnTo>
                    <a:pt x="411" y="2512"/>
                  </a:lnTo>
                  <a:lnTo>
                    <a:pt x="548" y="2101"/>
                  </a:lnTo>
                  <a:lnTo>
                    <a:pt x="639" y="1781"/>
                  </a:lnTo>
                  <a:lnTo>
                    <a:pt x="685" y="1233"/>
                  </a:lnTo>
                  <a:lnTo>
                    <a:pt x="639" y="685"/>
                  </a:lnTo>
                  <a:lnTo>
                    <a:pt x="54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7" name="Google Shape;4347;p50">
              <a:extLst>
                <a:ext uri="{FF2B5EF4-FFF2-40B4-BE49-F238E27FC236}">
                  <a16:creationId xmlns:a16="http://schemas.microsoft.com/office/drawing/2014/main" id="{F1DCE74C-006C-BD17-2F51-2DAC3425AAC3}"/>
                </a:ext>
              </a:extLst>
            </p:cNvPr>
            <p:cNvSpPr/>
            <p:nvPr/>
          </p:nvSpPr>
          <p:spPr>
            <a:xfrm>
              <a:off x="5526575" y="1750000"/>
              <a:ext cx="8000" cy="10300"/>
            </a:xfrm>
            <a:custGeom>
              <a:avLst/>
              <a:gdLst/>
              <a:ahLst/>
              <a:cxnLst/>
              <a:rect l="l" t="t" r="r" b="b"/>
              <a:pathLst>
                <a:path w="320" h="412" extrusionOk="0">
                  <a:moveTo>
                    <a:pt x="183" y="1"/>
                  </a:moveTo>
                  <a:lnTo>
                    <a:pt x="0" y="46"/>
                  </a:lnTo>
                  <a:lnTo>
                    <a:pt x="0" y="412"/>
                  </a:lnTo>
                  <a:lnTo>
                    <a:pt x="91" y="320"/>
                  </a:lnTo>
                  <a:lnTo>
                    <a:pt x="137" y="366"/>
                  </a:lnTo>
                  <a:lnTo>
                    <a:pt x="228" y="275"/>
                  </a:lnTo>
                  <a:lnTo>
                    <a:pt x="320" y="320"/>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8" name="Google Shape;4348;p50">
              <a:extLst>
                <a:ext uri="{FF2B5EF4-FFF2-40B4-BE49-F238E27FC236}">
                  <a16:creationId xmlns:a16="http://schemas.microsoft.com/office/drawing/2014/main" id="{50E24CD0-7FA4-9357-7080-5C30AE43498A}"/>
                </a:ext>
              </a:extLst>
            </p:cNvPr>
            <p:cNvSpPr/>
            <p:nvPr/>
          </p:nvSpPr>
          <p:spPr>
            <a:xfrm>
              <a:off x="5494600" y="1686075"/>
              <a:ext cx="49125" cy="68525"/>
            </a:xfrm>
            <a:custGeom>
              <a:avLst/>
              <a:gdLst/>
              <a:ahLst/>
              <a:cxnLst/>
              <a:rect l="l" t="t" r="r" b="b"/>
              <a:pathLst>
                <a:path w="1965" h="2741" extrusionOk="0">
                  <a:moveTo>
                    <a:pt x="959" y="0"/>
                  </a:moveTo>
                  <a:lnTo>
                    <a:pt x="731" y="92"/>
                  </a:lnTo>
                  <a:lnTo>
                    <a:pt x="548" y="183"/>
                  </a:lnTo>
                  <a:lnTo>
                    <a:pt x="366" y="320"/>
                  </a:lnTo>
                  <a:lnTo>
                    <a:pt x="229" y="548"/>
                  </a:lnTo>
                  <a:lnTo>
                    <a:pt x="92" y="731"/>
                  </a:lnTo>
                  <a:lnTo>
                    <a:pt x="46" y="1005"/>
                  </a:lnTo>
                  <a:lnTo>
                    <a:pt x="0" y="1279"/>
                  </a:lnTo>
                  <a:lnTo>
                    <a:pt x="0" y="1553"/>
                  </a:lnTo>
                  <a:lnTo>
                    <a:pt x="92" y="1827"/>
                  </a:lnTo>
                  <a:lnTo>
                    <a:pt x="183" y="2055"/>
                  </a:lnTo>
                  <a:lnTo>
                    <a:pt x="320" y="2284"/>
                  </a:lnTo>
                  <a:lnTo>
                    <a:pt x="503" y="2466"/>
                  </a:lnTo>
                  <a:lnTo>
                    <a:pt x="685" y="2603"/>
                  </a:lnTo>
                  <a:lnTo>
                    <a:pt x="868" y="2695"/>
                  </a:lnTo>
                  <a:lnTo>
                    <a:pt x="1096" y="2740"/>
                  </a:lnTo>
                  <a:lnTo>
                    <a:pt x="1370" y="2740"/>
                  </a:lnTo>
                  <a:lnTo>
                    <a:pt x="1507" y="2695"/>
                  </a:lnTo>
                  <a:lnTo>
                    <a:pt x="1644" y="2558"/>
                  </a:lnTo>
                  <a:lnTo>
                    <a:pt x="1781" y="2421"/>
                  </a:lnTo>
                  <a:lnTo>
                    <a:pt x="1873" y="2238"/>
                  </a:lnTo>
                  <a:lnTo>
                    <a:pt x="1918" y="2010"/>
                  </a:lnTo>
                  <a:lnTo>
                    <a:pt x="1964" y="1599"/>
                  </a:lnTo>
                  <a:lnTo>
                    <a:pt x="1918" y="1142"/>
                  </a:lnTo>
                  <a:lnTo>
                    <a:pt x="1781" y="685"/>
                  </a:lnTo>
                  <a:lnTo>
                    <a:pt x="1553" y="366"/>
                  </a:lnTo>
                  <a:lnTo>
                    <a:pt x="1462" y="229"/>
                  </a:lnTo>
                  <a:lnTo>
                    <a:pt x="1325" y="92"/>
                  </a:lnTo>
                  <a:lnTo>
                    <a:pt x="1142" y="46"/>
                  </a:lnTo>
                  <a:lnTo>
                    <a:pt x="100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9" name="Google Shape;4349;p50">
              <a:extLst>
                <a:ext uri="{FF2B5EF4-FFF2-40B4-BE49-F238E27FC236}">
                  <a16:creationId xmlns:a16="http://schemas.microsoft.com/office/drawing/2014/main" id="{D8F5310E-473A-E1F2-0F74-A844763502F8}"/>
                </a:ext>
              </a:extLst>
            </p:cNvPr>
            <p:cNvSpPr/>
            <p:nvPr/>
          </p:nvSpPr>
          <p:spPr>
            <a:xfrm>
              <a:off x="5519725" y="1686075"/>
              <a:ext cx="33125" cy="67375"/>
            </a:xfrm>
            <a:custGeom>
              <a:avLst/>
              <a:gdLst/>
              <a:ahLst/>
              <a:cxnLst/>
              <a:rect l="l" t="t" r="r" b="b"/>
              <a:pathLst>
                <a:path w="1325" h="2695" extrusionOk="0">
                  <a:moveTo>
                    <a:pt x="0" y="0"/>
                  </a:moveTo>
                  <a:lnTo>
                    <a:pt x="137" y="46"/>
                  </a:lnTo>
                  <a:lnTo>
                    <a:pt x="320" y="92"/>
                  </a:lnTo>
                  <a:lnTo>
                    <a:pt x="457" y="229"/>
                  </a:lnTo>
                  <a:lnTo>
                    <a:pt x="548" y="366"/>
                  </a:lnTo>
                  <a:lnTo>
                    <a:pt x="776" y="685"/>
                  </a:lnTo>
                  <a:lnTo>
                    <a:pt x="913" y="1142"/>
                  </a:lnTo>
                  <a:lnTo>
                    <a:pt x="959" y="1599"/>
                  </a:lnTo>
                  <a:lnTo>
                    <a:pt x="913" y="2010"/>
                  </a:lnTo>
                  <a:lnTo>
                    <a:pt x="868" y="2238"/>
                  </a:lnTo>
                  <a:lnTo>
                    <a:pt x="776" y="2421"/>
                  </a:lnTo>
                  <a:lnTo>
                    <a:pt x="639" y="2558"/>
                  </a:lnTo>
                  <a:lnTo>
                    <a:pt x="502" y="2695"/>
                  </a:lnTo>
                  <a:lnTo>
                    <a:pt x="502" y="2695"/>
                  </a:lnTo>
                  <a:lnTo>
                    <a:pt x="731" y="2649"/>
                  </a:lnTo>
                  <a:lnTo>
                    <a:pt x="868" y="2512"/>
                  </a:lnTo>
                  <a:lnTo>
                    <a:pt x="1005" y="2329"/>
                  </a:lnTo>
                  <a:lnTo>
                    <a:pt x="1142" y="2147"/>
                  </a:lnTo>
                  <a:lnTo>
                    <a:pt x="1233" y="1964"/>
                  </a:lnTo>
                  <a:lnTo>
                    <a:pt x="1279" y="1736"/>
                  </a:lnTo>
                  <a:lnTo>
                    <a:pt x="1325" y="1462"/>
                  </a:lnTo>
                  <a:lnTo>
                    <a:pt x="1279" y="1233"/>
                  </a:lnTo>
                  <a:lnTo>
                    <a:pt x="1233" y="959"/>
                  </a:lnTo>
                  <a:lnTo>
                    <a:pt x="1142" y="731"/>
                  </a:lnTo>
                  <a:lnTo>
                    <a:pt x="1005" y="503"/>
                  </a:lnTo>
                  <a:lnTo>
                    <a:pt x="822" y="320"/>
                  </a:lnTo>
                  <a:lnTo>
                    <a:pt x="639" y="183"/>
                  </a:lnTo>
                  <a:lnTo>
                    <a:pt x="457" y="46"/>
                  </a:lnTo>
                  <a:lnTo>
                    <a:pt x="22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0" name="Google Shape;4350;p50">
              <a:extLst>
                <a:ext uri="{FF2B5EF4-FFF2-40B4-BE49-F238E27FC236}">
                  <a16:creationId xmlns:a16="http://schemas.microsoft.com/office/drawing/2014/main" id="{69A16332-B76A-B5C1-30E6-1C9D99D6A563}"/>
                </a:ext>
              </a:extLst>
            </p:cNvPr>
            <p:cNvSpPr/>
            <p:nvPr/>
          </p:nvSpPr>
          <p:spPr>
            <a:xfrm>
              <a:off x="5499175" y="1699775"/>
              <a:ext cx="12575" cy="46825"/>
            </a:xfrm>
            <a:custGeom>
              <a:avLst/>
              <a:gdLst/>
              <a:ahLst/>
              <a:cxnLst/>
              <a:rect l="l" t="t" r="r" b="b"/>
              <a:pathLst>
                <a:path w="503" h="1873" extrusionOk="0">
                  <a:moveTo>
                    <a:pt x="274" y="0"/>
                  </a:moveTo>
                  <a:lnTo>
                    <a:pt x="228" y="46"/>
                  </a:lnTo>
                  <a:lnTo>
                    <a:pt x="137" y="229"/>
                  </a:lnTo>
                  <a:lnTo>
                    <a:pt x="46" y="503"/>
                  </a:lnTo>
                  <a:lnTo>
                    <a:pt x="0" y="685"/>
                  </a:lnTo>
                  <a:lnTo>
                    <a:pt x="0" y="868"/>
                  </a:lnTo>
                  <a:lnTo>
                    <a:pt x="46" y="1096"/>
                  </a:lnTo>
                  <a:lnTo>
                    <a:pt x="91" y="1279"/>
                  </a:lnTo>
                  <a:lnTo>
                    <a:pt x="274" y="1599"/>
                  </a:lnTo>
                  <a:lnTo>
                    <a:pt x="411" y="1781"/>
                  </a:lnTo>
                  <a:lnTo>
                    <a:pt x="502" y="1873"/>
                  </a:lnTo>
                  <a:lnTo>
                    <a:pt x="274" y="1507"/>
                  </a:lnTo>
                  <a:lnTo>
                    <a:pt x="183" y="1188"/>
                  </a:lnTo>
                  <a:lnTo>
                    <a:pt x="137" y="868"/>
                  </a:lnTo>
                  <a:lnTo>
                    <a:pt x="137" y="594"/>
                  </a:lnTo>
                  <a:lnTo>
                    <a:pt x="183" y="320"/>
                  </a:lnTo>
                  <a:lnTo>
                    <a:pt x="228" y="137"/>
                  </a:lnTo>
                  <a:lnTo>
                    <a:pt x="2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1" name="Google Shape;4351;p50">
              <a:extLst>
                <a:ext uri="{FF2B5EF4-FFF2-40B4-BE49-F238E27FC236}">
                  <a16:creationId xmlns:a16="http://schemas.microsoft.com/office/drawing/2014/main" id="{D3538EE2-FD30-8F44-C1F7-81F7DB5F6F2D}"/>
                </a:ext>
              </a:extLst>
            </p:cNvPr>
            <p:cNvSpPr/>
            <p:nvPr/>
          </p:nvSpPr>
          <p:spPr>
            <a:xfrm>
              <a:off x="5292525" y="1633550"/>
              <a:ext cx="13725" cy="84500"/>
            </a:xfrm>
            <a:custGeom>
              <a:avLst/>
              <a:gdLst/>
              <a:ahLst/>
              <a:cxnLst/>
              <a:rect l="l" t="t" r="r" b="b"/>
              <a:pathLst>
                <a:path w="549" h="3380" extrusionOk="0">
                  <a:moveTo>
                    <a:pt x="137" y="1"/>
                  </a:moveTo>
                  <a:lnTo>
                    <a:pt x="46" y="549"/>
                  </a:lnTo>
                  <a:lnTo>
                    <a:pt x="0" y="1005"/>
                  </a:lnTo>
                  <a:lnTo>
                    <a:pt x="46" y="1462"/>
                  </a:lnTo>
                  <a:lnTo>
                    <a:pt x="91" y="1736"/>
                  </a:lnTo>
                  <a:lnTo>
                    <a:pt x="228" y="2056"/>
                  </a:lnTo>
                  <a:lnTo>
                    <a:pt x="411" y="2695"/>
                  </a:lnTo>
                  <a:lnTo>
                    <a:pt x="502" y="3015"/>
                  </a:lnTo>
                  <a:lnTo>
                    <a:pt x="502" y="3380"/>
                  </a:lnTo>
                  <a:lnTo>
                    <a:pt x="548" y="3380"/>
                  </a:lnTo>
                  <a:lnTo>
                    <a:pt x="548" y="3015"/>
                  </a:lnTo>
                  <a:lnTo>
                    <a:pt x="502" y="2649"/>
                  </a:lnTo>
                  <a:lnTo>
                    <a:pt x="365" y="2330"/>
                  </a:lnTo>
                  <a:lnTo>
                    <a:pt x="274" y="2056"/>
                  </a:lnTo>
                  <a:lnTo>
                    <a:pt x="183" y="1736"/>
                  </a:lnTo>
                  <a:lnTo>
                    <a:pt x="91" y="1462"/>
                  </a:lnTo>
                  <a:lnTo>
                    <a:pt x="91" y="1005"/>
                  </a:lnTo>
                  <a:lnTo>
                    <a:pt x="91" y="549"/>
                  </a:lnTo>
                  <a:lnTo>
                    <a:pt x="18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2" name="Google Shape;4352;p50">
              <a:extLst>
                <a:ext uri="{FF2B5EF4-FFF2-40B4-BE49-F238E27FC236}">
                  <a16:creationId xmlns:a16="http://schemas.microsoft.com/office/drawing/2014/main" id="{BADB14E8-3524-E613-DCDA-871568B7FFF2}"/>
                </a:ext>
              </a:extLst>
            </p:cNvPr>
            <p:cNvSpPr/>
            <p:nvPr/>
          </p:nvSpPr>
          <p:spPr>
            <a:xfrm>
              <a:off x="5292525" y="1634700"/>
              <a:ext cx="5725" cy="9150"/>
            </a:xfrm>
            <a:custGeom>
              <a:avLst/>
              <a:gdLst/>
              <a:ahLst/>
              <a:cxnLst/>
              <a:rect l="l" t="t" r="r" b="b"/>
              <a:pathLst>
                <a:path w="229" h="366" extrusionOk="0">
                  <a:moveTo>
                    <a:pt x="46" y="0"/>
                  </a:moveTo>
                  <a:lnTo>
                    <a:pt x="0" y="320"/>
                  </a:lnTo>
                  <a:lnTo>
                    <a:pt x="46" y="274"/>
                  </a:lnTo>
                  <a:lnTo>
                    <a:pt x="137" y="366"/>
                  </a:lnTo>
                  <a:lnTo>
                    <a:pt x="183" y="320"/>
                  </a:lnTo>
                  <a:lnTo>
                    <a:pt x="228" y="366"/>
                  </a:lnTo>
                  <a:lnTo>
                    <a:pt x="228" y="92"/>
                  </a:lnTo>
                  <a:lnTo>
                    <a:pt x="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3" name="Google Shape;4353;p50">
              <a:extLst>
                <a:ext uri="{FF2B5EF4-FFF2-40B4-BE49-F238E27FC236}">
                  <a16:creationId xmlns:a16="http://schemas.microsoft.com/office/drawing/2014/main" id="{E15E1C87-78B8-61DD-46E5-600CE37C82A5}"/>
                </a:ext>
              </a:extLst>
            </p:cNvPr>
            <p:cNvSpPr/>
            <p:nvPr/>
          </p:nvSpPr>
          <p:spPr>
            <a:xfrm>
              <a:off x="5284525" y="1583325"/>
              <a:ext cx="39975" cy="55950"/>
            </a:xfrm>
            <a:custGeom>
              <a:avLst/>
              <a:gdLst/>
              <a:ahLst/>
              <a:cxnLst/>
              <a:rect l="l" t="t" r="r" b="b"/>
              <a:pathLst>
                <a:path w="1599" h="2238" extrusionOk="0">
                  <a:moveTo>
                    <a:pt x="640" y="0"/>
                  </a:moveTo>
                  <a:lnTo>
                    <a:pt x="503" y="91"/>
                  </a:lnTo>
                  <a:lnTo>
                    <a:pt x="320" y="274"/>
                  </a:lnTo>
                  <a:lnTo>
                    <a:pt x="137" y="548"/>
                  </a:lnTo>
                  <a:lnTo>
                    <a:pt x="46" y="913"/>
                  </a:lnTo>
                  <a:lnTo>
                    <a:pt x="0" y="1279"/>
                  </a:lnTo>
                  <a:lnTo>
                    <a:pt x="0" y="1644"/>
                  </a:lnTo>
                  <a:lnTo>
                    <a:pt x="137" y="1964"/>
                  </a:lnTo>
                  <a:lnTo>
                    <a:pt x="229" y="2101"/>
                  </a:lnTo>
                  <a:lnTo>
                    <a:pt x="366" y="2192"/>
                  </a:lnTo>
                  <a:lnTo>
                    <a:pt x="503" y="2238"/>
                  </a:lnTo>
                  <a:lnTo>
                    <a:pt x="685" y="2238"/>
                  </a:lnTo>
                  <a:lnTo>
                    <a:pt x="868" y="2192"/>
                  </a:lnTo>
                  <a:lnTo>
                    <a:pt x="1051" y="2147"/>
                  </a:lnTo>
                  <a:lnTo>
                    <a:pt x="1188" y="2010"/>
                  </a:lnTo>
                  <a:lnTo>
                    <a:pt x="1325" y="1873"/>
                  </a:lnTo>
                  <a:lnTo>
                    <a:pt x="1462" y="1690"/>
                  </a:lnTo>
                  <a:lnTo>
                    <a:pt x="1553" y="1461"/>
                  </a:lnTo>
                  <a:lnTo>
                    <a:pt x="1599" y="1233"/>
                  </a:lnTo>
                  <a:lnTo>
                    <a:pt x="1599" y="1005"/>
                  </a:lnTo>
                  <a:lnTo>
                    <a:pt x="1599" y="822"/>
                  </a:lnTo>
                  <a:lnTo>
                    <a:pt x="1507" y="594"/>
                  </a:lnTo>
                  <a:lnTo>
                    <a:pt x="1416" y="411"/>
                  </a:lnTo>
                  <a:lnTo>
                    <a:pt x="1325" y="274"/>
                  </a:lnTo>
                  <a:lnTo>
                    <a:pt x="1142" y="137"/>
                  </a:lnTo>
                  <a:lnTo>
                    <a:pt x="1005" y="46"/>
                  </a:lnTo>
                  <a:lnTo>
                    <a:pt x="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4" name="Google Shape;4354;p50">
              <a:extLst>
                <a:ext uri="{FF2B5EF4-FFF2-40B4-BE49-F238E27FC236}">
                  <a16:creationId xmlns:a16="http://schemas.microsoft.com/office/drawing/2014/main" id="{CF40D98E-98A0-CD3D-28FD-AE77737E2946}"/>
                </a:ext>
              </a:extLst>
            </p:cNvPr>
            <p:cNvSpPr/>
            <p:nvPr/>
          </p:nvSpPr>
          <p:spPr>
            <a:xfrm>
              <a:off x="5276525" y="1583325"/>
              <a:ext cx="24000" cy="54825"/>
            </a:xfrm>
            <a:custGeom>
              <a:avLst/>
              <a:gdLst/>
              <a:ahLst/>
              <a:cxnLst/>
              <a:rect l="l" t="t" r="r" b="b"/>
              <a:pathLst>
                <a:path w="960" h="2193" extrusionOk="0">
                  <a:moveTo>
                    <a:pt x="914" y="0"/>
                  </a:moveTo>
                  <a:lnTo>
                    <a:pt x="731" y="46"/>
                  </a:lnTo>
                  <a:lnTo>
                    <a:pt x="549" y="137"/>
                  </a:lnTo>
                  <a:lnTo>
                    <a:pt x="412" y="228"/>
                  </a:lnTo>
                  <a:lnTo>
                    <a:pt x="275" y="411"/>
                  </a:lnTo>
                  <a:lnTo>
                    <a:pt x="138" y="548"/>
                  </a:lnTo>
                  <a:lnTo>
                    <a:pt x="92" y="776"/>
                  </a:lnTo>
                  <a:lnTo>
                    <a:pt x="46" y="1005"/>
                  </a:lnTo>
                  <a:lnTo>
                    <a:pt x="1" y="1187"/>
                  </a:lnTo>
                  <a:lnTo>
                    <a:pt x="46" y="1416"/>
                  </a:lnTo>
                  <a:lnTo>
                    <a:pt x="92" y="1598"/>
                  </a:lnTo>
                  <a:lnTo>
                    <a:pt x="138" y="1735"/>
                  </a:lnTo>
                  <a:lnTo>
                    <a:pt x="229" y="1918"/>
                  </a:lnTo>
                  <a:lnTo>
                    <a:pt x="366" y="2055"/>
                  </a:lnTo>
                  <a:lnTo>
                    <a:pt x="503" y="2147"/>
                  </a:lnTo>
                  <a:lnTo>
                    <a:pt x="686" y="2192"/>
                  </a:lnTo>
                  <a:lnTo>
                    <a:pt x="686" y="2192"/>
                  </a:lnTo>
                  <a:lnTo>
                    <a:pt x="549" y="2101"/>
                  </a:lnTo>
                  <a:lnTo>
                    <a:pt x="457" y="1964"/>
                  </a:lnTo>
                  <a:lnTo>
                    <a:pt x="320" y="1644"/>
                  </a:lnTo>
                  <a:lnTo>
                    <a:pt x="320" y="1279"/>
                  </a:lnTo>
                  <a:lnTo>
                    <a:pt x="366" y="913"/>
                  </a:lnTo>
                  <a:lnTo>
                    <a:pt x="457" y="548"/>
                  </a:lnTo>
                  <a:lnTo>
                    <a:pt x="640" y="274"/>
                  </a:lnTo>
                  <a:lnTo>
                    <a:pt x="823" y="91"/>
                  </a:lnTo>
                  <a:lnTo>
                    <a:pt x="9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5" name="Google Shape;4355;p50">
              <a:extLst>
                <a:ext uri="{FF2B5EF4-FFF2-40B4-BE49-F238E27FC236}">
                  <a16:creationId xmlns:a16="http://schemas.microsoft.com/office/drawing/2014/main" id="{629EA670-8F20-209E-8B4B-34E798E61E64}"/>
                </a:ext>
              </a:extLst>
            </p:cNvPr>
            <p:cNvSpPr/>
            <p:nvPr/>
          </p:nvSpPr>
          <p:spPr>
            <a:xfrm>
              <a:off x="5310775" y="1593600"/>
              <a:ext cx="10300" cy="38825"/>
            </a:xfrm>
            <a:custGeom>
              <a:avLst/>
              <a:gdLst/>
              <a:ahLst/>
              <a:cxnLst/>
              <a:rect l="l" t="t" r="r" b="b"/>
              <a:pathLst>
                <a:path w="412" h="1553" extrusionOk="0">
                  <a:moveTo>
                    <a:pt x="183" y="0"/>
                  </a:moveTo>
                  <a:lnTo>
                    <a:pt x="229" y="137"/>
                  </a:lnTo>
                  <a:lnTo>
                    <a:pt x="275" y="502"/>
                  </a:lnTo>
                  <a:lnTo>
                    <a:pt x="275" y="731"/>
                  </a:lnTo>
                  <a:lnTo>
                    <a:pt x="275" y="1005"/>
                  </a:lnTo>
                  <a:lnTo>
                    <a:pt x="138" y="1279"/>
                  </a:lnTo>
                  <a:lnTo>
                    <a:pt x="1" y="1553"/>
                  </a:lnTo>
                  <a:lnTo>
                    <a:pt x="46" y="1507"/>
                  </a:lnTo>
                  <a:lnTo>
                    <a:pt x="183" y="1324"/>
                  </a:lnTo>
                  <a:lnTo>
                    <a:pt x="320" y="1096"/>
                  </a:lnTo>
                  <a:lnTo>
                    <a:pt x="366" y="913"/>
                  </a:lnTo>
                  <a:lnTo>
                    <a:pt x="412" y="731"/>
                  </a:lnTo>
                  <a:lnTo>
                    <a:pt x="366" y="411"/>
                  </a:lnTo>
                  <a:lnTo>
                    <a:pt x="275" y="183"/>
                  </a:lnTo>
                  <a:lnTo>
                    <a:pt x="1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6" name="Google Shape;4356;p50">
              <a:extLst>
                <a:ext uri="{FF2B5EF4-FFF2-40B4-BE49-F238E27FC236}">
                  <a16:creationId xmlns:a16="http://schemas.microsoft.com/office/drawing/2014/main" id="{3FDFE883-8D7D-81D2-15C9-E8D0BCBCDF00}"/>
                </a:ext>
              </a:extLst>
            </p:cNvPr>
            <p:cNvSpPr/>
            <p:nvPr/>
          </p:nvSpPr>
          <p:spPr>
            <a:xfrm>
              <a:off x="5454625" y="1853900"/>
              <a:ext cx="19450" cy="84525"/>
            </a:xfrm>
            <a:custGeom>
              <a:avLst/>
              <a:gdLst/>
              <a:ahLst/>
              <a:cxnLst/>
              <a:rect l="l" t="t" r="r" b="b"/>
              <a:pathLst>
                <a:path w="778" h="3381" extrusionOk="0">
                  <a:moveTo>
                    <a:pt x="1" y="1"/>
                  </a:moveTo>
                  <a:lnTo>
                    <a:pt x="1" y="594"/>
                  </a:lnTo>
                  <a:lnTo>
                    <a:pt x="1" y="1051"/>
                  </a:lnTo>
                  <a:lnTo>
                    <a:pt x="47" y="1462"/>
                  </a:lnTo>
                  <a:lnTo>
                    <a:pt x="184" y="1736"/>
                  </a:lnTo>
                  <a:lnTo>
                    <a:pt x="321" y="2056"/>
                  </a:lnTo>
                  <a:lnTo>
                    <a:pt x="595" y="2649"/>
                  </a:lnTo>
                  <a:lnTo>
                    <a:pt x="686" y="2969"/>
                  </a:lnTo>
                  <a:lnTo>
                    <a:pt x="732" y="3380"/>
                  </a:lnTo>
                  <a:lnTo>
                    <a:pt x="777" y="3380"/>
                  </a:lnTo>
                  <a:lnTo>
                    <a:pt x="732" y="2969"/>
                  </a:lnTo>
                  <a:lnTo>
                    <a:pt x="640" y="2649"/>
                  </a:lnTo>
                  <a:lnTo>
                    <a:pt x="503" y="2330"/>
                  </a:lnTo>
                  <a:lnTo>
                    <a:pt x="366" y="2010"/>
                  </a:lnTo>
                  <a:lnTo>
                    <a:pt x="229" y="1736"/>
                  </a:lnTo>
                  <a:lnTo>
                    <a:pt x="138" y="1462"/>
                  </a:lnTo>
                  <a:lnTo>
                    <a:pt x="47" y="1051"/>
                  </a:lnTo>
                  <a:lnTo>
                    <a:pt x="47" y="549"/>
                  </a:lnTo>
                  <a:lnTo>
                    <a:pt x="47" y="4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7" name="Google Shape;4357;p50">
              <a:extLst>
                <a:ext uri="{FF2B5EF4-FFF2-40B4-BE49-F238E27FC236}">
                  <a16:creationId xmlns:a16="http://schemas.microsoft.com/office/drawing/2014/main" id="{DB65B3BB-B15A-D9B2-47F4-3FE9B9D57EA2}"/>
                </a:ext>
              </a:extLst>
            </p:cNvPr>
            <p:cNvSpPr/>
            <p:nvPr/>
          </p:nvSpPr>
          <p:spPr>
            <a:xfrm>
              <a:off x="5452350" y="1856175"/>
              <a:ext cx="6875" cy="8025"/>
            </a:xfrm>
            <a:custGeom>
              <a:avLst/>
              <a:gdLst/>
              <a:ahLst/>
              <a:cxnLst/>
              <a:rect l="l" t="t" r="r" b="b"/>
              <a:pathLst>
                <a:path w="275" h="321" extrusionOk="0">
                  <a:moveTo>
                    <a:pt x="46" y="1"/>
                  </a:moveTo>
                  <a:lnTo>
                    <a:pt x="1" y="275"/>
                  </a:lnTo>
                  <a:lnTo>
                    <a:pt x="46" y="229"/>
                  </a:lnTo>
                  <a:lnTo>
                    <a:pt x="138" y="321"/>
                  </a:lnTo>
                  <a:lnTo>
                    <a:pt x="183" y="275"/>
                  </a:lnTo>
                  <a:lnTo>
                    <a:pt x="275" y="321"/>
                  </a:lnTo>
                  <a:lnTo>
                    <a:pt x="229" y="47"/>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8" name="Google Shape;4358;p50">
              <a:extLst>
                <a:ext uri="{FF2B5EF4-FFF2-40B4-BE49-F238E27FC236}">
                  <a16:creationId xmlns:a16="http://schemas.microsoft.com/office/drawing/2014/main" id="{B462FF4C-AFA7-E8B4-92AD-34B96B7BAD93}"/>
                </a:ext>
              </a:extLst>
            </p:cNvPr>
            <p:cNvSpPr/>
            <p:nvPr/>
          </p:nvSpPr>
          <p:spPr>
            <a:xfrm>
              <a:off x="5442075" y="1803675"/>
              <a:ext cx="40000" cy="57100"/>
            </a:xfrm>
            <a:custGeom>
              <a:avLst/>
              <a:gdLst/>
              <a:ahLst/>
              <a:cxnLst/>
              <a:rect l="l" t="t" r="r" b="b"/>
              <a:pathLst>
                <a:path w="1600" h="2284" extrusionOk="0">
                  <a:moveTo>
                    <a:pt x="503" y="0"/>
                  </a:moveTo>
                  <a:lnTo>
                    <a:pt x="412" y="92"/>
                  </a:lnTo>
                  <a:lnTo>
                    <a:pt x="229" y="320"/>
                  </a:lnTo>
                  <a:lnTo>
                    <a:pt x="92" y="594"/>
                  </a:lnTo>
                  <a:lnTo>
                    <a:pt x="1" y="959"/>
                  </a:lnTo>
                  <a:lnTo>
                    <a:pt x="1" y="1325"/>
                  </a:lnTo>
                  <a:lnTo>
                    <a:pt x="46" y="1690"/>
                  </a:lnTo>
                  <a:lnTo>
                    <a:pt x="183" y="2010"/>
                  </a:lnTo>
                  <a:lnTo>
                    <a:pt x="320" y="2147"/>
                  </a:lnTo>
                  <a:lnTo>
                    <a:pt x="412" y="2238"/>
                  </a:lnTo>
                  <a:lnTo>
                    <a:pt x="594" y="2284"/>
                  </a:lnTo>
                  <a:lnTo>
                    <a:pt x="777" y="2238"/>
                  </a:lnTo>
                  <a:lnTo>
                    <a:pt x="960" y="2192"/>
                  </a:lnTo>
                  <a:lnTo>
                    <a:pt x="1097" y="2101"/>
                  </a:lnTo>
                  <a:lnTo>
                    <a:pt x="1279" y="1964"/>
                  </a:lnTo>
                  <a:lnTo>
                    <a:pt x="1371" y="1781"/>
                  </a:lnTo>
                  <a:lnTo>
                    <a:pt x="1462" y="1599"/>
                  </a:lnTo>
                  <a:lnTo>
                    <a:pt x="1553" y="1370"/>
                  </a:lnTo>
                  <a:lnTo>
                    <a:pt x="1599" y="1142"/>
                  </a:lnTo>
                  <a:lnTo>
                    <a:pt x="1553" y="914"/>
                  </a:lnTo>
                  <a:lnTo>
                    <a:pt x="1508" y="731"/>
                  </a:lnTo>
                  <a:lnTo>
                    <a:pt x="1462" y="503"/>
                  </a:lnTo>
                  <a:lnTo>
                    <a:pt x="1325" y="366"/>
                  </a:lnTo>
                  <a:lnTo>
                    <a:pt x="1188" y="183"/>
                  </a:lnTo>
                  <a:lnTo>
                    <a:pt x="1051" y="92"/>
                  </a:lnTo>
                  <a:lnTo>
                    <a:pt x="8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9" name="Google Shape;4359;p50">
              <a:extLst>
                <a:ext uri="{FF2B5EF4-FFF2-40B4-BE49-F238E27FC236}">
                  <a16:creationId xmlns:a16="http://schemas.microsoft.com/office/drawing/2014/main" id="{D9363F47-1699-80B2-DB21-51AD2FD037DF}"/>
                </a:ext>
              </a:extLst>
            </p:cNvPr>
            <p:cNvSpPr/>
            <p:nvPr/>
          </p:nvSpPr>
          <p:spPr>
            <a:xfrm>
              <a:off x="5434075" y="1803675"/>
              <a:ext cx="20575" cy="55950"/>
            </a:xfrm>
            <a:custGeom>
              <a:avLst/>
              <a:gdLst/>
              <a:ahLst/>
              <a:cxnLst/>
              <a:rect l="l" t="t" r="r" b="b"/>
              <a:pathLst>
                <a:path w="823" h="2238" extrusionOk="0">
                  <a:moveTo>
                    <a:pt x="777" y="0"/>
                  </a:moveTo>
                  <a:lnTo>
                    <a:pt x="595" y="46"/>
                  </a:lnTo>
                  <a:lnTo>
                    <a:pt x="458" y="183"/>
                  </a:lnTo>
                  <a:lnTo>
                    <a:pt x="321" y="320"/>
                  </a:lnTo>
                  <a:lnTo>
                    <a:pt x="184" y="457"/>
                  </a:lnTo>
                  <a:lnTo>
                    <a:pt x="92" y="640"/>
                  </a:lnTo>
                  <a:lnTo>
                    <a:pt x="47" y="868"/>
                  </a:lnTo>
                  <a:lnTo>
                    <a:pt x="1" y="1096"/>
                  </a:lnTo>
                  <a:lnTo>
                    <a:pt x="1" y="1279"/>
                  </a:lnTo>
                  <a:lnTo>
                    <a:pt x="47" y="1507"/>
                  </a:lnTo>
                  <a:lnTo>
                    <a:pt x="92" y="1690"/>
                  </a:lnTo>
                  <a:lnTo>
                    <a:pt x="184" y="1827"/>
                  </a:lnTo>
                  <a:lnTo>
                    <a:pt x="321" y="1964"/>
                  </a:lnTo>
                  <a:lnTo>
                    <a:pt x="458" y="2101"/>
                  </a:lnTo>
                  <a:lnTo>
                    <a:pt x="595" y="2192"/>
                  </a:lnTo>
                  <a:lnTo>
                    <a:pt x="732" y="2238"/>
                  </a:lnTo>
                  <a:lnTo>
                    <a:pt x="732" y="2238"/>
                  </a:lnTo>
                  <a:lnTo>
                    <a:pt x="640" y="2147"/>
                  </a:lnTo>
                  <a:lnTo>
                    <a:pt x="503" y="2010"/>
                  </a:lnTo>
                  <a:lnTo>
                    <a:pt x="366" y="1690"/>
                  </a:lnTo>
                  <a:lnTo>
                    <a:pt x="321" y="1325"/>
                  </a:lnTo>
                  <a:lnTo>
                    <a:pt x="321" y="959"/>
                  </a:lnTo>
                  <a:lnTo>
                    <a:pt x="412" y="594"/>
                  </a:lnTo>
                  <a:lnTo>
                    <a:pt x="549" y="320"/>
                  </a:lnTo>
                  <a:lnTo>
                    <a:pt x="732" y="92"/>
                  </a:lnTo>
                  <a:lnTo>
                    <a:pt x="8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0" name="Google Shape;4360;p50">
              <a:extLst>
                <a:ext uri="{FF2B5EF4-FFF2-40B4-BE49-F238E27FC236}">
                  <a16:creationId xmlns:a16="http://schemas.microsoft.com/office/drawing/2014/main" id="{DE5A370C-39FF-3AB3-5964-4E3E79779A35}"/>
                </a:ext>
              </a:extLst>
            </p:cNvPr>
            <p:cNvSpPr/>
            <p:nvPr/>
          </p:nvSpPr>
          <p:spPr>
            <a:xfrm>
              <a:off x="5469475" y="1812800"/>
              <a:ext cx="8025" cy="38850"/>
            </a:xfrm>
            <a:custGeom>
              <a:avLst/>
              <a:gdLst/>
              <a:ahLst/>
              <a:cxnLst/>
              <a:rect l="l" t="t" r="r" b="b"/>
              <a:pathLst>
                <a:path w="321" h="1554" extrusionOk="0">
                  <a:moveTo>
                    <a:pt x="46" y="1"/>
                  </a:moveTo>
                  <a:lnTo>
                    <a:pt x="92" y="138"/>
                  </a:lnTo>
                  <a:lnTo>
                    <a:pt x="183" y="457"/>
                  </a:lnTo>
                  <a:lnTo>
                    <a:pt x="229" y="731"/>
                  </a:lnTo>
                  <a:lnTo>
                    <a:pt x="229" y="960"/>
                  </a:lnTo>
                  <a:lnTo>
                    <a:pt x="138" y="1279"/>
                  </a:lnTo>
                  <a:lnTo>
                    <a:pt x="1" y="1553"/>
                  </a:lnTo>
                  <a:lnTo>
                    <a:pt x="1" y="1553"/>
                  </a:lnTo>
                  <a:lnTo>
                    <a:pt x="46" y="1508"/>
                  </a:lnTo>
                  <a:lnTo>
                    <a:pt x="183" y="1325"/>
                  </a:lnTo>
                  <a:lnTo>
                    <a:pt x="275" y="1051"/>
                  </a:lnTo>
                  <a:lnTo>
                    <a:pt x="320" y="914"/>
                  </a:lnTo>
                  <a:lnTo>
                    <a:pt x="320" y="731"/>
                  </a:lnTo>
                  <a:lnTo>
                    <a:pt x="275" y="412"/>
                  </a:lnTo>
                  <a:lnTo>
                    <a:pt x="183" y="183"/>
                  </a:lnTo>
                  <a:lnTo>
                    <a:pt x="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1" name="Google Shape;4361;p50">
              <a:extLst>
                <a:ext uri="{FF2B5EF4-FFF2-40B4-BE49-F238E27FC236}">
                  <a16:creationId xmlns:a16="http://schemas.microsoft.com/office/drawing/2014/main" id="{EFAAC973-58F1-FB77-1027-54FCDDDA6007}"/>
                </a:ext>
              </a:extLst>
            </p:cNvPr>
            <p:cNvSpPr/>
            <p:nvPr/>
          </p:nvSpPr>
          <p:spPr>
            <a:xfrm>
              <a:off x="5482050" y="1264775"/>
              <a:ext cx="18275" cy="110775"/>
            </a:xfrm>
            <a:custGeom>
              <a:avLst/>
              <a:gdLst/>
              <a:ahLst/>
              <a:cxnLst/>
              <a:rect l="l" t="t" r="r" b="b"/>
              <a:pathLst>
                <a:path w="731" h="4431" extrusionOk="0">
                  <a:moveTo>
                    <a:pt x="137" y="0"/>
                  </a:moveTo>
                  <a:lnTo>
                    <a:pt x="46" y="731"/>
                  </a:lnTo>
                  <a:lnTo>
                    <a:pt x="0" y="1325"/>
                  </a:lnTo>
                  <a:lnTo>
                    <a:pt x="46" y="1919"/>
                  </a:lnTo>
                  <a:lnTo>
                    <a:pt x="137" y="2284"/>
                  </a:lnTo>
                  <a:lnTo>
                    <a:pt x="274" y="2695"/>
                  </a:lnTo>
                  <a:lnTo>
                    <a:pt x="411" y="3060"/>
                  </a:lnTo>
                  <a:lnTo>
                    <a:pt x="548" y="3471"/>
                  </a:lnTo>
                  <a:lnTo>
                    <a:pt x="639" y="3928"/>
                  </a:lnTo>
                  <a:lnTo>
                    <a:pt x="639" y="4430"/>
                  </a:lnTo>
                  <a:lnTo>
                    <a:pt x="731" y="4430"/>
                  </a:lnTo>
                  <a:lnTo>
                    <a:pt x="685" y="3928"/>
                  </a:lnTo>
                  <a:lnTo>
                    <a:pt x="639" y="3471"/>
                  </a:lnTo>
                  <a:lnTo>
                    <a:pt x="502" y="3060"/>
                  </a:lnTo>
                  <a:lnTo>
                    <a:pt x="365" y="2649"/>
                  </a:lnTo>
                  <a:lnTo>
                    <a:pt x="228" y="2284"/>
                  </a:lnTo>
                  <a:lnTo>
                    <a:pt x="91" y="1919"/>
                  </a:lnTo>
                  <a:lnTo>
                    <a:pt x="91" y="1325"/>
                  </a:lnTo>
                  <a:lnTo>
                    <a:pt x="137" y="731"/>
                  </a:lnTo>
                  <a:lnTo>
                    <a:pt x="228" y="46"/>
                  </a:lnTo>
                  <a:lnTo>
                    <a:pt x="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2" name="Google Shape;4362;p50">
              <a:extLst>
                <a:ext uri="{FF2B5EF4-FFF2-40B4-BE49-F238E27FC236}">
                  <a16:creationId xmlns:a16="http://schemas.microsoft.com/office/drawing/2014/main" id="{231250E4-9D16-F7C6-3BEB-F50CF07F07D7}"/>
                </a:ext>
              </a:extLst>
            </p:cNvPr>
            <p:cNvSpPr/>
            <p:nvPr/>
          </p:nvSpPr>
          <p:spPr>
            <a:xfrm>
              <a:off x="5480900" y="1267050"/>
              <a:ext cx="9150" cy="11450"/>
            </a:xfrm>
            <a:custGeom>
              <a:avLst/>
              <a:gdLst/>
              <a:ahLst/>
              <a:cxnLst/>
              <a:rect l="l" t="t" r="r" b="b"/>
              <a:pathLst>
                <a:path w="366" h="458" extrusionOk="0">
                  <a:moveTo>
                    <a:pt x="137" y="1"/>
                  </a:moveTo>
                  <a:lnTo>
                    <a:pt x="0" y="366"/>
                  </a:lnTo>
                  <a:lnTo>
                    <a:pt x="92" y="320"/>
                  </a:lnTo>
                  <a:lnTo>
                    <a:pt x="183" y="412"/>
                  </a:lnTo>
                  <a:lnTo>
                    <a:pt x="274" y="366"/>
                  </a:lnTo>
                  <a:lnTo>
                    <a:pt x="366" y="457"/>
                  </a:lnTo>
                  <a:lnTo>
                    <a:pt x="320" y="92"/>
                  </a:lnTo>
                  <a:lnTo>
                    <a:pt x="1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3" name="Google Shape;4363;p50">
              <a:extLst>
                <a:ext uri="{FF2B5EF4-FFF2-40B4-BE49-F238E27FC236}">
                  <a16:creationId xmlns:a16="http://schemas.microsoft.com/office/drawing/2014/main" id="{8F78CDF1-D9B9-6F04-B975-8045F12E3C0C}"/>
                </a:ext>
              </a:extLst>
            </p:cNvPr>
            <p:cNvSpPr/>
            <p:nvPr/>
          </p:nvSpPr>
          <p:spPr>
            <a:xfrm>
              <a:off x="5471775" y="1199700"/>
              <a:ext cx="51400" cy="73100"/>
            </a:xfrm>
            <a:custGeom>
              <a:avLst/>
              <a:gdLst/>
              <a:ahLst/>
              <a:cxnLst/>
              <a:rect l="l" t="t" r="r" b="b"/>
              <a:pathLst>
                <a:path w="2056" h="2924" extrusionOk="0">
                  <a:moveTo>
                    <a:pt x="1005" y="0"/>
                  </a:moveTo>
                  <a:lnTo>
                    <a:pt x="822" y="46"/>
                  </a:lnTo>
                  <a:lnTo>
                    <a:pt x="685" y="92"/>
                  </a:lnTo>
                  <a:lnTo>
                    <a:pt x="502" y="229"/>
                  </a:lnTo>
                  <a:lnTo>
                    <a:pt x="365" y="366"/>
                  </a:lnTo>
                  <a:lnTo>
                    <a:pt x="183" y="731"/>
                  </a:lnTo>
                  <a:lnTo>
                    <a:pt x="46" y="1188"/>
                  </a:lnTo>
                  <a:lnTo>
                    <a:pt x="0" y="1690"/>
                  </a:lnTo>
                  <a:lnTo>
                    <a:pt x="0" y="2147"/>
                  </a:lnTo>
                  <a:lnTo>
                    <a:pt x="91" y="2375"/>
                  </a:lnTo>
                  <a:lnTo>
                    <a:pt x="183" y="2558"/>
                  </a:lnTo>
                  <a:lnTo>
                    <a:pt x="274" y="2740"/>
                  </a:lnTo>
                  <a:lnTo>
                    <a:pt x="457" y="2877"/>
                  </a:lnTo>
                  <a:lnTo>
                    <a:pt x="639" y="2923"/>
                  </a:lnTo>
                  <a:lnTo>
                    <a:pt x="868" y="2923"/>
                  </a:lnTo>
                  <a:lnTo>
                    <a:pt x="1096" y="2877"/>
                  </a:lnTo>
                  <a:lnTo>
                    <a:pt x="1324" y="2786"/>
                  </a:lnTo>
                  <a:lnTo>
                    <a:pt x="1553" y="2603"/>
                  </a:lnTo>
                  <a:lnTo>
                    <a:pt x="1735" y="2421"/>
                  </a:lnTo>
                  <a:lnTo>
                    <a:pt x="1872" y="2192"/>
                  </a:lnTo>
                  <a:lnTo>
                    <a:pt x="1964" y="1918"/>
                  </a:lnTo>
                  <a:lnTo>
                    <a:pt x="2055" y="1644"/>
                  </a:lnTo>
                  <a:lnTo>
                    <a:pt x="2055" y="1325"/>
                  </a:lnTo>
                  <a:lnTo>
                    <a:pt x="2055" y="1051"/>
                  </a:lnTo>
                  <a:lnTo>
                    <a:pt x="1964" y="777"/>
                  </a:lnTo>
                  <a:lnTo>
                    <a:pt x="1827" y="548"/>
                  </a:lnTo>
                  <a:lnTo>
                    <a:pt x="1690" y="366"/>
                  </a:lnTo>
                  <a:lnTo>
                    <a:pt x="1507" y="183"/>
                  </a:lnTo>
                  <a:lnTo>
                    <a:pt x="1279" y="46"/>
                  </a:lnTo>
                  <a:lnTo>
                    <a:pt x="105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4" name="Google Shape;4364;p50">
              <a:extLst>
                <a:ext uri="{FF2B5EF4-FFF2-40B4-BE49-F238E27FC236}">
                  <a16:creationId xmlns:a16="http://schemas.microsoft.com/office/drawing/2014/main" id="{AB64E1F1-9DB5-9333-66B1-A60AB797DDC4}"/>
                </a:ext>
              </a:extLst>
            </p:cNvPr>
            <p:cNvSpPr/>
            <p:nvPr/>
          </p:nvSpPr>
          <p:spPr>
            <a:xfrm>
              <a:off x="5461500" y="1199700"/>
              <a:ext cx="35400" cy="71950"/>
            </a:xfrm>
            <a:custGeom>
              <a:avLst/>
              <a:gdLst/>
              <a:ahLst/>
              <a:cxnLst/>
              <a:rect l="l" t="t" r="r" b="b"/>
              <a:pathLst>
                <a:path w="1416" h="2878" extrusionOk="0">
                  <a:moveTo>
                    <a:pt x="1142" y="0"/>
                  </a:moveTo>
                  <a:lnTo>
                    <a:pt x="913" y="46"/>
                  </a:lnTo>
                  <a:lnTo>
                    <a:pt x="731" y="183"/>
                  </a:lnTo>
                  <a:lnTo>
                    <a:pt x="502" y="320"/>
                  </a:lnTo>
                  <a:lnTo>
                    <a:pt x="320" y="503"/>
                  </a:lnTo>
                  <a:lnTo>
                    <a:pt x="183" y="731"/>
                  </a:lnTo>
                  <a:lnTo>
                    <a:pt x="91" y="1005"/>
                  </a:lnTo>
                  <a:lnTo>
                    <a:pt x="0" y="1279"/>
                  </a:lnTo>
                  <a:lnTo>
                    <a:pt x="0" y="1553"/>
                  </a:lnTo>
                  <a:lnTo>
                    <a:pt x="46" y="1827"/>
                  </a:lnTo>
                  <a:lnTo>
                    <a:pt x="91" y="2055"/>
                  </a:lnTo>
                  <a:lnTo>
                    <a:pt x="183" y="2284"/>
                  </a:lnTo>
                  <a:lnTo>
                    <a:pt x="320" y="2512"/>
                  </a:lnTo>
                  <a:lnTo>
                    <a:pt x="457" y="2649"/>
                  </a:lnTo>
                  <a:lnTo>
                    <a:pt x="639" y="2786"/>
                  </a:lnTo>
                  <a:lnTo>
                    <a:pt x="868" y="2877"/>
                  </a:lnTo>
                  <a:lnTo>
                    <a:pt x="685" y="2740"/>
                  </a:lnTo>
                  <a:lnTo>
                    <a:pt x="594" y="2558"/>
                  </a:lnTo>
                  <a:lnTo>
                    <a:pt x="502" y="2375"/>
                  </a:lnTo>
                  <a:lnTo>
                    <a:pt x="411" y="2147"/>
                  </a:lnTo>
                  <a:lnTo>
                    <a:pt x="411" y="1690"/>
                  </a:lnTo>
                  <a:lnTo>
                    <a:pt x="457" y="1188"/>
                  </a:lnTo>
                  <a:lnTo>
                    <a:pt x="594" y="731"/>
                  </a:lnTo>
                  <a:lnTo>
                    <a:pt x="776" y="366"/>
                  </a:lnTo>
                  <a:lnTo>
                    <a:pt x="913" y="229"/>
                  </a:lnTo>
                  <a:lnTo>
                    <a:pt x="1096" y="92"/>
                  </a:lnTo>
                  <a:lnTo>
                    <a:pt x="1233" y="46"/>
                  </a:lnTo>
                  <a:lnTo>
                    <a:pt x="14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5" name="Google Shape;4365;p50">
              <a:extLst>
                <a:ext uri="{FF2B5EF4-FFF2-40B4-BE49-F238E27FC236}">
                  <a16:creationId xmlns:a16="http://schemas.microsoft.com/office/drawing/2014/main" id="{56A724BE-4AC1-ACA9-63DF-2ADFA7AF759E}"/>
                </a:ext>
              </a:extLst>
            </p:cNvPr>
            <p:cNvSpPr/>
            <p:nvPr/>
          </p:nvSpPr>
          <p:spPr>
            <a:xfrm>
              <a:off x="5504875" y="1213400"/>
              <a:ext cx="13725" cy="50250"/>
            </a:xfrm>
            <a:custGeom>
              <a:avLst/>
              <a:gdLst/>
              <a:ahLst/>
              <a:cxnLst/>
              <a:rect l="l" t="t" r="r" b="b"/>
              <a:pathLst>
                <a:path w="549" h="2010" extrusionOk="0">
                  <a:moveTo>
                    <a:pt x="229" y="0"/>
                  </a:moveTo>
                  <a:lnTo>
                    <a:pt x="320" y="183"/>
                  </a:lnTo>
                  <a:lnTo>
                    <a:pt x="366" y="366"/>
                  </a:lnTo>
                  <a:lnTo>
                    <a:pt x="411" y="640"/>
                  </a:lnTo>
                  <a:lnTo>
                    <a:pt x="411" y="959"/>
                  </a:lnTo>
                  <a:lnTo>
                    <a:pt x="366" y="1279"/>
                  </a:lnTo>
                  <a:lnTo>
                    <a:pt x="229" y="1644"/>
                  </a:lnTo>
                  <a:lnTo>
                    <a:pt x="0" y="2010"/>
                  </a:lnTo>
                  <a:lnTo>
                    <a:pt x="92" y="1918"/>
                  </a:lnTo>
                  <a:lnTo>
                    <a:pt x="274" y="1736"/>
                  </a:lnTo>
                  <a:lnTo>
                    <a:pt x="457" y="1416"/>
                  </a:lnTo>
                  <a:lnTo>
                    <a:pt x="503" y="1188"/>
                  </a:lnTo>
                  <a:lnTo>
                    <a:pt x="548" y="959"/>
                  </a:lnTo>
                  <a:lnTo>
                    <a:pt x="548" y="731"/>
                  </a:lnTo>
                  <a:lnTo>
                    <a:pt x="503" y="548"/>
                  </a:lnTo>
                  <a:lnTo>
                    <a:pt x="411" y="274"/>
                  </a:lnTo>
                  <a:lnTo>
                    <a:pt x="274" y="46"/>
                  </a:lnTo>
                  <a:lnTo>
                    <a:pt x="2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66" name="Google Shape;4366;p50">
            <a:extLst>
              <a:ext uri="{FF2B5EF4-FFF2-40B4-BE49-F238E27FC236}">
                <a16:creationId xmlns:a16="http://schemas.microsoft.com/office/drawing/2014/main" id="{91A1F78B-8658-342B-B1C9-D5000A48E0D1}"/>
              </a:ext>
            </a:extLst>
          </p:cNvPr>
          <p:cNvSpPr txBox="1">
            <a:spLocks noGrp="1"/>
          </p:cNvSpPr>
          <p:nvPr>
            <p:ph type="title"/>
          </p:nvPr>
        </p:nvSpPr>
        <p:spPr>
          <a:xfrm>
            <a:off x="728420" y="1875510"/>
            <a:ext cx="7888638" cy="1270646"/>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600"/>
              <a:t>Future Attractions</a:t>
            </a:r>
            <a:endParaRPr sz="6600"/>
          </a:p>
        </p:txBody>
      </p:sp>
      <p:sp>
        <p:nvSpPr>
          <p:cNvPr id="4367" name="Google Shape;4367;p50">
            <a:extLst>
              <a:ext uri="{FF2B5EF4-FFF2-40B4-BE49-F238E27FC236}">
                <a16:creationId xmlns:a16="http://schemas.microsoft.com/office/drawing/2014/main" id="{D99DE633-AAE0-1B5B-C8F6-0A995ECABD95}"/>
              </a:ext>
            </a:extLst>
          </p:cNvPr>
          <p:cNvSpPr txBox="1">
            <a:spLocks noGrp="1"/>
          </p:cNvSpPr>
          <p:nvPr>
            <p:ph type="subTitle" idx="1"/>
          </p:nvPr>
        </p:nvSpPr>
        <p:spPr>
          <a:xfrm>
            <a:off x="1284000" y="3011115"/>
            <a:ext cx="6576000" cy="49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 sneak peek into features that will be coming soon.</a:t>
            </a:r>
            <a:endParaRPr/>
          </a:p>
        </p:txBody>
      </p:sp>
      <p:grpSp>
        <p:nvGrpSpPr>
          <p:cNvPr id="4368" name="Google Shape;4368;p50">
            <a:extLst>
              <a:ext uri="{FF2B5EF4-FFF2-40B4-BE49-F238E27FC236}">
                <a16:creationId xmlns:a16="http://schemas.microsoft.com/office/drawing/2014/main" id="{D7E5EAC9-DFF4-BF39-B656-0385F742AB7B}"/>
              </a:ext>
            </a:extLst>
          </p:cNvPr>
          <p:cNvGrpSpPr/>
          <p:nvPr/>
        </p:nvGrpSpPr>
        <p:grpSpPr>
          <a:xfrm>
            <a:off x="-108389" y="-83843"/>
            <a:ext cx="3863458" cy="1874053"/>
            <a:chOff x="3545275" y="1138125"/>
            <a:chExt cx="1338875" cy="649450"/>
          </a:xfrm>
        </p:grpSpPr>
        <p:sp>
          <p:nvSpPr>
            <p:cNvPr id="4369" name="Google Shape;4369;p50">
              <a:extLst>
                <a:ext uri="{FF2B5EF4-FFF2-40B4-BE49-F238E27FC236}">
                  <a16:creationId xmlns:a16="http://schemas.microsoft.com/office/drawing/2014/main" id="{94711E3B-C29A-DC00-F221-D92FD734D690}"/>
                </a:ext>
              </a:extLst>
            </p:cNvPr>
            <p:cNvSpPr/>
            <p:nvPr/>
          </p:nvSpPr>
          <p:spPr>
            <a:xfrm>
              <a:off x="3545275" y="1138125"/>
              <a:ext cx="1338875" cy="508400"/>
            </a:xfrm>
            <a:custGeom>
              <a:avLst/>
              <a:gdLst/>
              <a:ahLst/>
              <a:cxnLst/>
              <a:rect l="l" t="t" r="r" b="b"/>
              <a:pathLst>
                <a:path w="53555" h="20336" extrusionOk="0">
                  <a:moveTo>
                    <a:pt x="53386" y="0"/>
                  </a:moveTo>
                  <a:lnTo>
                    <a:pt x="52081" y="1263"/>
                  </a:lnTo>
                  <a:lnTo>
                    <a:pt x="50734" y="2526"/>
                  </a:lnTo>
                  <a:lnTo>
                    <a:pt x="49344" y="3747"/>
                  </a:lnTo>
                  <a:lnTo>
                    <a:pt x="47913" y="4926"/>
                  </a:lnTo>
                  <a:lnTo>
                    <a:pt x="46481" y="6105"/>
                  </a:lnTo>
                  <a:lnTo>
                    <a:pt x="45008" y="7200"/>
                  </a:lnTo>
                  <a:lnTo>
                    <a:pt x="43492" y="8252"/>
                  </a:lnTo>
                  <a:lnTo>
                    <a:pt x="41976" y="9263"/>
                  </a:lnTo>
                  <a:lnTo>
                    <a:pt x="40419" y="10231"/>
                  </a:lnTo>
                  <a:lnTo>
                    <a:pt x="38861" y="11157"/>
                  </a:lnTo>
                  <a:lnTo>
                    <a:pt x="37261" y="12042"/>
                  </a:lnTo>
                  <a:lnTo>
                    <a:pt x="35619" y="12884"/>
                  </a:lnTo>
                  <a:lnTo>
                    <a:pt x="33977" y="13684"/>
                  </a:lnTo>
                  <a:lnTo>
                    <a:pt x="32293" y="14441"/>
                  </a:lnTo>
                  <a:lnTo>
                    <a:pt x="30609" y="15157"/>
                  </a:lnTo>
                  <a:lnTo>
                    <a:pt x="28883" y="15789"/>
                  </a:lnTo>
                  <a:lnTo>
                    <a:pt x="27156" y="16420"/>
                  </a:lnTo>
                  <a:lnTo>
                    <a:pt x="25430" y="17010"/>
                  </a:lnTo>
                  <a:lnTo>
                    <a:pt x="23662" y="17515"/>
                  </a:lnTo>
                  <a:lnTo>
                    <a:pt x="21894" y="17978"/>
                  </a:lnTo>
                  <a:lnTo>
                    <a:pt x="20125" y="18399"/>
                  </a:lnTo>
                  <a:lnTo>
                    <a:pt x="18315" y="18778"/>
                  </a:lnTo>
                  <a:lnTo>
                    <a:pt x="16504" y="19115"/>
                  </a:lnTo>
                  <a:lnTo>
                    <a:pt x="14694" y="19410"/>
                  </a:lnTo>
                  <a:lnTo>
                    <a:pt x="12884" y="19620"/>
                  </a:lnTo>
                  <a:lnTo>
                    <a:pt x="11031" y="19831"/>
                  </a:lnTo>
                  <a:lnTo>
                    <a:pt x="9221" y="19957"/>
                  </a:lnTo>
                  <a:lnTo>
                    <a:pt x="7368" y="20041"/>
                  </a:lnTo>
                  <a:lnTo>
                    <a:pt x="3705" y="20041"/>
                  </a:lnTo>
                  <a:lnTo>
                    <a:pt x="1853" y="19957"/>
                  </a:lnTo>
                  <a:lnTo>
                    <a:pt x="0" y="19831"/>
                  </a:lnTo>
                  <a:lnTo>
                    <a:pt x="0" y="20083"/>
                  </a:lnTo>
                  <a:lnTo>
                    <a:pt x="1347" y="20209"/>
                  </a:lnTo>
                  <a:lnTo>
                    <a:pt x="2695" y="20252"/>
                  </a:lnTo>
                  <a:lnTo>
                    <a:pt x="4042" y="20294"/>
                  </a:lnTo>
                  <a:lnTo>
                    <a:pt x="5389" y="20336"/>
                  </a:lnTo>
                  <a:lnTo>
                    <a:pt x="6863" y="20294"/>
                  </a:lnTo>
                  <a:lnTo>
                    <a:pt x="8337" y="20252"/>
                  </a:lnTo>
                  <a:lnTo>
                    <a:pt x="9852" y="20167"/>
                  </a:lnTo>
                  <a:lnTo>
                    <a:pt x="11326" y="20041"/>
                  </a:lnTo>
                  <a:lnTo>
                    <a:pt x="12841" y="19915"/>
                  </a:lnTo>
                  <a:lnTo>
                    <a:pt x="14315" y="19704"/>
                  </a:lnTo>
                  <a:lnTo>
                    <a:pt x="15831" y="19494"/>
                  </a:lnTo>
                  <a:lnTo>
                    <a:pt x="17304" y="19241"/>
                  </a:lnTo>
                  <a:lnTo>
                    <a:pt x="18778" y="18946"/>
                  </a:lnTo>
                  <a:lnTo>
                    <a:pt x="20252" y="18652"/>
                  </a:lnTo>
                  <a:lnTo>
                    <a:pt x="21725" y="18273"/>
                  </a:lnTo>
                  <a:lnTo>
                    <a:pt x="23199" y="17894"/>
                  </a:lnTo>
                  <a:lnTo>
                    <a:pt x="24672" y="17473"/>
                  </a:lnTo>
                  <a:lnTo>
                    <a:pt x="26104" y="17052"/>
                  </a:lnTo>
                  <a:lnTo>
                    <a:pt x="27535" y="16547"/>
                  </a:lnTo>
                  <a:lnTo>
                    <a:pt x="28967" y="16041"/>
                  </a:lnTo>
                  <a:lnTo>
                    <a:pt x="30735" y="15368"/>
                  </a:lnTo>
                  <a:lnTo>
                    <a:pt x="32419" y="14652"/>
                  </a:lnTo>
                  <a:lnTo>
                    <a:pt x="34145" y="13894"/>
                  </a:lnTo>
                  <a:lnTo>
                    <a:pt x="35787" y="13052"/>
                  </a:lnTo>
                  <a:lnTo>
                    <a:pt x="37471" y="12210"/>
                  </a:lnTo>
                  <a:lnTo>
                    <a:pt x="39071" y="11326"/>
                  </a:lnTo>
                  <a:lnTo>
                    <a:pt x="40671" y="10358"/>
                  </a:lnTo>
                  <a:lnTo>
                    <a:pt x="42229" y="9389"/>
                  </a:lnTo>
                  <a:lnTo>
                    <a:pt x="43787" y="8379"/>
                  </a:lnTo>
                  <a:lnTo>
                    <a:pt x="45260" y="7326"/>
                  </a:lnTo>
                  <a:lnTo>
                    <a:pt x="46734" y="6231"/>
                  </a:lnTo>
                  <a:lnTo>
                    <a:pt x="48208" y="5095"/>
                  </a:lnTo>
                  <a:lnTo>
                    <a:pt x="49597" y="3916"/>
                  </a:lnTo>
                  <a:lnTo>
                    <a:pt x="50944" y="2695"/>
                  </a:lnTo>
                  <a:lnTo>
                    <a:pt x="52292" y="1432"/>
                  </a:lnTo>
                  <a:lnTo>
                    <a:pt x="53555" y="169"/>
                  </a:lnTo>
                  <a:lnTo>
                    <a:pt x="5338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0" name="Google Shape;4370;p50">
              <a:extLst>
                <a:ext uri="{FF2B5EF4-FFF2-40B4-BE49-F238E27FC236}">
                  <a16:creationId xmlns:a16="http://schemas.microsoft.com/office/drawing/2014/main" id="{04E649DE-B9F3-6D7A-7A9B-AD783218A748}"/>
                </a:ext>
              </a:extLst>
            </p:cNvPr>
            <p:cNvSpPr/>
            <p:nvPr/>
          </p:nvSpPr>
          <p:spPr>
            <a:xfrm>
              <a:off x="3545275" y="1138125"/>
              <a:ext cx="1338875" cy="508400"/>
            </a:xfrm>
            <a:custGeom>
              <a:avLst/>
              <a:gdLst/>
              <a:ahLst/>
              <a:cxnLst/>
              <a:rect l="l" t="t" r="r" b="b"/>
              <a:pathLst>
                <a:path w="53555" h="20336" fill="none" extrusionOk="0">
                  <a:moveTo>
                    <a:pt x="5389" y="20336"/>
                  </a:moveTo>
                  <a:lnTo>
                    <a:pt x="5389" y="20336"/>
                  </a:lnTo>
                  <a:lnTo>
                    <a:pt x="4042" y="20294"/>
                  </a:lnTo>
                  <a:lnTo>
                    <a:pt x="2695" y="20252"/>
                  </a:lnTo>
                  <a:lnTo>
                    <a:pt x="1347" y="20209"/>
                  </a:lnTo>
                  <a:lnTo>
                    <a:pt x="0" y="20083"/>
                  </a:lnTo>
                  <a:lnTo>
                    <a:pt x="0" y="19831"/>
                  </a:lnTo>
                  <a:lnTo>
                    <a:pt x="0" y="19831"/>
                  </a:lnTo>
                  <a:lnTo>
                    <a:pt x="1853" y="19957"/>
                  </a:lnTo>
                  <a:lnTo>
                    <a:pt x="3705" y="20041"/>
                  </a:lnTo>
                  <a:lnTo>
                    <a:pt x="5558" y="20041"/>
                  </a:lnTo>
                  <a:lnTo>
                    <a:pt x="7368" y="20041"/>
                  </a:lnTo>
                  <a:lnTo>
                    <a:pt x="9221" y="19957"/>
                  </a:lnTo>
                  <a:lnTo>
                    <a:pt x="11031" y="19831"/>
                  </a:lnTo>
                  <a:lnTo>
                    <a:pt x="12884" y="19620"/>
                  </a:lnTo>
                  <a:lnTo>
                    <a:pt x="14694" y="19410"/>
                  </a:lnTo>
                  <a:lnTo>
                    <a:pt x="16504" y="19115"/>
                  </a:lnTo>
                  <a:lnTo>
                    <a:pt x="18315" y="18778"/>
                  </a:lnTo>
                  <a:lnTo>
                    <a:pt x="20125" y="18399"/>
                  </a:lnTo>
                  <a:lnTo>
                    <a:pt x="21894" y="17978"/>
                  </a:lnTo>
                  <a:lnTo>
                    <a:pt x="23662" y="17515"/>
                  </a:lnTo>
                  <a:lnTo>
                    <a:pt x="25430" y="17010"/>
                  </a:lnTo>
                  <a:lnTo>
                    <a:pt x="27156" y="16420"/>
                  </a:lnTo>
                  <a:lnTo>
                    <a:pt x="28883" y="15789"/>
                  </a:lnTo>
                  <a:lnTo>
                    <a:pt x="30609" y="15157"/>
                  </a:lnTo>
                  <a:lnTo>
                    <a:pt x="32293" y="14441"/>
                  </a:lnTo>
                  <a:lnTo>
                    <a:pt x="33977" y="13684"/>
                  </a:lnTo>
                  <a:lnTo>
                    <a:pt x="35619" y="12884"/>
                  </a:lnTo>
                  <a:lnTo>
                    <a:pt x="37261" y="12042"/>
                  </a:lnTo>
                  <a:lnTo>
                    <a:pt x="38861" y="11157"/>
                  </a:lnTo>
                  <a:lnTo>
                    <a:pt x="40419" y="10231"/>
                  </a:lnTo>
                  <a:lnTo>
                    <a:pt x="41976" y="9263"/>
                  </a:lnTo>
                  <a:lnTo>
                    <a:pt x="43492" y="8252"/>
                  </a:lnTo>
                  <a:lnTo>
                    <a:pt x="45008" y="7200"/>
                  </a:lnTo>
                  <a:lnTo>
                    <a:pt x="46481" y="6105"/>
                  </a:lnTo>
                  <a:lnTo>
                    <a:pt x="47913" y="4926"/>
                  </a:lnTo>
                  <a:lnTo>
                    <a:pt x="49344" y="3747"/>
                  </a:lnTo>
                  <a:lnTo>
                    <a:pt x="50734" y="2526"/>
                  </a:lnTo>
                  <a:lnTo>
                    <a:pt x="52081" y="1263"/>
                  </a:lnTo>
                  <a:lnTo>
                    <a:pt x="53386" y="0"/>
                  </a:lnTo>
                  <a:lnTo>
                    <a:pt x="53555" y="169"/>
                  </a:lnTo>
                  <a:lnTo>
                    <a:pt x="53555" y="169"/>
                  </a:lnTo>
                  <a:lnTo>
                    <a:pt x="52292" y="1432"/>
                  </a:lnTo>
                  <a:lnTo>
                    <a:pt x="50944" y="2695"/>
                  </a:lnTo>
                  <a:lnTo>
                    <a:pt x="49597" y="3916"/>
                  </a:lnTo>
                  <a:lnTo>
                    <a:pt x="48208" y="5095"/>
                  </a:lnTo>
                  <a:lnTo>
                    <a:pt x="46734" y="6231"/>
                  </a:lnTo>
                  <a:lnTo>
                    <a:pt x="45260" y="7326"/>
                  </a:lnTo>
                  <a:lnTo>
                    <a:pt x="43787" y="8379"/>
                  </a:lnTo>
                  <a:lnTo>
                    <a:pt x="42229" y="9389"/>
                  </a:lnTo>
                  <a:lnTo>
                    <a:pt x="40671" y="10358"/>
                  </a:lnTo>
                  <a:lnTo>
                    <a:pt x="39071" y="11326"/>
                  </a:lnTo>
                  <a:lnTo>
                    <a:pt x="37471" y="12210"/>
                  </a:lnTo>
                  <a:lnTo>
                    <a:pt x="35787" y="13052"/>
                  </a:lnTo>
                  <a:lnTo>
                    <a:pt x="34145" y="13894"/>
                  </a:lnTo>
                  <a:lnTo>
                    <a:pt x="32419" y="14652"/>
                  </a:lnTo>
                  <a:lnTo>
                    <a:pt x="30735" y="15368"/>
                  </a:lnTo>
                  <a:lnTo>
                    <a:pt x="28967" y="16041"/>
                  </a:lnTo>
                  <a:lnTo>
                    <a:pt x="28967" y="16041"/>
                  </a:lnTo>
                  <a:lnTo>
                    <a:pt x="27535" y="16547"/>
                  </a:lnTo>
                  <a:lnTo>
                    <a:pt x="26104" y="17052"/>
                  </a:lnTo>
                  <a:lnTo>
                    <a:pt x="24672" y="17473"/>
                  </a:lnTo>
                  <a:lnTo>
                    <a:pt x="23199" y="17894"/>
                  </a:lnTo>
                  <a:lnTo>
                    <a:pt x="21725" y="18273"/>
                  </a:lnTo>
                  <a:lnTo>
                    <a:pt x="20252" y="18652"/>
                  </a:lnTo>
                  <a:lnTo>
                    <a:pt x="18778" y="18946"/>
                  </a:lnTo>
                  <a:lnTo>
                    <a:pt x="17304" y="19241"/>
                  </a:lnTo>
                  <a:lnTo>
                    <a:pt x="15831" y="19494"/>
                  </a:lnTo>
                  <a:lnTo>
                    <a:pt x="14315" y="19704"/>
                  </a:lnTo>
                  <a:lnTo>
                    <a:pt x="12841" y="19915"/>
                  </a:lnTo>
                  <a:lnTo>
                    <a:pt x="11326" y="20041"/>
                  </a:lnTo>
                  <a:lnTo>
                    <a:pt x="9852" y="20167"/>
                  </a:lnTo>
                  <a:lnTo>
                    <a:pt x="8337" y="20252"/>
                  </a:lnTo>
                  <a:lnTo>
                    <a:pt x="6863" y="20294"/>
                  </a:lnTo>
                  <a:lnTo>
                    <a:pt x="5389" y="2033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1" name="Google Shape;4371;p50">
              <a:extLst>
                <a:ext uri="{FF2B5EF4-FFF2-40B4-BE49-F238E27FC236}">
                  <a16:creationId xmlns:a16="http://schemas.microsoft.com/office/drawing/2014/main" id="{E1BF62F0-D94C-4D91-261F-536BC2F6F7E1}"/>
                </a:ext>
              </a:extLst>
            </p:cNvPr>
            <p:cNvSpPr/>
            <p:nvPr/>
          </p:nvSpPr>
          <p:spPr>
            <a:xfrm>
              <a:off x="3848400" y="1583350"/>
              <a:ext cx="191600" cy="204225"/>
            </a:xfrm>
            <a:custGeom>
              <a:avLst/>
              <a:gdLst/>
              <a:ahLst/>
              <a:cxnLst/>
              <a:rect l="l" t="t" r="r" b="b"/>
              <a:pathLst>
                <a:path w="7664" h="8169" extrusionOk="0">
                  <a:moveTo>
                    <a:pt x="6990" y="1"/>
                  </a:moveTo>
                  <a:lnTo>
                    <a:pt x="464" y="1137"/>
                  </a:lnTo>
                  <a:lnTo>
                    <a:pt x="338" y="1179"/>
                  </a:lnTo>
                  <a:lnTo>
                    <a:pt x="211" y="1264"/>
                  </a:lnTo>
                  <a:lnTo>
                    <a:pt x="127" y="1390"/>
                  </a:lnTo>
                  <a:lnTo>
                    <a:pt x="43" y="1474"/>
                  </a:lnTo>
                  <a:lnTo>
                    <a:pt x="1" y="1601"/>
                  </a:lnTo>
                  <a:lnTo>
                    <a:pt x="1" y="1769"/>
                  </a:lnTo>
                  <a:lnTo>
                    <a:pt x="43" y="1895"/>
                  </a:lnTo>
                  <a:lnTo>
                    <a:pt x="127" y="2022"/>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63" y="548"/>
                  </a:lnTo>
                  <a:lnTo>
                    <a:pt x="7621" y="422"/>
                  </a:lnTo>
                  <a:lnTo>
                    <a:pt x="7579" y="295"/>
                  </a:lnTo>
                  <a:lnTo>
                    <a:pt x="7537" y="169"/>
                  </a:lnTo>
                  <a:lnTo>
                    <a:pt x="7411" y="85"/>
                  </a:lnTo>
                  <a:lnTo>
                    <a:pt x="728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2" name="Google Shape;4372;p50">
              <a:extLst>
                <a:ext uri="{FF2B5EF4-FFF2-40B4-BE49-F238E27FC236}">
                  <a16:creationId xmlns:a16="http://schemas.microsoft.com/office/drawing/2014/main" id="{F3CD2E98-E315-F885-BEAB-DFCC1086AA25}"/>
                </a:ext>
              </a:extLst>
            </p:cNvPr>
            <p:cNvSpPr/>
            <p:nvPr/>
          </p:nvSpPr>
          <p:spPr>
            <a:xfrm>
              <a:off x="3848400" y="1583350"/>
              <a:ext cx="191600" cy="204225"/>
            </a:xfrm>
            <a:custGeom>
              <a:avLst/>
              <a:gdLst/>
              <a:ahLst/>
              <a:cxnLst/>
              <a:rect l="l" t="t" r="r" b="b"/>
              <a:pathLst>
                <a:path w="7664" h="8169" fill="none" extrusionOk="0">
                  <a:moveTo>
                    <a:pt x="127" y="2022"/>
                  </a:moveTo>
                  <a:lnTo>
                    <a:pt x="4548" y="7916"/>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21" y="674"/>
                  </a:lnTo>
                  <a:lnTo>
                    <a:pt x="7663" y="548"/>
                  </a:lnTo>
                  <a:lnTo>
                    <a:pt x="7621" y="422"/>
                  </a:lnTo>
                  <a:lnTo>
                    <a:pt x="7579" y="295"/>
                  </a:lnTo>
                  <a:lnTo>
                    <a:pt x="7537" y="169"/>
                  </a:lnTo>
                  <a:lnTo>
                    <a:pt x="7411" y="85"/>
                  </a:lnTo>
                  <a:lnTo>
                    <a:pt x="7284" y="1"/>
                  </a:lnTo>
                  <a:lnTo>
                    <a:pt x="7158" y="1"/>
                  </a:lnTo>
                  <a:lnTo>
                    <a:pt x="6990" y="1"/>
                  </a:lnTo>
                  <a:lnTo>
                    <a:pt x="464" y="1137"/>
                  </a:lnTo>
                  <a:lnTo>
                    <a:pt x="464" y="1137"/>
                  </a:lnTo>
                  <a:lnTo>
                    <a:pt x="338" y="1179"/>
                  </a:lnTo>
                  <a:lnTo>
                    <a:pt x="211" y="1264"/>
                  </a:lnTo>
                  <a:lnTo>
                    <a:pt x="127" y="1390"/>
                  </a:lnTo>
                  <a:lnTo>
                    <a:pt x="43" y="1474"/>
                  </a:lnTo>
                  <a:lnTo>
                    <a:pt x="1" y="1601"/>
                  </a:lnTo>
                  <a:lnTo>
                    <a:pt x="1" y="1769"/>
                  </a:lnTo>
                  <a:lnTo>
                    <a:pt x="43" y="1895"/>
                  </a:lnTo>
                  <a:lnTo>
                    <a:pt x="127" y="202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3" name="Google Shape;4373;p50">
              <a:extLst>
                <a:ext uri="{FF2B5EF4-FFF2-40B4-BE49-F238E27FC236}">
                  <a16:creationId xmlns:a16="http://schemas.microsoft.com/office/drawing/2014/main" id="{A23F69B7-D429-103B-3E99-81A15AAE52C2}"/>
                </a:ext>
              </a:extLst>
            </p:cNvPr>
            <p:cNvSpPr/>
            <p:nvPr/>
          </p:nvSpPr>
          <p:spPr>
            <a:xfrm>
              <a:off x="3871575" y="1603350"/>
              <a:ext cx="36850" cy="62125"/>
            </a:xfrm>
            <a:custGeom>
              <a:avLst/>
              <a:gdLst/>
              <a:ahLst/>
              <a:cxnLst/>
              <a:rect l="l" t="t" r="r" b="b"/>
              <a:pathLst>
                <a:path w="1474" h="2485" extrusionOk="0">
                  <a:moveTo>
                    <a:pt x="0" y="2316"/>
                  </a:moveTo>
                  <a:lnTo>
                    <a:pt x="0" y="2316"/>
                  </a:lnTo>
                  <a:lnTo>
                    <a:pt x="126" y="2485"/>
                  </a:lnTo>
                  <a:lnTo>
                    <a:pt x="0" y="2316"/>
                  </a:lnTo>
                  <a:close/>
                  <a:moveTo>
                    <a:pt x="1474" y="1"/>
                  </a:moveTo>
                  <a:lnTo>
                    <a:pt x="968" y="85"/>
                  </a:lnTo>
                  <a:lnTo>
                    <a:pt x="1474" y="1"/>
                  </a:lnTo>
                  <a:lnTo>
                    <a:pt x="147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4" name="Google Shape;4374;p50">
              <a:extLst>
                <a:ext uri="{FF2B5EF4-FFF2-40B4-BE49-F238E27FC236}">
                  <a16:creationId xmlns:a16="http://schemas.microsoft.com/office/drawing/2014/main" id="{1259BD8D-8C9B-0426-7DD6-CEA2F9DBDB5F}"/>
                </a:ext>
              </a:extLst>
            </p:cNvPr>
            <p:cNvSpPr/>
            <p:nvPr/>
          </p:nvSpPr>
          <p:spPr>
            <a:xfrm>
              <a:off x="3871575" y="1661250"/>
              <a:ext cx="3175" cy="4225"/>
            </a:xfrm>
            <a:custGeom>
              <a:avLst/>
              <a:gdLst/>
              <a:ahLst/>
              <a:cxnLst/>
              <a:rect l="l" t="t" r="r" b="b"/>
              <a:pathLst>
                <a:path w="127" h="169" fill="none" extrusionOk="0">
                  <a:moveTo>
                    <a:pt x="0" y="0"/>
                  </a:moveTo>
                  <a:lnTo>
                    <a:pt x="0" y="0"/>
                  </a:lnTo>
                  <a:lnTo>
                    <a:pt x="126" y="16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5" name="Google Shape;4375;p50">
              <a:extLst>
                <a:ext uri="{FF2B5EF4-FFF2-40B4-BE49-F238E27FC236}">
                  <a16:creationId xmlns:a16="http://schemas.microsoft.com/office/drawing/2014/main" id="{F7398BB3-6E8E-BFC0-BB85-E8A459A35015}"/>
                </a:ext>
              </a:extLst>
            </p:cNvPr>
            <p:cNvSpPr/>
            <p:nvPr/>
          </p:nvSpPr>
          <p:spPr>
            <a:xfrm>
              <a:off x="3895775" y="1603350"/>
              <a:ext cx="12650" cy="2125"/>
            </a:xfrm>
            <a:custGeom>
              <a:avLst/>
              <a:gdLst/>
              <a:ahLst/>
              <a:cxnLst/>
              <a:rect l="l" t="t" r="r" b="b"/>
              <a:pathLst>
                <a:path w="506" h="85" fill="none" extrusionOk="0">
                  <a:moveTo>
                    <a:pt x="506" y="1"/>
                  </a:moveTo>
                  <a:lnTo>
                    <a:pt x="0" y="85"/>
                  </a:lnTo>
                  <a:lnTo>
                    <a:pt x="506" y="1"/>
                  </a:lnTo>
                  <a:lnTo>
                    <a:pt x="5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6" name="Google Shape;4376;p50">
              <a:extLst>
                <a:ext uri="{FF2B5EF4-FFF2-40B4-BE49-F238E27FC236}">
                  <a16:creationId xmlns:a16="http://schemas.microsoft.com/office/drawing/2014/main" id="{B1C8C92A-4BEE-789B-4383-DCCAACD17812}"/>
                </a:ext>
              </a:extLst>
            </p:cNvPr>
            <p:cNvSpPr/>
            <p:nvPr/>
          </p:nvSpPr>
          <p:spPr>
            <a:xfrm>
              <a:off x="3871575" y="1603350"/>
              <a:ext cx="36850" cy="67400"/>
            </a:xfrm>
            <a:custGeom>
              <a:avLst/>
              <a:gdLst/>
              <a:ahLst/>
              <a:cxnLst/>
              <a:rect l="l" t="t" r="r" b="b"/>
              <a:pathLst>
                <a:path w="1474" h="2696" extrusionOk="0">
                  <a:moveTo>
                    <a:pt x="1474" y="1"/>
                  </a:moveTo>
                  <a:lnTo>
                    <a:pt x="968" y="85"/>
                  </a:lnTo>
                  <a:lnTo>
                    <a:pt x="0" y="2316"/>
                  </a:lnTo>
                  <a:lnTo>
                    <a:pt x="126" y="2485"/>
                  </a:lnTo>
                  <a:lnTo>
                    <a:pt x="295" y="2695"/>
                  </a:lnTo>
                  <a:lnTo>
                    <a:pt x="1474"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7" name="Google Shape;4377;p50">
              <a:extLst>
                <a:ext uri="{FF2B5EF4-FFF2-40B4-BE49-F238E27FC236}">
                  <a16:creationId xmlns:a16="http://schemas.microsoft.com/office/drawing/2014/main" id="{2ED32BB3-E339-D44F-482C-C6B87006FA80}"/>
                </a:ext>
              </a:extLst>
            </p:cNvPr>
            <p:cNvSpPr/>
            <p:nvPr/>
          </p:nvSpPr>
          <p:spPr>
            <a:xfrm>
              <a:off x="3871575" y="1603350"/>
              <a:ext cx="36850" cy="67400"/>
            </a:xfrm>
            <a:custGeom>
              <a:avLst/>
              <a:gdLst/>
              <a:ahLst/>
              <a:cxnLst/>
              <a:rect l="l" t="t" r="r" b="b"/>
              <a:pathLst>
                <a:path w="1474" h="2696" fill="none" extrusionOk="0">
                  <a:moveTo>
                    <a:pt x="1474" y="1"/>
                  </a:moveTo>
                  <a:lnTo>
                    <a:pt x="968" y="85"/>
                  </a:lnTo>
                  <a:lnTo>
                    <a:pt x="0" y="2316"/>
                  </a:lnTo>
                  <a:lnTo>
                    <a:pt x="126" y="2485"/>
                  </a:lnTo>
                  <a:lnTo>
                    <a:pt x="295" y="2695"/>
                  </a:lnTo>
                  <a:lnTo>
                    <a:pt x="14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8" name="Google Shape;4378;p50">
              <a:extLst>
                <a:ext uri="{FF2B5EF4-FFF2-40B4-BE49-F238E27FC236}">
                  <a16:creationId xmlns:a16="http://schemas.microsoft.com/office/drawing/2014/main" id="{C77DF9A4-0AF4-3F66-52F0-227C25D4EAA3}"/>
                </a:ext>
              </a:extLst>
            </p:cNvPr>
            <p:cNvSpPr/>
            <p:nvPr/>
          </p:nvSpPr>
          <p:spPr>
            <a:xfrm>
              <a:off x="3894725" y="1595975"/>
              <a:ext cx="53700" cy="102125"/>
            </a:xfrm>
            <a:custGeom>
              <a:avLst/>
              <a:gdLst/>
              <a:ahLst/>
              <a:cxnLst/>
              <a:rect l="l" t="t" r="r" b="b"/>
              <a:pathLst>
                <a:path w="2148" h="4085" extrusionOk="0">
                  <a:moveTo>
                    <a:pt x="0" y="3832"/>
                  </a:moveTo>
                  <a:lnTo>
                    <a:pt x="0" y="3832"/>
                  </a:lnTo>
                  <a:lnTo>
                    <a:pt x="169" y="4085"/>
                  </a:lnTo>
                  <a:lnTo>
                    <a:pt x="0" y="3832"/>
                  </a:lnTo>
                  <a:close/>
                  <a:moveTo>
                    <a:pt x="2147" y="1"/>
                  </a:moveTo>
                  <a:lnTo>
                    <a:pt x="1769" y="85"/>
                  </a:lnTo>
                  <a:lnTo>
                    <a:pt x="2147" y="1"/>
                  </a:lnTo>
                  <a:lnTo>
                    <a:pt x="2147" y="1"/>
                  </a:lnTo>
                  <a:lnTo>
                    <a:pt x="214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9" name="Google Shape;4379;p50">
              <a:extLst>
                <a:ext uri="{FF2B5EF4-FFF2-40B4-BE49-F238E27FC236}">
                  <a16:creationId xmlns:a16="http://schemas.microsoft.com/office/drawing/2014/main" id="{4E31E8E7-932D-FE98-DEE9-5B780352EEC0}"/>
                </a:ext>
              </a:extLst>
            </p:cNvPr>
            <p:cNvSpPr/>
            <p:nvPr/>
          </p:nvSpPr>
          <p:spPr>
            <a:xfrm>
              <a:off x="3894725" y="1691775"/>
              <a:ext cx="4225" cy="6325"/>
            </a:xfrm>
            <a:custGeom>
              <a:avLst/>
              <a:gdLst/>
              <a:ahLst/>
              <a:cxnLst/>
              <a:rect l="l" t="t" r="r" b="b"/>
              <a:pathLst>
                <a:path w="169" h="253" fill="none" extrusionOk="0">
                  <a:moveTo>
                    <a:pt x="0" y="0"/>
                  </a:moveTo>
                  <a:lnTo>
                    <a:pt x="0" y="0"/>
                  </a:lnTo>
                  <a:lnTo>
                    <a:pt x="169"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0" name="Google Shape;4380;p50">
              <a:extLst>
                <a:ext uri="{FF2B5EF4-FFF2-40B4-BE49-F238E27FC236}">
                  <a16:creationId xmlns:a16="http://schemas.microsoft.com/office/drawing/2014/main" id="{97C89EA0-BD60-776A-EB84-8242BA9533ED}"/>
                </a:ext>
              </a:extLst>
            </p:cNvPr>
            <p:cNvSpPr/>
            <p:nvPr/>
          </p:nvSpPr>
          <p:spPr>
            <a:xfrm>
              <a:off x="3938925" y="1595975"/>
              <a:ext cx="9500" cy="2150"/>
            </a:xfrm>
            <a:custGeom>
              <a:avLst/>
              <a:gdLst/>
              <a:ahLst/>
              <a:cxnLst/>
              <a:rect l="l" t="t" r="r" b="b"/>
              <a:pathLst>
                <a:path w="380" h="86" fill="none" extrusionOk="0">
                  <a:moveTo>
                    <a:pt x="379" y="1"/>
                  </a:moveTo>
                  <a:lnTo>
                    <a:pt x="1" y="85"/>
                  </a:lnTo>
                  <a:lnTo>
                    <a:pt x="379" y="1"/>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1" name="Google Shape;4381;p50">
              <a:extLst>
                <a:ext uri="{FF2B5EF4-FFF2-40B4-BE49-F238E27FC236}">
                  <a16:creationId xmlns:a16="http://schemas.microsoft.com/office/drawing/2014/main" id="{F2C42D8E-6928-785D-75F8-C27BCDD7AB6E}"/>
                </a:ext>
              </a:extLst>
            </p:cNvPr>
            <p:cNvSpPr/>
            <p:nvPr/>
          </p:nvSpPr>
          <p:spPr>
            <a:xfrm>
              <a:off x="3894725" y="1595975"/>
              <a:ext cx="53700" cy="105300"/>
            </a:xfrm>
            <a:custGeom>
              <a:avLst/>
              <a:gdLst/>
              <a:ahLst/>
              <a:cxnLst/>
              <a:rect l="l" t="t" r="r" b="b"/>
              <a:pathLst>
                <a:path w="2148" h="4212" extrusionOk="0">
                  <a:moveTo>
                    <a:pt x="2147" y="1"/>
                  </a:moveTo>
                  <a:lnTo>
                    <a:pt x="1769" y="85"/>
                  </a:lnTo>
                  <a:lnTo>
                    <a:pt x="1684" y="85"/>
                  </a:lnTo>
                  <a:lnTo>
                    <a:pt x="1221" y="1180"/>
                  </a:lnTo>
                  <a:lnTo>
                    <a:pt x="758" y="2232"/>
                  </a:lnTo>
                  <a:lnTo>
                    <a:pt x="0" y="3832"/>
                  </a:lnTo>
                  <a:lnTo>
                    <a:pt x="169" y="4085"/>
                  </a:lnTo>
                  <a:lnTo>
                    <a:pt x="295" y="4211"/>
                  </a:lnTo>
                  <a:lnTo>
                    <a:pt x="1095" y="2401"/>
                  </a:lnTo>
                  <a:lnTo>
                    <a:pt x="1642" y="1222"/>
                  </a:lnTo>
                  <a:lnTo>
                    <a:pt x="214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2" name="Google Shape;4382;p50">
              <a:extLst>
                <a:ext uri="{FF2B5EF4-FFF2-40B4-BE49-F238E27FC236}">
                  <a16:creationId xmlns:a16="http://schemas.microsoft.com/office/drawing/2014/main" id="{5125E4B4-E507-BB92-13BE-3B6C9204DE9F}"/>
                </a:ext>
              </a:extLst>
            </p:cNvPr>
            <p:cNvSpPr/>
            <p:nvPr/>
          </p:nvSpPr>
          <p:spPr>
            <a:xfrm>
              <a:off x="3894725" y="1595975"/>
              <a:ext cx="53700" cy="105300"/>
            </a:xfrm>
            <a:custGeom>
              <a:avLst/>
              <a:gdLst/>
              <a:ahLst/>
              <a:cxnLst/>
              <a:rect l="l" t="t" r="r" b="b"/>
              <a:pathLst>
                <a:path w="2148" h="4212" fill="none" extrusionOk="0">
                  <a:moveTo>
                    <a:pt x="2147" y="1"/>
                  </a:moveTo>
                  <a:lnTo>
                    <a:pt x="1769" y="85"/>
                  </a:lnTo>
                  <a:lnTo>
                    <a:pt x="1684" y="85"/>
                  </a:lnTo>
                  <a:lnTo>
                    <a:pt x="1684" y="85"/>
                  </a:lnTo>
                  <a:lnTo>
                    <a:pt x="1221" y="1180"/>
                  </a:lnTo>
                  <a:lnTo>
                    <a:pt x="758" y="2232"/>
                  </a:lnTo>
                  <a:lnTo>
                    <a:pt x="0" y="3832"/>
                  </a:lnTo>
                  <a:lnTo>
                    <a:pt x="169" y="4085"/>
                  </a:lnTo>
                  <a:lnTo>
                    <a:pt x="295" y="4211"/>
                  </a:lnTo>
                  <a:lnTo>
                    <a:pt x="1095" y="2401"/>
                  </a:lnTo>
                  <a:lnTo>
                    <a:pt x="1095" y="2401"/>
                  </a:lnTo>
                  <a:lnTo>
                    <a:pt x="1642" y="1222"/>
                  </a:lnTo>
                  <a:lnTo>
                    <a:pt x="21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3" name="Google Shape;4383;p50">
              <a:extLst>
                <a:ext uri="{FF2B5EF4-FFF2-40B4-BE49-F238E27FC236}">
                  <a16:creationId xmlns:a16="http://schemas.microsoft.com/office/drawing/2014/main" id="{A8364082-E0AD-1160-8E5D-047A5C9E436B}"/>
                </a:ext>
              </a:extLst>
            </p:cNvPr>
            <p:cNvSpPr/>
            <p:nvPr/>
          </p:nvSpPr>
          <p:spPr>
            <a:xfrm>
              <a:off x="3919975" y="1590725"/>
              <a:ext cx="60025" cy="143175"/>
            </a:xfrm>
            <a:custGeom>
              <a:avLst/>
              <a:gdLst/>
              <a:ahLst/>
              <a:cxnLst/>
              <a:rect l="l" t="t" r="r" b="b"/>
              <a:pathLst>
                <a:path w="2401" h="5727" extrusionOk="0">
                  <a:moveTo>
                    <a:pt x="1" y="5389"/>
                  </a:moveTo>
                  <a:lnTo>
                    <a:pt x="1" y="5389"/>
                  </a:lnTo>
                  <a:lnTo>
                    <a:pt x="253" y="5726"/>
                  </a:lnTo>
                  <a:lnTo>
                    <a:pt x="1" y="5389"/>
                  </a:lnTo>
                  <a:close/>
                  <a:moveTo>
                    <a:pt x="2401" y="0"/>
                  </a:moveTo>
                  <a:lnTo>
                    <a:pt x="1937" y="85"/>
                  </a:lnTo>
                  <a:lnTo>
                    <a:pt x="1937" y="85"/>
                  </a:lnTo>
                  <a:lnTo>
                    <a:pt x="2401" y="0"/>
                  </a:lnTo>
                  <a:lnTo>
                    <a:pt x="2401" y="0"/>
                  </a:lnTo>
                  <a:lnTo>
                    <a:pt x="2401"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4" name="Google Shape;4384;p50">
              <a:extLst>
                <a:ext uri="{FF2B5EF4-FFF2-40B4-BE49-F238E27FC236}">
                  <a16:creationId xmlns:a16="http://schemas.microsoft.com/office/drawing/2014/main" id="{719A001A-5A50-8996-B48A-557514F06F71}"/>
                </a:ext>
              </a:extLst>
            </p:cNvPr>
            <p:cNvSpPr/>
            <p:nvPr/>
          </p:nvSpPr>
          <p:spPr>
            <a:xfrm>
              <a:off x="3919975" y="1725450"/>
              <a:ext cx="6350" cy="8450"/>
            </a:xfrm>
            <a:custGeom>
              <a:avLst/>
              <a:gdLst/>
              <a:ahLst/>
              <a:cxnLst/>
              <a:rect l="l" t="t" r="r" b="b"/>
              <a:pathLst>
                <a:path w="254" h="338" fill="none" extrusionOk="0">
                  <a:moveTo>
                    <a:pt x="1" y="0"/>
                  </a:moveTo>
                  <a:lnTo>
                    <a:pt x="1" y="0"/>
                  </a:lnTo>
                  <a:lnTo>
                    <a:pt x="253" y="337"/>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5" name="Google Shape;4385;p50">
              <a:extLst>
                <a:ext uri="{FF2B5EF4-FFF2-40B4-BE49-F238E27FC236}">
                  <a16:creationId xmlns:a16="http://schemas.microsoft.com/office/drawing/2014/main" id="{D8CB31F9-5E33-4B60-795D-9C969C861AFB}"/>
                </a:ext>
              </a:extLst>
            </p:cNvPr>
            <p:cNvSpPr/>
            <p:nvPr/>
          </p:nvSpPr>
          <p:spPr>
            <a:xfrm>
              <a:off x="3968400" y="1590725"/>
              <a:ext cx="11600" cy="2125"/>
            </a:xfrm>
            <a:custGeom>
              <a:avLst/>
              <a:gdLst/>
              <a:ahLst/>
              <a:cxnLst/>
              <a:rect l="l" t="t" r="r" b="b"/>
              <a:pathLst>
                <a:path w="464" h="85" fill="none" extrusionOk="0">
                  <a:moveTo>
                    <a:pt x="464" y="0"/>
                  </a:moveTo>
                  <a:lnTo>
                    <a:pt x="0" y="85"/>
                  </a:lnTo>
                  <a:lnTo>
                    <a:pt x="0" y="85"/>
                  </a:lnTo>
                  <a:lnTo>
                    <a:pt x="464" y="0"/>
                  </a:lnTo>
                  <a:lnTo>
                    <a:pt x="464" y="0"/>
                  </a:lnTo>
                  <a:lnTo>
                    <a:pt x="4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6" name="Google Shape;4386;p50">
              <a:extLst>
                <a:ext uri="{FF2B5EF4-FFF2-40B4-BE49-F238E27FC236}">
                  <a16:creationId xmlns:a16="http://schemas.microsoft.com/office/drawing/2014/main" id="{E753905C-8B74-E067-62E0-855362A81792}"/>
                </a:ext>
              </a:extLst>
            </p:cNvPr>
            <p:cNvSpPr/>
            <p:nvPr/>
          </p:nvSpPr>
          <p:spPr>
            <a:xfrm>
              <a:off x="3919975" y="1590725"/>
              <a:ext cx="60025" cy="144225"/>
            </a:xfrm>
            <a:custGeom>
              <a:avLst/>
              <a:gdLst/>
              <a:ahLst/>
              <a:cxnLst/>
              <a:rect l="l" t="t" r="r" b="b"/>
              <a:pathLst>
                <a:path w="2401" h="5769" extrusionOk="0">
                  <a:moveTo>
                    <a:pt x="2401" y="0"/>
                  </a:moveTo>
                  <a:lnTo>
                    <a:pt x="1937" y="85"/>
                  </a:lnTo>
                  <a:lnTo>
                    <a:pt x="1516" y="1432"/>
                  </a:lnTo>
                  <a:lnTo>
                    <a:pt x="1053" y="2779"/>
                  </a:lnTo>
                  <a:lnTo>
                    <a:pt x="548" y="4084"/>
                  </a:lnTo>
                  <a:lnTo>
                    <a:pt x="1" y="5389"/>
                  </a:lnTo>
                  <a:lnTo>
                    <a:pt x="253" y="5726"/>
                  </a:lnTo>
                  <a:lnTo>
                    <a:pt x="295" y="5768"/>
                  </a:lnTo>
                  <a:lnTo>
                    <a:pt x="885" y="4337"/>
                  </a:lnTo>
                  <a:lnTo>
                    <a:pt x="1432" y="2905"/>
                  </a:lnTo>
                  <a:lnTo>
                    <a:pt x="1937" y="1474"/>
                  </a:lnTo>
                  <a:lnTo>
                    <a:pt x="2401"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7" name="Google Shape;4387;p50">
              <a:extLst>
                <a:ext uri="{FF2B5EF4-FFF2-40B4-BE49-F238E27FC236}">
                  <a16:creationId xmlns:a16="http://schemas.microsoft.com/office/drawing/2014/main" id="{1B48E087-6560-6C52-32BE-5ACF522E26CB}"/>
                </a:ext>
              </a:extLst>
            </p:cNvPr>
            <p:cNvSpPr/>
            <p:nvPr/>
          </p:nvSpPr>
          <p:spPr>
            <a:xfrm>
              <a:off x="3919975" y="1590725"/>
              <a:ext cx="60025" cy="144225"/>
            </a:xfrm>
            <a:custGeom>
              <a:avLst/>
              <a:gdLst/>
              <a:ahLst/>
              <a:cxnLst/>
              <a:rect l="l" t="t" r="r" b="b"/>
              <a:pathLst>
                <a:path w="2401" h="5769" fill="none" extrusionOk="0">
                  <a:moveTo>
                    <a:pt x="2401" y="0"/>
                  </a:moveTo>
                  <a:lnTo>
                    <a:pt x="1937" y="85"/>
                  </a:lnTo>
                  <a:lnTo>
                    <a:pt x="1937" y="85"/>
                  </a:lnTo>
                  <a:lnTo>
                    <a:pt x="1516" y="1432"/>
                  </a:lnTo>
                  <a:lnTo>
                    <a:pt x="1053" y="2779"/>
                  </a:lnTo>
                  <a:lnTo>
                    <a:pt x="548" y="4084"/>
                  </a:lnTo>
                  <a:lnTo>
                    <a:pt x="1" y="5389"/>
                  </a:lnTo>
                  <a:lnTo>
                    <a:pt x="253" y="5726"/>
                  </a:lnTo>
                  <a:lnTo>
                    <a:pt x="295" y="5768"/>
                  </a:lnTo>
                  <a:lnTo>
                    <a:pt x="295" y="5768"/>
                  </a:lnTo>
                  <a:lnTo>
                    <a:pt x="885" y="4337"/>
                  </a:lnTo>
                  <a:lnTo>
                    <a:pt x="1432" y="2905"/>
                  </a:lnTo>
                  <a:lnTo>
                    <a:pt x="1937" y="1474"/>
                  </a:lnTo>
                  <a:lnTo>
                    <a:pt x="240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8" name="Google Shape;4388;p50">
              <a:extLst>
                <a:ext uri="{FF2B5EF4-FFF2-40B4-BE49-F238E27FC236}">
                  <a16:creationId xmlns:a16="http://schemas.microsoft.com/office/drawing/2014/main" id="{0618131B-9832-D640-A938-9E61D0B0632C}"/>
                </a:ext>
              </a:extLst>
            </p:cNvPr>
            <p:cNvSpPr/>
            <p:nvPr/>
          </p:nvSpPr>
          <p:spPr>
            <a:xfrm>
              <a:off x="3943125" y="1583350"/>
              <a:ext cx="78975" cy="182125"/>
            </a:xfrm>
            <a:custGeom>
              <a:avLst/>
              <a:gdLst/>
              <a:ahLst/>
              <a:cxnLst/>
              <a:rect l="l" t="t" r="r" b="b"/>
              <a:pathLst>
                <a:path w="3159" h="7285" extrusionOk="0">
                  <a:moveTo>
                    <a:pt x="1" y="6905"/>
                  </a:moveTo>
                  <a:lnTo>
                    <a:pt x="1" y="6905"/>
                  </a:lnTo>
                  <a:lnTo>
                    <a:pt x="254" y="7284"/>
                  </a:lnTo>
                  <a:lnTo>
                    <a:pt x="254" y="7284"/>
                  </a:lnTo>
                  <a:lnTo>
                    <a:pt x="1" y="6905"/>
                  </a:lnTo>
                  <a:close/>
                  <a:moveTo>
                    <a:pt x="3159" y="1"/>
                  </a:moveTo>
                  <a:lnTo>
                    <a:pt x="2696" y="85"/>
                  </a:lnTo>
                  <a:lnTo>
                    <a:pt x="2696" y="85"/>
                  </a:lnTo>
                  <a:lnTo>
                    <a:pt x="3159" y="1"/>
                  </a:lnTo>
                  <a:lnTo>
                    <a:pt x="3159" y="1"/>
                  </a:lnTo>
                  <a:lnTo>
                    <a:pt x="3159"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9" name="Google Shape;4389;p50">
              <a:extLst>
                <a:ext uri="{FF2B5EF4-FFF2-40B4-BE49-F238E27FC236}">
                  <a16:creationId xmlns:a16="http://schemas.microsoft.com/office/drawing/2014/main" id="{3559B083-B414-B85A-191A-63C1D0A626DA}"/>
                </a:ext>
              </a:extLst>
            </p:cNvPr>
            <p:cNvSpPr/>
            <p:nvPr/>
          </p:nvSpPr>
          <p:spPr>
            <a:xfrm>
              <a:off x="3943125" y="1755975"/>
              <a:ext cx="6350" cy="9500"/>
            </a:xfrm>
            <a:custGeom>
              <a:avLst/>
              <a:gdLst/>
              <a:ahLst/>
              <a:cxnLst/>
              <a:rect l="l" t="t" r="r" b="b"/>
              <a:pathLst>
                <a:path w="254" h="380" fill="none" extrusionOk="0">
                  <a:moveTo>
                    <a:pt x="1" y="0"/>
                  </a:moveTo>
                  <a:lnTo>
                    <a:pt x="1" y="0"/>
                  </a:lnTo>
                  <a:lnTo>
                    <a:pt x="254" y="379"/>
                  </a:lnTo>
                  <a:lnTo>
                    <a:pt x="254"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0" name="Google Shape;4390;p50">
              <a:extLst>
                <a:ext uri="{FF2B5EF4-FFF2-40B4-BE49-F238E27FC236}">
                  <a16:creationId xmlns:a16="http://schemas.microsoft.com/office/drawing/2014/main" id="{0F8D608B-5915-AAC5-E072-4D20F83D02A8}"/>
                </a:ext>
              </a:extLst>
            </p:cNvPr>
            <p:cNvSpPr/>
            <p:nvPr/>
          </p:nvSpPr>
          <p:spPr>
            <a:xfrm>
              <a:off x="4010500" y="1583350"/>
              <a:ext cx="11600" cy="2125"/>
            </a:xfrm>
            <a:custGeom>
              <a:avLst/>
              <a:gdLst/>
              <a:ahLst/>
              <a:cxnLst/>
              <a:rect l="l" t="t" r="r" b="b"/>
              <a:pathLst>
                <a:path w="464" h="85" fill="none" extrusionOk="0">
                  <a:moveTo>
                    <a:pt x="464" y="1"/>
                  </a:moveTo>
                  <a:lnTo>
                    <a:pt x="1" y="85"/>
                  </a:lnTo>
                  <a:lnTo>
                    <a:pt x="1" y="85"/>
                  </a:lnTo>
                  <a:lnTo>
                    <a:pt x="464" y="1"/>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1" name="Google Shape;4391;p50">
              <a:extLst>
                <a:ext uri="{FF2B5EF4-FFF2-40B4-BE49-F238E27FC236}">
                  <a16:creationId xmlns:a16="http://schemas.microsoft.com/office/drawing/2014/main" id="{D3417529-FD9A-317F-F1B3-05FE109968D4}"/>
                </a:ext>
              </a:extLst>
            </p:cNvPr>
            <p:cNvSpPr/>
            <p:nvPr/>
          </p:nvSpPr>
          <p:spPr>
            <a:xfrm>
              <a:off x="3943125" y="1583350"/>
              <a:ext cx="78975" cy="182125"/>
            </a:xfrm>
            <a:custGeom>
              <a:avLst/>
              <a:gdLst/>
              <a:ahLst/>
              <a:cxnLst/>
              <a:rect l="l" t="t" r="r" b="b"/>
              <a:pathLst>
                <a:path w="3159" h="7285" extrusionOk="0">
                  <a:moveTo>
                    <a:pt x="3159" y="1"/>
                  </a:moveTo>
                  <a:lnTo>
                    <a:pt x="2696" y="85"/>
                  </a:lnTo>
                  <a:lnTo>
                    <a:pt x="2064" y="1811"/>
                  </a:lnTo>
                  <a:lnTo>
                    <a:pt x="1390" y="3495"/>
                  </a:lnTo>
                  <a:lnTo>
                    <a:pt x="717" y="5221"/>
                  </a:lnTo>
                  <a:lnTo>
                    <a:pt x="1" y="6905"/>
                  </a:lnTo>
                  <a:lnTo>
                    <a:pt x="254" y="7284"/>
                  </a:lnTo>
                  <a:lnTo>
                    <a:pt x="1054" y="5474"/>
                  </a:lnTo>
                  <a:lnTo>
                    <a:pt x="1769" y="3664"/>
                  </a:lnTo>
                  <a:lnTo>
                    <a:pt x="2485" y="1811"/>
                  </a:lnTo>
                  <a:lnTo>
                    <a:pt x="3159"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2" name="Google Shape;4392;p50">
              <a:extLst>
                <a:ext uri="{FF2B5EF4-FFF2-40B4-BE49-F238E27FC236}">
                  <a16:creationId xmlns:a16="http://schemas.microsoft.com/office/drawing/2014/main" id="{8F234681-CAE8-DBB0-BB2E-67CBD2C6DDD3}"/>
                </a:ext>
              </a:extLst>
            </p:cNvPr>
            <p:cNvSpPr/>
            <p:nvPr/>
          </p:nvSpPr>
          <p:spPr>
            <a:xfrm>
              <a:off x="3943125" y="1583350"/>
              <a:ext cx="78975" cy="182125"/>
            </a:xfrm>
            <a:custGeom>
              <a:avLst/>
              <a:gdLst/>
              <a:ahLst/>
              <a:cxnLst/>
              <a:rect l="l" t="t" r="r" b="b"/>
              <a:pathLst>
                <a:path w="3159" h="7285" fill="none" extrusionOk="0">
                  <a:moveTo>
                    <a:pt x="3159" y="1"/>
                  </a:moveTo>
                  <a:lnTo>
                    <a:pt x="2696" y="85"/>
                  </a:lnTo>
                  <a:lnTo>
                    <a:pt x="2696" y="85"/>
                  </a:lnTo>
                  <a:lnTo>
                    <a:pt x="2064" y="1811"/>
                  </a:lnTo>
                  <a:lnTo>
                    <a:pt x="1390" y="3495"/>
                  </a:lnTo>
                  <a:lnTo>
                    <a:pt x="717" y="5221"/>
                  </a:lnTo>
                  <a:lnTo>
                    <a:pt x="1" y="6905"/>
                  </a:lnTo>
                  <a:lnTo>
                    <a:pt x="254" y="7284"/>
                  </a:lnTo>
                  <a:lnTo>
                    <a:pt x="254" y="7284"/>
                  </a:lnTo>
                  <a:lnTo>
                    <a:pt x="1054" y="5474"/>
                  </a:lnTo>
                  <a:lnTo>
                    <a:pt x="1769" y="3664"/>
                  </a:lnTo>
                  <a:lnTo>
                    <a:pt x="2485" y="1811"/>
                  </a:lnTo>
                  <a:lnTo>
                    <a:pt x="31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3" name="Google Shape;4393;p50">
              <a:extLst>
                <a:ext uri="{FF2B5EF4-FFF2-40B4-BE49-F238E27FC236}">
                  <a16:creationId xmlns:a16="http://schemas.microsoft.com/office/drawing/2014/main" id="{ABAE3E20-8398-3011-8E37-BBBAF773C75D}"/>
                </a:ext>
              </a:extLst>
            </p:cNvPr>
            <p:cNvSpPr/>
            <p:nvPr/>
          </p:nvSpPr>
          <p:spPr>
            <a:xfrm>
              <a:off x="4065225" y="1530725"/>
              <a:ext cx="187400" cy="208425"/>
            </a:xfrm>
            <a:custGeom>
              <a:avLst/>
              <a:gdLst/>
              <a:ahLst/>
              <a:cxnLst/>
              <a:rect l="l" t="t" r="r" b="b"/>
              <a:pathLst>
                <a:path w="7496" h="8337" extrusionOk="0">
                  <a:moveTo>
                    <a:pt x="6821" y="1"/>
                  </a:moveTo>
                  <a:lnTo>
                    <a:pt x="422" y="1769"/>
                  </a:lnTo>
                  <a:lnTo>
                    <a:pt x="253" y="1853"/>
                  </a:lnTo>
                  <a:lnTo>
                    <a:pt x="169" y="1937"/>
                  </a:lnTo>
                  <a:lnTo>
                    <a:pt x="85" y="2021"/>
                  </a:lnTo>
                  <a:lnTo>
                    <a:pt x="43" y="2148"/>
                  </a:lnTo>
                  <a:lnTo>
                    <a:pt x="1" y="2316"/>
                  </a:lnTo>
                  <a:lnTo>
                    <a:pt x="1" y="2442"/>
                  </a:lnTo>
                  <a:lnTo>
                    <a:pt x="43" y="2569"/>
                  </a:lnTo>
                  <a:lnTo>
                    <a:pt x="127" y="2695"/>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506"/>
                  </a:lnTo>
                  <a:lnTo>
                    <a:pt x="7495" y="379"/>
                  </a:lnTo>
                  <a:lnTo>
                    <a:pt x="7411" y="253"/>
                  </a:lnTo>
                  <a:lnTo>
                    <a:pt x="7327" y="127"/>
                  </a:lnTo>
                  <a:lnTo>
                    <a:pt x="7243" y="43"/>
                  </a:lnTo>
                  <a:lnTo>
                    <a:pt x="7116"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4" name="Google Shape;4394;p50">
              <a:extLst>
                <a:ext uri="{FF2B5EF4-FFF2-40B4-BE49-F238E27FC236}">
                  <a16:creationId xmlns:a16="http://schemas.microsoft.com/office/drawing/2014/main" id="{45BB0041-F3A9-B61D-514E-1B6C3090B6DB}"/>
                </a:ext>
              </a:extLst>
            </p:cNvPr>
            <p:cNvSpPr/>
            <p:nvPr/>
          </p:nvSpPr>
          <p:spPr>
            <a:xfrm>
              <a:off x="4065225" y="1530725"/>
              <a:ext cx="187400" cy="208425"/>
            </a:xfrm>
            <a:custGeom>
              <a:avLst/>
              <a:gdLst/>
              <a:ahLst/>
              <a:cxnLst/>
              <a:rect l="l" t="t" r="r" b="b"/>
              <a:pathLst>
                <a:path w="7496" h="8337" fill="none" extrusionOk="0">
                  <a:moveTo>
                    <a:pt x="127" y="2695"/>
                  </a:moveTo>
                  <a:lnTo>
                    <a:pt x="5095" y="8168"/>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632"/>
                  </a:lnTo>
                  <a:lnTo>
                    <a:pt x="7495" y="506"/>
                  </a:lnTo>
                  <a:lnTo>
                    <a:pt x="7495" y="379"/>
                  </a:lnTo>
                  <a:lnTo>
                    <a:pt x="7411" y="253"/>
                  </a:lnTo>
                  <a:lnTo>
                    <a:pt x="7327" y="127"/>
                  </a:lnTo>
                  <a:lnTo>
                    <a:pt x="7243" y="43"/>
                  </a:lnTo>
                  <a:lnTo>
                    <a:pt x="7116" y="1"/>
                  </a:lnTo>
                  <a:lnTo>
                    <a:pt x="6948" y="1"/>
                  </a:lnTo>
                  <a:lnTo>
                    <a:pt x="6821" y="1"/>
                  </a:lnTo>
                  <a:lnTo>
                    <a:pt x="422" y="1769"/>
                  </a:lnTo>
                  <a:lnTo>
                    <a:pt x="422" y="1769"/>
                  </a:lnTo>
                  <a:lnTo>
                    <a:pt x="253" y="1853"/>
                  </a:lnTo>
                  <a:lnTo>
                    <a:pt x="169" y="1937"/>
                  </a:lnTo>
                  <a:lnTo>
                    <a:pt x="85" y="2021"/>
                  </a:lnTo>
                  <a:lnTo>
                    <a:pt x="43" y="2148"/>
                  </a:lnTo>
                  <a:lnTo>
                    <a:pt x="1" y="2316"/>
                  </a:lnTo>
                  <a:lnTo>
                    <a:pt x="1" y="2442"/>
                  </a:lnTo>
                  <a:lnTo>
                    <a:pt x="43" y="2569"/>
                  </a:lnTo>
                  <a:lnTo>
                    <a:pt x="127" y="26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5" name="Google Shape;4395;p50">
              <a:extLst>
                <a:ext uri="{FF2B5EF4-FFF2-40B4-BE49-F238E27FC236}">
                  <a16:creationId xmlns:a16="http://schemas.microsoft.com/office/drawing/2014/main" id="{94C5C6FD-8E06-A4D1-9F72-DAE925488E51}"/>
                </a:ext>
              </a:extLst>
            </p:cNvPr>
            <p:cNvSpPr/>
            <p:nvPr/>
          </p:nvSpPr>
          <p:spPr>
            <a:xfrm>
              <a:off x="4091550" y="1564400"/>
              <a:ext cx="22125" cy="67400"/>
            </a:xfrm>
            <a:custGeom>
              <a:avLst/>
              <a:gdLst/>
              <a:ahLst/>
              <a:cxnLst/>
              <a:rect l="l" t="t" r="r" b="b"/>
              <a:pathLst>
                <a:path w="885" h="2696" extrusionOk="0">
                  <a:moveTo>
                    <a:pt x="0" y="2359"/>
                  </a:moveTo>
                  <a:lnTo>
                    <a:pt x="0" y="2359"/>
                  </a:lnTo>
                  <a:lnTo>
                    <a:pt x="337" y="2695"/>
                  </a:lnTo>
                  <a:lnTo>
                    <a:pt x="0" y="2359"/>
                  </a:lnTo>
                  <a:close/>
                  <a:moveTo>
                    <a:pt x="885" y="1"/>
                  </a:moveTo>
                  <a:lnTo>
                    <a:pt x="758" y="43"/>
                  </a:lnTo>
                  <a:lnTo>
                    <a:pt x="885"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6" name="Google Shape;4396;p50">
              <a:extLst>
                <a:ext uri="{FF2B5EF4-FFF2-40B4-BE49-F238E27FC236}">
                  <a16:creationId xmlns:a16="http://schemas.microsoft.com/office/drawing/2014/main" id="{C94407B5-0772-1666-5D57-693D3A3A9A18}"/>
                </a:ext>
              </a:extLst>
            </p:cNvPr>
            <p:cNvSpPr/>
            <p:nvPr/>
          </p:nvSpPr>
          <p:spPr>
            <a:xfrm>
              <a:off x="4091550" y="1623350"/>
              <a:ext cx="8450" cy="8450"/>
            </a:xfrm>
            <a:custGeom>
              <a:avLst/>
              <a:gdLst/>
              <a:ahLst/>
              <a:cxnLst/>
              <a:rect l="l" t="t" r="r" b="b"/>
              <a:pathLst>
                <a:path w="338" h="338" fill="none" extrusionOk="0">
                  <a:moveTo>
                    <a:pt x="0" y="1"/>
                  </a:moveTo>
                  <a:lnTo>
                    <a:pt x="0" y="1"/>
                  </a:lnTo>
                  <a:lnTo>
                    <a:pt x="337" y="33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7" name="Google Shape;4397;p50">
              <a:extLst>
                <a:ext uri="{FF2B5EF4-FFF2-40B4-BE49-F238E27FC236}">
                  <a16:creationId xmlns:a16="http://schemas.microsoft.com/office/drawing/2014/main" id="{8E585045-AFD0-8CEA-48EB-4BFC85AE8B74}"/>
                </a:ext>
              </a:extLst>
            </p:cNvPr>
            <p:cNvSpPr/>
            <p:nvPr/>
          </p:nvSpPr>
          <p:spPr>
            <a:xfrm>
              <a:off x="4110500" y="1564400"/>
              <a:ext cx="3175" cy="1075"/>
            </a:xfrm>
            <a:custGeom>
              <a:avLst/>
              <a:gdLst/>
              <a:ahLst/>
              <a:cxnLst/>
              <a:rect l="l" t="t" r="r" b="b"/>
              <a:pathLst>
                <a:path w="127" h="43" fill="none" extrusionOk="0">
                  <a:moveTo>
                    <a:pt x="127" y="1"/>
                  </a:moveTo>
                  <a:lnTo>
                    <a:pt x="0"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8" name="Google Shape;4398;p50">
              <a:extLst>
                <a:ext uri="{FF2B5EF4-FFF2-40B4-BE49-F238E27FC236}">
                  <a16:creationId xmlns:a16="http://schemas.microsoft.com/office/drawing/2014/main" id="{E827FFF4-9C5A-D2B5-4657-9CE03916E171}"/>
                </a:ext>
              </a:extLst>
            </p:cNvPr>
            <p:cNvSpPr/>
            <p:nvPr/>
          </p:nvSpPr>
          <p:spPr>
            <a:xfrm>
              <a:off x="4091550" y="1562300"/>
              <a:ext cx="31600" cy="69500"/>
            </a:xfrm>
            <a:custGeom>
              <a:avLst/>
              <a:gdLst/>
              <a:ahLst/>
              <a:cxnLst/>
              <a:rect l="l" t="t" r="r" b="b"/>
              <a:pathLst>
                <a:path w="1264" h="2780" extrusionOk="0">
                  <a:moveTo>
                    <a:pt x="1264" y="1"/>
                  </a:moveTo>
                  <a:lnTo>
                    <a:pt x="885" y="85"/>
                  </a:lnTo>
                  <a:lnTo>
                    <a:pt x="758" y="127"/>
                  </a:lnTo>
                  <a:lnTo>
                    <a:pt x="0" y="2443"/>
                  </a:lnTo>
                  <a:lnTo>
                    <a:pt x="337" y="2779"/>
                  </a:lnTo>
                  <a:lnTo>
                    <a:pt x="1264"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9" name="Google Shape;4399;p50">
              <a:extLst>
                <a:ext uri="{FF2B5EF4-FFF2-40B4-BE49-F238E27FC236}">
                  <a16:creationId xmlns:a16="http://schemas.microsoft.com/office/drawing/2014/main" id="{8920AA76-4FDC-2E51-CF5B-0548B2B0198F}"/>
                </a:ext>
              </a:extLst>
            </p:cNvPr>
            <p:cNvSpPr/>
            <p:nvPr/>
          </p:nvSpPr>
          <p:spPr>
            <a:xfrm>
              <a:off x="4091550" y="1562300"/>
              <a:ext cx="31600" cy="69500"/>
            </a:xfrm>
            <a:custGeom>
              <a:avLst/>
              <a:gdLst/>
              <a:ahLst/>
              <a:cxnLst/>
              <a:rect l="l" t="t" r="r" b="b"/>
              <a:pathLst>
                <a:path w="1264" h="2780" fill="none" extrusionOk="0">
                  <a:moveTo>
                    <a:pt x="1264" y="1"/>
                  </a:moveTo>
                  <a:lnTo>
                    <a:pt x="885" y="85"/>
                  </a:lnTo>
                  <a:lnTo>
                    <a:pt x="758" y="127"/>
                  </a:lnTo>
                  <a:lnTo>
                    <a:pt x="0" y="2443"/>
                  </a:lnTo>
                  <a:lnTo>
                    <a:pt x="337" y="2779"/>
                  </a:lnTo>
                  <a:lnTo>
                    <a:pt x="12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0" name="Google Shape;4400;p50">
              <a:extLst>
                <a:ext uri="{FF2B5EF4-FFF2-40B4-BE49-F238E27FC236}">
                  <a16:creationId xmlns:a16="http://schemas.microsoft.com/office/drawing/2014/main" id="{32496613-FF2E-3CCD-8C85-860493945216}"/>
                </a:ext>
              </a:extLst>
            </p:cNvPr>
            <p:cNvSpPr/>
            <p:nvPr/>
          </p:nvSpPr>
          <p:spPr>
            <a:xfrm>
              <a:off x="4117875" y="1651775"/>
              <a:ext cx="6325" cy="6325"/>
            </a:xfrm>
            <a:custGeom>
              <a:avLst/>
              <a:gdLst/>
              <a:ahLst/>
              <a:cxnLst/>
              <a:rect l="l" t="t" r="r" b="b"/>
              <a:pathLst>
                <a:path w="253" h="253" extrusionOk="0">
                  <a:moveTo>
                    <a:pt x="0" y="0"/>
                  </a:moveTo>
                  <a:lnTo>
                    <a:pt x="0" y="0"/>
                  </a:lnTo>
                  <a:lnTo>
                    <a:pt x="253" y="253"/>
                  </a:lnTo>
                  <a:lnTo>
                    <a:pt x="0"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1" name="Google Shape;4401;p50">
              <a:extLst>
                <a:ext uri="{FF2B5EF4-FFF2-40B4-BE49-F238E27FC236}">
                  <a16:creationId xmlns:a16="http://schemas.microsoft.com/office/drawing/2014/main" id="{8778A3BD-9BE7-AA9B-1AA9-BEAE971CC340}"/>
                </a:ext>
              </a:extLst>
            </p:cNvPr>
            <p:cNvSpPr/>
            <p:nvPr/>
          </p:nvSpPr>
          <p:spPr>
            <a:xfrm>
              <a:off x="4117875" y="1651775"/>
              <a:ext cx="6325" cy="6325"/>
            </a:xfrm>
            <a:custGeom>
              <a:avLst/>
              <a:gdLst/>
              <a:ahLst/>
              <a:cxnLst/>
              <a:rect l="l" t="t" r="r" b="b"/>
              <a:pathLst>
                <a:path w="253" h="253" fill="none" extrusionOk="0">
                  <a:moveTo>
                    <a:pt x="0" y="0"/>
                  </a:moveTo>
                  <a:lnTo>
                    <a:pt x="0" y="0"/>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2" name="Google Shape;4402;p50">
              <a:extLst>
                <a:ext uri="{FF2B5EF4-FFF2-40B4-BE49-F238E27FC236}">
                  <a16:creationId xmlns:a16="http://schemas.microsoft.com/office/drawing/2014/main" id="{9D4CC4C5-4104-F943-9CEB-19EDF55A4B3F}"/>
                </a:ext>
              </a:extLst>
            </p:cNvPr>
            <p:cNvSpPr/>
            <p:nvPr/>
          </p:nvSpPr>
          <p:spPr>
            <a:xfrm>
              <a:off x="4117875" y="1551775"/>
              <a:ext cx="44225" cy="108450"/>
            </a:xfrm>
            <a:custGeom>
              <a:avLst/>
              <a:gdLst/>
              <a:ahLst/>
              <a:cxnLst/>
              <a:rect l="l" t="t" r="r" b="b"/>
              <a:pathLst>
                <a:path w="1769" h="4338" extrusionOk="0">
                  <a:moveTo>
                    <a:pt x="1768" y="1"/>
                  </a:moveTo>
                  <a:lnTo>
                    <a:pt x="1305" y="127"/>
                  </a:lnTo>
                  <a:lnTo>
                    <a:pt x="926" y="1222"/>
                  </a:lnTo>
                  <a:lnTo>
                    <a:pt x="589" y="2316"/>
                  </a:lnTo>
                  <a:lnTo>
                    <a:pt x="0" y="4000"/>
                  </a:lnTo>
                  <a:lnTo>
                    <a:pt x="253" y="4253"/>
                  </a:lnTo>
                  <a:lnTo>
                    <a:pt x="295" y="4337"/>
                  </a:lnTo>
                  <a:lnTo>
                    <a:pt x="968" y="2442"/>
                  </a:lnTo>
                  <a:lnTo>
                    <a:pt x="1389" y="1222"/>
                  </a:lnTo>
                  <a:lnTo>
                    <a:pt x="1768"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3" name="Google Shape;4403;p50">
              <a:extLst>
                <a:ext uri="{FF2B5EF4-FFF2-40B4-BE49-F238E27FC236}">
                  <a16:creationId xmlns:a16="http://schemas.microsoft.com/office/drawing/2014/main" id="{FC0B4FD5-2A44-013F-898B-01EB68154FFD}"/>
                </a:ext>
              </a:extLst>
            </p:cNvPr>
            <p:cNvSpPr/>
            <p:nvPr/>
          </p:nvSpPr>
          <p:spPr>
            <a:xfrm>
              <a:off x="4117875" y="1551775"/>
              <a:ext cx="44225" cy="108450"/>
            </a:xfrm>
            <a:custGeom>
              <a:avLst/>
              <a:gdLst/>
              <a:ahLst/>
              <a:cxnLst/>
              <a:rect l="l" t="t" r="r" b="b"/>
              <a:pathLst>
                <a:path w="1769" h="4338" fill="none" extrusionOk="0">
                  <a:moveTo>
                    <a:pt x="1768" y="1"/>
                  </a:moveTo>
                  <a:lnTo>
                    <a:pt x="1305" y="127"/>
                  </a:lnTo>
                  <a:lnTo>
                    <a:pt x="1305" y="127"/>
                  </a:lnTo>
                  <a:lnTo>
                    <a:pt x="926" y="1222"/>
                  </a:lnTo>
                  <a:lnTo>
                    <a:pt x="589" y="2316"/>
                  </a:lnTo>
                  <a:lnTo>
                    <a:pt x="0" y="4000"/>
                  </a:lnTo>
                  <a:lnTo>
                    <a:pt x="253" y="4253"/>
                  </a:lnTo>
                  <a:lnTo>
                    <a:pt x="295" y="4337"/>
                  </a:lnTo>
                  <a:lnTo>
                    <a:pt x="968" y="2442"/>
                  </a:lnTo>
                  <a:lnTo>
                    <a:pt x="968" y="2442"/>
                  </a:lnTo>
                  <a:lnTo>
                    <a:pt x="1389" y="1222"/>
                  </a:lnTo>
                  <a:lnTo>
                    <a:pt x="176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4" name="Google Shape;4404;p50">
              <a:extLst>
                <a:ext uri="{FF2B5EF4-FFF2-40B4-BE49-F238E27FC236}">
                  <a16:creationId xmlns:a16="http://schemas.microsoft.com/office/drawing/2014/main" id="{900342B5-1E17-9AEC-4104-2A41408410AB}"/>
                </a:ext>
              </a:extLst>
            </p:cNvPr>
            <p:cNvSpPr/>
            <p:nvPr/>
          </p:nvSpPr>
          <p:spPr>
            <a:xfrm>
              <a:off x="4146275" y="1542300"/>
              <a:ext cx="46350" cy="149500"/>
            </a:xfrm>
            <a:custGeom>
              <a:avLst/>
              <a:gdLst/>
              <a:ahLst/>
              <a:cxnLst/>
              <a:rect l="l" t="t" r="r" b="b"/>
              <a:pathLst>
                <a:path w="1854" h="5980" extrusionOk="0">
                  <a:moveTo>
                    <a:pt x="1" y="5600"/>
                  </a:moveTo>
                  <a:lnTo>
                    <a:pt x="1" y="5600"/>
                  </a:lnTo>
                  <a:lnTo>
                    <a:pt x="1" y="5600"/>
                  </a:lnTo>
                  <a:lnTo>
                    <a:pt x="295" y="5979"/>
                  </a:lnTo>
                  <a:lnTo>
                    <a:pt x="295" y="5979"/>
                  </a:lnTo>
                  <a:lnTo>
                    <a:pt x="1" y="5600"/>
                  </a:lnTo>
                  <a:close/>
                  <a:moveTo>
                    <a:pt x="1853" y="1"/>
                  </a:moveTo>
                  <a:lnTo>
                    <a:pt x="1727" y="43"/>
                  </a:lnTo>
                  <a:lnTo>
                    <a:pt x="1853" y="1"/>
                  </a:lnTo>
                  <a:lnTo>
                    <a:pt x="1853" y="1"/>
                  </a:lnTo>
                  <a:lnTo>
                    <a:pt x="1853"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5" name="Google Shape;4405;p50">
              <a:extLst>
                <a:ext uri="{FF2B5EF4-FFF2-40B4-BE49-F238E27FC236}">
                  <a16:creationId xmlns:a16="http://schemas.microsoft.com/office/drawing/2014/main" id="{5F0EC494-EC9B-B2C4-DB8A-8881C0477B46}"/>
                </a:ext>
              </a:extLst>
            </p:cNvPr>
            <p:cNvSpPr/>
            <p:nvPr/>
          </p:nvSpPr>
          <p:spPr>
            <a:xfrm>
              <a:off x="4146275" y="1682300"/>
              <a:ext cx="7400" cy="9500"/>
            </a:xfrm>
            <a:custGeom>
              <a:avLst/>
              <a:gdLst/>
              <a:ahLst/>
              <a:cxnLst/>
              <a:rect l="l" t="t" r="r" b="b"/>
              <a:pathLst>
                <a:path w="296" h="380" fill="none" extrusionOk="0">
                  <a:moveTo>
                    <a:pt x="1" y="0"/>
                  </a:moveTo>
                  <a:lnTo>
                    <a:pt x="1" y="0"/>
                  </a:lnTo>
                  <a:lnTo>
                    <a:pt x="1" y="0"/>
                  </a:lnTo>
                  <a:lnTo>
                    <a:pt x="295" y="379"/>
                  </a:lnTo>
                  <a:lnTo>
                    <a:pt x="295"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6" name="Google Shape;4406;p50">
              <a:extLst>
                <a:ext uri="{FF2B5EF4-FFF2-40B4-BE49-F238E27FC236}">
                  <a16:creationId xmlns:a16="http://schemas.microsoft.com/office/drawing/2014/main" id="{4160D0D2-0720-5E8F-59E3-2C4199BC4578}"/>
                </a:ext>
              </a:extLst>
            </p:cNvPr>
            <p:cNvSpPr/>
            <p:nvPr/>
          </p:nvSpPr>
          <p:spPr>
            <a:xfrm>
              <a:off x="4189425" y="1542300"/>
              <a:ext cx="3200" cy="1075"/>
            </a:xfrm>
            <a:custGeom>
              <a:avLst/>
              <a:gdLst/>
              <a:ahLst/>
              <a:cxnLst/>
              <a:rect l="l" t="t" r="r" b="b"/>
              <a:pathLst>
                <a:path w="128" h="43" fill="none" extrusionOk="0">
                  <a:moveTo>
                    <a:pt x="127" y="1"/>
                  </a:moveTo>
                  <a:lnTo>
                    <a:pt x="1" y="43"/>
                  </a:lnTo>
                  <a:lnTo>
                    <a:pt x="127" y="1"/>
                  </a:lnTo>
                  <a:lnTo>
                    <a:pt x="127" y="1"/>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7" name="Google Shape;4407;p50">
              <a:extLst>
                <a:ext uri="{FF2B5EF4-FFF2-40B4-BE49-F238E27FC236}">
                  <a16:creationId xmlns:a16="http://schemas.microsoft.com/office/drawing/2014/main" id="{E1946B91-82EC-7689-3186-1CE772E7BB66}"/>
                </a:ext>
              </a:extLst>
            </p:cNvPr>
            <p:cNvSpPr/>
            <p:nvPr/>
          </p:nvSpPr>
          <p:spPr>
            <a:xfrm>
              <a:off x="4146275" y="1542300"/>
              <a:ext cx="46350" cy="149500"/>
            </a:xfrm>
            <a:custGeom>
              <a:avLst/>
              <a:gdLst/>
              <a:ahLst/>
              <a:cxnLst/>
              <a:rect l="l" t="t" r="r" b="b"/>
              <a:pathLst>
                <a:path w="1854" h="5980" extrusionOk="0">
                  <a:moveTo>
                    <a:pt x="1853" y="1"/>
                  </a:moveTo>
                  <a:lnTo>
                    <a:pt x="1727" y="43"/>
                  </a:lnTo>
                  <a:lnTo>
                    <a:pt x="1432" y="127"/>
                  </a:lnTo>
                  <a:lnTo>
                    <a:pt x="1138" y="1516"/>
                  </a:lnTo>
                  <a:lnTo>
                    <a:pt x="801" y="2906"/>
                  </a:lnTo>
                  <a:lnTo>
                    <a:pt x="422" y="4253"/>
                  </a:lnTo>
                  <a:lnTo>
                    <a:pt x="1" y="5600"/>
                  </a:lnTo>
                  <a:lnTo>
                    <a:pt x="295" y="5979"/>
                  </a:lnTo>
                  <a:lnTo>
                    <a:pt x="759" y="4506"/>
                  </a:lnTo>
                  <a:lnTo>
                    <a:pt x="1180" y="3032"/>
                  </a:lnTo>
                  <a:lnTo>
                    <a:pt x="1559" y="1516"/>
                  </a:lnTo>
                  <a:lnTo>
                    <a:pt x="1853"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8" name="Google Shape;4408;p50">
              <a:extLst>
                <a:ext uri="{FF2B5EF4-FFF2-40B4-BE49-F238E27FC236}">
                  <a16:creationId xmlns:a16="http://schemas.microsoft.com/office/drawing/2014/main" id="{B250F5C1-A39D-99ED-A1F0-A32310A0B9B5}"/>
                </a:ext>
              </a:extLst>
            </p:cNvPr>
            <p:cNvSpPr/>
            <p:nvPr/>
          </p:nvSpPr>
          <p:spPr>
            <a:xfrm>
              <a:off x="4146275" y="1542300"/>
              <a:ext cx="46350" cy="149500"/>
            </a:xfrm>
            <a:custGeom>
              <a:avLst/>
              <a:gdLst/>
              <a:ahLst/>
              <a:cxnLst/>
              <a:rect l="l" t="t" r="r" b="b"/>
              <a:pathLst>
                <a:path w="1854" h="5980" fill="none" extrusionOk="0">
                  <a:moveTo>
                    <a:pt x="1853" y="1"/>
                  </a:moveTo>
                  <a:lnTo>
                    <a:pt x="1727" y="43"/>
                  </a:lnTo>
                  <a:lnTo>
                    <a:pt x="1432" y="127"/>
                  </a:lnTo>
                  <a:lnTo>
                    <a:pt x="1432" y="127"/>
                  </a:lnTo>
                  <a:lnTo>
                    <a:pt x="1138" y="1516"/>
                  </a:lnTo>
                  <a:lnTo>
                    <a:pt x="801" y="2906"/>
                  </a:lnTo>
                  <a:lnTo>
                    <a:pt x="422" y="4253"/>
                  </a:lnTo>
                  <a:lnTo>
                    <a:pt x="1" y="5600"/>
                  </a:lnTo>
                  <a:lnTo>
                    <a:pt x="295" y="5979"/>
                  </a:lnTo>
                  <a:lnTo>
                    <a:pt x="295" y="5979"/>
                  </a:lnTo>
                  <a:lnTo>
                    <a:pt x="759" y="4506"/>
                  </a:lnTo>
                  <a:lnTo>
                    <a:pt x="1180" y="3032"/>
                  </a:lnTo>
                  <a:lnTo>
                    <a:pt x="1559" y="1516"/>
                  </a:lnTo>
                  <a:lnTo>
                    <a:pt x="185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9" name="Google Shape;4409;p50">
              <a:extLst>
                <a:ext uri="{FF2B5EF4-FFF2-40B4-BE49-F238E27FC236}">
                  <a16:creationId xmlns:a16="http://schemas.microsoft.com/office/drawing/2014/main" id="{7C17852C-8E93-6B92-6C3C-8E2B29B62FEA}"/>
                </a:ext>
              </a:extLst>
            </p:cNvPr>
            <p:cNvSpPr/>
            <p:nvPr/>
          </p:nvSpPr>
          <p:spPr>
            <a:xfrm>
              <a:off x="4172600" y="1531775"/>
              <a:ext cx="62125" cy="187375"/>
            </a:xfrm>
            <a:custGeom>
              <a:avLst/>
              <a:gdLst/>
              <a:ahLst/>
              <a:cxnLst/>
              <a:rect l="l" t="t" r="r" b="b"/>
              <a:pathLst>
                <a:path w="2485" h="7495" extrusionOk="0">
                  <a:moveTo>
                    <a:pt x="0" y="7242"/>
                  </a:moveTo>
                  <a:lnTo>
                    <a:pt x="253" y="7495"/>
                  </a:lnTo>
                  <a:lnTo>
                    <a:pt x="253" y="7495"/>
                  </a:lnTo>
                  <a:lnTo>
                    <a:pt x="0" y="7242"/>
                  </a:lnTo>
                  <a:close/>
                  <a:moveTo>
                    <a:pt x="2484" y="1"/>
                  </a:moveTo>
                  <a:lnTo>
                    <a:pt x="2021" y="127"/>
                  </a:lnTo>
                  <a:lnTo>
                    <a:pt x="2021" y="127"/>
                  </a:lnTo>
                  <a:lnTo>
                    <a:pt x="2484" y="1"/>
                  </a:lnTo>
                  <a:lnTo>
                    <a:pt x="2484" y="1"/>
                  </a:lnTo>
                  <a:lnTo>
                    <a:pt x="248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0" name="Google Shape;4410;p50">
              <a:extLst>
                <a:ext uri="{FF2B5EF4-FFF2-40B4-BE49-F238E27FC236}">
                  <a16:creationId xmlns:a16="http://schemas.microsoft.com/office/drawing/2014/main" id="{0AEB409B-A321-CFD3-405A-F2DE631D90E2}"/>
                </a:ext>
              </a:extLst>
            </p:cNvPr>
            <p:cNvSpPr/>
            <p:nvPr/>
          </p:nvSpPr>
          <p:spPr>
            <a:xfrm>
              <a:off x="4172600" y="1712825"/>
              <a:ext cx="6325" cy="6325"/>
            </a:xfrm>
            <a:custGeom>
              <a:avLst/>
              <a:gdLst/>
              <a:ahLst/>
              <a:cxnLst/>
              <a:rect l="l" t="t" r="r" b="b"/>
              <a:pathLst>
                <a:path w="253" h="253" fill="none" extrusionOk="0">
                  <a:moveTo>
                    <a:pt x="0" y="0"/>
                  </a:moveTo>
                  <a:lnTo>
                    <a:pt x="253" y="253"/>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1" name="Google Shape;4411;p50">
              <a:extLst>
                <a:ext uri="{FF2B5EF4-FFF2-40B4-BE49-F238E27FC236}">
                  <a16:creationId xmlns:a16="http://schemas.microsoft.com/office/drawing/2014/main" id="{AACE47FC-F2D3-AE18-728B-33D9E8CF0870}"/>
                </a:ext>
              </a:extLst>
            </p:cNvPr>
            <p:cNvSpPr/>
            <p:nvPr/>
          </p:nvSpPr>
          <p:spPr>
            <a:xfrm>
              <a:off x="4223125" y="1531775"/>
              <a:ext cx="11600" cy="3175"/>
            </a:xfrm>
            <a:custGeom>
              <a:avLst/>
              <a:gdLst/>
              <a:ahLst/>
              <a:cxnLst/>
              <a:rect l="l" t="t" r="r" b="b"/>
              <a:pathLst>
                <a:path w="464" h="127" fill="none" extrusionOk="0">
                  <a:moveTo>
                    <a:pt x="463" y="1"/>
                  </a:moveTo>
                  <a:lnTo>
                    <a:pt x="0" y="127"/>
                  </a:lnTo>
                  <a:lnTo>
                    <a:pt x="0" y="127"/>
                  </a:lnTo>
                  <a:lnTo>
                    <a:pt x="463" y="1"/>
                  </a:lnTo>
                  <a:lnTo>
                    <a:pt x="463" y="1"/>
                  </a:lnTo>
                  <a:lnTo>
                    <a:pt x="46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2" name="Google Shape;4412;p50">
              <a:extLst>
                <a:ext uri="{FF2B5EF4-FFF2-40B4-BE49-F238E27FC236}">
                  <a16:creationId xmlns:a16="http://schemas.microsoft.com/office/drawing/2014/main" id="{99419DC5-DB82-B722-2179-1D37C57A0617}"/>
                </a:ext>
              </a:extLst>
            </p:cNvPr>
            <p:cNvSpPr/>
            <p:nvPr/>
          </p:nvSpPr>
          <p:spPr>
            <a:xfrm>
              <a:off x="4171550" y="1531775"/>
              <a:ext cx="63175" cy="187375"/>
            </a:xfrm>
            <a:custGeom>
              <a:avLst/>
              <a:gdLst/>
              <a:ahLst/>
              <a:cxnLst/>
              <a:rect l="l" t="t" r="r" b="b"/>
              <a:pathLst>
                <a:path w="2527" h="7495" extrusionOk="0">
                  <a:moveTo>
                    <a:pt x="2526" y="1"/>
                  </a:moveTo>
                  <a:lnTo>
                    <a:pt x="2063" y="127"/>
                  </a:lnTo>
                  <a:lnTo>
                    <a:pt x="1600" y="1895"/>
                  </a:lnTo>
                  <a:lnTo>
                    <a:pt x="1095" y="3664"/>
                  </a:lnTo>
                  <a:lnTo>
                    <a:pt x="548" y="5390"/>
                  </a:lnTo>
                  <a:lnTo>
                    <a:pt x="0" y="7158"/>
                  </a:lnTo>
                  <a:lnTo>
                    <a:pt x="42" y="7242"/>
                  </a:lnTo>
                  <a:lnTo>
                    <a:pt x="295" y="7495"/>
                  </a:lnTo>
                  <a:lnTo>
                    <a:pt x="926" y="5642"/>
                  </a:lnTo>
                  <a:lnTo>
                    <a:pt x="1474" y="3748"/>
                  </a:lnTo>
                  <a:lnTo>
                    <a:pt x="2021" y="1853"/>
                  </a:lnTo>
                  <a:lnTo>
                    <a:pt x="2526"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3" name="Google Shape;4413;p50">
              <a:extLst>
                <a:ext uri="{FF2B5EF4-FFF2-40B4-BE49-F238E27FC236}">
                  <a16:creationId xmlns:a16="http://schemas.microsoft.com/office/drawing/2014/main" id="{132BB5F9-111D-3EE7-55EA-93EF25E32625}"/>
                </a:ext>
              </a:extLst>
            </p:cNvPr>
            <p:cNvSpPr/>
            <p:nvPr/>
          </p:nvSpPr>
          <p:spPr>
            <a:xfrm>
              <a:off x="4171550" y="1531775"/>
              <a:ext cx="63175" cy="187375"/>
            </a:xfrm>
            <a:custGeom>
              <a:avLst/>
              <a:gdLst/>
              <a:ahLst/>
              <a:cxnLst/>
              <a:rect l="l" t="t" r="r" b="b"/>
              <a:pathLst>
                <a:path w="2527" h="7495" fill="none" extrusionOk="0">
                  <a:moveTo>
                    <a:pt x="2526" y="1"/>
                  </a:moveTo>
                  <a:lnTo>
                    <a:pt x="2063" y="127"/>
                  </a:lnTo>
                  <a:lnTo>
                    <a:pt x="2063" y="127"/>
                  </a:lnTo>
                  <a:lnTo>
                    <a:pt x="1600" y="1895"/>
                  </a:lnTo>
                  <a:lnTo>
                    <a:pt x="1095" y="3664"/>
                  </a:lnTo>
                  <a:lnTo>
                    <a:pt x="548" y="5390"/>
                  </a:lnTo>
                  <a:lnTo>
                    <a:pt x="0" y="7158"/>
                  </a:lnTo>
                  <a:lnTo>
                    <a:pt x="42" y="7242"/>
                  </a:lnTo>
                  <a:lnTo>
                    <a:pt x="295" y="7495"/>
                  </a:lnTo>
                  <a:lnTo>
                    <a:pt x="295" y="7495"/>
                  </a:lnTo>
                  <a:lnTo>
                    <a:pt x="926" y="5642"/>
                  </a:lnTo>
                  <a:lnTo>
                    <a:pt x="1474" y="3748"/>
                  </a:lnTo>
                  <a:lnTo>
                    <a:pt x="2021" y="1853"/>
                  </a:lnTo>
                  <a:lnTo>
                    <a:pt x="252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4" name="Google Shape;4414;p50">
              <a:extLst>
                <a:ext uri="{FF2B5EF4-FFF2-40B4-BE49-F238E27FC236}">
                  <a16:creationId xmlns:a16="http://schemas.microsoft.com/office/drawing/2014/main" id="{2BAA721F-2A1A-0544-4F99-E60BD50FF4C6}"/>
                </a:ext>
              </a:extLst>
            </p:cNvPr>
            <p:cNvSpPr/>
            <p:nvPr/>
          </p:nvSpPr>
          <p:spPr>
            <a:xfrm>
              <a:off x="4279950" y="1446525"/>
              <a:ext cx="181075" cy="211575"/>
            </a:xfrm>
            <a:custGeom>
              <a:avLst/>
              <a:gdLst/>
              <a:ahLst/>
              <a:cxnLst/>
              <a:rect l="l" t="t" r="r" b="b"/>
              <a:pathLst>
                <a:path w="7243" h="8463" extrusionOk="0">
                  <a:moveTo>
                    <a:pt x="6611" y="0"/>
                  </a:moveTo>
                  <a:lnTo>
                    <a:pt x="6485" y="42"/>
                  </a:lnTo>
                  <a:lnTo>
                    <a:pt x="338" y="2611"/>
                  </a:lnTo>
                  <a:lnTo>
                    <a:pt x="211" y="2695"/>
                  </a:lnTo>
                  <a:lnTo>
                    <a:pt x="85" y="2779"/>
                  </a:lnTo>
                  <a:lnTo>
                    <a:pt x="43" y="2905"/>
                  </a:lnTo>
                  <a:lnTo>
                    <a:pt x="1" y="3032"/>
                  </a:lnTo>
                  <a:lnTo>
                    <a:pt x="1" y="3158"/>
                  </a:lnTo>
                  <a:lnTo>
                    <a:pt x="1" y="3284"/>
                  </a:lnTo>
                  <a:lnTo>
                    <a:pt x="85" y="3411"/>
                  </a:lnTo>
                  <a:lnTo>
                    <a:pt x="169" y="35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463"/>
                  </a:lnTo>
                  <a:lnTo>
                    <a:pt x="7200" y="295"/>
                  </a:lnTo>
                  <a:lnTo>
                    <a:pt x="7116" y="211"/>
                  </a:lnTo>
                  <a:lnTo>
                    <a:pt x="6990" y="127"/>
                  </a:lnTo>
                  <a:lnTo>
                    <a:pt x="6906" y="42"/>
                  </a:lnTo>
                  <a:lnTo>
                    <a:pt x="673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5" name="Google Shape;4415;p50">
              <a:extLst>
                <a:ext uri="{FF2B5EF4-FFF2-40B4-BE49-F238E27FC236}">
                  <a16:creationId xmlns:a16="http://schemas.microsoft.com/office/drawing/2014/main" id="{FD611D9B-2710-2F54-941A-B55DF955A692}"/>
                </a:ext>
              </a:extLst>
            </p:cNvPr>
            <p:cNvSpPr/>
            <p:nvPr/>
          </p:nvSpPr>
          <p:spPr>
            <a:xfrm>
              <a:off x="4279950" y="1446525"/>
              <a:ext cx="181075" cy="211575"/>
            </a:xfrm>
            <a:custGeom>
              <a:avLst/>
              <a:gdLst/>
              <a:ahLst/>
              <a:cxnLst/>
              <a:rect l="l" t="t" r="r" b="b"/>
              <a:pathLst>
                <a:path w="7243" h="8463" fill="none" extrusionOk="0">
                  <a:moveTo>
                    <a:pt x="169" y="3537"/>
                  </a:moveTo>
                  <a:lnTo>
                    <a:pt x="5769" y="83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590"/>
                  </a:lnTo>
                  <a:lnTo>
                    <a:pt x="7242" y="463"/>
                  </a:lnTo>
                  <a:lnTo>
                    <a:pt x="7200" y="295"/>
                  </a:lnTo>
                  <a:lnTo>
                    <a:pt x="7116" y="211"/>
                  </a:lnTo>
                  <a:lnTo>
                    <a:pt x="6990" y="127"/>
                  </a:lnTo>
                  <a:lnTo>
                    <a:pt x="6906" y="42"/>
                  </a:lnTo>
                  <a:lnTo>
                    <a:pt x="6737" y="0"/>
                  </a:lnTo>
                  <a:lnTo>
                    <a:pt x="6611" y="0"/>
                  </a:lnTo>
                  <a:lnTo>
                    <a:pt x="6485" y="42"/>
                  </a:lnTo>
                  <a:lnTo>
                    <a:pt x="338" y="2611"/>
                  </a:lnTo>
                  <a:lnTo>
                    <a:pt x="338" y="2611"/>
                  </a:lnTo>
                  <a:lnTo>
                    <a:pt x="211" y="2695"/>
                  </a:lnTo>
                  <a:lnTo>
                    <a:pt x="85" y="2779"/>
                  </a:lnTo>
                  <a:lnTo>
                    <a:pt x="43" y="2905"/>
                  </a:lnTo>
                  <a:lnTo>
                    <a:pt x="1" y="3032"/>
                  </a:lnTo>
                  <a:lnTo>
                    <a:pt x="1" y="3158"/>
                  </a:lnTo>
                  <a:lnTo>
                    <a:pt x="1" y="3284"/>
                  </a:lnTo>
                  <a:lnTo>
                    <a:pt x="85" y="3411"/>
                  </a:lnTo>
                  <a:lnTo>
                    <a:pt x="169" y="35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6" name="Google Shape;4416;p50">
              <a:extLst>
                <a:ext uri="{FF2B5EF4-FFF2-40B4-BE49-F238E27FC236}">
                  <a16:creationId xmlns:a16="http://schemas.microsoft.com/office/drawing/2014/main" id="{133E3463-E76C-3DCA-B2A4-22086B186D02}"/>
                </a:ext>
              </a:extLst>
            </p:cNvPr>
            <p:cNvSpPr/>
            <p:nvPr/>
          </p:nvSpPr>
          <p:spPr>
            <a:xfrm>
              <a:off x="4322050" y="1492825"/>
              <a:ext cx="11625" cy="4250"/>
            </a:xfrm>
            <a:custGeom>
              <a:avLst/>
              <a:gdLst/>
              <a:ahLst/>
              <a:cxnLst/>
              <a:rect l="l" t="t" r="r" b="b"/>
              <a:pathLst>
                <a:path w="465" h="170" extrusionOk="0">
                  <a:moveTo>
                    <a:pt x="464" y="1"/>
                  </a:moveTo>
                  <a:lnTo>
                    <a:pt x="1" y="169"/>
                  </a:lnTo>
                  <a:lnTo>
                    <a:pt x="464" y="1"/>
                  </a:lnTo>
                  <a:lnTo>
                    <a:pt x="46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7" name="Google Shape;4417;p50">
              <a:extLst>
                <a:ext uri="{FF2B5EF4-FFF2-40B4-BE49-F238E27FC236}">
                  <a16:creationId xmlns:a16="http://schemas.microsoft.com/office/drawing/2014/main" id="{752ADC12-7F33-FBD9-654D-B6E112474469}"/>
                </a:ext>
              </a:extLst>
            </p:cNvPr>
            <p:cNvSpPr/>
            <p:nvPr/>
          </p:nvSpPr>
          <p:spPr>
            <a:xfrm>
              <a:off x="4322050" y="1492825"/>
              <a:ext cx="11625" cy="4250"/>
            </a:xfrm>
            <a:custGeom>
              <a:avLst/>
              <a:gdLst/>
              <a:ahLst/>
              <a:cxnLst/>
              <a:rect l="l" t="t" r="r" b="b"/>
              <a:pathLst>
                <a:path w="465" h="170" fill="none" extrusionOk="0">
                  <a:moveTo>
                    <a:pt x="464" y="1"/>
                  </a:moveTo>
                  <a:lnTo>
                    <a:pt x="1" y="169"/>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8" name="Google Shape;4418;p50">
              <a:extLst>
                <a:ext uri="{FF2B5EF4-FFF2-40B4-BE49-F238E27FC236}">
                  <a16:creationId xmlns:a16="http://schemas.microsoft.com/office/drawing/2014/main" id="{4F6056A0-9CE3-0ABD-7DAE-2CB2F29BAD63}"/>
                </a:ext>
              </a:extLst>
            </p:cNvPr>
            <p:cNvSpPr/>
            <p:nvPr/>
          </p:nvSpPr>
          <p:spPr>
            <a:xfrm>
              <a:off x="4310475" y="1492825"/>
              <a:ext cx="23200" cy="71600"/>
            </a:xfrm>
            <a:custGeom>
              <a:avLst/>
              <a:gdLst/>
              <a:ahLst/>
              <a:cxnLst/>
              <a:rect l="l" t="t" r="r" b="b"/>
              <a:pathLst>
                <a:path w="928" h="2864" extrusionOk="0">
                  <a:moveTo>
                    <a:pt x="927" y="1"/>
                  </a:moveTo>
                  <a:lnTo>
                    <a:pt x="464" y="169"/>
                  </a:lnTo>
                  <a:lnTo>
                    <a:pt x="1" y="2569"/>
                  </a:lnTo>
                  <a:lnTo>
                    <a:pt x="338" y="2864"/>
                  </a:lnTo>
                  <a:lnTo>
                    <a:pt x="92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9" name="Google Shape;4419;p50">
              <a:extLst>
                <a:ext uri="{FF2B5EF4-FFF2-40B4-BE49-F238E27FC236}">
                  <a16:creationId xmlns:a16="http://schemas.microsoft.com/office/drawing/2014/main" id="{EEE0CF1D-BC01-2004-2B0D-1EFCA6AF6F52}"/>
                </a:ext>
              </a:extLst>
            </p:cNvPr>
            <p:cNvSpPr/>
            <p:nvPr/>
          </p:nvSpPr>
          <p:spPr>
            <a:xfrm>
              <a:off x="4310475" y="1492825"/>
              <a:ext cx="23200" cy="71600"/>
            </a:xfrm>
            <a:custGeom>
              <a:avLst/>
              <a:gdLst/>
              <a:ahLst/>
              <a:cxnLst/>
              <a:rect l="l" t="t" r="r" b="b"/>
              <a:pathLst>
                <a:path w="928" h="2864" fill="none" extrusionOk="0">
                  <a:moveTo>
                    <a:pt x="927" y="1"/>
                  </a:moveTo>
                  <a:lnTo>
                    <a:pt x="464" y="169"/>
                  </a:lnTo>
                  <a:lnTo>
                    <a:pt x="1" y="2569"/>
                  </a:lnTo>
                  <a:lnTo>
                    <a:pt x="338" y="2864"/>
                  </a:lnTo>
                  <a:lnTo>
                    <a:pt x="9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0" name="Google Shape;4420;p50">
              <a:extLst>
                <a:ext uri="{FF2B5EF4-FFF2-40B4-BE49-F238E27FC236}">
                  <a16:creationId xmlns:a16="http://schemas.microsoft.com/office/drawing/2014/main" id="{D2B92AE8-C240-9E78-CB96-2054F64AB6D4}"/>
                </a:ext>
              </a:extLst>
            </p:cNvPr>
            <p:cNvSpPr/>
            <p:nvPr/>
          </p:nvSpPr>
          <p:spPr>
            <a:xfrm>
              <a:off x="4339950" y="1480200"/>
              <a:ext cx="23175" cy="103175"/>
            </a:xfrm>
            <a:custGeom>
              <a:avLst/>
              <a:gdLst/>
              <a:ahLst/>
              <a:cxnLst/>
              <a:rect l="l" t="t" r="r" b="b"/>
              <a:pathLst>
                <a:path w="927" h="4127" extrusionOk="0">
                  <a:moveTo>
                    <a:pt x="1" y="4085"/>
                  </a:moveTo>
                  <a:lnTo>
                    <a:pt x="1" y="4085"/>
                  </a:lnTo>
                  <a:lnTo>
                    <a:pt x="43" y="4127"/>
                  </a:lnTo>
                  <a:lnTo>
                    <a:pt x="1" y="4085"/>
                  </a:lnTo>
                  <a:close/>
                  <a:moveTo>
                    <a:pt x="927" y="1"/>
                  </a:moveTo>
                  <a:lnTo>
                    <a:pt x="801" y="43"/>
                  </a:lnTo>
                  <a:lnTo>
                    <a:pt x="801" y="43"/>
                  </a:lnTo>
                  <a:lnTo>
                    <a:pt x="92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1" name="Google Shape;4421;p50">
              <a:extLst>
                <a:ext uri="{FF2B5EF4-FFF2-40B4-BE49-F238E27FC236}">
                  <a16:creationId xmlns:a16="http://schemas.microsoft.com/office/drawing/2014/main" id="{3BB8A3D0-F173-2000-CF9E-AAB90A09D8CE}"/>
                </a:ext>
              </a:extLst>
            </p:cNvPr>
            <p:cNvSpPr/>
            <p:nvPr/>
          </p:nvSpPr>
          <p:spPr>
            <a:xfrm>
              <a:off x="4339950" y="1582300"/>
              <a:ext cx="1075" cy="1075"/>
            </a:xfrm>
            <a:custGeom>
              <a:avLst/>
              <a:gdLst/>
              <a:ahLst/>
              <a:cxnLst/>
              <a:rect l="l" t="t" r="r" b="b"/>
              <a:pathLst>
                <a:path w="43" h="43" fill="none" extrusionOk="0">
                  <a:moveTo>
                    <a:pt x="1" y="1"/>
                  </a:moveTo>
                  <a:lnTo>
                    <a:pt x="1" y="1"/>
                  </a:lnTo>
                  <a:lnTo>
                    <a:pt x="43" y="43"/>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2" name="Google Shape;4422;p50">
              <a:extLst>
                <a:ext uri="{FF2B5EF4-FFF2-40B4-BE49-F238E27FC236}">
                  <a16:creationId xmlns:a16="http://schemas.microsoft.com/office/drawing/2014/main" id="{48069876-DE17-BB50-C171-029F6935D04D}"/>
                </a:ext>
              </a:extLst>
            </p:cNvPr>
            <p:cNvSpPr/>
            <p:nvPr/>
          </p:nvSpPr>
          <p:spPr>
            <a:xfrm>
              <a:off x="4359950" y="1480200"/>
              <a:ext cx="3175" cy="1075"/>
            </a:xfrm>
            <a:custGeom>
              <a:avLst/>
              <a:gdLst/>
              <a:ahLst/>
              <a:cxnLst/>
              <a:rect l="l" t="t" r="r" b="b"/>
              <a:pathLst>
                <a:path w="127" h="43" fill="none" extrusionOk="0">
                  <a:moveTo>
                    <a:pt x="127" y="1"/>
                  </a:moveTo>
                  <a:lnTo>
                    <a:pt x="1" y="43"/>
                  </a:lnTo>
                  <a:lnTo>
                    <a:pt x="1"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3" name="Google Shape;4423;p50">
              <a:extLst>
                <a:ext uri="{FF2B5EF4-FFF2-40B4-BE49-F238E27FC236}">
                  <a16:creationId xmlns:a16="http://schemas.microsoft.com/office/drawing/2014/main" id="{CF926E3E-EB2C-C591-54D6-F88A560144F1}"/>
                </a:ext>
              </a:extLst>
            </p:cNvPr>
            <p:cNvSpPr/>
            <p:nvPr/>
          </p:nvSpPr>
          <p:spPr>
            <a:xfrm>
              <a:off x="4339950" y="1477050"/>
              <a:ext cx="31600" cy="112650"/>
            </a:xfrm>
            <a:custGeom>
              <a:avLst/>
              <a:gdLst/>
              <a:ahLst/>
              <a:cxnLst/>
              <a:rect l="l" t="t" r="r" b="b"/>
              <a:pathLst>
                <a:path w="1264" h="4506" extrusionOk="0">
                  <a:moveTo>
                    <a:pt x="1264" y="0"/>
                  </a:moveTo>
                  <a:lnTo>
                    <a:pt x="927" y="127"/>
                  </a:lnTo>
                  <a:lnTo>
                    <a:pt x="801" y="169"/>
                  </a:lnTo>
                  <a:lnTo>
                    <a:pt x="590" y="1348"/>
                  </a:lnTo>
                  <a:lnTo>
                    <a:pt x="337" y="2442"/>
                  </a:lnTo>
                  <a:lnTo>
                    <a:pt x="1" y="4211"/>
                  </a:lnTo>
                  <a:lnTo>
                    <a:pt x="43" y="4253"/>
                  </a:lnTo>
                  <a:lnTo>
                    <a:pt x="337" y="4505"/>
                  </a:lnTo>
                  <a:lnTo>
                    <a:pt x="758" y="2526"/>
                  </a:lnTo>
                  <a:lnTo>
                    <a:pt x="1011" y="1263"/>
                  </a:lnTo>
                  <a:lnTo>
                    <a:pt x="1264"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4" name="Google Shape;4424;p50">
              <a:extLst>
                <a:ext uri="{FF2B5EF4-FFF2-40B4-BE49-F238E27FC236}">
                  <a16:creationId xmlns:a16="http://schemas.microsoft.com/office/drawing/2014/main" id="{80D855DA-8E3C-1A53-9B35-20575699185F}"/>
                </a:ext>
              </a:extLst>
            </p:cNvPr>
            <p:cNvSpPr/>
            <p:nvPr/>
          </p:nvSpPr>
          <p:spPr>
            <a:xfrm>
              <a:off x="4339950" y="1477050"/>
              <a:ext cx="31600" cy="112650"/>
            </a:xfrm>
            <a:custGeom>
              <a:avLst/>
              <a:gdLst/>
              <a:ahLst/>
              <a:cxnLst/>
              <a:rect l="l" t="t" r="r" b="b"/>
              <a:pathLst>
                <a:path w="1264" h="4506" fill="none" extrusionOk="0">
                  <a:moveTo>
                    <a:pt x="1264" y="0"/>
                  </a:moveTo>
                  <a:lnTo>
                    <a:pt x="927" y="127"/>
                  </a:lnTo>
                  <a:lnTo>
                    <a:pt x="801" y="169"/>
                  </a:lnTo>
                  <a:lnTo>
                    <a:pt x="801" y="169"/>
                  </a:lnTo>
                  <a:lnTo>
                    <a:pt x="590" y="1348"/>
                  </a:lnTo>
                  <a:lnTo>
                    <a:pt x="337" y="2442"/>
                  </a:lnTo>
                  <a:lnTo>
                    <a:pt x="1" y="4211"/>
                  </a:lnTo>
                  <a:lnTo>
                    <a:pt x="43" y="4253"/>
                  </a:lnTo>
                  <a:lnTo>
                    <a:pt x="337" y="4505"/>
                  </a:lnTo>
                  <a:lnTo>
                    <a:pt x="758" y="2526"/>
                  </a:lnTo>
                  <a:lnTo>
                    <a:pt x="758" y="2526"/>
                  </a:lnTo>
                  <a:lnTo>
                    <a:pt x="1011" y="1263"/>
                  </a:lnTo>
                  <a:lnTo>
                    <a:pt x="12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5" name="Google Shape;4425;p50">
              <a:extLst>
                <a:ext uri="{FF2B5EF4-FFF2-40B4-BE49-F238E27FC236}">
                  <a16:creationId xmlns:a16="http://schemas.microsoft.com/office/drawing/2014/main" id="{EE9FE87C-720A-CFCE-1047-0CC0DF96DB6F}"/>
                </a:ext>
              </a:extLst>
            </p:cNvPr>
            <p:cNvSpPr/>
            <p:nvPr/>
          </p:nvSpPr>
          <p:spPr>
            <a:xfrm>
              <a:off x="4371525" y="1464425"/>
              <a:ext cx="29500" cy="152625"/>
            </a:xfrm>
            <a:custGeom>
              <a:avLst/>
              <a:gdLst/>
              <a:ahLst/>
              <a:cxnLst/>
              <a:rect l="l" t="t" r="r" b="b"/>
              <a:pathLst>
                <a:path w="1180" h="6105" extrusionOk="0">
                  <a:moveTo>
                    <a:pt x="1180" y="0"/>
                  </a:moveTo>
                  <a:lnTo>
                    <a:pt x="759" y="211"/>
                  </a:lnTo>
                  <a:lnTo>
                    <a:pt x="632" y="1600"/>
                  </a:lnTo>
                  <a:lnTo>
                    <a:pt x="464" y="2989"/>
                  </a:lnTo>
                  <a:lnTo>
                    <a:pt x="253" y="4421"/>
                  </a:lnTo>
                  <a:lnTo>
                    <a:pt x="1" y="5810"/>
                  </a:lnTo>
                  <a:lnTo>
                    <a:pt x="338" y="6105"/>
                  </a:lnTo>
                  <a:lnTo>
                    <a:pt x="632" y="4589"/>
                  </a:lnTo>
                  <a:lnTo>
                    <a:pt x="843" y="3074"/>
                  </a:lnTo>
                  <a:lnTo>
                    <a:pt x="1053" y="1558"/>
                  </a:lnTo>
                  <a:lnTo>
                    <a:pt x="1180"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6" name="Google Shape;4426;p50">
              <a:extLst>
                <a:ext uri="{FF2B5EF4-FFF2-40B4-BE49-F238E27FC236}">
                  <a16:creationId xmlns:a16="http://schemas.microsoft.com/office/drawing/2014/main" id="{BB914582-A2E4-17D7-31D2-5EA077BBAF3F}"/>
                </a:ext>
              </a:extLst>
            </p:cNvPr>
            <p:cNvSpPr/>
            <p:nvPr/>
          </p:nvSpPr>
          <p:spPr>
            <a:xfrm>
              <a:off x="4371525" y="1464425"/>
              <a:ext cx="29500" cy="152625"/>
            </a:xfrm>
            <a:custGeom>
              <a:avLst/>
              <a:gdLst/>
              <a:ahLst/>
              <a:cxnLst/>
              <a:rect l="l" t="t" r="r" b="b"/>
              <a:pathLst>
                <a:path w="1180" h="6105" fill="none" extrusionOk="0">
                  <a:moveTo>
                    <a:pt x="1180" y="0"/>
                  </a:moveTo>
                  <a:lnTo>
                    <a:pt x="759" y="211"/>
                  </a:lnTo>
                  <a:lnTo>
                    <a:pt x="759" y="211"/>
                  </a:lnTo>
                  <a:lnTo>
                    <a:pt x="632" y="1600"/>
                  </a:lnTo>
                  <a:lnTo>
                    <a:pt x="464" y="2989"/>
                  </a:lnTo>
                  <a:lnTo>
                    <a:pt x="253" y="4421"/>
                  </a:lnTo>
                  <a:lnTo>
                    <a:pt x="1" y="5810"/>
                  </a:lnTo>
                  <a:lnTo>
                    <a:pt x="338" y="6105"/>
                  </a:lnTo>
                  <a:lnTo>
                    <a:pt x="338" y="6105"/>
                  </a:lnTo>
                  <a:lnTo>
                    <a:pt x="632" y="4589"/>
                  </a:lnTo>
                  <a:lnTo>
                    <a:pt x="843" y="3074"/>
                  </a:lnTo>
                  <a:lnTo>
                    <a:pt x="1053" y="1558"/>
                  </a:lnTo>
                  <a:lnTo>
                    <a:pt x="118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7" name="Google Shape;4427;p50">
              <a:extLst>
                <a:ext uri="{FF2B5EF4-FFF2-40B4-BE49-F238E27FC236}">
                  <a16:creationId xmlns:a16="http://schemas.microsoft.com/office/drawing/2014/main" id="{5315079F-8EB8-9645-2049-FBFF232A3CF9}"/>
                </a:ext>
              </a:extLst>
            </p:cNvPr>
            <p:cNvSpPr/>
            <p:nvPr/>
          </p:nvSpPr>
          <p:spPr>
            <a:xfrm>
              <a:off x="4399950" y="1448625"/>
              <a:ext cx="41075" cy="192650"/>
            </a:xfrm>
            <a:custGeom>
              <a:avLst/>
              <a:gdLst/>
              <a:ahLst/>
              <a:cxnLst/>
              <a:rect l="l" t="t" r="r" b="b"/>
              <a:pathLst>
                <a:path w="1643" h="7706" extrusionOk="0">
                  <a:moveTo>
                    <a:pt x="1642" y="1"/>
                  </a:moveTo>
                  <a:lnTo>
                    <a:pt x="1179" y="169"/>
                  </a:lnTo>
                  <a:lnTo>
                    <a:pt x="927" y="1979"/>
                  </a:lnTo>
                  <a:lnTo>
                    <a:pt x="632" y="3790"/>
                  </a:lnTo>
                  <a:lnTo>
                    <a:pt x="337" y="5600"/>
                  </a:lnTo>
                  <a:lnTo>
                    <a:pt x="0" y="7411"/>
                  </a:lnTo>
                  <a:lnTo>
                    <a:pt x="379" y="7705"/>
                  </a:lnTo>
                  <a:lnTo>
                    <a:pt x="716" y="5811"/>
                  </a:lnTo>
                  <a:lnTo>
                    <a:pt x="1053" y="3874"/>
                  </a:lnTo>
                  <a:lnTo>
                    <a:pt x="1348" y="1937"/>
                  </a:lnTo>
                  <a:lnTo>
                    <a:pt x="1642"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8" name="Google Shape;4428;p50">
              <a:extLst>
                <a:ext uri="{FF2B5EF4-FFF2-40B4-BE49-F238E27FC236}">
                  <a16:creationId xmlns:a16="http://schemas.microsoft.com/office/drawing/2014/main" id="{54C31D93-11C7-7EF7-F8DE-619950281362}"/>
                </a:ext>
              </a:extLst>
            </p:cNvPr>
            <p:cNvSpPr/>
            <p:nvPr/>
          </p:nvSpPr>
          <p:spPr>
            <a:xfrm>
              <a:off x="4399950" y="1448625"/>
              <a:ext cx="41075" cy="192650"/>
            </a:xfrm>
            <a:custGeom>
              <a:avLst/>
              <a:gdLst/>
              <a:ahLst/>
              <a:cxnLst/>
              <a:rect l="l" t="t" r="r" b="b"/>
              <a:pathLst>
                <a:path w="1643" h="7706" fill="none" extrusionOk="0">
                  <a:moveTo>
                    <a:pt x="1642" y="1"/>
                  </a:moveTo>
                  <a:lnTo>
                    <a:pt x="1179" y="169"/>
                  </a:lnTo>
                  <a:lnTo>
                    <a:pt x="1179" y="169"/>
                  </a:lnTo>
                  <a:lnTo>
                    <a:pt x="927" y="1979"/>
                  </a:lnTo>
                  <a:lnTo>
                    <a:pt x="632" y="3790"/>
                  </a:lnTo>
                  <a:lnTo>
                    <a:pt x="337" y="5600"/>
                  </a:lnTo>
                  <a:lnTo>
                    <a:pt x="0" y="7411"/>
                  </a:lnTo>
                  <a:lnTo>
                    <a:pt x="379" y="7705"/>
                  </a:lnTo>
                  <a:lnTo>
                    <a:pt x="379" y="7705"/>
                  </a:lnTo>
                  <a:lnTo>
                    <a:pt x="716" y="5811"/>
                  </a:lnTo>
                  <a:lnTo>
                    <a:pt x="1053" y="3874"/>
                  </a:lnTo>
                  <a:lnTo>
                    <a:pt x="1348" y="1937"/>
                  </a:lnTo>
                  <a:lnTo>
                    <a:pt x="164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9" name="Google Shape;4429;p50">
              <a:extLst>
                <a:ext uri="{FF2B5EF4-FFF2-40B4-BE49-F238E27FC236}">
                  <a16:creationId xmlns:a16="http://schemas.microsoft.com/office/drawing/2014/main" id="{2653C51E-3107-3184-CBBA-1234549BEA5D}"/>
                </a:ext>
              </a:extLst>
            </p:cNvPr>
            <p:cNvSpPr/>
            <p:nvPr/>
          </p:nvSpPr>
          <p:spPr>
            <a:xfrm>
              <a:off x="4468375" y="1336000"/>
              <a:ext cx="180000" cy="212650"/>
            </a:xfrm>
            <a:custGeom>
              <a:avLst/>
              <a:gdLst/>
              <a:ahLst/>
              <a:cxnLst/>
              <a:rect l="l" t="t" r="r" b="b"/>
              <a:pathLst>
                <a:path w="7200" h="8506" extrusionOk="0">
                  <a:moveTo>
                    <a:pt x="6400" y="1"/>
                  </a:moveTo>
                  <a:lnTo>
                    <a:pt x="6273" y="43"/>
                  </a:lnTo>
                  <a:lnTo>
                    <a:pt x="6105" y="85"/>
                  </a:lnTo>
                  <a:lnTo>
                    <a:pt x="295" y="3285"/>
                  </a:lnTo>
                  <a:lnTo>
                    <a:pt x="169" y="3369"/>
                  </a:lnTo>
                  <a:lnTo>
                    <a:pt x="84" y="3495"/>
                  </a:lnTo>
                  <a:lnTo>
                    <a:pt x="42" y="3621"/>
                  </a:lnTo>
                  <a:lnTo>
                    <a:pt x="0" y="3748"/>
                  </a:lnTo>
                  <a:lnTo>
                    <a:pt x="0" y="3874"/>
                  </a:lnTo>
                  <a:lnTo>
                    <a:pt x="42" y="4000"/>
                  </a:lnTo>
                  <a:lnTo>
                    <a:pt x="126" y="4127"/>
                  </a:lnTo>
                  <a:lnTo>
                    <a:pt x="253" y="421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05" y="422"/>
                  </a:lnTo>
                  <a:lnTo>
                    <a:pt x="6863" y="295"/>
                  </a:lnTo>
                  <a:lnTo>
                    <a:pt x="6779" y="169"/>
                  </a:lnTo>
                  <a:lnTo>
                    <a:pt x="6652" y="85"/>
                  </a:lnTo>
                  <a:lnTo>
                    <a:pt x="6526" y="43"/>
                  </a:lnTo>
                  <a:lnTo>
                    <a:pt x="640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0" name="Google Shape;4430;p50">
              <a:extLst>
                <a:ext uri="{FF2B5EF4-FFF2-40B4-BE49-F238E27FC236}">
                  <a16:creationId xmlns:a16="http://schemas.microsoft.com/office/drawing/2014/main" id="{D18FC9F3-7E23-52AE-7E4F-BD6D19491F84}"/>
                </a:ext>
              </a:extLst>
            </p:cNvPr>
            <p:cNvSpPr/>
            <p:nvPr/>
          </p:nvSpPr>
          <p:spPr>
            <a:xfrm>
              <a:off x="4468375" y="1336000"/>
              <a:ext cx="180000" cy="212650"/>
            </a:xfrm>
            <a:custGeom>
              <a:avLst/>
              <a:gdLst/>
              <a:ahLst/>
              <a:cxnLst/>
              <a:rect l="l" t="t" r="r" b="b"/>
              <a:pathLst>
                <a:path w="7200" h="8506" fill="none" extrusionOk="0">
                  <a:moveTo>
                    <a:pt x="253" y="4211"/>
                  </a:moveTo>
                  <a:lnTo>
                    <a:pt x="6316" y="842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47" y="548"/>
                  </a:lnTo>
                  <a:lnTo>
                    <a:pt x="6905" y="422"/>
                  </a:lnTo>
                  <a:lnTo>
                    <a:pt x="6863" y="295"/>
                  </a:lnTo>
                  <a:lnTo>
                    <a:pt x="6779" y="169"/>
                  </a:lnTo>
                  <a:lnTo>
                    <a:pt x="6652" y="85"/>
                  </a:lnTo>
                  <a:lnTo>
                    <a:pt x="6526" y="43"/>
                  </a:lnTo>
                  <a:lnTo>
                    <a:pt x="6400" y="1"/>
                  </a:lnTo>
                  <a:lnTo>
                    <a:pt x="6273" y="43"/>
                  </a:lnTo>
                  <a:lnTo>
                    <a:pt x="6105" y="85"/>
                  </a:lnTo>
                  <a:lnTo>
                    <a:pt x="295" y="3285"/>
                  </a:lnTo>
                  <a:lnTo>
                    <a:pt x="295" y="3285"/>
                  </a:lnTo>
                  <a:lnTo>
                    <a:pt x="169" y="3369"/>
                  </a:lnTo>
                  <a:lnTo>
                    <a:pt x="84" y="3495"/>
                  </a:lnTo>
                  <a:lnTo>
                    <a:pt x="42" y="3621"/>
                  </a:lnTo>
                  <a:lnTo>
                    <a:pt x="0" y="3748"/>
                  </a:lnTo>
                  <a:lnTo>
                    <a:pt x="0" y="3874"/>
                  </a:lnTo>
                  <a:lnTo>
                    <a:pt x="42" y="4000"/>
                  </a:lnTo>
                  <a:lnTo>
                    <a:pt x="126" y="4127"/>
                  </a:lnTo>
                  <a:lnTo>
                    <a:pt x="253" y="421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1" name="Google Shape;4431;p50">
              <a:extLst>
                <a:ext uri="{FF2B5EF4-FFF2-40B4-BE49-F238E27FC236}">
                  <a16:creationId xmlns:a16="http://schemas.microsoft.com/office/drawing/2014/main" id="{A7C51B53-D800-E766-AE95-A108943035F7}"/>
                </a:ext>
              </a:extLst>
            </p:cNvPr>
            <p:cNvSpPr/>
            <p:nvPr/>
          </p:nvSpPr>
          <p:spPr>
            <a:xfrm>
              <a:off x="4502050" y="1460200"/>
              <a:ext cx="9500" cy="7400"/>
            </a:xfrm>
            <a:custGeom>
              <a:avLst/>
              <a:gdLst/>
              <a:ahLst/>
              <a:cxnLst/>
              <a:rect l="l" t="t" r="r" b="b"/>
              <a:pathLst>
                <a:path w="380" h="296" extrusionOk="0">
                  <a:moveTo>
                    <a:pt x="0" y="1"/>
                  </a:moveTo>
                  <a:lnTo>
                    <a:pt x="0" y="1"/>
                  </a:lnTo>
                  <a:lnTo>
                    <a:pt x="379" y="295"/>
                  </a:lnTo>
                  <a:lnTo>
                    <a:pt x="0"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2" name="Google Shape;4432;p50">
              <a:extLst>
                <a:ext uri="{FF2B5EF4-FFF2-40B4-BE49-F238E27FC236}">
                  <a16:creationId xmlns:a16="http://schemas.microsoft.com/office/drawing/2014/main" id="{59A5DCB9-39EF-E65D-9D71-38987A324D44}"/>
                </a:ext>
              </a:extLst>
            </p:cNvPr>
            <p:cNvSpPr/>
            <p:nvPr/>
          </p:nvSpPr>
          <p:spPr>
            <a:xfrm>
              <a:off x="4502050" y="1460200"/>
              <a:ext cx="9500" cy="7400"/>
            </a:xfrm>
            <a:custGeom>
              <a:avLst/>
              <a:gdLst/>
              <a:ahLst/>
              <a:cxnLst/>
              <a:rect l="l" t="t" r="r" b="b"/>
              <a:pathLst>
                <a:path w="380" h="296" fill="none" extrusionOk="0">
                  <a:moveTo>
                    <a:pt x="0" y="1"/>
                  </a:moveTo>
                  <a:lnTo>
                    <a:pt x="0" y="1"/>
                  </a:lnTo>
                  <a:lnTo>
                    <a:pt x="379" y="29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3" name="Google Shape;4433;p50">
              <a:extLst>
                <a:ext uri="{FF2B5EF4-FFF2-40B4-BE49-F238E27FC236}">
                  <a16:creationId xmlns:a16="http://schemas.microsoft.com/office/drawing/2014/main" id="{C9301A0A-E7C0-9988-F6E8-57229A1AE6B2}"/>
                </a:ext>
              </a:extLst>
            </p:cNvPr>
            <p:cNvSpPr/>
            <p:nvPr/>
          </p:nvSpPr>
          <p:spPr>
            <a:xfrm>
              <a:off x="4502050" y="1394950"/>
              <a:ext cx="16875" cy="72650"/>
            </a:xfrm>
            <a:custGeom>
              <a:avLst/>
              <a:gdLst/>
              <a:ahLst/>
              <a:cxnLst/>
              <a:rect l="l" t="t" r="r" b="b"/>
              <a:pathLst>
                <a:path w="675" h="2906" extrusionOk="0">
                  <a:moveTo>
                    <a:pt x="674" y="0"/>
                  </a:moveTo>
                  <a:lnTo>
                    <a:pt x="211" y="211"/>
                  </a:lnTo>
                  <a:lnTo>
                    <a:pt x="0" y="2611"/>
                  </a:lnTo>
                  <a:lnTo>
                    <a:pt x="379" y="2905"/>
                  </a:lnTo>
                  <a:lnTo>
                    <a:pt x="674"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4" name="Google Shape;4434;p50">
              <a:extLst>
                <a:ext uri="{FF2B5EF4-FFF2-40B4-BE49-F238E27FC236}">
                  <a16:creationId xmlns:a16="http://schemas.microsoft.com/office/drawing/2014/main" id="{2B0FFF6E-5B16-2AE0-9836-005AFA1D1C6A}"/>
                </a:ext>
              </a:extLst>
            </p:cNvPr>
            <p:cNvSpPr/>
            <p:nvPr/>
          </p:nvSpPr>
          <p:spPr>
            <a:xfrm>
              <a:off x="4502050" y="1394950"/>
              <a:ext cx="16875" cy="72650"/>
            </a:xfrm>
            <a:custGeom>
              <a:avLst/>
              <a:gdLst/>
              <a:ahLst/>
              <a:cxnLst/>
              <a:rect l="l" t="t" r="r" b="b"/>
              <a:pathLst>
                <a:path w="675" h="2906" fill="none" extrusionOk="0">
                  <a:moveTo>
                    <a:pt x="674" y="0"/>
                  </a:moveTo>
                  <a:lnTo>
                    <a:pt x="211" y="211"/>
                  </a:lnTo>
                  <a:lnTo>
                    <a:pt x="0" y="2611"/>
                  </a:lnTo>
                  <a:lnTo>
                    <a:pt x="379" y="2905"/>
                  </a:lnTo>
                  <a:lnTo>
                    <a:pt x="67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5" name="Google Shape;4435;p50">
              <a:extLst>
                <a:ext uri="{FF2B5EF4-FFF2-40B4-BE49-F238E27FC236}">
                  <a16:creationId xmlns:a16="http://schemas.microsoft.com/office/drawing/2014/main" id="{8FDBF7CC-5830-F1E3-3043-1FBDC3BF7E91}"/>
                </a:ext>
              </a:extLst>
            </p:cNvPr>
            <p:cNvSpPr/>
            <p:nvPr/>
          </p:nvSpPr>
          <p:spPr>
            <a:xfrm>
              <a:off x="4533625" y="1482300"/>
              <a:ext cx="4225" cy="2125"/>
            </a:xfrm>
            <a:custGeom>
              <a:avLst/>
              <a:gdLst/>
              <a:ahLst/>
              <a:cxnLst/>
              <a:rect l="l" t="t" r="r" b="b"/>
              <a:pathLst>
                <a:path w="169" h="85" extrusionOk="0">
                  <a:moveTo>
                    <a:pt x="1" y="1"/>
                  </a:moveTo>
                  <a:lnTo>
                    <a:pt x="1" y="1"/>
                  </a:lnTo>
                  <a:lnTo>
                    <a:pt x="169" y="85"/>
                  </a:lnTo>
                  <a:lnTo>
                    <a:pt x="1"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6" name="Google Shape;4436;p50">
              <a:extLst>
                <a:ext uri="{FF2B5EF4-FFF2-40B4-BE49-F238E27FC236}">
                  <a16:creationId xmlns:a16="http://schemas.microsoft.com/office/drawing/2014/main" id="{16375361-5A65-F833-5985-2B71A1E447EF}"/>
                </a:ext>
              </a:extLst>
            </p:cNvPr>
            <p:cNvSpPr/>
            <p:nvPr/>
          </p:nvSpPr>
          <p:spPr>
            <a:xfrm>
              <a:off x="4533625" y="1482300"/>
              <a:ext cx="4225" cy="2125"/>
            </a:xfrm>
            <a:custGeom>
              <a:avLst/>
              <a:gdLst/>
              <a:ahLst/>
              <a:cxnLst/>
              <a:rect l="l" t="t" r="r" b="b"/>
              <a:pathLst>
                <a:path w="169" h="85" fill="none" extrusionOk="0">
                  <a:moveTo>
                    <a:pt x="1" y="1"/>
                  </a:moveTo>
                  <a:lnTo>
                    <a:pt x="1" y="1"/>
                  </a:lnTo>
                  <a:lnTo>
                    <a:pt x="169" y="85"/>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7" name="Google Shape;4437;p50">
              <a:extLst>
                <a:ext uri="{FF2B5EF4-FFF2-40B4-BE49-F238E27FC236}">
                  <a16:creationId xmlns:a16="http://schemas.microsoft.com/office/drawing/2014/main" id="{5AB7B041-1A78-C75E-ECD1-11BA80841071}"/>
                </a:ext>
              </a:extLst>
            </p:cNvPr>
            <p:cNvSpPr/>
            <p:nvPr/>
          </p:nvSpPr>
          <p:spPr>
            <a:xfrm>
              <a:off x="4533625" y="1374950"/>
              <a:ext cx="21075" cy="114750"/>
            </a:xfrm>
            <a:custGeom>
              <a:avLst/>
              <a:gdLst/>
              <a:ahLst/>
              <a:cxnLst/>
              <a:rect l="l" t="t" r="r" b="b"/>
              <a:pathLst>
                <a:path w="843" h="4590" extrusionOk="0">
                  <a:moveTo>
                    <a:pt x="843" y="0"/>
                  </a:moveTo>
                  <a:lnTo>
                    <a:pt x="422" y="211"/>
                  </a:lnTo>
                  <a:lnTo>
                    <a:pt x="295" y="1390"/>
                  </a:lnTo>
                  <a:lnTo>
                    <a:pt x="211" y="2526"/>
                  </a:lnTo>
                  <a:lnTo>
                    <a:pt x="1" y="4295"/>
                  </a:lnTo>
                  <a:lnTo>
                    <a:pt x="169" y="4379"/>
                  </a:lnTo>
                  <a:lnTo>
                    <a:pt x="422" y="4590"/>
                  </a:lnTo>
                  <a:lnTo>
                    <a:pt x="590" y="2569"/>
                  </a:lnTo>
                  <a:lnTo>
                    <a:pt x="716" y="1306"/>
                  </a:lnTo>
                  <a:lnTo>
                    <a:pt x="843"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8" name="Google Shape;4438;p50">
              <a:extLst>
                <a:ext uri="{FF2B5EF4-FFF2-40B4-BE49-F238E27FC236}">
                  <a16:creationId xmlns:a16="http://schemas.microsoft.com/office/drawing/2014/main" id="{B28B2AF3-A6D6-B4C7-3464-18754F10F1AD}"/>
                </a:ext>
              </a:extLst>
            </p:cNvPr>
            <p:cNvSpPr/>
            <p:nvPr/>
          </p:nvSpPr>
          <p:spPr>
            <a:xfrm>
              <a:off x="4533625" y="1374950"/>
              <a:ext cx="21075" cy="114750"/>
            </a:xfrm>
            <a:custGeom>
              <a:avLst/>
              <a:gdLst/>
              <a:ahLst/>
              <a:cxnLst/>
              <a:rect l="l" t="t" r="r" b="b"/>
              <a:pathLst>
                <a:path w="843" h="4590" fill="none" extrusionOk="0">
                  <a:moveTo>
                    <a:pt x="843" y="0"/>
                  </a:moveTo>
                  <a:lnTo>
                    <a:pt x="422" y="211"/>
                  </a:lnTo>
                  <a:lnTo>
                    <a:pt x="422" y="211"/>
                  </a:lnTo>
                  <a:lnTo>
                    <a:pt x="295" y="1390"/>
                  </a:lnTo>
                  <a:lnTo>
                    <a:pt x="211" y="2526"/>
                  </a:lnTo>
                  <a:lnTo>
                    <a:pt x="1" y="4295"/>
                  </a:lnTo>
                  <a:lnTo>
                    <a:pt x="169" y="4379"/>
                  </a:lnTo>
                  <a:lnTo>
                    <a:pt x="422" y="4590"/>
                  </a:lnTo>
                  <a:lnTo>
                    <a:pt x="590" y="2569"/>
                  </a:lnTo>
                  <a:lnTo>
                    <a:pt x="590" y="2569"/>
                  </a:lnTo>
                  <a:lnTo>
                    <a:pt x="716" y="1306"/>
                  </a:lnTo>
                  <a:lnTo>
                    <a:pt x="84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9" name="Google Shape;4439;p50">
              <a:extLst>
                <a:ext uri="{FF2B5EF4-FFF2-40B4-BE49-F238E27FC236}">
                  <a16:creationId xmlns:a16="http://schemas.microsoft.com/office/drawing/2014/main" id="{DF3F1A85-2F58-1265-7774-4BFDFCFC2740}"/>
                </a:ext>
              </a:extLst>
            </p:cNvPr>
            <p:cNvSpPr/>
            <p:nvPr/>
          </p:nvSpPr>
          <p:spPr>
            <a:xfrm>
              <a:off x="4568350" y="1359150"/>
              <a:ext cx="13725" cy="149500"/>
            </a:xfrm>
            <a:custGeom>
              <a:avLst/>
              <a:gdLst/>
              <a:ahLst/>
              <a:cxnLst/>
              <a:rect l="l" t="t" r="r" b="b"/>
              <a:pathLst>
                <a:path w="549" h="5980" extrusionOk="0">
                  <a:moveTo>
                    <a:pt x="1" y="5895"/>
                  </a:moveTo>
                  <a:lnTo>
                    <a:pt x="1" y="5895"/>
                  </a:lnTo>
                  <a:lnTo>
                    <a:pt x="127" y="5979"/>
                  </a:lnTo>
                  <a:lnTo>
                    <a:pt x="1" y="5895"/>
                  </a:lnTo>
                  <a:close/>
                  <a:moveTo>
                    <a:pt x="548" y="1"/>
                  </a:moveTo>
                  <a:lnTo>
                    <a:pt x="169" y="253"/>
                  </a:lnTo>
                  <a:lnTo>
                    <a:pt x="169" y="253"/>
                  </a:lnTo>
                  <a:lnTo>
                    <a:pt x="548" y="1"/>
                  </a:lnTo>
                  <a:lnTo>
                    <a:pt x="548"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0" name="Google Shape;4440;p50">
              <a:extLst>
                <a:ext uri="{FF2B5EF4-FFF2-40B4-BE49-F238E27FC236}">
                  <a16:creationId xmlns:a16="http://schemas.microsoft.com/office/drawing/2014/main" id="{FED642CC-7404-836F-8A83-272A7ADA879C}"/>
                </a:ext>
              </a:extLst>
            </p:cNvPr>
            <p:cNvSpPr/>
            <p:nvPr/>
          </p:nvSpPr>
          <p:spPr>
            <a:xfrm>
              <a:off x="4568350" y="1506525"/>
              <a:ext cx="3200" cy="2125"/>
            </a:xfrm>
            <a:custGeom>
              <a:avLst/>
              <a:gdLst/>
              <a:ahLst/>
              <a:cxnLst/>
              <a:rect l="l" t="t" r="r" b="b"/>
              <a:pathLst>
                <a:path w="128" h="85" fill="none" extrusionOk="0">
                  <a:moveTo>
                    <a:pt x="1" y="0"/>
                  </a:moveTo>
                  <a:lnTo>
                    <a:pt x="1" y="0"/>
                  </a:lnTo>
                  <a:lnTo>
                    <a:pt x="127" y="84"/>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1" name="Google Shape;4441;p50">
              <a:extLst>
                <a:ext uri="{FF2B5EF4-FFF2-40B4-BE49-F238E27FC236}">
                  <a16:creationId xmlns:a16="http://schemas.microsoft.com/office/drawing/2014/main" id="{FF6369EF-2718-A7E7-ED6D-14D569A63E10}"/>
                </a:ext>
              </a:extLst>
            </p:cNvPr>
            <p:cNvSpPr/>
            <p:nvPr/>
          </p:nvSpPr>
          <p:spPr>
            <a:xfrm>
              <a:off x="4572575" y="1359150"/>
              <a:ext cx="9500" cy="6350"/>
            </a:xfrm>
            <a:custGeom>
              <a:avLst/>
              <a:gdLst/>
              <a:ahLst/>
              <a:cxnLst/>
              <a:rect l="l" t="t" r="r" b="b"/>
              <a:pathLst>
                <a:path w="380" h="254" fill="none" extrusionOk="0">
                  <a:moveTo>
                    <a:pt x="379" y="1"/>
                  </a:moveTo>
                  <a:lnTo>
                    <a:pt x="0" y="253"/>
                  </a:lnTo>
                  <a:lnTo>
                    <a:pt x="0" y="253"/>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2" name="Google Shape;4442;p50">
              <a:extLst>
                <a:ext uri="{FF2B5EF4-FFF2-40B4-BE49-F238E27FC236}">
                  <a16:creationId xmlns:a16="http://schemas.microsoft.com/office/drawing/2014/main" id="{C9C8A1A7-AC48-711A-99F4-83370018BBB7}"/>
                </a:ext>
              </a:extLst>
            </p:cNvPr>
            <p:cNvSpPr/>
            <p:nvPr/>
          </p:nvSpPr>
          <p:spPr>
            <a:xfrm>
              <a:off x="4568350" y="1359150"/>
              <a:ext cx="14775" cy="153700"/>
            </a:xfrm>
            <a:custGeom>
              <a:avLst/>
              <a:gdLst/>
              <a:ahLst/>
              <a:cxnLst/>
              <a:rect l="l" t="t" r="r" b="b"/>
              <a:pathLst>
                <a:path w="591" h="6148" extrusionOk="0">
                  <a:moveTo>
                    <a:pt x="548" y="1"/>
                  </a:moveTo>
                  <a:lnTo>
                    <a:pt x="169" y="253"/>
                  </a:lnTo>
                  <a:lnTo>
                    <a:pt x="169" y="1643"/>
                  </a:lnTo>
                  <a:lnTo>
                    <a:pt x="169" y="3074"/>
                  </a:lnTo>
                  <a:lnTo>
                    <a:pt x="127" y="4464"/>
                  </a:lnTo>
                  <a:lnTo>
                    <a:pt x="1" y="5895"/>
                  </a:lnTo>
                  <a:lnTo>
                    <a:pt x="127" y="5979"/>
                  </a:lnTo>
                  <a:lnTo>
                    <a:pt x="422" y="6148"/>
                  </a:lnTo>
                  <a:lnTo>
                    <a:pt x="506" y="4632"/>
                  </a:lnTo>
                  <a:lnTo>
                    <a:pt x="590" y="3074"/>
                  </a:lnTo>
                  <a:lnTo>
                    <a:pt x="590" y="1559"/>
                  </a:lnTo>
                  <a:lnTo>
                    <a:pt x="548"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3" name="Google Shape;4443;p50">
              <a:extLst>
                <a:ext uri="{FF2B5EF4-FFF2-40B4-BE49-F238E27FC236}">
                  <a16:creationId xmlns:a16="http://schemas.microsoft.com/office/drawing/2014/main" id="{FBD873B9-4003-E4C2-AF81-609C9885EE31}"/>
                </a:ext>
              </a:extLst>
            </p:cNvPr>
            <p:cNvSpPr/>
            <p:nvPr/>
          </p:nvSpPr>
          <p:spPr>
            <a:xfrm>
              <a:off x="4568350" y="1359150"/>
              <a:ext cx="14775" cy="153700"/>
            </a:xfrm>
            <a:custGeom>
              <a:avLst/>
              <a:gdLst/>
              <a:ahLst/>
              <a:cxnLst/>
              <a:rect l="l" t="t" r="r" b="b"/>
              <a:pathLst>
                <a:path w="591" h="6148" fill="none" extrusionOk="0">
                  <a:moveTo>
                    <a:pt x="548" y="1"/>
                  </a:moveTo>
                  <a:lnTo>
                    <a:pt x="169" y="253"/>
                  </a:lnTo>
                  <a:lnTo>
                    <a:pt x="169" y="253"/>
                  </a:lnTo>
                  <a:lnTo>
                    <a:pt x="169" y="1643"/>
                  </a:lnTo>
                  <a:lnTo>
                    <a:pt x="169" y="3074"/>
                  </a:lnTo>
                  <a:lnTo>
                    <a:pt x="127" y="4464"/>
                  </a:lnTo>
                  <a:lnTo>
                    <a:pt x="1" y="5895"/>
                  </a:lnTo>
                  <a:lnTo>
                    <a:pt x="127" y="5979"/>
                  </a:lnTo>
                  <a:lnTo>
                    <a:pt x="422" y="6148"/>
                  </a:lnTo>
                  <a:lnTo>
                    <a:pt x="422" y="6148"/>
                  </a:lnTo>
                  <a:lnTo>
                    <a:pt x="506" y="4632"/>
                  </a:lnTo>
                  <a:lnTo>
                    <a:pt x="590" y="3074"/>
                  </a:lnTo>
                  <a:lnTo>
                    <a:pt x="590" y="1559"/>
                  </a:lnTo>
                  <a:lnTo>
                    <a:pt x="54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4" name="Google Shape;4444;p50">
              <a:extLst>
                <a:ext uri="{FF2B5EF4-FFF2-40B4-BE49-F238E27FC236}">
                  <a16:creationId xmlns:a16="http://schemas.microsoft.com/office/drawing/2014/main" id="{86FF2109-7222-D465-40C7-CA585C2A990F}"/>
                </a:ext>
              </a:extLst>
            </p:cNvPr>
            <p:cNvSpPr/>
            <p:nvPr/>
          </p:nvSpPr>
          <p:spPr>
            <a:xfrm>
              <a:off x="4609400" y="1339150"/>
              <a:ext cx="10550" cy="5300"/>
            </a:xfrm>
            <a:custGeom>
              <a:avLst/>
              <a:gdLst/>
              <a:ahLst/>
              <a:cxnLst/>
              <a:rect l="l" t="t" r="r" b="b"/>
              <a:pathLst>
                <a:path w="422" h="212" extrusionOk="0">
                  <a:moveTo>
                    <a:pt x="422" y="1"/>
                  </a:moveTo>
                  <a:lnTo>
                    <a:pt x="1" y="211"/>
                  </a:lnTo>
                  <a:lnTo>
                    <a:pt x="1" y="211"/>
                  </a:lnTo>
                  <a:lnTo>
                    <a:pt x="422" y="1"/>
                  </a:lnTo>
                  <a:lnTo>
                    <a:pt x="422" y="1"/>
                  </a:lnTo>
                  <a:lnTo>
                    <a:pt x="422"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5" name="Google Shape;4445;p50">
              <a:extLst>
                <a:ext uri="{FF2B5EF4-FFF2-40B4-BE49-F238E27FC236}">
                  <a16:creationId xmlns:a16="http://schemas.microsoft.com/office/drawing/2014/main" id="{4FCE8937-2702-5877-234B-266A1100F050}"/>
                </a:ext>
              </a:extLst>
            </p:cNvPr>
            <p:cNvSpPr/>
            <p:nvPr/>
          </p:nvSpPr>
          <p:spPr>
            <a:xfrm>
              <a:off x="4609400" y="1339150"/>
              <a:ext cx="10550" cy="5300"/>
            </a:xfrm>
            <a:custGeom>
              <a:avLst/>
              <a:gdLst/>
              <a:ahLst/>
              <a:cxnLst/>
              <a:rect l="l" t="t" r="r" b="b"/>
              <a:pathLst>
                <a:path w="422" h="212" fill="none" extrusionOk="0">
                  <a:moveTo>
                    <a:pt x="422" y="1"/>
                  </a:moveTo>
                  <a:lnTo>
                    <a:pt x="1" y="211"/>
                  </a:lnTo>
                  <a:lnTo>
                    <a:pt x="1" y="211"/>
                  </a:lnTo>
                  <a:lnTo>
                    <a:pt x="422" y="1"/>
                  </a:lnTo>
                  <a:lnTo>
                    <a:pt x="422" y="1"/>
                  </a:lnTo>
                  <a:lnTo>
                    <a:pt x="42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6" name="Google Shape;4446;p50">
              <a:extLst>
                <a:ext uri="{FF2B5EF4-FFF2-40B4-BE49-F238E27FC236}">
                  <a16:creationId xmlns:a16="http://schemas.microsoft.com/office/drawing/2014/main" id="{C15843F0-A513-0C65-7DC6-A907759DAD23}"/>
                </a:ext>
              </a:extLst>
            </p:cNvPr>
            <p:cNvSpPr/>
            <p:nvPr/>
          </p:nvSpPr>
          <p:spPr>
            <a:xfrm>
              <a:off x="4599925" y="1339150"/>
              <a:ext cx="20025" cy="195800"/>
            </a:xfrm>
            <a:custGeom>
              <a:avLst/>
              <a:gdLst/>
              <a:ahLst/>
              <a:cxnLst/>
              <a:rect l="l" t="t" r="r" b="b"/>
              <a:pathLst>
                <a:path w="801" h="7832" extrusionOk="0">
                  <a:moveTo>
                    <a:pt x="801" y="1"/>
                  </a:moveTo>
                  <a:lnTo>
                    <a:pt x="380" y="211"/>
                  </a:lnTo>
                  <a:lnTo>
                    <a:pt x="338" y="2064"/>
                  </a:lnTo>
                  <a:lnTo>
                    <a:pt x="254" y="3874"/>
                  </a:lnTo>
                  <a:lnTo>
                    <a:pt x="127" y="5727"/>
                  </a:lnTo>
                  <a:lnTo>
                    <a:pt x="1" y="7537"/>
                  </a:lnTo>
                  <a:lnTo>
                    <a:pt x="380" y="7832"/>
                  </a:lnTo>
                  <a:lnTo>
                    <a:pt x="548" y="5853"/>
                  </a:lnTo>
                  <a:lnTo>
                    <a:pt x="675" y="3916"/>
                  </a:lnTo>
                  <a:lnTo>
                    <a:pt x="759" y="1938"/>
                  </a:lnTo>
                  <a:lnTo>
                    <a:pt x="801"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7" name="Google Shape;4447;p50">
              <a:extLst>
                <a:ext uri="{FF2B5EF4-FFF2-40B4-BE49-F238E27FC236}">
                  <a16:creationId xmlns:a16="http://schemas.microsoft.com/office/drawing/2014/main" id="{F2BF9100-4BE0-FBCA-07A7-76233AFB87F2}"/>
                </a:ext>
              </a:extLst>
            </p:cNvPr>
            <p:cNvSpPr/>
            <p:nvPr/>
          </p:nvSpPr>
          <p:spPr>
            <a:xfrm>
              <a:off x="4599925" y="1339150"/>
              <a:ext cx="20025" cy="195800"/>
            </a:xfrm>
            <a:custGeom>
              <a:avLst/>
              <a:gdLst/>
              <a:ahLst/>
              <a:cxnLst/>
              <a:rect l="l" t="t" r="r" b="b"/>
              <a:pathLst>
                <a:path w="801" h="7832" fill="none" extrusionOk="0">
                  <a:moveTo>
                    <a:pt x="801" y="1"/>
                  </a:moveTo>
                  <a:lnTo>
                    <a:pt x="380" y="211"/>
                  </a:lnTo>
                  <a:lnTo>
                    <a:pt x="380" y="211"/>
                  </a:lnTo>
                  <a:lnTo>
                    <a:pt x="338" y="2064"/>
                  </a:lnTo>
                  <a:lnTo>
                    <a:pt x="254" y="3874"/>
                  </a:lnTo>
                  <a:lnTo>
                    <a:pt x="127" y="5727"/>
                  </a:lnTo>
                  <a:lnTo>
                    <a:pt x="1" y="7537"/>
                  </a:lnTo>
                  <a:lnTo>
                    <a:pt x="380" y="7832"/>
                  </a:lnTo>
                  <a:lnTo>
                    <a:pt x="380" y="7832"/>
                  </a:lnTo>
                  <a:lnTo>
                    <a:pt x="548" y="5853"/>
                  </a:lnTo>
                  <a:lnTo>
                    <a:pt x="675" y="3916"/>
                  </a:lnTo>
                  <a:lnTo>
                    <a:pt x="759" y="1938"/>
                  </a:lnTo>
                  <a:lnTo>
                    <a:pt x="80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48" name="Google Shape;4448;p50">
            <a:extLst>
              <a:ext uri="{FF2B5EF4-FFF2-40B4-BE49-F238E27FC236}">
                <a16:creationId xmlns:a16="http://schemas.microsoft.com/office/drawing/2014/main" id="{B1993BF0-FB10-3E9A-C8BC-F282E9F97770}"/>
              </a:ext>
            </a:extLst>
          </p:cNvPr>
          <p:cNvGrpSpPr/>
          <p:nvPr/>
        </p:nvGrpSpPr>
        <p:grpSpPr>
          <a:xfrm rot="2424745">
            <a:off x="5466260" y="-146421"/>
            <a:ext cx="3863476" cy="1874062"/>
            <a:chOff x="3545275" y="1138125"/>
            <a:chExt cx="1338875" cy="649450"/>
          </a:xfrm>
        </p:grpSpPr>
        <p:sp>
          <p:nvSpPr>
            <p:cNvPr id="4449" name="Google Shape;4449;p50">
              <a:extLst>
                <a:ext uri="{FF2B5EF4-FFF2-40B4-BE49-F238E27FC236}">
                  <a16:creationId xmlns:a16="http://schemas.microsoft.com/office/drawing/2014/main" id="{D9F725B2-390E-6C11-8D6A-8357283A56E7}"/>
                </a:ext>
              </a:extLst>
            </p:cNvPr>
            <p:cNvSpPr/>
            <p:nvPr/>
          </p:nvSpPr>
          <p:spPr>
            <a:xfrm>
              <a:off x="3545275" y="1138125"/>
              <a:ext cx="1338875" cy="508400"/>
            </a:xfrm>
            <a:custGeom>
              <a:avLst/>
              <a:gdLst/>
              <a:ahLst/>
              <a:cxnLst/>
              <a:rect l="l" t="t" r="r" b="b"/>
              <a:pathLst>
                <a:path w="53555" h="20336" extrusionOk="0">
                  <a:moveTo>
                    <a:pt x="53386" y="0"/>
                  </a:moveTo>
                  <a:lnTo>
                    <a:pt x="52081" y="1263"/>
                  </a:lnTo>
                  <a:lnTo>
                    <a:pt x="50734" y="2526"/>
                  </a:lnTo>
                  <a:lnTo>
                    <a:pt x="49344" y="3747"/>
                  </a:lnTo>
                  <a:lnTo>
                    <a:pt x="47913" y="4926"/>
                  </a:lnTo>
                  <a:lnTo>
                    <a:pt x="46481" y="6105"/>
                  </a:lnTo>
                  <a:lnTo>
                    <a:pt x="45008" y="7200"/>
                  </a:lnTo>
                  <a:lnTo>
                    <a:pt x="43492" y="8252"/>
                  </a:lnTo>
                  <a:lnTo>
                    <a:pt x="41976" y="9263"/>
                  </a:lnTo>
                  <a:lnTo>
                    <a:pt x="40419" y="10231"/>
                  </a:lnTo>
                  <a:lnTo>
                    <a:pt x="38861" y="11157"/>
                  </a:lnTo>
                  <a:lnTo>
                    <a:pt x="37261" y="12042"/>
                  </a:lnTo>
                  <a:lnTo>
                    <a:pt x="35619" y="12884"/>
                  </a:lnTo>
                  <a:lnTo>
                    <a:pt x="33977" y="13684"/>
                  </a:lnTo>
                  <a:lnTo>
                    <a:pt x="32293" y="14441"/>
                  </a:lnTo>
                  <a:lnTo>
                    <a:pt x="30609" y="15157"/>
                  </a:lnTo>
                  <a:lnTo>
                    <a:pt x="28883" y="15789"/>
                  </a:lnTo>
                  <a:lnTo>
                    <a:pt x="27156" y="16420"/>
                  </a:lnTo>
                  <a:lnTo>
                    <a:pt x="25430" y="17010"/>
                  </a:lnTo>
                  <a:lnTo>
                    <a:pt x="23662" y="17515"/>
                  </a:lnTo>
                  <a:lnTo>
                    <a:pt x="21894" y="17978"/>
                  </a:lnTo>
                  <a:lnTo>
                    <a:pt x="20125" y="18399"/>
                  </a:lnTo>
                  <a:lnTo>
                    <a:pt x="18315" y="18778"/>
                  </a:lnTo>
                  <a:lnTo>
                    <a:pt x="16504" y="19115"/>
                  </a:lnTo>
                  <a:lnTo>
                    <a:pt x="14694" y="19410"/>
                  </a:lnTo>
                  <a:lnTo>
                    <a:pt x="12884" y="19620"/>
                  </a:lnTo>
                  <a:lnTo>
                    <a:pt x="11031" y="19831"/>
                  </a:lnTo>
                  <a:lnTo>
                    <a:pt x="9221" y="19957"/>
                  </a:lnTo>
                  <a:lnTo>
                    <a:pt x="7368" y="20041"/>
                  </a:lnTo>
                  <a:lnTo>
                    <a:pt x="3705" y="20041"/>
                  </a:lnTo>
                  <a:lnTo>
                    <a:pt x="1853" y="19957"/>
                  </a:lnTo>
                  <a:lnTo>
                    <a:pt x="0" y="19831"/>
                  </a:lnTo>
                  <a:lnTo>
                    <a:pt x="0" y="20083"/>
                  </a:lnTo>
                  <a:lnTo>
                    <a:pt x="1347" y="20209"/>
                  </a:lnTo>
                  <a:lnTo>
                    <a:pt x="2695" y="20252"/>
                  </a:lnTo>
                  <a:lnTo>
                    <a:pt x="4042" y="20294"/>
                  </a:lnTo>
                  <a:lnTo>
                    <a:pt x="5389" y="20336"/>
                  </a:lnTo>
                  <a:lnTo>
                    <a:pt x="6863" y="20294"/>
                  </a:lnTo>
                  <a:lnTo>
                    <a:pt x="8337" y="20252"/>
                  </a:lnTo>
                  <a:lnTo>
                    <a:pt x="9852" y="20167"/>
                  </a:lnTo>
                  <a:lnTo>
                    <a:pt x="11326" y="20041"/>
                  </a:lnTo>
                  <a:lnTo>
                    <a:pt x="12841" y="19915"/>
                  </a:lnTo>
                  <a:lnTo>
                    <a:pt x="14315" y="19704"/>
                  </a:lnTo>
                  <a:lnTo>
                    <a:pt x="15831" y="19494"/>
                  </a:lnTo>
                  <a:lnTo>
                    <a:pt x="17304" y="19241"/>
                  </a:lnTo>
                  <a:lnTo>
                    <a:pt x="18778" y="18946"/>
                  </a:lnTo>
                  <a:lnTo>
                    <a:pt x="20252" y="18652"/>
                  </a:lnTo>
                  <a:lnTo>
                    <a:pt x="21725" y="18273"/>
                  </a:lnTo>
                  <a:lnTo>
                    <a:pt x="23199" y="17894"/>
                  </a:lnTo>
                  <a:lnTo>
                    <a:pt x="24672" y="17473"/>
                  </a:lnTo>
                  <a:lnTo>
                    <a:pt x="26104" y="17052"/>
                  </a:lnTo>
                  <a:lnTo>
                    <a:pt x="27535" y="16547"/>
                  </a:lnTo>
                  <a:lnTo>
                    <a:pt x="28967" y="16041"/>
                  </a:lnTo>
                  <a:lnTo>
                    <a:pt x="30735" y="15368"/>
                  </a:lnTo>
                  <a:lnTo>
                    <a:pt x="32419" y="14652"/>
                  </a:lnTo>
                  <a:lnTo>
                    <a:pt x="34145" y="13894"/>
                  </a:lnTo>
                  <a:lnTo>
                    <a:pt x="35787" y="13052"/>
                  </a:lnTo>
                  <a:lnTo>
                    <a:pt x="37471" y="12210"/>
                  </a:lnTo>
                  <a:lnTo>
                    <a:pt x="39071" y="11326"/>
                  </a:lnTo>
                  <a:lnTo>
                    <a:pt x="40671" y="10358"/>
                  </a:lnTo>
                  <a:lnTo>
                    <a:pt x="42229" y="9389"/>
                  </a:lnTo>
                  <a:lnTo>
                    <a:pt x="43787" y="8379"/>
                  </a:lnTo>
                  <a:lnTo>
                    <a:pt x="45260" y="7326"/>
                  </a:lnTo>
                  <a:lnTo>
                    <a:pt x="46734" y="6231"/>
                  </a:lnTo>
                  <a:lnTo>
                    <a:pt x="48208" y="5095"/>
                  </a:lnTo>
                  <a:lnTo>
                    <a:pt x="49597" y="3916"/>
                  </a:lnTo>
                  <a:lnTo>
                    <a:pt x="50944" y="2695"/>
                  </a:lnTo>
                  <a:lnTo>
                    <a:pt x="52292" y="1432"/>
                  </a:lnTo>
                  <a:lnTo>
                    <a:pt x="53555" y="169"/>
                  </a:lnTo>
                  <a:lnTo>
                    <a:pt x="53386" y="0"/>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0" name="Google Shape;4450;p50">
              <a:extLst>
                <a:ext uri="{FF2B5EF4-FFF2-40B4-BE49-F238E27FC236}">
                  <a16:creationId xmlns:a16="http://schemas.microsoft.com/office/drawing/2014/main" id="{1B5E3D28-2837-1D50-DA24-72E51A67A76D}"/>
                </a:ext>
              </a:extLst>
            </p:cNvPr>
            <p:cNvSpPr/>
            <p:nvPr/>
          </p:nvSpPr>
          <p:spPr>
            <a:xfrm>
              <a:off x="3545275" y="1138125"/>
              <a:ext cx="1338875" cy="508400"/>
            </a:xfrm>
            <a:custGeom>
              <a:avLst/>
              <a:gdLst/>
              <a:ahLst/>
              <a:cxnLst/>
              <a:rect l="l" t="t" r="r" b="b"/>
              <a:pathLst>
                <a:path w="53555" h="20336" fill="none" extrusionOk="0">
                  <a:moveTo>
                    <a:pt x="5389" y="20336"/>
                  </a:moveTo>
                  <a:lnTo>
                    <a:pt x="5389" y="20336"/>
                  </a:lnTo>
                  <a:lnTo>
                    <a:pt x="4042" y="20294"/>
                  </a:lnTo>
                  <a:lnTo>
                    <a:pt x="2695" y="20252"/>
                  </a:lnTo>
                  <a:lnTo>
                    <a:pt x="1347" y="20209"/>
                  </a:lnTo>
                  <a:lnTo>
                    <a:pt x="0" y="20083"/>
                  </a:lnTo>
                  <a:lnTo>
                    <a:pt x="0" y="19831"/>
                  </a:lnTo>
                  <a:lnTo>
                    <a:pt x="0" y="19831"/>
                  </a:lnTo>
                  <a:lnTo>
                    <a:pt x="1853" y="19957"/>
                  </a:lnTo>
                  <a:lnTo>
                    <a:pt x="3705" y="20041"/>
                  </a:lnTo>
                  <a:lnTo>
                    <a:pt x="5558" y="20041"/>
                  </a:lnTo>
                  <a:lnTo>
                    <a:pt x="7368" y="20041"/>
                  </a:lnTo>
                  <a:lnTo>
                    <a:pt x="9221" y="19957"/>
                  </a:lnTo>
                  <a:lnTo>
                    <a:pt x="11031" y="19831"/>
                  </a:lnTo>
                  <a:lnTo>
                    <a:pt x="12884" y="19620"/>
                  </a:lnTo>
                  <a:lnTo>
                    <a:pt x="14694" y="19410"/>
                  </a:lnTo>
                  <a:lnTo>
                    <a:pt x="16504" y="19115"/>
                  </a:lnTo>
                  <a:lnTo>
                    <a:pt x="18315" y="18778"/>
                  </a:lnTo>
                  <a:lnTo>
                    <a:pt x="20125" y="18399"/>
                  </a:lnTo>
                  <a:lnTo>
                    <a:pt x="21894" y="17978"/>
                  </a:lnTo>
                  <a:lnTo>
                    <a:pt x="23662" y="17515"/>
                  </a:lnTo>
                  <a:lnTo>
                    <a:pt x="25430" y="17010"/>
                  </a:lnTo>
                  <a:lnTo>
                    <a:pt x="27156" y="16420"/>
                  </a:lnTo>
                  <a:lnTo>
                    <a:pt x="28883" y="15789"/>
                  </a:lnTo>
                  <a:lnTo>
                    <a:pt x="30609" y="15157"/>
                  </a:lnTo>
                  <a:lnTo>
                    <a:pt x="32293" y="14441"/>
                  </a:lnTo>
                  <a:lnTo>
                    <a:pt x="33977" y="13684"/>
                  </a:lnTo>
                  <a:lnTo>
                    <a:pt x="35619" y="12884"/>
                  </a:lnTo>
                  <a:lnTo>
                    <a:pt x="37261" y="12042"/>
                  </a:lnTo>
                  <a:lnTo>
                    <a:pt x="38861" y="11157"/>
                  </a:lnTo>
                  <a:lnTo>
                    <a:pt x="40419" y="10231"/>
                  </a:lnTo>
                  <a:lnTo>
                    <a:pt x="41976" y="9263"/>
                  </a:lnTo>
                  <a:lnTo>
                    <a:pt x="43492" y="8252"/>
                  </a:lnTo>
                  <a:lnTo>
                    <a:pt x="45008" y="7200"/>
                  </a:lnTo>
                  <a:lnTo>
                    <a:pt x="46481" y="6105"/>
                  </a:lnTo>
                  <a:lnTo>
                    <a:pt x="47913" y="4926"/>
                  </a:lnTo>
                  <a:lnTo>
                    <a:pt x="49344" y="3747"/>
                  </a:lnTo>
                  <a:lnTo>
                    <a:pt x="50734" y="2526"/>
                  </a:lnTo>
                  <a:lnTo>
                    <a:pt x="52081" y="1263"/>
                  </a:lnTo>
                  <a:lnTo>
                    <a:pt x="53386" y="0"/>
                  </a:lnTo>
                  <a:lnTo>
                    <a:pt x="53555" y="169"/>
                  </a:lnTo>
                  <a:lnTo>
                    <a:pt x="53555" y="169"/>
                  </a:lnTo>
                  <a:lnTo>
                    <a:pt x="52292" y="1432"/>
                  </a:lnTo>
                  <a:lnTo>
                    <a:pt x="50944" y="2695"/>
                  </a:lnTo>
                  <a:lnTo>
                    <a:pt x="49597" y="3916"/>
                  </a:lnTo>
                  <a:lnTo>
                    <a:pt x="48208" y="5095"/>
                  </a:lnTo>
                  <a:lnTo>
                    <a:pt x="46734" y="6231"/>
                  </a:lnTo>
                  <a:lnTo>
                    <a:pt x="45260" y="7326"/>
                  </a:lnTo>
                  <a:lnTo>
                    <a:pt x="43787" y="8379"/>
                  </a:lnTo>
                  <a:lnTo>
                    <a:pt x="42229" y="9389"/>
                  </a:lnTo>
                  <a:lnTo>
                    <a:pt x="40671" y="10358"/>
                  </a:lnTo>
                  <a:lnTo>
                    <a:pt x="39071" y="11326"/>
                  </a:lnTo>
                  <a:lnTo>
                    <a:pt x="37471" y="12210"/>
                  </a:lnTo>
                  <a:lnTo>
                    <a:pt x="35787" y="13052"/>
                  </a:lnTo>
                  <a:lnTo>
                    <a:pt x="34145" y="13894"/>
                  </a:lnTo>
                  <a:lnTo>
                    <a:pt x="32419" y="14652"/>
                  </a:lnTo>
                  <a:lnTo>
                    <a:pt x="30735" y="15368"/>
                  </a:lnTo>
                  <a:lnTo>
                    <a:pt x="28967" y="16041"/>
                  </a:lnTo>
                  <a:lnTo>
                    <a:pt x="28967" y="16041"/>
                  </a:lnTo>
                  <a:lnTo>
                    <a:pt x="27535" y="16547"/>
                  </a:lnTo>
                  <a:lnTo>
                    <a:pt x="26104" y="17052"/>
                  </a:lnTo>
                  <a:lnTo>
                    <a:pt x="24672" y="17473"/>
                  </a:lnTo>
                  <a:lnTo>
                    <a:pt x="23199" y="17894"/>
                  </a:lnTo>
                  <a:lnTo>
                    <a:pt x="21725" y="18273"/>
                  </a:lnTo>
                  <a:lnTo>
                    <a:pt x="20252" y="18652"/>
                  </a:lnTo>
                  <a:lnTo>
                    <a:pt x="18778" y="18946"/>
                  </a:lnTo>
                  <a:lnTo>
                    <a:pt x="17304" y="19241"/>
                  </a:lnTo>
                  <a:lnTo>
                    <a:pt x="15831" y="19494"/>
                  </a:lnTo>
                  <a:lnTo>
                    <a:pt x="14315" y="19704"/>
                  </a:lnTo>
                  <a:lnTo>
                    <a:pt x="12841" y="19915"/>
                  </a:lnTo>
                  <a:lnTo>
                    <a:pt x="11326" y="20041"/>
                  </a:lnTo>
                  <a:lnTo>
                    <a:pt x="9852" y="20167"/>
                  </a:lnTo>
                  <a:lnTo>
                    <a:pt x="8337" y="20252"/>
                  </a:lnTo>
                  <a:lnTo>
                    <a:pt x="6863" y="20294"/>
                  </a:lnTo>
                  <a:lnTo>
                    <a:pt x="5389" y="2033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1" name="Google Shape;4451;p50">
              <a:extLst>
                <a:ext uri="{FF2B5EF4-FFF2-40B4-BE49-F238E27FC236}">
                  <a16:creationId xmlns:a16="http://schemas.microsoft.com/office/drawing/2014/main" id="{A30710AC-4A6C-1F54-8BBC-B178FC7EE7BA}"/>
                </a:ext>
              </a:extLst>
            </p:cNvPr>
            <p:cNvSpPr/>
            <p:nvPr/>
          </p:nvSpPr>
          <p:spPr>
            <a:xfrm>
              <a:off x="3848400" y="1583350"/>
              <a:ext cx="191600" cy="204225"/>
            </a:xfrm>
            <a:custGeom>
              <a:avLst/>
              <a:gdLst/>
              <a:ahLst/>
              <a:cxnLst/>
              <a:rect l="l" t="t" r="r" b="b"/>
              <a:pathLst>
                <a:path w="7664" h="8169" extrusionOk="0">
                  <a:moveTo>
                    <a:pt x="6990" y="1"/>
                  </a:moveTo>
                  <a:lnTo>
                    <a:pt x="464" y="1137"/>
                  </a:lnTo>
                  <a:lnTo>
                    <a:pt x="338" y="1179"/>
                  </a:lnTo>
                  <a:lnTo>
                    <a:pt x="211" y="1264"/>
                  </a:lnTo>
                  <a:lnTo>
                    <a:pt x="127" y="1390"/>
                  </a:lnTo>
                  <a:lnTo>
                    <a:pt x="43" y="1474"/>
                  </a:lnTo>
                  <a:lnTo>
                    <a:pt x="1" y="1601"/>
                  </a:lnTo>
                  <a:lnTo>
                    <a:pt x="1" y="1769"/>
                  </a:lnTo>
                  <a:lnTo>
                    <a:pt x="43" y="1895"/>
                  </a:lnTo>
                  <a:lnTo>
                    <a:pt x="127" y="2022"/>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63" y="548"/>
                  </a:lnTo>
                  <a:lnTo>
                    <a:pt x="7621" y="422"/>
                  </a:lnTo>
                  <a:lnTo>
                    <a:pt x="7579" y="295"/>
                  </a:lnTo>
                  <a:lnTo>
                    <a:pt x="7537" y="169"/>
                  </a:lnTo>
                  <a:lnTo>
                    <a:pt x="7411" y="85"/>
                  </a:lnTo>
                  <a:lnTo>
                    <a:pt x="728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2" name="Google Shape;4452;p50">
              <a:extLst>
                <a:ext uri="{FF2B5EF4-FFF2-40B4-BE49-F238E27FC236}">
                  <a16:creationId xmlns:a16="http://schemas.microsoft.com/office/drawing/2014/main" id="{05FE2DE5-A0EF-9218-39C0-4987165D31B2}"/>
                </a:ext>
              </a:extLst>
            </p:cNvPr>
            <p:cNvSpPr/>
            <p:nvPr/>
          </p:nvSpPr>
          <p:spPr>
            <a:xfrm>
              <a:off x="3848400" y="1583350"/>
              <a:ext cx="191600" cy="204225"/>
            </a:xfrm>
            <a:custGeom>
              <a:avLst/>
              <a:gdLst/>
              <a:ahLst/>
              <a:cxnLst/>
              <a:rect l="l" t="t" r="r" b="b"/>
              <a:pathLst>
                <a:path w="7664" h="8169" fill="none" extrusionOk="0">
                  <a:moveTo>
                    <a:pt x="127" y="2022"/>
                  </a:moveTo>
                  <a:lnTo>
                    <a:pt x="4548" y="7916"/>
                  </a:lnTo>
                  <a:lnTo>
                    <a:pt x="4548" y="7916"/>
                  </a:lnTo>
                  <a:lnTo>
                    <a:pt x="4674" y="8042"/>
                  </a:lnTo>
                  <a:lnTo>
                    <a:pt x="4800" y="8126"/>
                  </a:lnTo>
                  <a:lnTo>
                    <a:pt x="4927" y="8168"/>
                  </a:lnTo>
                  <a:lnTo>
                    <a:pt x="5095" y="8126"/>
                  </a:lnTo>
                  <a:lnTo>
                    <a:pt x="5221" y="8084"/>
                  </a:lnTo>
                  <a:lnTo>
                    <a:pt x="5348" y="8000"/>
                  </a:lnTo>
                  <a:lnTo>
                    <a:pt x="5432" y="7916"/>
                  </a:lnTo>
                  <a:lnTo>
                    <a:pt x="5516" y="7747"/>
                  </a:lnTo>
                  <a:lnTo>
                    <a:pt x="7621" y="674"/>
                  </a:lnTo>
                  <a:lnTo>
                    <a:pt x="7621" y="674"/>
                  </a:lnTo>
                  <a:lnTo>
                    <a:pt x="7663" y="548"/>
                  </a:lnTo>
                  <a:lnTo>
                    <a:pt x="7621" y="422"/>
                  </a:lnTo>
                  <a:lnTo>
                    <a:pt x="7579" y="295"/>
                  </a:lnTo>
                  <a:lnTo>
                    <a:pt x="7537" y="169"/>
                  </a:lnTo>
                  <a:lnTo>
                    <a:pt x="7411" y="85"/>
                  </a:lnTo>
                  <a:lnTo>
                    <a:pt x="7284" y="1"/>
                  </a:lnTo>
                  <a:lnTo>
                    <a:pt x="7158" y="1"/>
                  </a:lnTo>
                  <a:lnTo>
                    <a:pt x="6990" y="1"/>
                  </a:lnTo>
                  <a:lnTo>
                    <a:pt x="464" y="1137"/>
                  </a:lnTo>
                  <a:lnTo>
                    <a:pt x="464" y="1137"/>
                  </a:lnTo>
                  <a:lnTo>
                    <a:pt x="338" y="1179"/>
                  </a:lnTo>
                  <a:lnTo>
                    <a:pt x="211" y="1264"/>
                  </a:lnTo>
                  <a:lnTo>
                    <a:pt x="127" y="1390"/>
                  </a:lnTo>
                  <a:lnTo>
                    <a:pt x="43" y="1474"/>
                  </a:lnTo>
                  <a:lnTo>
                    <a:pt x="1" y="1601"/>
                  </a:lnTo>
                  <a:lnTo>
                    <a:pt x="1" y="1769"/>
                  </a:lnTo>
                  <a:lnTo>
                    <a:pt x="43" y="1895"/>
                  </a:lnTo>
                  <a:lnTo>
                    <a:pt x="127" y="202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3" name="Google Shape;4453;p50">
              <a:extLst>
                <a:ext uri="{FF2B5EF4-FFF2-40B4-BE49-F238E27FC236}">
                  <a16:creationId xmlns:a16="http://schemas.microsoft.com/office/drawing/2014/main" id="{348DCC09-4994-000C-2063-264EDE4EA5B4}"/>
                </a:ext>
              </a:extLst>
            </p:cNvPr>
            <p:cNvSpPr/>
            <p:nvPr/>
          </p:nvSpPr>
          <p:spPr>
            <a:xfrm>
              <a:off x="3871575" y="1603350"/>
              <a:ext cx="36850" cy="62125"/>
            </a:xfrm>
            <a:custGeom>
              <a:avLst/>
              <a:gdLst/>
              <a:ahLst/>
              <a:cxnLst/>
              <a:rect l="l" t="t" r="r" b="b"/>
              <a:pathLst>
                <a:path w="1474" h="2485" extrusionOk="0">
                  <a:moveTo>
                    <a:pt x="0" y="2316"/>
                  </a:moveTo>
                  <a:lnTo>
                    <a:pt x="0" y="2316"/>
                  </a:lnTo>
                  <a:lnTo>
                    <a:pt x="126" y="2485"/>
                  </a:lnTo>
                  <a:lnTo>
                    <a:pt x="0" y="2316"/>
                  </a:lnTo>
                  <a:close/>
                  <a:moveTo>
                    <a:pt x="1474" y="1"/>
                  </a:moveTo>
                  <a:lnTo>
                    <a:pt x="968" y="85"/>
                  </a:lnTo>
                  <a:lnTo>
                    <a:pt x="1474" y="1"/>
                  </a:lnTo>
                  <a:lnTo>
                    <a:pt x="147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4" name="Google Shape;4454;p50">
              <a:extLst>
                <a:ext uri="{FF2B5EF4-FFF2-40B4-BE49-F238E27FC236}">
                  <a16:creationId xmlns:a16="http://schemas.microsoft.com/office/drawing/2014/main" id="{CDE33B8B-53DE-A5C7-DF9E-1C0E70239FE4}"/>
                </a:ext>
              </a:extLst>
            </p:cNvPr>
            <p:cNvSpPr/>
            <p:nvPr/>
          </p:nvSpPr>
          <p:spPr>
            <a:xfrm>
              <a:off x="3871575" y="1661250"/>
              <a:ext cx="3175" cy="4225"/>
            </a:xfrm>
            <a:custGeom>
              <a:avLst/>
              <a:gdLst/>
              <a:ahLst/>
              <a:cxnLst/>
              <a:rect l="l" t="t" r="r" b="b"/>
              <a:pathLst>
                <a:path w="127" h="169" fill="none" extrusionOk="0">
                  <a:moveTo>
                    <a:pt x="0" y="0"/>
                  </a:moveTo>
                  <a:lnTo>
                    <a:pt x="0" y="0"/>
                  </a:lnTo>
                  <a:lnTo>
                    <a:pt x="126" y="169"/>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5" name="Google Shape;4455;p50">
              <a:extLst>
                <a:ext uri="{FF2B5EF4-FFF2-40B4-BE49-F238E27FC236}">
                  <a16:creationId xmlns:a16="http://schemas.microsoft.com/office/drawing/2014/main" id="{65F914CC-62E9-148D-FF49-B28641374F37}"/>
                </a:ext>
              </a:extLst>
            </p:cNvPr>
            <p:cNvSpPr/>
            <p:nvPr/>
          </p:nvSpPr>
          <p:spPr>
            <a:xfrm>
              <a:off x="3895775" y="1603350"/>
              <a:ext cx="12650" cy="2125"/>
            </a:xfrm>
            <a:custGeom>
              <a:avLst/>
              <a:gdLst/>
              <a:ahLst/>
              <a:cxnLst/>
              <a:rect l="l" t="t" r="r" b="b"/>
              <a:pathLst>
                <a:path w="506" h="85" fill="none" extrusionOk="0">
                  <a:moveTo>
                    <a:pt x="506" y="1"/>
                  </a:moveTo>
                  <a:lnTo>
                    <a:pt x="0" y="85"/>
                  </a:lnTo>
                  <a:lnTo>
                    <a:pt x="506" y="1"/>
                  </a:lnTo>
                  <a:lnTo>
                    <a:pt x="5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6" name="Google Shape;4456;p50">
              <a:extLst>
                <a:ext uri="{FF2B5EF4-FFF2-40B4-BE49-F238E27FC236}">
                  <a16:creationId xmlns:a16="http://schemas.microsoft.com/office/drawing/2014/main" id="{04D1B08F-6A1C-5692-5091-C9C40C5E9699}"/>
                </a:ext>
              </a:extLst>
            </p:cNvPr>
            <p:cNvSpPr/>
            <p:nvPr/>
          </p:nvSpPr>
          <p:spPr>
            <a:xfrm>
              <a:off x="3871575" y="1603350"/>
              <a:ext cx="36850" cy="67400"/>
            </a:xfrm>
            <a:custGeom>
              <a:avLst/>
              <a:gdLst/>
              <a:ahLst/>
              <a:cxnLst/>
              <a:rect l="l" t="t" r="r" b="b"/>
              <a:pathLst>
                <a:path w="1474" h="2696" extrusionOk="0">
                  <a:moveTo>
                    <a:pt x="1474" y="1"/>
                  </a:moveTo>
                  <a:lnTo>
                    <a:pt x="968" y="85"/>
                  </a:lnTo>
                  <a:lnTo>
                    <a:pt x="0" y="2316"/>
                  </a:lnTo>
                  <a:lnTo>
                    <a:pt x="126" y="2485"/>
                  </a:lnTo>
                  <a:lnTo>
                    <a:pt x="295" y="2695"/>
                  </a:lnTo>
                  <a:lnTo>
                    <a:pt x="1474"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7" name="Google Shape;4457;p50">
              <a:extLst>
                <a:ext uri="{FF2B5EF4-FFF2-40B4-BE49-F238E27FC236}">
                  <a16:creationId xmlns:a16="http://schemas.microsoft.com/office/drawing/2014/main" id="{CB2BDD1D-ABA8-ABB1-5FA7-0661427D720C}"/>
                </a:ext>
              </a:extLst>
            </p:cNvPr>
            <p:cNvSpPr/>
            <p:nvPr/>
          </p:nvSpPr>
          <p:spPr>
            <a:xfrm>
              <a:off x="3871575" y="1603350"/>
              <a:ext cx="36850" cy="67400"/>
            </a:xfrm>
            <a:custGeom>
              <a:avLst/>
              <a:gdLst/>
              <a:ahLst/>
              <a:cxnLst/>
              <a:rect l="l" t="t" r="r" b="b"/>
              <a:pathLst>
                <a:path w="1474" h="2696" fill="none" extrusionOk="0">
                  <a:moveTo>
                    <a:pt x="1474" y="1"/>
                  </a:moveTo>
                  <a:lnTo>
                    <a:pt x="968" y="85"/>
                  </a:lnTo>
                  <a:lnTo>
                    <a:pt x="0" y="2316"/>
                  </a:lnTo>
                  <a:lnTo>
                    <a:pt x="126" y="2485"/>
                  </a:lnTo>
                  <a:lnTo>
                    <a:pt x="295" y="2695"/>
                  </a:lnTo>
                  <a:lnTo>
                    <a:pt x="14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8" name="Google Shape;4458;p50">
              <a:extLst>
                <a:ext uri="{FF2B5EF4-FFF2-40B4-BE49-F238E27FC236}">
                  <a16:creationId xmlns:a16="http://schemas.microsoft.com/office/drawing/2014/main" id="{E6205572-8DA1-2DD3-1D9F-84A925B24BF0}"/>
                </a:ext>
              </a:extLst>
            </p:cNvPr>
            <p:cNvSpPr/>
            <p:nvPr/>
          </p:nvSpPr>
          <p:spPr>
            <a:xfrm>
              <a:off x="3894725" y="1595975"/>
              <a:ext cx="53700" cy="102125"/>
            </a:xfrm>
            <a:custGeom>
              <a:avLst/>
              <a:gdLst/>
              <a:ahLst/>
              <a:cxnLst/>
              <a:rect l="l" t="t" r="r" b="b"/>
              <a:pathLst>
                <a:path w="2148" h="4085" extrusionOk="0">
                  <a:moveTo>
                    <a:pt x="0" y="3832"/>
                  </a:moveTo>
                  <a:lnTo>
                    <a:pt x="0" y="3832"/>
                  </a:lnTo>
                  <a:lnTo>
                    <a:pt x="169" y="4085"/>
                  </a:lnTo>
                  <a:lnTo>
                    <a:pt x="0" y="3832"/>
                  </a:lnTo>
                  <a:close/>
                  <a:moveTo>
                    <a:pt x="2147" y="1"/>
                  </a:moveTo>
                  <a:lnTo>
                    <a:pt x="1769" y="85"/>
                  </a:lnTo>
                  <a:lnTo>
                    <a:pt x="2147" y="1"/>
                  </a:lnTo>
                  <a:lnTo>
                    <a:pt x="2147" y="1"/>
                  </a:lnTo>
                  <a:lnTo>
                    <a:pt x="214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9" name="Google Shape;4459;p50">
              <a:extLst>
                <a:ext uri="{FF2B5EF4-FFF2-40B4-BE49-F238E27FC236}">
                  <a16:creationId xmlns:a16="http://schemas.microsoft.com/office/drawing/2014/main" id="{84EC48A4-7EBF-4356-6961-0C756E3E6B33}"/>
                </a:ext>
              </a:extLst>
            </p:cNvPr>
            <p:cNvSpPr/>
            <p:nvPr/>
          </p:nvSpPr>
          <p:spPr>
            <a:xfrm>
              <a:off x="3894725" y="1691775"/>
              <a:ext cx="4225" cy="6325"/>
            </a:xfrm>
            <a:custGeom>
              <a:avLst/>
              <a:gdLst/>
              <a:ahLst/>
              <a:cxnLst/>
              <a:rect l="l" t="t" r="r" b="b"/>
              <a:pathLst>
                <a:path w="169" h="253" fill="none" extrusionOk="0">
                  <a:moveTo>
                    <a:pt x="0" y="0"/>
                  </a:moveTo>
                  <a:lnTo>
                    <a:pt x="0" y="0"/>
                  </a:lnTo>
                  <a:lnTo>
                    <a:pt x="169"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0" name="Google Shape;4460;p50">
              <a:extLst>
                <a:ext uri="{FF2B5EF4-FFF2-40B4-BE49-F238E27FC236}">
                  <a16:creationId xmlns:a16="http://schemas.microsoft.com/office/drawing/2014/main" id="{5DE22E3D-6C34-D66C-10C7-3B414C4E92F5}"/>
                </a:ext>
              </a:extLst>
            </p:cNvPr>
            <p:cNvSpPr/>
            <p:nvPr/>
          </p:nvSpPr>
          <p:spPr>
            <a:xfrm>
              <a:off x="3938925" y="1595975"/>
              <a:ext cx="9500" cy="2150"/>
            </a:xfrm>
            <a:custGeom>
              <a:avLst/>
              <a:gdLst/>
              <a:ahLst/>
              <a:cxnLst/>
              <a:rect l="l" t="t" r="r" b="b"/>
              <a:pathLst>
                <a:path w="380" h="86" fill="none" extrusionOk="0">
                  <a:moveTo>
                    <a:pt x="379" y="1"/>
                  </a:moveTo>
                  <a:lnTo>
                    <a:pt x="1" y="85"/>
                  </a:lnTo>
                  <a:lnTo>
                    <a:pt x="379" y="1"/>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1" name="Google Shape;4461;p50">
              <a:extLst>
                <a:ext uri="{FF2B5EF4-FFF2-40B4-BE49-F238E27FC236}">
                  <a16:creationId xmlns:a16="http://schemas.microsoft.com/office/drawing/2014/main" id="{7BA53C79-DE21-09AB-1C48-1C31AFA64862}"/>
                </a:ext>
              </a:extLst>
            </p:cNvPr>
            <p:cNvSpPr/>
            <p:nvPr/>
          </p:nvSpPr>
          <p:spPr>
            <a:xfrm>
              <a:off x="3894725" y="1595975"/>
              <a:ext cx="53700" cy="105300"/>
            </a:xfrm>
            <a:custGeom>
              <a:avLst/>
              <a:gdLst/>
              <a:ahLst/>
              <a:cxnLst/>
              <a:rect l="l" t="t" r="r" b="b"/>
              <a:pathLst>
                <a:path w="2148" h="4212" extrusionOk="0">
                  <a:moveTo>
                    <a:pt x="2147" y="1"/>
                  </a:moveTo>
                  <a:lnTo>
                    <a:pt x="1769" y="85"/>
                  </a:lnTo>
                  <a:lnTo>
                    <a:pt x="1684" y="85"/>
                  </a:lnTo>
                  <a:lnTo>
                    <a:pt x="1221" y="1180"/>
                  </a:lnTo>
                  <a:lnTo>
                    <a:pt x="758" y="2232"/>
                  </a:lnTo>
                  <a:lnTo>
                    <a:pt x="0" y="3832"/>
                  </a:lnTo>
                  <a:lnTo>
                    <a:pt x="169" y="4085"/>
                  </a:lnTo>
                  <a:lnTo>
                    <a:pt x="295" y="4211"/>
                  </a:lnTo>
                  <a:lnTo>
                    <a:pt x="1095" y="2401"/>
                  </a:lnTo>
                  <a:lnTo>
                    <a:pt x="1642" y="1222"/>
                  </a:lnTo>
                  <a:lnTo>
                    <a:pt x="214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2" name="Google Shape;4462;p50">
              <a:extLst>
                <a:ext uri="{FF2B5EF4-FFF2-40B4-BE49-F238E27FC236}">
                  <a16:creationId xmlns:a16="http://schemas.microsoft.com/office/drawing/2014/main" id="{21603BCA-2BAD-082B-2D46-D6EA4AC91F61}"/>
                </a:ext>
              </a:extLst>
            </p:cNvPr>
            <p:cNvSpPr/>
            <p:nvPr/>
          </p:nvSpPr>
          <p:spPr>
            <a:xfrm>
              <a:off x="3894725" y="1595975"/>
              <a:ext cx="53700" cy="105300"/>
            </a:xfrm>
            <a:custGeom>
              <a:avLst/>
              <a:gdLst/>
              <a:ahLst/>
              <a:cxnLst/>
              <a:rect l="l" t="t" r="r" b="b"/>
              <a:pathLst>
                <a:path w="2148" h="4212" fill="none" extrusionOk="0">
                  <a:moveTo>
                    <a:pt x="2147" y="1"/>
                  </a:moveTo>
                  <a:lnTo>
                    <a:pt x="1769" y="85"/>
                  </a:lnTo>
                  <a:lnTo>
                    <a:pt x="1684" y="85"/>
                  </a:lnTo>
                  <a:lnTo>
                    <a:pt x="1684" y="85"/>
                  </a:lnTo>
                  <a:lnTo>
                    <a:pt x="1221" y="1180"/>
                  </a:lnTo>
                  <a:lnTo>
                    <a:pt x="758" y="2232"/>
                  </a:lnTo>
                  <a:lnTo>
                    <a:pt x="0" y="3832"/>
                  </a:lnTo>
                  <a:lnTo>
                    <a:pt x="169" y="4085"/>
                  </a:lnTo>
                  <a:lnTo>
                    <a:pt x="295" y="4211"/>
                  </a:lnTo>
                  <a:lnTo>
                    <a:pt x="1095" y="2401"/>
                  </a:lnTo>
                  <a:lnTo>
                    <a:pt x="1095" y="2401"/>
                  </a:lnTo>
                  <a:lnTo>
                    <a:pt x="1642" y="1222"/>
                  </a:lnTo>
                  <a:lnTo>
                    <a:pt x="21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3" name="Google Shape;4463;p50">
              <a:extLst>
                <a:ext uri="{FF2B5EF4-FFF2-40B4-BE49-F238E27FC236}">
                  <a16:creationId xmlns:a16="http://schemas.microsoft.com/office/drawing/2014/main" id="{4D183331-F1E3-BAF0-3B35-839F5E599EF9}"/>
                </a:ext>
              </a:extLst>
            </p:cNvPr>
            <p:cNvSpPr/>
            <p:nvPr/>
          </p:nvSpPr>
          <p:spPr>
            <a:xfrm>
              <a:off x="3919975" y="1590725"/>
              <a:ext cx="60025" cy="143175"/>
            </a:xfrm>
            <a:custGeom>
              <a:avLst/>
              <a:gdLst/>
              <a:ahLst/>
              <a:cxnLst/>
              <a:rect l="l" t="t" r="r" b="b"/>
              <a:pathLst>
                <a:path w="2401" h="5727" extrusionOk="0">
                  <a:moveTo>
                    <a:pt x="1" y="5389"/>
                  </a:moveTo>
                  <a:lnTo>
                    <a:pt x="1" y="5389"/>
                  </a:lnTo>
                  <a:lnTo>
                    <a:pt x="253" y="5726"/>
                  </a:lnTo>
                  <a:lnTo>
                    <a:pt x="1" y="5389"/>
                  </a:lnTo>
                  <a:close/>
                  <a:moveTo>
                    <a:pt x="2401" y="0"/>
                  </a:moveTo>
                  <a:lnTo>
                    <a:pt x="1937" y="85"/>
                  </a:lnTo>
                  <a:lnTo>
                    <a:pt x="1937" y="85"/>
                  </a:lnTo>
                  <a:lnTo>
                    <a:pt x="2401" y="0"/>
                  </a:lnTo>
                  <a:lnTo>
                    <a:pt x="2401" y="0"/>
                  </a:lnTo>
                  <a:lnTo>
                    <a:pt x="2401"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4" name="Google Shape;4464;p50">
              <a:extLst>
                <a:ext uri="{FF2B5EF4-FFF2-40B4-BE49-F238E27FC236}">
                  <a16:creationId xmlns:a16="http://schemas.microsoft.com/office/drawing/2014/main" id="{45EED0EC-EDA8-1805-0292-5EF717B06DAB}"/>
                </a:ext>
              </a:extLst>
            </p:cNvPr>
            <p:cNvSpPr/>
            <p:nvPr/>
          </p:nvSpPr>
          <p:spPr>
            <a:xfrm>
              <a:off x="3919975" y="1725450"/>
              <a:ext cx="6350" cy="8450"/>
            </a:xfrm>
            <a:custGeom>
              <a:avLst/>
              <a:gdLst/>
              <a:ahLst/>
              <a:cxnLst/>
              <a:rect l="l" t="t" r="r" b="b"/>
              <a:pathLst>
                <a:path w="254" h="338" fill="none" extrusionOk="0">
                  <a:moveTo>
                    <a:pt x="1" y="0"/>
                  </a:moveTo>
                  <a:lnTo>
                    <a:pt x="1" y="0"/>
                  </a:lnTo>
                  <a:lnTo>
                    <a:pt x="253" y="337"/>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5" name="Google Shape;4465;p50">
              <a:extLst>
                <a:ext uri="{FF2B5EF4-FFF2-40B4-BE49-F238E27FC236}">
                  <a16:creationId xmlns:a16="http://schemas.microsoft.com/office/drawing/2014/main" id="{607A06E7-8D69-9767-D026-186FDFA0633C}"/>
                </a:ext>
              </a:extLst>
            </p:cNvPr>
            <p:cNvSpPr/>
            <p:nvPr/>
          </p:nvSpPr>
          <p:spPr>
            <a:xfrm>
              <a:off x="3968400" y="1590725"/>
              <a:ext cx="11600" cy="2125"/>
            </a:xfrm>
            <a:custGeom>
              <a:avLst/>
              <a:gdLst/>
              <a:ahLst/>
              <a:cxnLst/>
              <a:rect l="l" t="t" r="r" b="b"/>
              <a:pathLst>
                <a:path w="464" h="85" fill="none" extrusionOk="0">
                  <a:moveTo>
                    <a:pt x="464" y="0"/>
                  </a:moveTo>
                  <a:lnTo>
                    <a:pt x="0" y="85"/>
                  </a:lnTo>
                  <a:lnTo>
                    <a:pt x="0" y="85"/>
                  </a:lnTo>
                  <a:lnTo>
                    <a:pt x="464" y="0"/>
                  </a:lnTo>
                  <a:lnTo>
                    <a:pt x="464" y="0"/>
                  </a:lnTo>
                  <a:lnTo>
                    <a:pt x="4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6" name="Google Shape;4466;p50">
              <a:extLst>
                <a:ext uri="{FF2B5EF4-FFF2-40B4-BE49-F238E27FC236}">
                  <a16:creationId xmlns:a16="http://schemas.microsoft.com/office/drawing/2014/main" id="{6D6372E5-2664-A6AD-2119-9427854B734C}"/>
                </a:ext>
              </a:extLst>
            </p:cNvPr>
            <p:cNvSpPr/>
            <p:nvPr/>
          </p:nvSpPr>
          <p:spPr>
            <a:xfrm>
              <a:off x="3919975" y="1590725"/>
              <a:ext cx="60025" cy="144225"/>
            </a:xfrm>
            <a:custGeom>
              <a:avLst/>
              <a:gdLst/>
              <a:ahLst/>
              <a:cxnLst/>
              <a:rect l="l" t="t" r="r" b="b"/>
              <a:pathLst>
                <a:path w="2401" h="5769" extrusionOk="0">
                  <a:moveTo>
                    <a:pt x="2401" y="0"/>
                  </a:moveTo>
                  <a:lnTo>
                    <a:pt x="1937" y="85"/>
                  </a:lnTo>
                  <a:lnTo>
                    <a:pt x="1516" y="1432"/>
                  </a:lnTo>
                  <a:lnTo>
                    <a:pt x="1053" y="2779"/>
                  </a:lnTo>
                  <a:lnTo>
                    <a:pt x="548" y="4084"/>
                  </a:lnTo>
                  <a:lnTo>
                    <a:pt x="1" y="5389"/>
                  </a:lnTo>
                  <a:lnTo>
                    <a:pt x="253" y="5726"/>
                  </a:lnTo>
                  <a:lnTo>
                    <a:pt x="295" y="5768"/>
                  </a:lnTo>
                  <a:lnTo>
                    <a:pt x="885" y="4337"/>
                  </a:lnTo>
                  <a:lnTo>
                    <a:pt x="1432" y="2905"/>
                  </a:lnTo>
                  <a:lnTo>
                    <a:pt x="1937" y="1474"/>
                  </a:lnTo>
                  <a:lnTo>
                    <a:pt x="2401"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7" name="Google Shape;4467;p50">
              <a:extLst>
                <a:ext uri="{FF2B5EF4-FFF2-40B4-BE49-F238E27FC236}">
                  <a16:creationId xmlns:a16="http://schemas.microsoft.com/office/drawing/2014/main" id="{1E9E62AB-C114-3D24-C8B1-B47C6BC43B2C}"/>
                </a:ext>
              </a:extLst>
            </p:cNvPr>
            <p:cNvSpPr/>
            <p:nvPr/>
          </p:nvSpPr>
          <p:spPr>
            <a:xfrm>
              <a:off x="3919975" y="1590725"/>
              <a:ext cx="60025" cy="144225"/>
            </a:xfrm>
            <a:custGeom>
              <a:avLst/>
              <a:gdLst/>
              <a:ahLst/>
              <a:cxnLst/>
              <a:rect l="l" t="t" r="r" b="b"/>
              <a:pathLst>
                <a:path w="2401" h="5769" fill="none" extrusionOk="0">
                  <a:moveTo>
                    <a:pt x="2401" y="0"/>
                  </a:moveTo>
                  <a:lnTo>
                    <a:pt x="1937" y="85"/>
                  </a:lnTo>
                  <a:lnTo>
                    <a:pt x="1937" y="85"/>
                  </a:lnTo>
                  <a:lnTo>
                    <a:pt x="1516" y="1432"/>
                  </a:lnTo>
                  <a:lnTo>
                    <a:pt x="1053" y="2779"/>
                  </a:lnTo>
                  <a:lnTo>
                    <a:pt x="548" y="4084"/>
                  </a:lnTo>
                  <a:lnTo>
                    <a:pt x="1" y="5389"/>
                  </a:lnTo>
                  <a:lnTo>
                    <a:pt x="253" y="5726"/>
                  </a:lnTo>
                  <a:lnTo>
                    <a:pt x="295" y="5768"/>
                  </a:lnTo>
                  <a:lnTo>
                    <a:pt x="295" y="5768"/>
                  </a:lnTo>
                  <a:lnTo>
                    <a:pt x="885" y="4337"/>
                  </a:lnTo>
                  <a:lnTo>
                    <a:pt x="1432" y="2905"/>
                  </a:lnTo>
                  <a:lnTo>
                    <a:pt x="1937" y="1474"/>
                  </a:lnTo>
                  <a:lnTo>
                    <a:pt x="240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8" name="Google Shape;4468;p50">
              <a:extLst>
                <a:ext uri="{FF2B5EF4-FFF2-40B4-BE49-F238E27FC236}">
                  <a16:creationId xmlns:a16="http://schemas.microsoft.com/office/drawing/2014/main" id="{7A7EEB2F-917A-DC75-3639-2F0F75F9F5FD}"/>
                </a:ext>
              </a:extLst>
            </p:cNvPr>
            <p:cNvSpPr/>
            <p:nvPr/>
          </p:nvSpPr>
          <p:spPr>
            <a:xfrm>
              <a:off x="3943125" y="1583350"/>
              <a:ext cx="78975" cy="182125"/>
            </a:xfrm>
            <a:custGeom>
              <a:avLst/>
              <a:gdLst/>
              <a:ahLst/>
              <a:cxnLst/>
              <a:rect l="l" t="t" r="r" b="b"/>
              <a:pathLst>
                <a:path w="3159" h="7285" extrusionOk="0">
                  <a:moveTo>
                    <a:pt x="1" y="6905"/>
                  </a:moveTo>
                  <a:lnTo>
                    <a:pt x="1" y="6905"/>
                  </a:lnTo>
                  <a:lnTo>
                    <a:pt x="254" y="7284"/>
                  </a:lnTo>
                  <a:lnTo>
                    <a:pt x="254" y="7284"/>
                  </a:lnTo>
                  <a:lnTo>
                    <a:pt x="1" y="6905"/>
                  </a:lnTo>
                  <a:close/>
                  <a:moveTo>
                    <a:pt x="3159" y="1"/>
                  </a:moveTo>
                  <a:lnTo>
                    <a:pt x="2696" y="85"/>
                  </a:lnTo>
                  <a:lnTo>
                    <a:pt x="2696" y="85"/>
                  </a:lnTo>
                  <a:lnTo>
                    <a:pt x="3159" y="1"/>
                  </a:lnTo>
                  <a:lnTo>
                    <a:pt x="3159" y="1"/>
                  </a:lnTo>
                  <a:lnTo>
                    <a:pt x="3159"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9" name="Google Shape;4469;p50">
              <a:extLst>
                <a:ext uri="{FF2B5EF4-FFF2-40B4-BE49-F238E27FC236}">
                  <a16:creationId xmlns:a16="http://schemas.microsoft.com/office/drawing/2014/main" id="{C9856AD9-46E6-4D7C-7739-4F1643249852}"/>
                </a:ext>
              </a:extLst>
            </p:cNvPr>
            <p:cNvSpPr/>
            <p:nvPr/>
          </p:nvSpPr>
          <p:spPr>
            <a:xfrm>
              <a:off x="3943125" y="1755975"/>
              <a:ext cx="6350" cy="9500"/>
            </a:xfrm>
            <a:custGeom>
              <a:avLst/>
              <a:gdLst/>
              <a:ahLst/>
              <a:cxnLst/>
              <a:rect l="l" t="t" r="r" b="b"/>
              <a:pathLst>
                <a:path w="254" h="380" fill="none" extrusionOk="0">
                  <a:moveTo>
                    <a:pt x="1" y="0"/>
                  </a:moveTo>
                  <a:lnTo>
                    <a:pt x="1" y="0"/>
                  </a:lnTo>
                  <a:lnTo>
                    <a:pt x="254" y="379"/>
                  </a:lnTo>
                  <a:lnTo>
                    <a:pt x="254"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0" name="Google Shape;4470;p50">
              <a:extLst>
                <a:ext uri="{FF2B5EF4-FFF2-40B4-BE49-F238E27FC236}">
                  <a16:creationId xmlns:a16="http://schemas.microsoft.com/office/drawing/2014/main" id="{11A3A812-3BBD-9189-86D8-D81CBB686CFB}"/>
                </a:ext>
              </a:extLst>
            </p:cNvPr>
            <p:cNvSpPr/>
            <p:nvPr/>
          </p:nvSpPr>
          <p:spPr>
            <a:xfrm>
              <a:off x="4010500" y="1583350"/>
              <a:ext cx="11600" cy="2125"/>
            </a:xfrm>
            <a:custGeom>
              <a:avLst/>
              <a:gdLst/>
              <a:ahLst/>
              <a:cxnLst/>
              <a:rect l="l" t="t" r="r" b="b"/>
              <a:pathLst>
                <a:path w="464" h="85" fill="none" extrusionOk="0">
                  <a:moveTo>
                    <a:pt x="464" y="1"/>
                  </a:moveTo>
                  <a:lnTo>
                    <a:pt x="1" y="85"/>
                  </a:lnTo>
                  <a:lnTo>
                    <a:pt x="1" y="85"/>
                  </a:lnTo>
                  <a:lnTo>
                    <a:pt x="464" y="1"/>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1" name="Google Shape;4471;p50">
              <a:extLst>
                <a:ext uri="{FF2B5EF4-FFF2-40B4-BE49-F238E27FC236}">
                  <a16:creationId xmlns:a16="http://schemas.microsoft.com/office/drawing/2014/main" id="{932336A4-6D84-C3E2-D291-581837D36249}"/>
                </a:ext>
              </a:extLst>
            </p:cNvPr>
            <p:cNvSpPr/>
            <p:nvPr/>
          </p:nvSpPr>
          <p:spPr>
            <a:xfrm>
              <a:off x="3943125" y="1583350"/>
              <a:ext cx="78975" cy="182125"/>
            </a:xfrm>
            <a:custGeom>
              <a:avLst/>
              <a:gdLst/>
              <a:ahLst/>
              <a:cxnLst/>
              <a:rect l="l" t="t" r="r" b="b"/>
              <a:pathLst>
                <a:path w="3159" h="7285" extrusionOk="0">
                  <a:moveTo>
                    <a:pt x="3159" y="1"/>
                  </a:moveTo>
                  <a:lnTo>
                    <a:pt x="2696" y="85"/>
                  </a:lnTo>
                  <a:lnTo>
                    <a:pt x="2064" y="1811"/>
                  </a:lnTo>
                  <a:lnTo>
                    <a:pt x="1390" y="3495"/>
                  </a:lnTo>
                  <a:lnTo>
                    <a:pt x="717" y="5221"/>
                  </a:lnTo>
                  <a:lnTo>
                    <a:pt x="1" y="6905"/>
                  </a:lnTo>
                  <a:lnTo>
                    <a:pt x="254" y="7284"/>
                  </a:lnTo>
                  <a:lnTo>
                    <a:pt x="1054" y="5474"/>
                  </a:lnTo>
                  <a:lnTo>
                    <a:pt x="1769" y="3664"/>
                  </a:lnTo>
                  <a:lnTo>
                    <a:pt x="2485" y="1811"/>
                  </a:lnTo>
                  <a:lnTo>
                    <a:pt x="3159"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2" name="Google Shape;4472;p50">
              <a:extLst>
                <a:ext uri="{FF2B5EF4-FFF2-40B4-BE49-F238E27FC236}">
                  <a16:creationId xmlns:a16="http://schemas.microsoft.com/office/drawing/2014/main" id="{6037F07D-C271-16C7-E387-562D5229D289}"/>
                </a:ext>
              </a:extLst>
            </p:cNvPr>
            <p:cNvSpPr/>
            <p:nvPr/>
          </p:nvSpPr>
          <p:spPr>
            <a:xfrm>
              <a:off x="3943125" y="1583350"/>
              <a:ext cx="78975" cy="182125"/>
            </a:xfrm>
            <a:custGeom>
              <a:avLst/>
              <a:gdLst/>
              <a:ahLst/>
              <a:cxnLst/>
              <a:rect l="l" t="t" r="r" b="b"/>
              <a:pathLst>
                <a:path w="3159" h="7285" fill="none" extrusionOk="0">
                  <a:moveTo>
                    <a:pt x="3159" y="1"/>
                  </a:moveTo>
                  <a:lnTo>
                    <a:pt x="2696" y="85"/>
                  </a:lnTo>
                  <a:lnTo>
                    <a:pt x="2696" y="85"/>
                  </a:lnTo>
                  <a:lnTo>
                    <a:pt x="2064" y="1811"/>
                  </a:lnTo>
                  <a:lnTo>
                    <a:pt x="1390" y="3495"/>
                  </a:lnTo>
                  <a:lnTo>
                    <a:pt x="717" y="5221"/>
                  </a:lnTo>
                  <a:lnTo>
                    <a:pt x="1" y="6905"/>
                  </a:lnTo>
                  <a:lnTo>
                    <a:pt x="254" y="7284"/>
                  </a:lnTo>
                  <a:lnTo>
                    <a:pt x="254" y="7284"/>
                  </a:lnTo>
                  <a:lnTo>
                    <a:pt x="1054" y="5474"/>
                  </a:lnTo>
                  <a:lnTo>
                    <a:pt x="1769" y="3664"/>
                  </a:lnTo>
                  <a:lnTo>
                    <a:pt x="2485" y="1811"/>
                  </a:lnTo>
                  <a:lnTo>
                    <a:pt x="31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3" name="Google Shape;4473;p50">
              <a:extLst>
                <a:ext uri="{FF2B5EF4-FFF2-40B4-BE49-F238E27FC236}">
                  <a16:creationId xmlns:a16="http://schemas.microsoft.com/office/drawing/2014/main" id="{70752CB6-A7DC-3010-FFE9-3B7961DD2DF5}"/>
                </a:ext>
              </a:extLst>
            </p:cNvPr>
            <p:cNvSpPr/>
            <p:nvPr/>
          </p:nvSpPr>
          <p:spPr>
            <a:xfrm>
              <a:off x="4065225" y="1530725"/>
              <a:ext cx="187400" cy="208425"/>
            </a:xfrm>
            <a:custGeom>
              <a:avLst/>
              <a:gdLst/>
              <a:ahLst/>
              <a:cxnLst/>
              <a:rect l="l" t="t" r="r" b="b"/>
              <a:pathLst>
                <a:path w="7496" h="8337" extrusionOk="0">
                  <a:moveTo>
                    <a:pt x="6821" y="1"/>
                  </a:moveTo>
                  <a:lnTo>
                    <a:pt x="422" y="1769"/>
                  </a:lnTo>
                  <a:lnTo>
                    <a:pt x="253" y="1853"/>
                  </a:lnTo>
                  <a:lnTo>
                    <a:pt x="169" y="1937"/>
                  </a:lnTo>
                  <a:lnTo>
                    <a:pt x="85" y="2021"/>
                  </a:lnTo>
                  <a:lnTo>
                    <a:pt x="43" y="2148"/>
                  </a:lnTo>
                  <a:lnTo>
                    <a:pt x="1" y="2316"/>
                  </a:lnTo>
                  <a:lnTo>
                    <a:pt x="1" y="2442"/>
                  </a:lnTo>
                  <a:lnTo>
                    <a:pt x="43" y="2569"/>
                  </a:lnTo>
                  <a:lnTo>
                    <a:pt x="127" y="2695"/>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506"/>
                  </a:lnTo>
                  <a:lnTo>
                    <a:pt x="7495" y="379"/>
                  </a:lnTo>
                  <a:lnTo>
                    <a:pt x="7411" y="253"/>
                  </a:lnTo>
                  <a:lnTo>
                    <a:pt x="7327" y="127"/>
                  </a:lnTo>
                  <a:lnTo>
                    <a:pt x="7243" y="43"/>
                  </a:lnTo>
                  <a:lnTo>
                    <a:pt x="7116"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4" name="Google Shape;4474;p50">
              <a:extLst>
                <a:ext uri="{FF2B5EF4-FFF2-40B4-BE49-F238E27FC236}">
                  <a16:creationId xmlns:a16="http://schemas.microsoft.com/office/drawing/2014/main" id="{91E8F6AB-1793-8F72-67A6-2A0FBE61AC75}"/>
                </a:ext>
              </a:extLst>
            </p:cNvPr>
            <p:cNvSpPr/>
            <p:nvPr/>
          </p:nvSpPr>
          <p:spPr>
            <a:xfrm>
              <a:off x="4065225" y="1530725"/>
              <a:ext cx="187400" cy="208425"/>
            </a:xfrm>
            <a:custGeom>
              <a:avLst/>
              <a:gdLst/>
              <a:ahLst/>
              <a:cxnLst/>
              <a:rect l="l" t="t" r="r" b="b"/>
              <a:pathLst>
                <a:path w="7496" h="8337" fill="none" extrusionOk="0">
                  <a:moveTo>
                    <a:pt x="127" y="2695"/>
                  </a:moveTo>
                  <a:lnTo>
                    <a:pt x="5095" y="8168"/>
                  </a:lnTo>
                  <a:lnTo>
                    <a:pt x="5095" y="8168"/>
                  </a:lnTo>
                  <a:lnTo>
                    <a:pt x="5222" y="8253"/>
                  </a:lnTo>
                  <a:lnTo>
                    <a:pt x="5390" y="8295"/>
                  </a:lnTo>
                  <a:lnTo>
                    <a:pt x="5516" y="8337"/>
                  </a:lnTo>
                  <a:lnTo>
                    <a:pt x="5685" y="8295"/>
                  </a:lnTo>
                  <a:lnTo>
                    <a:pt x="5811" y="8253"/>
                  </a:lnTo>
                  <a:lnTo>
                    <a:pt x="5937" y="8168"/>
                  </a:lnTo>
                  <a:lnTo>
                    <a:pt x="6022" y="8042"/>
                  </a:lnTo>
                  <a:lnTo>
                    <a:pt x="6064" y="7874"/>
                  </a:lnTo>
                  <a:lnTo>
                    <a:pt x="7495" y="632"/>
                  </a:lnTo>
                  <a:lnTo>
                    <a:pt x="7495" y="632"/>
                  </a:lnTo>
                  <a:lnTo>
                    <a:pt x="7495" y="506"/>
                  </a:lnTo>
                  <a:lnTo>
                    <a:pt x="7495" y="379"/>
                  </a:lnTo>
                  <a:lnTo>
                    <a:pt x="7411" y="253"/>
                  </a:lnTo>
                  <a:lnTo>
                    <a:pt x="7327" y="127"/>
                  </a:lnTo>
                  <a:lnTo>
                    <a:pt x="7243" y="43"/>
                  </a:lnTo>
                  <a:lnTo>
                    <a:pt x="7116" y="1"/>
                  </a:lnTo>
                  <a:lnTo>
                    <a:pt x="6948" y="1"/>
                  </a:lnTo>
                  <a:lnTo>
                    <a:pt x="6821" y="1"/>
                  </a:lnTo>
                  <a:lnTo>
                    <a:pt x="422" y="1769"/>
                  </a:lnTo>
                  <a:lnTo>
                    <a:pt x="422" y="1769"/>
                  </a:lnTo>
                  <a:lnTo>
                    <a:pt x="253" y="1853"/>
                  </a:lnTo>
                  <a:lnTo>
                    <a:pt x="169" y="1937"/>
                  </a:lnTo>
                  <a:lnTo>
                    <a:pt x="85" y="2021"/>
                  </a:lnTo>
                  <a:lnTo>
                    <a:pt x="43" y="2148"/>
                  </a:lnTo>
                  <a:lnTo>
                    <a:pt x="1" y="2316"/>
                  </a:lnTo>
                  <a:lnTo>
                    <a:pt x="1" y="2442"/>
                  </a:lnTo>
                  <a:lnTo>
                    <a:pt x="43" y="2569"/>
                  </a:lnTo>
                  <a:lnTo>
                    <a:pt x="127" y="26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5" name="Google Shape;4475;p50">
              <a:extLst>
                <a:ext uri="{FF2B5EF4-FFF2-40B4-BE49-F238E27FC236}">
                  <a16:creationId xmlns:a16="http://schemas.microsoft.com/office/drawing/2014/main" id="{CECE5747-CDDD-539B-B449-6B2E17E2C847}"/>
                </a:ext>
              </a:extLst>
            </p:cNvPr>
            <p:cNvSpPr/>
            <p:nvPr/>
          </p:nvSpPr>
          <p:spPr>
            <a:xfrm>
              <a:off x="4091550" y="1564400"/>
              <a:ext cx="22125" cy="67400"/>
            </a:xfrm>
            <a:custGeom>
              <a:avLst/>
              <a:gdLst/>
              <a:ahLst/>
              <a:cxnLst/>
              <a:rect l="l" t="t" r="r" b="b"/>
              <a:pathLst>
                <a:path w="885" h="2696" extrusionOk="0">
                  <a:moveTo>
                    <a:pt x="0" y="2359"/>
                  </a:moveTo>
                  <a:lnTo>
                    <a:pt x="0" y="2359"/>
                  </a:lnTo>
                  <a:lnTo>
                    <a:pt x="337" y="2695"/>
                  </a:lnTo>
                  <a:lnTo>
                    <a:pt x="0" y="2359"/>
                  </a:lnTo>
                  <a:close/>
                  <a:moveTo>
                    <a:pt x="885" y="1"/>
                  </a:moveTo>
                  <a:lnTo>
                    <a:pt x="758" y="43"/>
                  </a:lnTo>
                  <a:lnTo>
                    <a:pt x="885"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6" name="Google Shape;4476;p50">
              <a:extLst>
                <a:ext uri="{FF2B5EF4-FFF2-40B4-BE49-F238E27FC236}">
                  <a16:creationId xmlns:a16="http://schemas.microsoft.com/office/drawing/2014/main" id="{09EEB873-F4DC-D8BE-A4FC-DE116668275C}"/>
                </a:ext>
              </a:extLst>
            </p:cNvPr>
            <p:cNvSpPr/>
            <p:nvPr/>
          </p:nvSpPr>
          <p:spPr>
            <a:xfrm>
              <a:off x="4091550" y="1623350"/>
              <a:ext cx="8450" cy="8450"/>
            </a:xfrm>
            <a:custGeom>
              <a:avLst/>
              <a:gdLst/>
              <a:ahLst/>
              <a:cxnLst/>
              <a:rect l="l" t="t" r="r" b="b"/>
              <a:pathLst>
                <a:path w="338" h="338" fill="none" extrusionOk="0">
                  <a:moveTo>
                    <a:pt x="0" y="1"/>
                  </a:moveTo>
                  <a:lnTo>
                    <a:pt x="0" y="1"/>
                  </a:lnTo>
                  <a:lnTo>
                    <a:pt x="337" y="33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7" name="Google Shape;4477;p50">
              <a:extLst>
                <a:ext uri="{FF2B5EF4-FFF2-40B4-BE49-F238E27FC236}">
                  <a16:creationId xmlns:a16="http://schemas.microsoft.com/office/drawing/2014/main" id="{B5ACD93A-1C37-E0DD-F3FC-B0BDACBE4F60}"/>
                </a:ext>
              </a:extLst>
            </p:cNvPr>
            <p:cNvSpPr/>
            <p:nvPr/>
          </p:nvSpPr>
          <p:spPr>
            <a:xfrm>
              <a:off x="4110500" y="1564400"/>
              <a:ext cx="3175" cy="1075"/>
            </a:xfrm>
            <a:custGeom>
              <a:avLst/>
              <a:gdLst/>
              <a:ahLst/>
              <a:cxnLst/>
              <a:rect l="l" t="t" r="r" b="b"/>
              <a:pathLst>
                <a:path w="127" h="43" fill="none" extrusionOk="0">
                  <a:moveTo>
                    <a:pt x="127" y="1"/>
                  </a:moveTo>
                  <a:lnTo>
                    <a:pt x="0"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8" name="Google Shape;4478;p50">
              <a:extLst>
                <a:ext uri="{FF2B5EF4-FFF2-40B4-BE49-F238E27FC236}">
                  <a16:creationId xmlns:a16="http://schemas.microsoft.com/office/drawing/2014/main" id="{4161A2D6-3512-66FA-FA8F-CA4E96EFD519}"/>
                </a:ext>
              </a:extLst>
            </p:cNvPr>
            <p:cNvSpPr/>
            <p:nvPr/>
          </p:nvSpPr>
          <p:spPr>
            <a:xfrm>
              <a:off x="4091550" y="1562300"/>
              <a:ext cx="31600" cy="69500"/>
            </a:xfrm>
            <a:custGeom>
              <a:avLst/>
              <a:gdLst/>
              <a:ahLst/>
              <a:cxnLst/>
              <a:rect l="l" t="t" r="r" b="b"/>
              <a:pathLst>
                <a:path w="1264" h="2780" extrusionOk="0">
                  <a:moveTo>
                    <a:pt x="1264" y="1"/>
                  </a:moveTo>
                  <a:lnTo>
                    <a:pt x="885" y="85"/>
                  </a:lnTo>
                  <a:lnTo>
                    <a:pt x="758" y="127"/>
                  </a:lnTo>
                  <a:lnTo>
                    <a:pt x="0" y="2443"/>
                  </a:lnTo>
                  <a:lnTo>
                    <a:pt x="337" y="2779"/>
                  </a:lnTo>
                  <a:lnTo>
                    <a:pt x="1264"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9" name="Google Shape;4479;p50">
              <a:extLst>
                <a:ext uri="{FF2B5EF4-FFF2-40B4-BE49-F238E27FC236}">
                  <a16:creationId xmlns:a16="http://schemas.microsoft.com/office/drawing/2014/main" id="{18D61E13-5BFB-6A3D-2E69-F2FACD3A0EF4}"/>
                </a:ext>
              </a:extLst>
            </p:cNvPr>
            <p:cNvSpPr/>
            <p:nvPr/>
          </p:nvSpPr>
          <p:spPr>
            <a:xfrm>
              <a:off x="4091550" y="1562300"/>
              <a:ext cx="31600" cy="69500"/>
            </a:xfrm>
            <a:custGeom>
              <a:avLst/>
              <a:gdLst/>
              <a:ahLst/>
              <a:cxnLst/>
              <a:rect l="l" t="t" r="r" b="b"/>
              <a:pathLst>
                <a:path w="1264" h="2780" fill="none" extrusionOk="0">
                  <a:moveTo>
                    <a:pt x="1264" y="1"/>
                  </a:moveTo>
                  <a:lnTo>
                    <a:pt x="885" y="85"/>
                  </a:lnTo>
                  <a:lnTo>
                    <a:pt x="758" y="127"/>
                  </a:lnTo>
                  <a:lnTo>
                    <a:pt x="0" y="2443"/>
                  </a:lnTo>
                  <a:lnTo>
                    <a:pt x="337" y="2779"/>
                  </a:lnTo>
                  <a:lnTo>
                    <a:pt x="12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0" name="Google Shape;4480;p50">
              <a:extLst>
                <a:ext uri="{FF2B5EF4-FFF2-40B4-BE49-F238E27FC236}">
                  <a16:creationId xmlns:a16="http://schemas.microsoft.com/office/drawing/2014/main" id="{DB551534-287D-2865-6481-9D5B205959FE}"/>
                </a:ext>
              </a:extLst>
            </p:cNvPr>
            <p:cNvSpPr/>
            <p:nvPr/>
          </p:nvSpPr>
          <p:spPr>
            <a:xfrm>
              <a:off x="4117875" y="1651775"/>
              <a:ext cx="6325" cy="6325"/>
            </a:xfrm>
            <a:custGeom>
              <a:avLst/>
              <a:gdLst/>
              <a:ahLst/>
              <a:cxnLst/>
              <a:rect l="l" t="t" r="r" b="b"/>
              <a:pathLst>
                <a:path w="253" h="253" extrusionOk="0">
                  <a:moveTo>
                    <a:pt x="0" y="0"/>
                  </a:moveTo>
                  <a:lnTo>
                    <a:pt x="0" y="0"/>
                  </a:lnTo>
                  <a:lnTo>
                    <a:pt x="253" y="253"/>
                  </a:lnTo>
                  <a:lnTo>
                    <a:pt x="0" y="0"/>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1" name="Google Shape;4481;p50">
              <a:extLst>
                <a:ext uri="{FF2B5EF4-FFF2-40B4-BE49-F238E27FC236}">
                  <a16:creationId xmlns:a16="http://schemas.microsoft.com/office/drawing/2014/main" id="{830380CA-FB8E-6817-AC6C-80DC27B85307}"/>
                </a:ext>
              </a:extLst>
            </p:cNvPr>
            <p:cNvSpPr/>
            <p:nvPr/>
          </p:nvSpPr>
          <p:spPr>
            <a:xfrm>
              <a:off x="4117875" y="1651775"/>
              <a:ext cx="6325" cy="6325"/>
            </a:xfrm>
            <a:custGeom>
              <a:avLst/>
              <a:gdLst/>
              <a:ahLst/>
              <a:cxnLst/>
              <a:rect l="l" t="t" r="r" b="b"/>
              <a:pathLst>
                <a:path w="253" h="253" fill="none" extrusionOk="0">
                  <a:moveTo>
                    <a:pt x="0" y="0"/>
                  </a:moveTo>
                  <a:lnTo>
                    <a:pt x="0" y="0"/>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2" name="Google Shape;4482;p50">
              <a:extLst>
                <a:ext uri="{FF2B5EF4-FFF2-40B4-BE49-F238E27FC236}">
                  <a16:creationId xmlns:a16="http://schemas.microsoft.com/office/drawing/2014/main" id="{2F931AFC-43A6-0B85-73D0-23019D92E19C}"/>
                </a:ext>
              </a:extLst>
            </p:cNvPr>
            <p:cNvSpPr/>
            <p:nvPr/>
          </p:nvSpPr>
          <p:spPr>
            <a:xfrm>
              <a:off x="4117875" y="1551775"/>
              <a:ext cx="44225" cy="108450"/>
            </a:xfrm>
            <a:custGeom>
              <a:avLst/>
              <a:gdLst/>
              <a:ahLst/>
              <a:cxnLst/>
              <a:rect l="l" t="t" r="r" b="b"/>
              <a:pathLst>
                <a:path w="1769" h="4338" extrusionOk="0">
                  <a:moveTo>
                    <a:pt x="1768" y="1"/>
                  </a:moveTo>
                  <a:lnTo>
                    <a:pt x="1305" y="127"/>
                  </a:lnTo>
                  <a:lnTo>
                    <a:pt x="926" y="1222"/>
                  </a:lnTo>
                  <a:lnTo>
                    <a:pt x="589" y="2316"/>
                  </a:lnTo>
                  <a:lnTo>
                    <a:pt x="0" y="4000"/>
                  </a:lnTo>
                  <a:lnTo>
                    <a:pt x="253" y="4253"/>
                  </a:lnTo>
                  <a:lnTo>
                    <a:pt x="295" y="4337"/>
                  </a:lnTo>
                  <a:lnTo>
                    <a:pt x="968" y="2442"/>
                  </a:lnTo>
                  <a:lnTo>
                    <a:pt x="1389" y="1222"/>
                  </a:lnTo>
                  <a:lnTo>
                    <a:pt x="1768"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3" name="Google Shape;4483;p50">
              <a:extLst>
                <a:ext uri="{FF2B5EF4-FFF2-40B4-BE49-F238E27FC236}">
                  <a16:creationId xmlns:a16="http://schemas.microsoft.com/office/drawing/2014/main" id="{E592F4D1-3233-7CFF-16FD-0E934BB0FD12}"/>
                </a:ext>
              </a:extLst>
            </p:cNvPr>
            <p:cNvSpPr/>
            <p:nvPr/>
          </p:nvSpPr>
          <p:spPr>
            <a:xfrm>
              <a:off x="4117875" y="1551775"/>
              <a:ext cx="44225" cy="108450"/>
            </a:xfrm>
            <a:custGeom>
              <a:avLst/>
              <a:gdLst/>
              <a:ahLst/>
              <a:cxnLst/>
              <a:rect l="l" t="t" r="r" b="b"/>
              <a:pathLst>
                <a:path w="1769" h="4338" fill="none" extrusionOk="0">
                  <a:moveTo>
                    <a:pt x="1768" y="1"/>
                  </a:moveTo>
                  <a:lnTo>
                    <a:pt x="1305" y="127"/>
                  </a:lnTo>
                  <a:lnTo>
                    <a:pt x="1305" y="127"/>
                  </a:lnTo>
                  <a:lnTo>
                    <a:pt x="926" y="1222"/>
                  </a:lnTo>
                  <a:lnTo>
                    <a:pt x="589" y="2316"/>
                  </a:lnTo>
                  <a:lnTo>
                    <a:pt x="0" y="4000"/>
                  </a:lnTo>
                  <a:lnTo>
                    <a:pt x="253" y="4253"/>
                  </a:lnTo>
                  <a:lnTo>
                    <a:pt x="295" y="4337"/>
                  </a:lnTo>
                  <a:lnTo>
                    <a:pt x="968" y="2442"/>
                  </a:lnTo>
                  <a:lnTo>
                    <a:pt x="968" y="2442"/>
                  </a:lnTo>
                  <a:lnTo>
                    <a:pt x="1389" y="1222"/>
                  </a:lnTo>
                  <a:lnTo>
                    <a:pt x="176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4" name="Google Shape;4484;p50">
              <a:extLst>
                <a:ext uri="{FF2B5EF4-FFF2-40B4-BE49-F238E27FC236}">
                  <a16:creationId xmlns:a16="http://schemas.microsoft.com/office/drawing/2014/main" id="{FD1B7D79-3640-028C-4897-A930A441E9C1}"/>
                </a:ext>
              </a:extLst>
            </p:cNvPr>
            <p:cNvSpPr/>
            <p:nvPr/>
          </p:nvSpPr>
          <p:spPr>
            <a:xfrm>
              <a:off x="4146275" y="1542300"/>
              <a:ext cx="46350" cy="149500"/>
            </a:xfrm>
            <a:custGeom>
              <a:avLst/>
              <a:gdLst/>
              <a:ahLst/>
              <a:cxnLst/>
              <a:rect l="l" t="t" r="r" b="b"/>
              <a:pathLst>
                <a:path w="1854" h="5980" extrusionOk="0">
                  <a:moveTo>
                    <a:pt x="1" y="5600"/>
                  </a:moveTo>
                  <a:lnTo>
                    <a:pt x="1" y="5600"/>
                  </a:lnTo>
                  <a:lnTo>
                    <a:pt x="1" y="5600"/>
                  </a:lnTo>
                  <a:lnTo>
                    <a:pt x="295" y="5979"/>
                  </a:lnTo>
                  <a:lnTo>
                    <a:pt x="295" y="5979"/>
                  </a:lnTo>
                  <a:lnTo>
                    <a:pt x="1" y="5600"/>
                  </a:lnTo>
                  <a:close/>
                  <a:moveTo>
                    <a:pt x="1853" y="1"/>
                  </a:moveTo>
                  <a:lnTo>
                    <a:pt x="1727" y="43"/>
                  </a:lnTo>
                  <a:lnTo>
                    <a:pt x="1853" y="1"/>
                  </a:lnTo>
                  <a:lnTo>
                    <a:pt x="1853" y="1"/>
                  </a:lnTo>
                  <a:lnTo>
                    <a:pt x="1853"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5" name="Google Shape;4485;p50">
              <a:extLst>
                <a:ext uri="{FF2B5EF4-FFF2-40B4-BE49-F238E27FC236}">
                  <a16:creationId xmlns:a16="http://schemas.microsoft.com/office/drawing/2014/main" id="{126F706C-B1FD-7D2F-3E15-0BA3C6196EB2}"/>
                </a:ext>
              </a:extLst>
            </p:cNvPr>
            <p:cNvSpPr/>
            <p:nvPr/>
          </p:nvSpPr>
          <p:spPr>
            <a:xfrm>
              <a:off x="4146275" y="1682300"/>
              <a:ext cx="7400" cy="9500"/>
            </a:xfrm>
            <a:custGeom>
              <a:avLst/>
              <a:gdLst/>
              <a:ahLst/>
              <a:cxnLst/>
              <a:rect l="l" t="t" r="r" b="b"/>
              <a:pathLst>
                <a:path w="296" h="380" fill="none" extrusionOk="0">
                  <a:moveTo>
                    <a:pt x="1" y="0"/>
                  </a:moveTo>
                  <a:lnTo>
                    <a:pt x="1" y="0"/>
                  </a:lnTo>
                  <a:lnTo>
                    <a:pt x="1" y="0"/>
                  </a:lnTo>
                  <a:lnTo>
                    <a:pt x="295" y="379"/>
                  </a:lnTo>
                  <a:lnTo>
                    <a:pt x="295" y="37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6" name="Google Shape;4486;p50">
              <a:extLst>
                <a:ext uri="{FF2B5EF4-FFF2-40B4-BE49-F238E27FC236}">
                  <a16:creationId xmlns:a16="http://schemas.microsoft.com/office/drawing/2014/main" id="{7BE5906A-1780-C781-C84A-34A8341D537F}"/>
                </a:ext>
              </a:extLst>
            </p:cNvPr>
            <p:cNvSpPr/>
            <p:nvPr/>
          </p:nvSpPr>
          <p:spPr>
            <a:xfrm>
              <a:off x="4189425" y="1542300"/>
              <a:ext cx="3200" cy="1075"/>
            </a:xfrm>
            <a:custGeom>
              <a:avLst/>
              <a:gdLst/>
              <a:ahLst/>
              <a:cxnLst/>
              <a:rect l="l" t="t" r="r" b="b"/>
              <a:pathLst>
                <a:path w="128" h="43" fill="none" extrusionOk="0">
                  <a:moveTo>
                    <a:pt x="127" y="1"/>
                  </a:moveTo>
                  <a:lnTo>
                    <a:pt x="1" y="43"/>
                  </a:lnTo>
                  <a:lnTo>
                    <a:pt x="127" y="1"/>
                  </a:lnTo>
                  <a:lnTo>
                    <a:pt x="127" y="1"/>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7" name="Google Shape;4487;p50">
              <a:extLst>
                <a:ext uri="{FF2B5EF4-FFF2-40B4-BE49-F238E27FC236}">
                  <a16:creationId xmlns:a16="http://schemas.microsoft.com/office/drawing/2014/main" id="{59EBF009-E9DF-DECE-754A-0CC0DC50C9FB}"/>
                </a:ext>
              </a:extLst>
            </p:cNvPr>
            <p:cNvSpPr/>
            <p:nvPr/>
          </p:nvSpPr>
          <p:spPr>
            <a:xfrm>
              <a:off x="4146275" y="1542300"/>
              <a:ext cx="46350" cy="149500"/>
            </a:xfrm>
            <a:custGeom>
              <a:avLst/>
              <a:gdLst/>
              <a:ahLst/>
              <a:cxnLst/>
              <a:rect l="l" t="t" r="r" b="b"/>
              <a:pathLst>
                <a:path w="1854" h="5980" extrusionOk="0">
                  <a:moveTo>
                    <a:pt x="1853" y="1"/>
                  </a:moveTo>
                  <a:lnTo>
                    <a:pt x="1727" y="43"/>
                  </a:lnTo>
                  <a:lnTo>
                    <a:pt x="1432" y="127"/>
                  </a:lnTo>
                  <a:lnTo>
                    <a:pt x="1138" y="1516"/>
                  </a:lnTo>
                  <a:lnTo>
                    <a:pt x="801" y="2906"/>
                  </a:lnTo>
                  <a:lnTo>
                    <a:pt x="422" y="4253"/>
                  </a:lnTo>
                  <a:lnTo>
                    <a:pt x="1" y="5600"/>
                  </a:lnTo>
                  <a:lnTo>
                    <a:pt x="295" y="5979"/>
                  </a:lnTo>
                  <a:lnTo>
                    <a:pt x="759" y="4506"/>
                  </a:lnTo>
                  <a:lnTo>
                    <a:pt x="1180" y="3032"/>
                  </a:lnTo>
                  <a:lnTo>
                    <a:pt x="1559" y="1516"/>
                  </a:lnTo>
                  <a:lnTo>
                    <a:pt x="1853"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8" name="Google Shape;4488;p50">
              <a:extLst>
                <a:ext uri="{FF2B5EF4-FFF2-40B4-BE49-F238E27FC236}">
                  <a16:creationId xmlns:a16="http://schemas.microsoft.com/office/drawing/2014/main" id="{C669E5BE-5B40-6E08-5051-73A2EBF6105A}"/>
                </a:ext>
              </a:extLst>
            </p:cNvPr>
            <p:cNvSpPr/>
            <p:nvPr/>
          </p:nvSpPr>
          <p:spPr>
            <a:xfrm>
              <a:off x="4146275" y="1542300"/>
              <a:ext cx="46350" cy="149500"/>
            </a:xfrm>
            <a:custGeom>
              <a:avLst/>
              <a:gdLst/>
              <a:ahLst/>
              <a:cxnLst/>
              <a:rect l="l" t="t" r="r" b="b"/>
              <a:pathLst>
                <a:path w="1854" h="5980" fill="none" extrusionOk="0">
                  <a:moveTo>
                    <a:pt x="1853" y="1"/>
                  </a:moveTo>
                  <a:lnTo>
                    <a:pt x="1727" y="43"/>
                  </a:lnTo>
                  <a:lnTo>
                    <a:pt x="1432" y="127"/>
                  </a:lnTo>
                  <a:lnTo>
                    <a:pt x="1432" y="127"/>
                  </a:lnTo>
                  <a:lnTo>
                    <a:pt x="1138" y="1516"/>
                  </a:lnTo>
                  <a:lnTo>
                    <a:pt x="801" y="2906"/>
                  </a:lnTo>
                  <a:lnTo>
                    <a:pt x="422" y="4253"/>
                  </a:lnTo>
                  <a:lnTo>
                    <a:pt x="1" y="5600"/>
                  </a:lnTo>
                  <a:lnTo>
                    <a:pt x="295" y="5979"/>
                  </a:lnTo>
                  <a:lnTo>
                    <a:pt x="295" y="5979"/>
                  </a:lnTo>
                  <a:lnTo>
                    <a:pt x="759" y="4506"/>
                  </a:lnTo>
                  <a:lnTo>
                    <a:pt x="1180" y="3032"/>
                  </a:lnTo>
                  <a:lnTo>
                    <a:pt x="1559" y="1516"/>
                  </a:lnTo>
                  <a:lnTo>
                    <a:pt x="185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9" name="Google Shape;4489;p50">
              <a:extLst>
                <a:ext uri="{FF2B5EF4-FFF2-40B4-BE49-F238E27FC236}">
                  <a16:creationId xmlns:a16="http://schemas.microsoft.com/office/drawing/2014/main" id="{9D19425E-C352-4799-B154-55928222B03A}"/>
                </a:ext>
              </a:extLst>
            </p:cNvPr>
            <p:cNvSpPr/>
            <p:nvPr/>
          </p:nvSpPr>
          <p:spPr>
            <a:xfrm>
              <a:off x="4172600" y="1531775"/>
              <a:ext cx="62125" cy="187375"/>
            </a:xfrm>
            <a:custGeom>
              <a:avLst/>
              <a:gdLst/>
              <a:ahLst/>
              <a:cxnLst/>
              <a:rect l="l" t="t" r="r" b="b"/>
              <a:pathLst>
                <a:path w="2485" h="7495" extrusionOk="0">
                  <a:moveTo>
                    <a:pt x="0" y="7242"/>
                  </a:moveTo>
                  <a:lnTo>
                    <a:pt x="253" y="7495"/>
                  </a:lnTo>
                  <a:lnTo>
                    <a:pt x="253" y="7495"/>
                  </a:lnTo>
                  <a:lnTo>
                    <a:pt x="0" y="7242"/>
                  </a:lnTo>
                  <a:close/>
                  <a:moveTo>
                    <a:pt x="2484" y="1"/>
                  </a:moveTo>
                  <a:lnTo>
                    <a:pt x="2021" y="127"/>
                  </a:lnTo>
                  <a:lnTo>
                    <a:pt x="2021" y="127"/>
                  </a:lnTo>
                  <a:lnTo>
                    <a:pt x="2484" y="1"/>
                  </a:lnTo>
                  <a:lnTo>
                    <a:pt x="2484" y="1"/>
                  </a:lnTo>
                  <a:lnTo>
                    <a:pt x="248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0" name="Google Shape;4490;p50">
              <a:extLst>
                <a:ext uri="{FF2B5EF4-FFF2-40B4-BE49-F238E27FC236}">
                  <a16:creationId xmlns:a16="http://schemas.microsoft.com/office/drawing/2014/main" id="{10051B08-B25A-4859-3CBE-A6DAC93E2FE7}"/>
                </a:ext>
              </a:extLst>
            </p:cNvPr>
            <p:cNvSpPr/>
            <p:nvPr/>
          </p:nvSpPr>
          <p:spPr>
            <a:xfrm>
              <a:off x="4172600" y="1712825"/>
              <a:ext cx="6325" cy="6325"/>
            </a:xfrm>
            <a:custGeom>
              <a:avLst/>
              <a:gdLst/>
              <a:ahLst/>
              <a:cxnLst/>
              <a:rect l="l" t="t" r="r" b="b"/>
              <a:pathLst>
                <a:path w="253" h="253" fill="none" extrusionOk="0">
                  <a:moveTo>
                    <a:pt x="0" y="0"/>
                  </a:moveTo>
                  <a:lnTo>
                    <a:pt x="253" y="253"/>
                  </a:lnTo>
                  <a:lnTo>
                    <a:pt x="253" y="25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1" name="Google Shape;4491;p50">
              <a:extLst>
                <a:ext uri="{FF2B5EF4-FFF2-40B4-BE49-F238E27FC236}">
                  <a16:creationId xmlns:a16="http://schemas.microsoft.com/office/drawing/2014/main" id="{22F88641-948F-6770-185D-1CCC1B2C5AB8}"/>
                </a:ext>
              </a:extLst>
            </p:cNvPr>
            <p:cNvSpPr/>
            <p:nvPr/>
          </p:nvSpPr>
          <p:spPr>
            <a:xfrm>
              <a:off x="4223125" y="1531775"/>
              <a:ext cx="11600" cy="3175"/>
            </a:xfrm>
            <a:custGeom>
              <a:avLst/>
              <a:gdLst/>
              <a:ahLst/>
              <a:cxnLst/>
              <a:rect l="l" t="t" r="r" b="b"/>
              <a:pathLst>
                <a:path w="464" h="127" fill="none" extrusionOk="0">
                  <a:moveTo>
                    <a:pt x="463" y="1"/>
                  </a:moveTo>
                  <a:lnTo>
                    <a:pt x="0" y="127"/>
                  </a:lnTo>
                  <a:lnTo>
                    <a:pt x="0" y="127"/>
                  </a:lnTo>
                  <a:lnTo>
                    <a:pt x="463" y="1"/>
                  </a:lnTo>
                  <a:lnTo>
                    <a:pt x="463" y="1"/>
                  </a:lnTo>
                  <a:lnTo>
                    <a:pt x="46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2" name="Google Shape;4492;p50">
              <a:extLst>
                <a:ext uri="{FF2B5EF4-FFF2-40B4-BE49-F238E27FC236}">
                  <a16:creationId xmlns:a16="http://schemas.microsoft.com/office/drawing/2014/main" id="{A630133E-3E5B-DA88-4645-64B407C19C66}"/>
                </a:ext>
              </a:extLst>
            </p:cNvPr>
            <p:cNvSpPr/>
            <p:nvPr/>
          </p:nvSpPr>
          <p:spPr>
            <a:xfrm>
              <a:off x="4171550" y="1531775"/>
              <a:ext cx="63175" cy="187375"/>
            </a:xfrm>
            <a:custGeom>
              <a:avLst/>
              <a:gdLst/>
              <a:ahLst/>
              <a:cxnLst/>
              <a:rect l="l" t="t" r="r" b="b"/>
              <a:pathLst>
                <a:path w="2527" h="7495" extrusionOk="0">
                  <a:moveTo>
                    <a:pt x="2526" y="1"/>
                  </a:moveTo>
                  <a:lnTo>
                    <a:pt x="2063" y="127"/>
                  </a:lnTo>
                  <a:lnTo>
                    <a:pt x="1600" y="1895"/>
                  </a:lnTo>
                  <a:lnTo>
                    <a:pt x="1095" y="3664"/>
                  </a:lnTo>
                  <a:lnTo>
                    <a:pt x="548" y="5390"/>
                  </a:lnTo>
                  <a:lnTo>
                    <a:pt x="0" y="7158"/>
                  </a:lnTo>
                  <a:lnTo>
                    <a:pt x="42" y="7242"/>
                  </a:lnTo>
                  <a:lnTo>
                    <a:pt x="295" y="7495"/>
                  </a:lnTo>
                  <a:lnTo>
                    <a:pt x="926" y="5642"/>
                  </a:lnTo>
                  <a:lnTo>
                    <a:pt x="1474" y="3748"/>
                  </a:lnTo>
                  <a:lnTo>
                    <a:pt x="2021" y="1853"/>
                  </a:lnTo>
                  <a:lnTo>
                    <a:pt x="2526" y="1"/>
                  </a:lnTo>
                  <a:close/>
                </a:path>
              </a:pathLst>
            </a:custGeom>
            <a:solidFill>
              <a:srgbClr val="517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3" name="Google Shape;4493;p50">
              <a:extLst>
                <a:ext uri="{FF2B5EF4-FFF2-40B4-BE49-F238E27FC236}">
                  <a16:creationId xmlns:a16="http://schemas.microsoft.com/office/drawing/2014/main" id="{F1EAEA5F-1332-0F2A-0374-FBE3342A322E}"/>
                </a:ext>
              </a:extLst>
            </p:cNvPr>
            <p:cNvSpPr/>
            <p:nvPr/>
          </p:nvSpPr>
          <p:spPr>
            <a:xfrm>
              <a:off x="4171550" y="1531775"/>
              <a:ext cx="63175" cy="187375"/>
            </a:xfrm>
            <a:custGeom>
              <a:avLst/>
              <a:gdLst/>
              <a:ahLst/>
              <a:cxnLst/>
              <a:rect l="l" t="t" r="r" b="b"/>
              <a:pathLst>
                <a:path w="2527" h="7495" fill="none" extrusionOk="0">
                  <a:moveTo>
                    <a:pt x="2526" y="1"/>
                  </a:moveTo>
                  <a:lnTo>
                    <a:pt x="2063" y="127"/>
                  </a:lnTo>
                  <a:lnTo>
                    <a:pt x="2063" y="127"/>
                  </a:lnTo>
                  <a:lnTo>
                    <a:pt x="1600" y="1895"/>
                  </a:lnTo>
                  <a:lnTo>
                    <a:pt x="1095" y="3664"/>
                  </a:lnTo>
                  <a:lnTo>
                    <a:pt x="548" y="5390"/>
                  </a:lnTo>
                  <a:lnTo>
                    <a:pt x="0" y="7158"/>
                  </a:lnTo>
                  <a:lnTo>
                    <a:pt x="42" y="7242"/>
                  </a:lnTo>
                  <a:lnTo>
                    <a:pt x="295" y="7495"/>
                  </a:lnTo>
                  <a:lnTo>
                    <a:pt x="295" y="7495"/>
                  </a:lnTo>
                  <a:lnTo>
                    <a:pt x="926" y="5642"/>
                  </a:lnTo>
                  <a:lnTo>
                    <a:pt x="1474" y="3748"/>
                  </a:lnTo>
                  <a:lnTo>
                    <a:pt x="2021" y="1853"/>
                  </a:lnTo>
                  <a:lnTo>
                    <a:pt x="252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4" name="Google Shape;4494;p50">
              <a:extLst>
                <a:ext uri="{FF2B5EF4-FFF2-40B4-BE49-F238E27FC236}">
                  <a16:creationId xmlns:a16="http://schemas.microsoft.com/office/drawing/2014/main" id="{AEBC1D95-9F69-F163-32AD-4375802697FA}"/>
                </a:ext>
              </a:extLst>
            </p:cNvPr>
            <p:cNvSpPr/>
            <p:nvPr/>
          </p:nvSpPr>
          <p:spPr>
            <a:xfrm>
              <a:off x="4279950" y="1446525"/>
              <a:ext cx="181075" cy="211575"/>
            </a:xfrm>
            <a:custGeom>
              <a:avLst/>
              <a:gdLst/>
              <a:ahLst/>
              <a:cxnLst/>
              <a:rect l="l" t="t" r="r" b="b"/>
              <a:pathLst>
                <a:path w="7243" h="8463" extrusionOk="0">
                  <a:moveTo>
                    <a:pt x="6611" y="0"/>
                  </a:moveTo>
                  <a:lnTo>
                    <a:pt x="6485" y="42"/>
                  </a:lnTo>
                  <a:lnTo>
                    <a:pt x="338" y="2611"/>
                  </a:lnTo>
                  <a:lnTo>
                    <a:pt x="211" y="2695"/>
                  </a:lnTo>
                  <a:lnTo>
                    <a:pt x="85" y="2779"/>
                  </a:lnTo>
                  <a:lnTo>
                    <a:pt x="43" y="2905"/>
                  </a:lnTo>
                  <a:lnTo>
                    <a:pt x="1" y="3032"/>
                  </a:lnTo>
                  <a:lnTo>
                    <a:pt x="1" y="3158"/>
                  </a:lnTo>
                  <a:lnTo>
                    <a:pt x="1" y="3284"/>
                  </a:lnTo>
                  <a:lnTo>
                    <a:pt x="85" y="3411"/>
                  </a:lnTo>
                  <a:lnTo>
                    <a:pt x="169" y="35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463"/>
                  </a:lnTo>
                  <a:lnTo>
                    <a:pt x="7200" y="295"/>
                  </a:lnTo>
                  <a:lnTo>
                    <a:pt x="7116" y="211"/>
                  </a:lnTo>
                  <a:lnTo>
                    <a:pt x="6990" y="127"/>
                  </a:lnTo>
                  <a:lnTo>
                    <a:pt x="6906" y="42"/>
                  </a:lnTo>
                  <a:lnTo>
                    <a:pt x="673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5" name="Google Shape;4495;p50">
              <a:extLst>
                <a:ext uri="{FF2B5EF4-FFF2-40B4-BE49-F238E27FC236}">
                  <a16:creationId xmlns:a16="http://schemas.microsoft.com/office/drawing/2014/main" id="{D12487C9-8EED-B588-3E77-2CF5B357440E}"/>
                </a:ext>
              </a:extLst>
            </p:cNvPr>
            <p:cNvSpPr/>
            <p:nvPr/>
          </p:nvSpPr>
          <p:spPr>
            <a:xfrm>
              <a:off x="4279950" y="1446525"/>
              <a:ext cx="181075" cy="211575"/>
            </a:xfrm>
            <a:custGeom>
              <a:avLst/>
              <a:gdLst/>
              <a:ahLst/>
              <a:cxnLst/>
              <a:rect l="l" t="t" r="r" b="b"/>
              <a:pathLst>
                <a:path w="7243" h="8463" fill="none" extrusionOk="0">
                  <a:moveTo>
                    <a:pt x="169" y="3537"/>
                  </a:moveTo>
                  <a:lnTo>
                    <a:pt x="5769" y="8337"/>
                  </a:lnTo>
                  <a:lnTo>
                    <a:pt x="5769" y="8337"/>
                  </a:lnTo>
                  <a:lnTo>
                    <a:pt x="5937" y="8421"/>
                  </a:lnTo>
                  <a:lnTo>
                    <a:pt x="6064" y="8463"/>
                  </a:lnTo>
                  <a:lnTo>
                    <a:pt x="6232" y="8463"/>
                  </a:lnTo>
                  <a:lnTo>
                    <a:pt x="6358" y="8421"/>
                  </a:lnTo>
                  <a:lnTo>
                    <a:pt x="6485" y="8337"/>
                  </a:lnTo>
                  <a:lnTo>
                    <a:pt x="6569" y="8252"/>
                  </a:lnTo>
                  <a:lnTo>
                    <a:pt x="6653" y="8126"/>
                  </a:lnTo>
                  <a:lnTo>
                    <a:pt x="6695" y="7958"/>
                  </a:lnTo>
                  <a:lnTo>
                    <a:pt x="7242" y="590"/>
                  </a:lnTo>
                  <a:lnTo>
                    <a:pt x="7242" y="590"/>
                  </a:lnTo>
                  <a:lnTo>
                    <a:pt x="7242" y="463"/>
                  </a:lnTo>
                  <a:lnTo>
                    <a:pt x="7200" y="295"/>
                  </a:lnTo>
                  <a:lnTo>
                    <a:pt x="7116" y="211"/>
                  </a:lnTo>
                  <a:lnTo>
                    <a:pt x="6990" y="127"/>
                  </a:lnTo>
                  <a:lnTo>
                    <a:pt x="6906" y="42"/>
                  </a:lnTo>
                  <a:lnTo>
                    <a:pt x="6737" y="0"/>
                  </a:lnTo>
                  <a:lnTo>
                    <a:pt x="6611" y="0"/>
                  </a:lnTo>
                  <a:lnTo>
                    <a:pt x="6485" y="42"/>
                  </a:lnTo>
                  <a:lnTo>
                    <a:pt x="338" y="2611"/>
                  </a:lnTo>
                  <a:lnTo>
                    <a:pt x="338" y="2611"/>
                  </a:lnTo>
                  <a:lnTo>
                    <a:pt x="211" y="2695"/>
                  </a:lnTo>
                  <a:lnTo>
                    <a:pt x="85" y="2779"/>
                  </a:lnTo>
                  <a:lnTo>
                    <a:pt x="43" y="2905"/>
                  </a:lnTo>
                  <a:lnTo>
                    <a:pt x="1" y="3032"/>
                  </a:lnTo>
                  <a:lnTo>
                    <a:pt x="1" y="3158"/>
                  </a:lnTo>
                  <a:lnTo>
                    <a:pt x="1" y="3284"/>
                  </a:lnTo>
                  <a:lnTo>
                    <a:pt x="85" y="3411"/>
                  </a:lnTo>
                  <a:lnTo>
                    <a:pt x="169" y="35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6" name="Google Shape;4496;p50">
              <a:extLst>
                <a:ext uri="{FF2B5EF4-FFF2-40B4-BE49-F238E27FC236}">
                  <a16:creationId xmlns:a16="http://schemas.microsoft.com/office/drawing/2014/main" id="{11D2DB24-F619-9ABB-B72F-A3112AFF398D}"/>
                </a:ext>
              </a:extLst>
            </p:cNvPr>
            <p:cNvSpPr/>
            <p:nvPr/>
          </p:nvSpPr>
          <p:spPr>
            <a:xfrm>
              <a:off x="4322050" y="1492825"/>
              <a:ext cx="11625" cy="4250"/>
            </a:xfrm>
            <a:custGeom>
              <a:avLst/>
              <a:gdLst/>
              <a:ahLst/>
              <a:cxnLst/>
              <a:rect l="l" t="t" r="r" b="b"/>
              <a:pathLst>
                <a:path w="465" h="170" extrusionOk="0">
                  <a:moveTo>
                    <a:pt x="464" y="1"/>
                  </a:moveTo>
                  <a:lnTo>
                    <a:pt x="1" y="169"/>
                  </a:lnTo>
                  <a:lnTo>
                    <a:pt x="464" y="1"/>
                  </a:lnTo>
                  <a:lnTo>
                    <a:pt x="464"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7" name="Google Shape;4497;p50">
              <a:extLst>
                <a:ext uri="{FF2B5EF4-FFF2-40B4-BE49-F238E27FC236}">
                  <a16:creationId xmlns:a16="http://schemas.microsoft.com/office/drawing/2014/main" id="{E7CA1846-79E0-7139-799E-D3B79F973A45}"/>
                </a:ext>
              </a:extLst>
            </p:cNvPr>
            <p:cNvSpPr/>
            <p:nvPr/>
          </p:nvSpPr>
          <p:spPr>
            <a:xfrm>
              <a:off x="4322050" y="1492825"/>
              <a:ext cx="11625" cy="4250"/>
            </a:xfrm>
            <a:custGeom>
              <a:avLst/>
              <a:gdLst/>
              <a:ahLst/>
              <a:cxnLst/>
              <a:rect l="l" t="t" r="r" b="b"/>
              <a:pathLst>
                <a:path w="465" h="170" fill="none" extrusionOk="0">
                  <a:moveTo>
                    <a:pt x="464" y="1"/>
                  </a:moveTo>
                  <a:lnTo>
                    <a:pt x="1" y="169"/>
                  </a:lnTo>
                  <a:lnTo>
                    <a:pt x="464" y="1"/>
                  </a:lnTo>
                  <a:lnTo>
                    <a:pt x="46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8" name="Google Shape;4498;p50">
              <a:extLst>
                <a:ext uri="{FF2B5EF4-FFF2-40B4-BE49-F238E27FC236}">
                  <a16:creationId xmlns:a16="http://schemas.microsoft.com/office/drawing/2014/main" id="{9B2C995E-CBCA-A958-9DB6-029F197DE81D}"/>
                </a:ext>
              </a:extLst>
            </p:cNvPr>
            <p:cNvSpPr/>
            <p:nvPr/>
          </p:nvSpPr>
          <p:spPr>
            <a:xfrm>
              <a:off x="4310475" y="1492825"/>
              <a:ext cx="23200" cy="71600"/>
            </a:xfrm>
            <a:custGeom>
              <a:avLst/>
              <a:gdLst/>
              <a:ahLst/>
              <a:cxnLst/>
              <a:rect l="l" t="t" r="r" b="b"/>
              <a:pathLst>
                <a:path w="928" h="2864" extrusionOk="0">
                  <a:moveTo>
                    <a:pt x="927" y="1"/>
                  </a:moveTo>
                  <a:lnTo>
                    <a:pt x="464" y="169"/>
                  </a:lnTo>
                  <a:lnTo>
                    <a:pt x="1" y="2569"/>
                  </a:lnTo>
                  <a:lnTo>
                    <a:pt x="338" y="2864"/>
                  </a:lnTo>
                  <a:lnTo>
                    <a:pt x="927"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9" name="Google Shape;4499;p50">
              <a:extLst>
                <a:ext uri="{FF2B5EF4-FFF2-40B4-BE49-F238E27FC236}">
                  <a16:creationId xmlns:a16="http://schemas.microsoft.com/office/drawing/2014/main" id="{1EF75367-FDA9-71A4-1549-D2D08DF7BE63}"/>
                </a:ext>
              </a:extLst>
            </p:cNvPr>
            <p:cNvSpPr/>
            <p:nvPr/>
          </p:nvSpPr>
          <p:spPr>
            <a:xfrm>
              <a:off x="4310475" y="1492825"/>
              <a:ext cx="23200" cy="71600"/>
            </a:xfrm>
            <a:custGeom>
              <a:avLst/>
              <a:gdLst/>
              <a:ahLst/>
              <a:cxnLst/>
              <a:rect l="l" t="t" r="r" b="b"/>
              <a:pathLst>
                <a:path w="928" h="2864" fill="none" extrusionOk="0">
                  <a:moveTo>
                    <a:pt x="927" y="1"/>
                  </a:moveTo>
                  <a:lnTo>
                    <a:pt x="464" y="169"/>
                  </a:lnTo>
                  <a:lnTo>
                    <a:pt x="1" y="2569"/>
                  </a:lnTo>
                  <a:lnTo>
                    <a:pt x="338" y="2864"/>
                  </a:lnTo>
                  <a:lnTo>
                    <a:pt x="9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0" name="Google Shape;4500;p50">
              <a:extLst>
                <a:ext uri="{FF2B5EF4-FFF2-40B4-BE49-F238E27FC236}">
                  <a16:creationId xmlns:a16="http://schemas.microsoft.com/office/drawing/2014/main" id="{AAD286EC-82EF-F628-51EB-B1E111BD8CB0}"/>
                </a:ext>
              </a:extLst>
            </p:cNvPr>
            <p:cNvSpPr/>
            <p:nvPr/>
          </p:nvSpPr>
          <p:spPr>
            <a:xfrm>
              <a:off x="4339950" y="1480200"/>
              <a:ext cx="23175" cy="103175"/>
            </a:xfrm>
            <a:custGeom>
              <a:avLst/>
              <a:gdLst/>
              <a:ahLst/>
              <a:cxnLst/>
              <a:rect l="l" t="t" r="r" b="b"/>
              <a:pathLst>
                <a:path w="927" h="4127" extrusionOk="0">
                  <a:moveTo>
                    <a:pt x="1" y="4085"/>
                  </a:moveTo>
                  <a:lnTo>
                    <a:pt x="1" y="4085"/>
                  </a:lnTo>
                  <a:lnTo>
                    <a:pt x="43" y="4127"/>
                  </a:lnTo>
                  <a:lnTo>
                    <a:pt x="1" y="4085"/>
                  </a:lnTo>
                  <a:close/>
                  <a:moveTo>
                    <a:pt x="927" y="1"/>
                  </a:moveTo>
                  <a:lnTo>
                    <a:pt x="801" y="43"/>
                  </a:lnTo>
                  <a:lnTo>
                    <a:pt x="801" y="43"/>
                  </a:lnTo>
                  <a:lnTo>
                    <a:pt x="927"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1" name="Google Shape;4501;p50">
              <a:extLst>
                <a:ext uri="{FF2B5EF4-FFF2-40B4-BE49-F238E27FC236}">
                  <a16:creationId xmlns:a16="http://schemas.microsoft.com/office/drawing/2014/main" id="{58C1FD88-4342-1D89-E08C-827C950C9E77}"/>
                </a:ext>
              </a:extLst>
            </p:cNvPr>
            <p:cNvSpPr/>
            <p:nvPr/>
          </p:nvSpPr>
          <p:spPr>
            <a:xfrm>
              <a:off x="4339950" y="1582300"/>
              <a:ext cx="1075" cy="1075"/>
            </a:xfrm>
            <a:custGeom>
              <a:avLst/>
              <a:gdLst/>
              <a:ahLst/>
              <a:cxnLst/>
              <a:rect l="l" t="t" r="r" b="b"/>
              <a:pathLst>
                <a:path w="43" h="43" fill="none" extrusionOk="0">
                  <a:moveTo>
                    <a:pt x="1" y="1"/>
                  </a:moveTo>
                  <a:lnTo>
                    <a:pt x="1" y="1"/>
                  </a:lnTo>
                  <a:lnTo>
                    <a:pt x="43" y="43"/>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2" name="Google Shape;4502;p50">
              <a:extLst>
                <a:ext uri="{FF2B5EF4-FFF2-40B4-BE49-F238E27FC236}">
                  <a16:creationId xmlns:a16="http://schemas.microsoft.com/office/drawing/2014/main" id="{71B0BB34-1DB4-9119-B4D4-62F1E6CA9B3B}"/>
                </a:ext>
              </a:extLst>
            </p:cNvPr>
            <p:cNvSpPr/>
            <p:nvPr/>
          </p:nvSpPr>
          <p:spPr>
            <a:xfrm>
              <a:off x="4359950" y="1480200"/>
              <a:ext cx="3175" cy="1075"/>
            </a:xfrm>
            <a:custGeom>
              <a:avLst/>
              <a:gdLst/>
              <a:ahLst/>
              <a:cxnLst/>
              <a:rect l="l" t="t" r="r" b="b"/>
              <a:pathLst>
                <a:path w="127" h="43" fill="none" extrusionOk="0">
                  <a:moveTo>
                    <a:pt x="127" y="1"/>
                  </a:moveTo>
                  <a:lnTo>
                    <a:pt x="1" y="43"/>
                  </a:lnTo>
                  <a:lnTo>
                    <a:pt x="1" y="43"/>
                  </a:lnTo>
                  <a:lnTo>
                    <a:pt x="12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3" name="Google Shape;4503;p50">
              <a:extLst>
                <a:ext uri="{FF2B5EF4-FFF2-40B4-BE49-F238E27FC236}">
                  <a16:creationId xmlns:a16="http://schemas.microsoft.com/office/drawing/2014/main" id="{FD409129-0EBE-7157-4B6A-2A59523E05D8}"/>
                </a:ext>
              </a:extLst>
            </p:cNvPr>
            <p:cNvSpPr/>
            <p:nvPr/>
          </p:nvSpPr>
          <p:spPr>
            <a:xfrm>
              <a:off x="4339950" y="1477050"/>
              <a:ext cx="31600" cy="112650"/>
            </a:xfrm>
            <a:custGeom>
              <a:avLst/>
              <a:gdLst/>
              <a:ahLst/>
              <a:cxnLst/>
              <a:rect l="l" t="t" r="r" b="b"/>
              <a:pathLst>
                <a:path w="1264" h="4506" extrusionOk="0">
                  <a:moveTo>
                    <a:pt x="1264" y="0"/>
                  </a:moveTo>
                  <a:lnTo>
                    <a:pt x="927" y="127"/>
                  </a:lnTo>
                  <a:lnTo>
                    <a:pt x="801" y="169"/>
                  </a:lnTo>
                  <a:lnTo>
                    <a:pt x="590" y="1348"/>
                  </a:lnTo>
                  <a:lnTo>
                    <a:pt x="337" y="2442"/>
                  </a:lnTo>
                  <a:lnTo>
                    <a:pt x="1" y="4211"/>
                  </a:lnTo>
                  <a:lnTo>
                    <a:pt x="43" y="4253"/>
                  </a:lnTo>
                  <a:lnTo>
                    <a:pt x="337" y="4505"/>
                  </a:lnTo>
                  <a:lnTo>
                    <a:pt x="758" y="2526"/>
                  </a:lnTo>
                  <a:lnTo>
                    <a:pt x="1011" y="1263"/>
                  </a:lnTo>
                  <a:lnTo>
                    <a:pt x="1264"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4" name="Google Shape;4504;p50">
              <a:extLst>
                <a:ext uri="{FF2B5EF4-FFF2-40B4-BE49-F238E27FC236}">
                  <a16:creationId xmlns:a16="http://schemas.microsoft.com/office/drawing/2014/main" id="{FD9A93C1-678B-BBDE-E21B-C506C7101A65}"/>
                </a:ext>
              </a:extLst>
            </p:cNvPr>
            <p:cNvSpPr/>
            <p:nvPr/>
          </p:nvSpPr>
          <p:spPr>
            <a:xfrm>
              <a:off x="4339950" y="1477050"/>
              <a:ext cx="31600" cy="112650"/>
            </a:xfrm>
            <a:custGeom>
              <a:avLst/>
              <a:gdLst/>
              <a:ahLst/>
              <a:cxnLst/>
              <a:rect l="l" t="t" r="r" b="b"/>
              <a:pathLst>
                <a:path w="1264" h="4506" fill="none" extrusionOk="0">
                  <a:moveTo>
                    <a:pt x="1264" y="0"/>
                  </a:moveTo>
                  <a:lnTo>
                    <a:pt x="927" y="127"/>
                  </a:lnTo>
                  <a:lnTo>
                    <a:pt x="801" y="169"/>
                  </a:lnTo>
                  <a:lnTo>
                    <a:pt x="801" y="169"/>
                  </a:lnTo>
                  <a:lnTo>
                    <a:pt x="590" y="1348"/>
                  </a:lnTo>
                  <a:lnTo>
                    <a:pt x="337" y="2442"/>
                  </a:lnTo>
                  <a:lnTo>
                    <a:pt x="1" y="4211"/>
                  </a:lnTo>
                  <a:lnTo>
                    <a:pt x="43" y="4253"/>
                  </a:lnTo>
                  <a:lnTo>
                    <a:pt x="337" y="4505"/>
                  </a:lnTo>
                  <a:lnTo>
                    <a:pt x="758" y="2526"/>
                  </a:lnTo>
                  <a:lnTo>
                    <a:pt x="758" y="2526"/>
                  </a:lnTo>
                  <a:lnTo>
                    <a:pt x="1011" y="1263"/>
                  </a:lnTo>
                  <a:lnTo>
                    <a:pt x="126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5" name="Google Shape;4505;p50">
              <a:extLst>
                <a:ext uri="{FF2B5EF4-FFF2-40B4-BE49-F238E27FC236}">
                  <a16:creationId xmlns:a16="http://schemas.microsoft.com/office/drawing/2014/main" id="{7EE77C29-2E08-D222-2929-93DB700BC33D}"/>
                </a:ext>
              </a:extLst>
            </p:cNvPr>
            <p:cNvSpPr/>
            <p:nvPr/>
          </p:nvSpPr>
          <p:spPr>
            <a:xfrm>
              <a:off x="4371525" y="1464425"/>
              <a:ext cx="29500" cy="152625"/>
            </a:xfrm>
            <a:custGeom>
              <a:avLst/>
              <a:gdLst/>
              <a:ahLst/>
              <a:cxnLst/>
              <a:rect l="l" t="t" r="r" b="b"/>
              <a:pathLst>
                <a:path w="1180" h="6105" extrusionOk="0">
                  <a:moveTo>
                    <a:pt x="1180" y="0"/>
                  </a:moveTo>
                  <a:lnTo>
                    <a:pt x="759" y="211"/>
                  </a:lnTo>
                  <a:lnTo>
                    <a:pt x="632" y="1600"/>
                  </a:lnTo>
                  <a:lnTo>
                    <a:pt x="464" y="2989"/>
                  </a:lnTo>
                  <a:lnTo>
                    <a:pt x="253" y="4421"/>
                  </a:lnTo>
                  <a:lnTo>
                    <a:pt x="1" y="5810"/>
                  </a:lnTo>
                  <a:lnTo>
                    <a:pt x="338" y="6105"/>
                  </a:lnTo>
                  <a:lnTo>
                    <a:pt x="632" y="4589"/>
                  </a:lnTo>
                  <a:lnTo>
                    <a:pt x="843" y="3074"/>
                  </a:lnTo>
                  <a:lnTo>
                    <a:pt x="1053" y="1558"/>
                  </a:lnTo>
                  <a:lnTo>
                    <a:pt x="1180" y="0"/>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6" name="Google Shape;4506;p50">
              <a:extLst>
                <a:ext uri="{FF2B5EF4-FFF2-40B4-BE49-F238E27FC236}">
                  <a16:creationId xmlns:a16="http://schemas.microsoft.com/office/drawing/2014/main" id="{ED00439C-0962-0392-00F6-73866DA5BCA7}"/>
                </a:ext>
              </a:extLst>
            </p:cNvPr>
            <p:cNvSpPr/>
            <p:nvPr/>
          </p:nvSpPr>
          <p:spPr>
            <a:xfrm>
              <a:off x="4371525" y="1464425"/>
              <a:ext cx="29500" cy="152625"/>
            </a:xfrm>
            <a:custGeom>
              <a:avLst/>
              <a:gdLst/>
              <a:ahLst/>
              <a:cxnLst/>
              <a:rect l="l" t="t" r="r" b="b"/>
              <a:pathLst>
                <a:path w="1180" h="6105" fill="none" extrusionOk="0">
                  <a:moveTo>
                    <a:pt x="1180" y="0"/>
                  </a:moveTo>
                  <a:lnTo>
                    <a:pt x="759" y="211"/>
                  </a:lnTo>
                  <a:lnTo>
                    <a:pt x="759" y="211"/>
                  </a:lnTo>
                  <a:lnTo>
                    <a:pt x="632" y="1600"/>
                  </a:lnTo>
                  <a:lnTo>
                    <a:pt x="464" y="2989"/>
                  </a:lnTo>
                  <a:lnTo>
                    <a:pt x="253" y="4421"/>
                  </a:lnTo>
                  <a:lnTo>
                    <a:pt x="1" y="5810"/>
                  </a:lnTo>
                  <a:lnTo>
                    <a:pt x="338" y="6105"/>
                  </a:lnTo>
                  <a:lnTo>
                    <a:pt x="338" y="6105"/>
                  </a:lnTo>
                  <a:lnTo>
                    <a:pt x="632" y="4589"/>
                  </a:lnTo>
                  <a:lnTo>
                    <a:pt x="843" y="3074"/>
                  </a:lnTo>
                  <a:lnTo>
                    <a:pt x="1053" y="1558"/>
                  </a:lnTo>
                  <a:lnTo>
                    <a:pt x="118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7" name="Google Shape;4507;p50">
              <a:extLst>
                <a:ext uri="{FF2B5EF4-FFF2-40B4-BE49-F238E27FC236}">
                  <a16:creationId xmlns:a16="http://schemas.microsoft.com/office/drawing/2014/main" id="{698008D2-D2A3-5163-DA2D-6A9118A5093A}"/>
                </a:ext>
              </a:extLst>
            </p:cNvPr>
            <p:cNvSpPr/>
            <p:nvPr/>
          </p:nvSpPr>
          <p:spPr>
            <a:xfrm>
              <a:off x="4399950" y="1448625"/>
              <a:ext cx="41075" cy="192650"/>
            </a:xfrm>
            <a:custGeom>
              <a:avLst/>
              <a:gdLst/>
              <a:ahLst/>
              <a:cxnLst/>
              <a:rect l="l" t="t" r="r" b="b"/>
              <a:pathLst>
                <a:path w="1643" h="7706" extrusionOk="0">
                  <a:moveTo>
                    <a:pt x="1642" y="1"/>
                  </a:moveTo>
                  <a:lnTo>
                    <a:pt x="1179" y="169"/>
                  </a:lnTo>
                  <a:lnTo>
                    <a:pt x="927" y="1979"/>
                  </a:lnTo>
                  <a:lnTo>
                    <a:pt x="632" y="3790"/>
                  </a:lnTo>
                  <a:lnTo>
                    <a:pt x="337" y="5600"/>
                  </a:lnTo>
                  <a:lnTo>
                    <a:pt x="0" y="7411"/>
                  </a:lnTo>
                  <a:lnTo>
                    <a:pt x="379" y="7705"/>
                  </a:lnTo>
                  <a:lnTo>
                    <a:pt x="716" y="5811"/>
                  </a:lnTo>
                  <a:lnTo>
                    <a:pt x="1053" y="3874"/>
                  </a:lnTo>
                  <a:lnTo>
                    <a:pt x="1348" y="1937"/>
                  </a:lnTo>
                  <a:lnTo>
                    <a:pt x="1642" y="1"/>
                  </a:lnTo>
                  <a:close/>
                </a:path>
              </a:pathLst>
            </a:custGeom>
            <a:solidFill>
              <a:srgbClr val="B635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8" name="Google Shape;4508;p50">
              <a:extLst>
                <a:ext uri="{FF2B5EF4-FFF2-40B4-BE49-F238E27FC236}">
                  <a16:creationId xmlns:a16="http://schemas.microsoft.com/office/drawing/2014/main" id="{AB5522C2-8BD9-2D4B-8C4A-09DEBDDCB417}"/>
                </a:ext>
              </a:extLst>
            </p:cNvPr>
            <p:cNvSpPr/>
            <p:nvPr/>
          </p:nvSpPr>
          <p:spPr>
            <a:xfrm>
              <a:off x="4399950" y="1448625"/>
              <a:ext cx="41075" cy="192650"/>
            </a:xfrm>
            <a:custGeom>
              <a:avLst/>
              <a:gdLst/>
              <a:ahLst/>
              <a:cxnLst/>
              <a:rect l="l" t="t" r="r" b="b"/>
              <a:pathLst>
                <a:path w="1643" h="7706" fill="none" extrusionOk="0">
                  <a:moveTo>
                    <a:pt x="1642" y="1"/>
                  </a:moveTo>
                  <a:lnTo>
                    <a:pt x="1179" y="169"/>
                  </a:lnTo>
                  <a:lnTo>
                    <a:pt x="1179" y="169"/>
                  </a:lnTo>
                  <a:lnTo>
                    <a:pt x="927" y="1979"/>
                  </a:lnTo>
                  <a:lnTo>
                    <a:pt x="632" y="3790"/>
                  </a:lnTo>
                  <a:lnTo>
                    <a:pt x="337" y="5600"/>
                  </a:lnTo>
                  <a:lnTo>
                    <a:pt x="0" y="7411"/>
                  </a:lnTo>
                  <a:lnTo>
                    <a:pt x="379" y="7705"/>
                  </a:lnTo>
                  <a:lnTo>
                    <a:pt x="379" y="7705"/>
                  </a:lnTo>
                  <a:lnTo>
                    <a:pt x="716" y="5811"/>
                  </a:lnTo>
                  <a:lnTo>
                    <a:pt x="1053" y="3874"/>
                  </a:lnTo>
                  <a:lnTo>
                    <a:pt x="1348" y="1937"/>
                  </a:lnTo>
                  <a:lnTo>
                    <a:pt x="164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9" name="Google Shape;4509;p50">
              <a:extLst>
                <a:ext uri="{FF2B5EF4-FFF2-40B4-BE49-F238E27FC236}">
                  <a16:creationId xmlns:a16="http://schemas.microsoft.com/office/drawing/2014/main" id="{82F3F4D7-BCF5-9B82-E3F7-C8DB951DE732}"/>
                </a:ext>
              </a:extLst>
            </p:cNvPr>
            <p:cNvSpPr/>
            <p:nvPr/>
          </p:nvSpPr>
          <p:spPr>
            <a:xfrm>
              <a:off x="4468375" y="1336000"/>
              <a:ext cx="180000" cy="212650"/>
            </a:xfrm>
            <a:custGeom>
              <a:avLst/>
              <a:gdLst/>
              <a:ahLst/>
              <a:cxnLst/>
              <a:rect l="l" t="t" r="r" b="b"/>
              <a:pathLst>
                <a:path w="7200" h="8506" extrusionOk="0">
                  <a:moveTo>
                    <a:pt x="6400" y="1"/>
                  </a:moveTo>
                  <a:lnTo>
                    <a:pt x="6273" y="43"/>
                  </a:lnTo>
                  <a:lnTo>
                    <a:pt x="6105" y="85"/>
                  </a:lnTo>
                  <a:lnTo>
                    <a:pt x="295" y="3285"/>
                  </a:lnTo>
                  <a:lnTo>
                    <a:pt x="169" y="3369"/>
                  </a:lnTo>
                  <a:lnTo>
                    <a:pt x="84" y="3495"/>
                  </a:lnTo>
                  <a:lnTo>
                    <a:pt x="42" y="3621"/>
                  </a:lnTo>
                  <a:lnTo>
                    <a:pt x="0" y="3748"/>
                  </a:lnTo>
                  <a:lnTo>
                    <a:pt x="0" y="3874"/>
                  </a:lnTo>
                  <a:lnTo>
                    <a:pt x="42" y="4000"/>
                  </a:lnTo>
                  <a:lnTo>
                    <a:pt x="126" y="4127"/>
                  </a:lnTo>
                  <a:lnTo>
                    <a:pt x="253" y="421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05" y="422"/>
                  </a:lnTo>
                  <a:lnTo>
                    <a:pt x="6863" y="295"/>
                  </a:lnTo>
                  <a:lnTo>
                    <a:pt x="6779" y="169"/>
                  </a:lnTo>
                  <a:lnTo>
                    <a:pt x="6652" y="85"/>
                  </a:lnTo>
                  <a:lnTo>
                    <a:pt x="6526" y="43"/>
                  </a:lnTo>
                  <a:lnTo>
                    <a:pt x="6400"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0" name="Google Shape;4510;p50">
              <a:extLst>
                <a:ext uri="{FF2B5EF4-FFF2-40B4-BE49-F238E27FC236}">
                  <a16:creationId xmlns:a16="http://schemas.microsoft.com/office/drawing/2014/main" id="{B9082FE2-7E76-EBFD-1EA4-8D4E3B02F7AE}"/>
                </a:ext>
              </a:extLst>
            </p:cNvPr>
            <p:cNvSpPr/>
            <p:nvPr/>
          </p:nvSpPr>
          <p:spPr>
            <a:xfrm>
              <a:off x="4468375" y="1336000"/>
              <a:ext cx="180000" cy="212650"/>
            </a:xfrm>
            <a:custGeom>
              <a:avLst/>
              <a:gdLst/>
              <a:ahLst/>
              <a:cxnLst/>
              <a:rect l="l" t="t" r="r" b="b"/>
              <a:pathLst>
                <a:path w="7200" h="8506" fill="none" extrusionOk="0">
                  <a:moveTo>
                    <a:pt x="253" y="4211"/>
                  </a:moveTo>
                  <a:lnTo>
                    <a:pt x="6316" y="8421"/>
                  </a:lnTo>
                  <a:lnTo>
                    <a:pt x="6316" y="8421"/>
                  </a:lnTo>
                  <a:lnTo>
                    <a:pt x="6484" y="8463"/>
                  </a:lnTo>
                  <a:lnTo>
                    <a:pt x="6610" y="8505"/>
                  </a:lnTo>
                  <a:lnTo>
                    <a:pt x="6779" y="8505"/>
                  </a:lnTo>
                  <a:lnTo>
                    <a:pt x="6905" y="8421"/>
                  </a:lnTo>
                  <a:lnTo>
                    <a:pt x="7031" y="8337"/>
                  </a:lnTo>
                  <a:lnTo>
                    <a:pt x="7115" y="8253"/>
                  </a:lnTo>
                  <a:lnTo>
                    <a:pt x="7158" y="8084"/>
                  </a:lnTo>
                  <a:lnTo>
                    <a:pt x="7200" y="7916"/>
                  </a:lnTo>
                  <a:lnTo>
                    <a:pt x="6947" y="548"/>
                  </a:lnTo>
                  <a:lnTo>
                    <a:pt x="6947" y="548"/>
                  </a:lnTo>
                  <a:lnTo>
                    <a:pt x="6905" y="422"/>
                  </a:lnTo>
                  <a:lnTo>
                    <a:pt x="6863" y="295"/>
                  </a:lnTo>
                  <a:lnTo>
                    <a:pt x="6779" y="169"/>
                  </a:lnTo>
                  <a:lnTo>
                    <a:pt x="6652" y="85"/>
                  </a:lnTo>
                  <a:lnTo>
                    <a:pt x="6526" y="43"/>
                  </a:lnTo>
                  <a:lnTo>
                    <a:pt x="6400" y="1"/>
                  </a:lnTo>
                  <a:lnTo>
                    <a:pt x="6273" y="43"/>
                  </a:lnTo>
                  <a:lnTo>
                    <a:pt x="6105" y="85"/>
                  </a:lnTo>
                  <a:lnTo>
                    <a:pt x="295" y="3285"/>
                  </a:lnTo>
                  <a:lnTo>
                    <a:pt x="295" y="3285"/>
                  </a:lnTo>
                  <a:lnTo>
                    <a:pt x="169" y="3369"/>
                  </a:lnTo>
                  <a:lnTo>
                    <a:pt x="84" y="3495"/>
                  </a:lnTo>
                  <a:lnTo>
                    <a:pt x="42" y="3621"/>
                  </a:lnTo>
                  <a:lnTo>
                    <a:pt x="0" y="3748"/>
                  </a:lnTo>
                  <a:lnTo>
                    <a:pt x="0" y="3874"/>
                  </a:lnTo>
                  <a:lnTo>
                    <a:pt x="42" y="4000"/>
                  </a:lnTo>
                  <a:lnTo>
                    <a:pt x="126" y="4127"/>
                  </a:lnTo>
                  <a:lnTo>
                    <a:pt x="253" y="421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1" name="Google Shape;4511;p50">
              <a:extLst>
                <a:ext uri="{FF2B5EF4-FFF2-40B4-BE49-F238E27FC236}">
                  <a16:creationId xmlns:a16="http://schemas.microsoft.com/office/drawing/2014/main" id="{5C527C2D-710A-F541-77F5-C17E653005E7}"/>
                </a:ext>
              </a:extLst>
            </p:cNvPr>
            <p:cNvSpPr/>
            <p:nvPr/>
          </p:nvSpPr>
          <p:spPr>
            <a:xfrm>
              <a:off x="4502050" y="1460200"/>
              <a:ext cx="9500" cy="7400"/>
            </a:xfrm>
            <a:custGeom>
              <a:avLst/>
              <a:gdLst/>
              <a:ahLst/>
              <a:cxnLst/>
              <a:rect l="l" t="t" r="r" b="b"/>
              <a:pathLst>
                <a:path w="380" h="296" extrusionOk="0">
                  <a:moveTo>
                    <a:pt x="0" y="1"/>
                  </a:moveTo>
                  <a:lnTo>
                    <a:pt x="0" y="1"/>
                  </a:lnTo>
                  <a:lnTo>
                    <a:pt x="379" y="295"/>
                  </a:lnTo>
                  <a:lnTo>
                    <a:pt x="0"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2" name="Google Shape;4512;p50">
              <a:extLst>
                <a:ext uri="{FF2B5EF4-FFF2-40B4-BE49-F238E27FC236}">
                  <a16:creationId xmlns:a16="http://schemas.microsoft.com/office/drawing/2014/main" id="{321C3A47-7177-6074-67F7-184F3946A2D8}"/>
                </a:ext>
              </a:extLst>
            </p:cNvPr>
            <p:cNvSpPr/>
            <p:nvPr/>
          </p:nvSpPr>
          <p:spPr>
            <a:xfrm>
              <a:off x="4502050" y="1460200"/>
              <a:ext cx="9500" cy="7400"/>
            </a:xfrm>
            <a:custGeom>
              <a:avLst/>
              <a:gdLst/>
              <a:ahLst/>
              <a:cxnLst/>
              <a:rect l="l" t="t" r="r" b="b"/>
              <a:pathLst>
                <a:path w="380" h="296" fill="none" extrusionOk="0">
                  <a:moveTo>
                    <a:pt x="0" y="1"/>
                  </a:moveTo>
                  <a:lnTo>
                    <a:pt x="0" y="1"/>
                  </a:lnTo>
                  <a:lnTo>
                    <a:pt x="379" y="29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3" name="Google Shape;4513;p50">
              <a:extLst>
                <a:ext uri="{FF2B5EF4-FFF2-40B4-BE49-F238E27FC236}">
                  <a16:creationId xmlns:a16="http://schemas.microsoft.com/office/drawing/2014/main" id="{0F61D740-E192-A022-5C60-EE6E6CADB8D4}"/>
                </a:ext>
              </a:extLst>
            </p:cNvPr>
            <p:cNvSpPr/>
            <p:nvPr/>
          </p:nvSpPr>
          <p:spPr>
            <a:xfrm>
              <a:off x="4502050" y="1394950"/>
              <a:ext cx="16875" cy="72650"/>
            </a:xfrm>
            <a:custGeom>
              <a:avLst/>
              <a:gdLst/>
              <a:ahLst/>
              <a:cxnLst/>
              <a:rect l="l" t="t" r="r" b="b"/>
              <a:pathLst>
                <a:path w="675" h="2906" extrusionOk="0">
                  <a:moveTo>
                    <a:pt x="674" y="0"/>
                  </a:moveTo>
                  <a:lnTo>
                    <a:pt x="211" y="211"/>
                  </a:lnTo>
                  <a:lnTo>
                    <a:pt x="0" y="2611"/>
                  </a:lnTo>
                  <a:lnTo>
                    <a:pt x="379" y="2905"/>
                  </a:lnTo>
                  <a:lnTo>
                    <a:pt x="674"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4" name="Google Shape;4514;p50">
              <a:extLst>
                <a:ext uri="{FF2B5EF4-FFF2-40B4-BE49-F238E27FC236}">
                  <a16:creationId xmlns:a16="http://schemas.microsoft.com/office/drawing/2014/main" id="{B0168C74-EDBA-FABD-CC53-DA1AB131F40D}"/>
                </a:ext>
              </a:extLst>
            </p:cNvPr>
            <p:cNvSpPr/>
            <p:nvPr/>
          </p:nvSpPr>
          <p:spPr>
            <a:xfrm>
              <a:off x="4502050" y="1394950"/>
              <a:ext cx="16875" cy="72650"/>
            </a:xfrm>
            <a:custGeom>
              <a:avLst/>
              <a:gdLst/>
              <a:ahLst/>
              <a:cxnLst/>
              <a:rect l="l" t="t" r="r" b="b"/>
              <a:pathLst>
                <a:path w="675" h="2906" fill="none" extrusionOk="0">
                  <a:moveTo>
                    <a:pt x="674" y="0"/>
                  </a:moveTo>
                  <a:lnTo>
                    <a:pt x="211" y="211"/>
                  </a:lnTo>
                  <a:lnTo>
                    <a:pt x="0" y="2611"/>
                  </a:lnTo>
                  <a:lnTo>
                    <a:pt x="379" y="2905"/>
                  </a:lnTo>
                  <a:lnTo>
                    <a:pt x="67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5" name="Google Shape;4515;p50">
              <a:extLst>
                <a:ext uri="{FF2B5EF4-FFF2-40B4-BE49-F238E27FC236}">
                  <a16:creationId xmlns:a16="http://schemas.microsoft.com/office/drawing/2014/main" id="{19C0E52F-6D88-254C-9682-9FA981AC07F7}"/>
                </a:ext>
              </a:extLst>
            </p:cNvPr>
            <p:cNvSpPr/>
            <p:nvPr/>
          </p:nvSpPr>
          <p:spPr>
            <a:xfrm>
              <a:off x="4533625" y="1482300"/>
              <a:ext cx="4225" cy="2125"/>
            </a:xfrm>
            <a:custGeom>
              <a:avLst/>
              <a:gdLst/>
              <a:ahLst/>
              <a:cxnLst/>
              <a:rect l="l" t="t" r="r" b="b"/>
              <a:pathLst>
                <a:path w="169" h="85" extrusionOk="0">
                  <a:moveTo>
                    <a:pt x="1" y="1"/>
                  </a:moveTo>
                  <a:lnTo>
                    <a:pt x="1" y="1"/>
                  </a:lnTo>
                  <a:lnTo>
                    <a:pt x="169" y="85"/>
                  </a:lnTo>
                  <a:lnTo>
                    <a:pt x="1"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6" name="Google Shape;4516;p50">
              <a:extLst>
                <a:ext uri="{FF2B5EF4-FFF2-40B4-BE49-F238E27FC236}">
                  <a16:creationId xmlns:a16="http://schemas.microsoft.com/office/drawing/2014/main" id="{15AC6BB2-A424-1EEF-2BBF-BA7EB1910019}"/>
                </a:ext>
              </a:extLst>
            </p:cNvPr>
            <p:cNvSpPr/>
            <p:nvPr/>
          </p:nvSpPr>
          <p:spPr>
            <a:xfrm>
              <a:off x="4533625" y="1482300"/>
              <a:ext cx="4225" cy="2125"/>
            </a:xfrm>
            <a:custGeom>
              <a:avLst/>
              <a:gdLst/>
              <a:ahLst/>
              <a:cxnLst/>
              <a:rect l="l" t="t" r="r" b="b"/>
              <a:pathLst>
                <a:path w="169" h="85" fill="none" extrusionOk="0">
                  <a:moveTo>
                    <a:pt x="1" y="1"/>
                  </a:moveTo>
                  <a:lnTo>
                    <a:pt x="1" y="1"/>
                  </a:lnTo>
                  <a:lnTo>
                    <a:pt x="169" y="85"/>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7" name="Google Shape;4517;p50">
              <a:extLst>
                <a:ext uri="{FF2B5EF4-FFF2-40B4-BE49-F238E27FC236}">
                  <a16:creationId xmlns:a16="http://schemas.microsoft.com/office/drawing/2014/main" id="{9D56313F-5C45-1713-24C8-9B07F7850905}"/>
                </a:ext>
              </a:extLst>
            </p:cNvPr>
            <p:cNvSpPr/>
            <p:nvPr/>
          </p:nvSpPr>
          <p:spPr>
            <a:xfrm>
              <a:off x="4533625" y="1374950"/>
              <a:ext cx="21075" cy="114750"/>
            </a:xfrm>
            <a:custGeom>
              <a:avLst/>
              <a:gdLst/>
              <a:ahLst/>
              <a:cxnLst/>
              <a:rect l="l" t="t" r="r" b="b"/>
              <a:pathLst>
                <a:path w="843" h="4590" extrusionOk="0">
                  <a:moveTo>
                    <a:pt x="843" y="0"/>
                  </a:moveTo>
                  <a:lnTo>
                    <a:pt x="422" y="211"/>
                  </a:lnTo>
                  <a:lnTo>
                    <a:pt x="295" y="1390"/>
                  </a:lnTo>
                  <a:lnTo>
                    <a:pt x="211" y="2526"/>
                  </a:lnTo>
                  <a:lnTo>
                    <a:pt x="1" y="4295"/>
                  </a:lnTo>
                  <a:lnTo>
                    <a:pt x="169" y="4379"/>
                  </a:lnTo>
                  <a:lnTo>
                    <a:pt x="422" y="4590"/>
                  </a:lnTo>
                  <a:lnTo>
                    <a:pt x="590" y="2569"/>
                  </a:lnTo>
                  <a:lnTo>
                    <a:pt x="716" y="1306"/>
                  </a:lnTo>
                  <a:lnTo>
                    <a:pt x="843" y="0"/>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8" name="Google Shape;4518;p50">
              <a:extLst>
                <a:ext uri="{FF2B5EF4-FFF2-40B4-BE49-F238E27FC236}">
                  <a16:creationId xmlns:a16="http://schemas.microsoft.com/office/drawing/2014/main" id="{DC6673A0-1111-079D-B5BF-011DA6421E91}"/>
                </a:ext>
              </a:extLst>
            </p:cNvPr>
            <p:cNvSpPr/>
            <p:nvPr/>
          </p:nvSpPr>
          <p:spPr>
            <a:xfrm>
              <a:off x="4533625" y="1374950"/>
              <a:ext cx="21075" cy="114750"/>
            </a:xfrm>
            <a:custGeom>
              <a:avLst/>
              <a:gdLst/>
              <a:ahLst/>
              <a:cxnLst/>
              <a:rect l="l" t="t" r="r" b="b"/>
              <a:pathLst>
                <a:path w="843" h="4590" fill="none" extrusionOk="0">
                  <a:moveTo>
                    <a:pt x="843" y="0"/>
                  </a:moveTo>
                  <a:lnTo>
                    <a:pt x="422" y="211"/>
                  </a:lnTo>
                  <a:lnTo>
                    <a:pt x="422" y="211"/>
                  </a:lnTo>
                  <a:lnTo>
                    <a:pt x="295" y="1390"/>
                  </a:lnTo>
                  <a:lnTo>
                    <a:pt x="211" y="2526"/>
                  </a:lnTo>
                  <a:lnTo>
                    <a:pt x="1" y="4295"/>
                  </a:lnTo>
                  <a:lnTo>
                    <a:pt x="169" y="4379"/>
                  </a:lnTo>
                  <a:lnTo>
                    <a:pt x="422" y="4590"/>
                  </a:lnTo>
                  <a:lnTo>
                    <a:pt x="590" y="2569"/>
                  </a:lnTo>
                  <a:lnTo>
                    <a:pt x="590" y="2569"/>
                  </a:lnTo>
                  <a:lnTo>
                    <a:pt x="716" y="1306"/>
                  </a:lnTo>
                  <a:lnTo>
                    <a:pt x="84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9" name="Google Shape;4519;p50">
              <a:extLst>
                <a:ext uri="{FF2B5EF4-FFF2-40B4-BE49-F238E27FC236}">
                  <a16:creationId xmlns:a16="http://schemas.microsoft.com/office/drawing/2014/main" id="{BD08D0A6-59F3-0C67-4A2F-82D5D8D8E884}"/>
                </a:ext>
              </a:extLst>
            </p:cNvPr>
            <p:cNvSpPr/>
            <p:nvPr/>
          </p:nvSpPr>
          <p:spPr>
            <a:xfrm>
              <a:off x="4568350" y="1359150"/>
              <a:ext cx="13725" cy="149500"/>
            </a:xfrm>
            <a:custGeom>
              <a:avLst/>
              <a:gdLst/>
              <a:ahLst/>
              <a:cxnLst/>
              <a:rect l="l" t="t" r="r" b="b"/>
              <a:pathLst>
                <a:path w="549" h="5980" extrusionOk="0">
                  <a:moveTo>
                    <a:pt x="1" y="5895"/>
                  </a:moveTo>
                  <a:lnTo>
                    <a:pt x="1" y="5895"/>
                  </a:lnTo>
                  <a:lnTo>
                    <a:pt x="127" y="5979"/>
                  </a:lnTo>
                  <a:lnTo>
                    <a:pt x="1" y="5895"/>
                  </a:lnTo>
                  <a:close/>
                  <a:moveTo>
                    <a:pt x="548" y="1"/>
                  </a:moveTo>
                  <a:lnTo>
                    <a:pt x="169" y="253"/>
                  </a:lnTo>
                  <a:lnTo>
                    <a:pt x="169" y="253"/>
                  </a:lnTo>
                  <a:lnTo>
                    <a:pt x="548" y="1"/>
                  </a:lnTo>
                  <a:lnTo>
                    <a:pt x="548"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0" name="Google Shape;4520;p50">
              <a:extLst>
                <a:ext uri="{FF2B5EF4-FFF2-40B4-BE49-F238E27FC236}">
                  <a16:creationId xmlns:a16="http://schemas.microsoft.com/office/drawing/2014/main" id="{27754C6A-2DAE-B6CC-4F31-913C5AD96DA3}"/>
                </a:ext>
              </a:extLst>
            </p:cNvPr>
            <p:cNvSpPr/>
            <p:nvPr/>
          </p:nvSpPr>
          <p:spPr>
            <a:xfrm>
              <a:off x="4568350" y="1506525"/>
              <a:ext cx="3200" cy="2125"/>
            </a:xfrm>
            <a:custGeom>
              <a:avLst/>
              <a:gdLst/>
              <a:ahLst/>
              <a:cxnLst/>
              <a:rect l="l" t="t" r="r" b="b"/>
              <a:pathLst>
                <a:path w="128" h="85" fill="none" extrusionOk="0">
                  <a:moveTo>
                    <a:pt x="1" y="0"/>
                  </a:moveTo>
                  <a:lnTo>
                    <a:pt x="1" y="0"/>
                  </a:lnTo>
                  <a:lnTo>
                    <a:pt x="127" y="84"/>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1" name="Google Shape;4521;p50">
              <a:extLst>
                <a:ext uri="{FF2B5EF4-FFF2-40B4-BE49-F238E27FC236}">
                  <a16:creationId xmlns:a16="http://schemas.microsoft.com/office/drawing/2014/main" id="{652D9E13-D843-D502-3159-1FD8035323B3}"/>
                </a:ext>
              </a:extLst>
            </p:cNvPr>
            <p:cNvSpPr/>
            <p:nvPr/>
          </p:nvSpPr>
          <p:spPr>
            <a:xfrm>
              <a:off x="4572575" y="1359150"/>
              <a:ext cx="9500" cy="6350"/>
            </a:xfrm>
            <a:custGeom>
              <a:avLst/>
              <a:gdLst/>
              <a:ahLst/>
              <a:cxnLst/>
              <a:rect l="l" t="t" r="r" b="b"/>
              <a:pathLst>
                <a:path w="380" h="254" fill="none" extrusionOk="0">
                  <a:moveTo>
                    <a:pt x="379" y="1"/>
                  </a:moveTo>
                  <a:lnTo>
                    <a:pt x="0" y="253"/>
                  </a:lnTo>
                  <a:lnTo>
                    <a:pt x="0" y="253"/>
                  </a:lnTo>
                  <a:lnTo>
                    <a:pt x="379" y="1"/>
                  </a:lnTo>
                  <a:lnTo>
                    <a:pt x="37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2" name="Google Shape;4522;p50">
              <a:extLst>
                <a:ext uri="{FF2B5EF4-FFF2-40B4-BE49-F238E27FC236}">
                  <a16:creationId xmlns:a16="http://schemas.microsoft.com/office/drawing/2014/main" id="{54F29910-3E2F-EBC5-F20D-C6FA484511B9}"/>
                </a:ext>
              </a:extLst>
            </p:cNvPr>
            <p:cNvSpPr/>
            <p:nvPr/>
          </p:nvSpPr>
          <p:spPr>
            <a:xfrm>
              <a:off x="4568350" y="1359150"/>
              <a:ext cx="14775" cy="153700"/>
            </a:xfrm>
            <a:custGeom>
              <a:avLst/>
              <a:gdLst/>
              <a:ahLst/>
              <a:cxnLst/>
              <a:rect l="l" t="t" r="r" b="b"/>
              <a:pathLst>
                <a:path w="591" h="6148" extrusionOk="0">
                  <a:moveTo>
                    <a:pt x="548" y="1"/>
                  </a:moveTo>
                  <a:lnTo>
                    <a:pt x="169" y="253"/>
                  </a:lnTo>
                  <a:lnTo>
                    <a:pt x="169" y="1643"/>
                  </a:lnTo>
                  <a:lnTo>
                    <a:pt x="169" y="3074"/>
                  </a:lnTo>
                  <a:lnTo>
                    <a:pt x="127" y="4464"/>
                  </a:lnTo>
                  <a:lnTo>
                    <a:pt x="1" y="5895"/>
                  </a:lnTo>
                  <a:lnTo>
                    <a:pt x="127" y="5979"/>
                  </a:lnTo>
                  <a:lnTo>
                    <a:pt x="422" y="6148"/>
                  </a:lnTo>
                  <a:lnTo>
                    <a:pt x="506" y="4632"/>
                  </a:lnTo>
                  <a:lnTo>
                    <a:pt x="590" y="3074"/>
                  </a:lnTo>
                  <a:lnTo>
                    <a:pt x="590" y="1559"/>
                  </a:lnTo>
                  <a:lnTo>
                    <a:pt x="548"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3" name="Google Shape;4523;p50">
              <a:extLst>
                <a:ext uri="{FF2B5EF4-FFF2-40B4-BE49-F238E27FC236}">
                  <a16:creationId xmlns:a16="http://schemas.microsoft.com/office/drawing/2014/main" id="{FB06C39B-8BFD-4AD3-D3BB-7F895BB245FD}"/>
                </a:ext>
              </a:extLst>
            </p:cNvPr>
            <p:cNvSpPr/>
            <p:nvPr/>
          </p:nvSpPr>
          <p:spPr>
            <a:xfrm>
              <a:off x="4568350" y="1359150"/>
              <a:ext cx="14775" cy="153700"/>
            </a:xfrm>
            <a:custGeom>
              <a:avLst/>
              <a:gdLst/>
              <a:ahLst/>
              <a:cxnLst/>
              <a:rect l="l" t="t" r="r" b="b"/>
              <a:pathLst>
                <a:path w="591" h="6148" fill="none" extrusionOk="0">
                  <a:moveTo>
                    <a:pt x="548" y="1"/>
                  </a:moveTo>
                  <a:lnTo>
                    <a:pt x="169" y="253"/>
                  </a:lnTo>
                  <a:lnTo>
                    <a:pt x="169" y="253"/>
                  </a:lnTo>
                  <a:lnTo>
                    <a:pt x="169" y="1643"/>
                  </a:lnTo>
                  <a:lnTo>
                    <a:pt x="169" y="3074"/>
                  </a:lnTo>
                  <a:lnTo>
                    <a:pt x="127" y="4464"/>
                  </a:lnTo>
                  <a:lnTo>
                    <a:pt x="1" y="5895"/>
                  </a:lnTo>
                  <a:lnTo>
                    <a:pt x="127" y="5979"/>
                  </a:lnTo>
                  <a:lnTo>
                    <a:pt x="422" y="6148"/>
                  </a:lnTo>
                  <a:lnTo>
                    <a:pt x="422" y="6148"/>
                  </a:lnTo>
                  <a:lnTo>
                    <a:pt x="506" y="4632"/>
                  </a:lnTo>
                  <a:lnTo>
                    <a:pt x="590" y="3074"/>
                  </a:lnTo>
                  <a:lnTo>
                    <a:pt x="590" y="1559"/>
                  </a:lnTo>
                  <a:lnTo>
                    <a:pt x="54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4" name="Google Shape;4524;p50">
              <a:extLst>
                <a:ext uri="{FF2B5EF4-FFF2-40B4-BE49-F238E27FC236}">
                  <a16:creationId xmlns:a16="http://schemas.microsoft.com/office/drawing/2014/main" id="{1CF9F412-0DFC-4E7F-F680-BDB0ADF1C36B}"/>
                </a:ext>
              </a:extLst>
            </p:cNvPr>
            <p:cNvSpPr/>
            <p:nvPr/>
          </p:nvSpPr>
          <p:spPr>
            <a:xfrm>
              <a:off x="4609400" y="1339150"/>
              <a:ext cx="10550" cy="5300"/>
            </a:xfrm>
            <a:custGeom>
              <a:avLst/>
              <a:gdLst/>
              <a:ahLst/>
              <a:cxnLst/>
              <a:rect l="l" t="t" r="r" b="b"/>
              <a:pathLst>
                <a:path w="422" h="212" extrusionOk="0">
                  <a:moveTo>
                    <a:pt x="422" y="1"/>
                  </a:moveTo>
                  <a:lnTo>
                    <a:pt x="1" y="211"/>
                  </a:lnTo>
                  <a:lnTo>
                    <a:pt x="1" y="211"/>
                  </a:lnTo>
                  <a:lnTo>
                    <a:pt x="422" y="1"/>
                  </a:lnTo>
                  <a:lnTo>
                    <a:pt x="422" y="1"/>
                  </a:lnTo>
                  <a:lnTo>
                    <a:pt x="422" y="1"/>
                  </a:lnTo>
                  <a:close/>
                </a:path>
              </a:pathLst>
            </a:custGeom>
            <a:solidFill>
              <a:srgbClr val="FFF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5" name="Google Shape;4525;p50">
              <a:extLst>
                <a:ext uri="{FF2B5EF4-FFF2-40B4-BE49-F238E27FC236}">
                  <a16:creationId xmlns:a16="http://schemas.microsoft.com/office/drawing/2014/main" id="{C0452C17-85F0-73A8-56C0-06986BFD51E0}"/>
                </a:ext>
              </a:extLst>
            </p:cNvPr>
            <p:cNvSpPr/>
            <p:nvPr/>
          </p:nvSpPr>
          <p:spPr>
            <a:xfrm>
              <a:off x="4609400" y="1339150"/>
              <a:ext cx="10550" cy="5300"/>
            </a:xfrm>
            <a:custGeom>
              <a:avLst/>
              <a:gdLst/>
              <a:ahLst/>
              <a:cxnLst/>
              <a:rect l="l" t="t" r="r" b="b"/>
              <a:pathLst>
                <a:path w="422" h="212" fill="none" extrusionOk="0">
                  <a:moveTo>
                    <a:pt x="422" y="1"/>
                  </a:moveTo>
                  <a:lnTo>
                    <a:pt x="1" y="211"/>
                  </a:lnTo>
                  <a:lnTo>
                    <a:pt x="1" y="211"/>
                  </a:lnTo>
                  <a:lnTo>
                    <a:pt x="422" y="1"/>
                  </a:lnTo>
                  <a:lnTo>
                    <a:pt x="422" y="1"/>
                  </a:lnTo>
                  <a:lnTo>
                    <a:pt x="42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6" name="Google Shape;4526;p50">
              <a:extLst>
                <a:ext uri="{FF2B5EF4-FFF2-40B4-BE49-F238E27FC236}">
                  <a16:creationId xmlns:a16="http://schemas.microsoft.com/office/drawing/2014/main" id="{79EEFC8F-9A3A-375F-98A0-6C55A5AD192E}"/>
                </a:ext>
              </a:extLst>
            </p:cNvPr>
            <p:cNvSpPr/>
            <p:nvPr/>
          </p:nvSpPr>
          <p:spPr>
            <a:xfrm>
              <a:off x="4599925" y="1339150"/>
              <a:ext cx="20025" cy="195800"/>
            </a:xfrm>
            <a:custGeom>
              <a:avLst/>
              <a:gdLst/>
              <a:ahLst/>
              <a:cxnLst/>
              <a:rect l="l" t="t" r="r" b="b"/>
              <a:pathLst>
                <a:path w="801" h="7832" extrusionOk="0">
                  <a:moveTo>
                    <a:pt x="801" y="1"/>
                  </a:moveTo>
                  <a:lnTo>
                    <a:pt x="380" y="211"/>
                  </a:lnTo>
                  <a:lnTo>
                    <a:pt x="338" y="2064"/>
                  </a:lnTo>
                  <a:lnTo>
                    <a:pt x="254" y="3874"/>
                  </a:lnTo>
                  <a:lnTo>
                    <a:pt x="127" y="5727"/>
                  </a:lnTo>
                  <a:lnTo>
                    <a:pt x="1" y="7537"/>
                  </a:lnTo>
                  <a:lnTo>
                    <a:pt x="380" y="7832"/>
                  </a:lnTo>
                  <a:lnTo>
                    <a:pt x="548" y="5853"/>
                  </a:lnTo>
                  <a:lnTo>
                    <a:pt x="675" y="3916"/>
                  </a:lnTo>
                  <a:lnTo>
                    <a:pt x="759" y="1938"/>
                  </a:lnTo>
                  <a:lnTo>
                    <a:pt x="801" y="1"/>
                  </a:lnTo>
                  <a:close/>
                </a:path>
              </a:pathLst>
            </a:custGeom>
            <a:solidFill>
              <a:srgbClr val="E6D3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7" name="Google Shape;4527;p50">
              <a:extLst>
                <a:ext uri="{FF2B5EF4-FFF2-40B4-BE49-F238E27FC236}">
                  <a16:creationId xmlns:a16="http://schemas.microsoft.com/office/drawing/2014/main" id="{901A742E-4454-70E2-F974-1AC7B4EF00B6}"/>
                </a:ext>
              </a:extLst>
            </p:cNvPr>
            <p:cNvSpPr/>
            <p:nvPr/>
          </p:nvSpPr>
          <p:spPr>
            <a:xfrm>
              <a:off x="4599925" y="1339150"/>
              <a:ext cx="20025" cy="195800"/>
            </a:xfrm>
            <a:custGeom>
              <a:avLst/>
              <a:gdLst/>
              <a:ahLst/>
              <a:cxnLst/>
              <a:rect l="l" t="t" r="r" b="b"/>
              <a:pathLst>
                <a:path w="801" h="7832" fill="none" extrusionOk="0">
                  <a:moveTo>
                    <a:pt x="801" y="1"/>
                  </a:moveTo>
                  <a:lnTo>
                    <a:pt x="380" y="211"/>
                  </a:lnTo>
                  <a:lnTo>
                    <a:pt x="380" y="211"/>
                  </a:lnTo>
                  <a:lnTo>
                    <a:pt x="338" y="2064"/>
                  </a:lnTo>
                  <a:lnTo>
                    <a:pt x="254" y="3874"/>
                  </a:lnTo>
                  <a:lnTo>
                    <a:pt x="127" y="5727"/>
                  </a:lnTo>
                  <a:lnTo>
                    <a:pt x="1" y="7537"/>
                  </a:lnTo>
                  <a:lnTo>
                    <a:pt x="380" y="7832"/>
                  </a:lnTo>
                  <a:lnTo>
                    <a:pt x="380" y="7832"/>
                  </a:lnTo>
                  <a:lnTo>
                    <a:pt x="548" y="5853"/>
                  </a:lnTo>
                  <a:lnTo>
                    <a:pt x="675" y="3916"/>
                  </a:lnTo>
                  <a:lnTo>
                    <a:pt x="759" y="1938"/>
                  </a:lnTo>
                  <a:lnTo>
                    <a:pt x="80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28" name="Google Shape;4528;p50">
            <a:extLst>
              <a:ext uri="{FF2B5EF4-FFF2-40B4-BE49-F238E27FC236}">
                <a16:creationId xmlns:a16="http://schemas.microsoft.com/office/drawing/2014/main" id="{A3B249EC-F33B-84A6-261F-78F69B967F16}"/>
              </a:ext>
            </a:extLst>
          </p:cNvPr>
          <p:cNvGrpSpPr/>
          <p:nvPr/>
        </p:nvGrpSpPr>
        <p:grpSpPr>
          <a:xfrm rot="-1086716">
            <a:off x="399771" y="3176339"/>
            <a:ext cx="1443576" cy="1282788"/>
            <a:chOff x="4999900" y="1693875"/>
            <a:chExt cx="841025" cy="747350"/>
          </a:xfrm>
        </p:grpSpPr>
        <p:sp>
          <p:nvSpPr>
            <p:cNvPr id="4529" name="Google Shape;4529;p50">
              <a:extLst>
                <a:ext uri="{FF2B5EF4-FFF2-40B4-BE49-F238E27FC236}">
                  <a16:creationId xmlns:a16="http://schemas.microsoft.com/office/drawing/2014/main" id="{EB35C202-50DE-4D28-DC87-650FB06D9B69}"/>
                </a:ext>
              </a:extLst>
            </p:cNvPr>
            <p:cNvSpPr/>
            <p:nvPr/>
          </p:nvSpPr>
          <p:spPr>
            <a:xfrm>
              <a:off x="4999900" y="1968600"/>
              <a:ext cx="531575" cy="472625"/>
            </a:xfrm>
            <a:custGeom>
              <a:avLst/>
              <a:gdLst/>
              <a:ahLst/>
              <a:cxnLst/>
              <a:rect l="l" t="t" r="r" b="b"/>
              <a:pathLst>
                <a:path w="21263" h="18905" extrusionOk="0">
                  <a:moveTo>
                    <a:pt x="10148" y="0"/>
                  </a:moveTo>
                  <a:lnTo>
                    <a:pt x="1" y="18904"/>
                  </a:lnTo>
                  <a:lnTo>
                    <a:pt x="21263" y="15831"/>
                  </a:lnTo>
                  <a:lnTo>
                    <a:pt x="15705" y="7915"/>
                  </a:lnTo>
                  <a:lnTo>
                    <a:pt x="1014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0" name="Google Shape;4530;p50">
              <a:extLst>
                <a:ext uri="{FF2B5EF4-FFF2-40B4-BE49-F238E27FC236}">
                  <a16:creationId xmlns:a16="http://schemas.microsoft.com/office/drawing/2014/main" id="{F55234BE-A25A-B12D-3955-E7419E2DBE8B}"/>
                </a:ext>
              </a:extLst>
            </p:cNvPr>
            <p:cNvSpPr/>
            <p:nvPr/>
          </p:nvSpPr>
          <p:spPr>
            <a:xfrm>
              <a:off x="5123050" y="2081225"/>
              <a:ext cx="163175" cy="331575"/>
            </a:xfrm>
            <a:custGeom>
              <a:avLst/>
              <a:gdLst/>
              <a:ahLst/>
              <a:cxnLst/>
              <a:rect l="l" t="t" r="r" b="b"/>
              <a:pathLst>
                <a:path w="6527" h="13263" extrusionOk="0">
                  <a:moveTo>
                    <a:pt x="2780" y="0"/>
                  </a:moveTo>
                  <a:lnTo>
                    <a:pt x="1" y="5221"/>
                  </a:lnTo>
                  <a:lnTo>
                    <a:pt x="296" y="6484"/>
                  </a:lnTo>
                  <a:lnTo>
                    <a:pt x="506" y="7284"/>
                  </a:lnTo>
                  <a:lnTo>
                    <a:pt x="801" y="8168"/>
                  </a:lnTo>
                  <a:lnTo>
                    <a:pt x="1096" y="9010"/>
                  </a:lnTo>
                  <a:lnTo>
                    <a:pt x="1432" y="9894"/>
                  </a:lnTo>
                  <a:lnTo>
                    <a:pt x="2148" y="11578"/>
                  </a:lnTo>
                  <a:lnTo>
                    <a:pt x="2948" y="13262"/>
                  </a:lnTo>
                  <a:lnTo>
                    <a:pt x="6527" y="12757"/>
                  </a:lnTo>
                  <a:lnTo>
                    <a:pt x="5601" y="10820"/>
                  </a:lnTo>
                  <a:lnTo>
                    <a:pt x="4590" y="8589"/>
                  </a:lnTo>
                  <a:lnTo>
                    <a:pt x="4127" y="7410"/>
                  </a:lnTo>
                  <a:lnTo>
                    <a:pt x="3748" y="6273"/>
                  </a:lnTo>
                  <a:lnTo>
                    <a:pt x="3411" y="5137"/>
                  </a:lnTo>
                  <a:lnTo>
                    <a:pt x="3201" y="4042"/>
                  </a:lnTo>
                  <a:lnTo>
                    <a:pt x="2990" y="2947"/>
                  </a:lnTo>
                  <a:lnTo>
                    <a:pt x="2906" y="1937"/>
                  </a:lnTo>
                  <a:lnTo>
                    <a:pt x="2822" y="926"/>
                  </a:lnTo>
                  <a:lnTo>
                    <a:pt x="2780"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1" name="Google Shape;4531;p50">
              <a:extLst>
                <a:ext uri="{FF2B5EF4-FFF2-40B4-BE49-F238E27FC236}">
                  <a16:creationId xmlns:a16="http://schemas.microsoft.com/office/drawing/2014/main" id="{B89F4FD5-8015-1CED-003D-CF51F907A580}"/>
                </a:ext>
              </a:extLst>
            </p:cNvPr>
            <p:cNvSpPr/>
            <p:nvPr/>
          </p:nvSpPr>
          <p:spPr>
            <a:xfrm>
              <a:off x="5243050" y="1968600"/>
              <a:ext cx="206325" cy="419975"/>
            </a:xfrm>
            <a:custGeom>
              <a:avLst/>
              <a:gdLst/>
              <a:ahLst/>
              <a:cxnLst/>
              <a:rect l="l" t="t" r="r" b="b"/>
              <a:pathLst>
                <a:path w="8253" h="16799" extrusionOk="0">
                  <a:moveTo>
                    <a:pt x="422" y="0"/>
                  </a:moveTo>
                  <a:lnTo>
                    <a:pt x="43" y="758"/>
                  </a:lnTo>
                  <a:lnTo>
                    <a:pt x="1" y="2232"/>
                  </a:lnTo>
                  <a:lnTo>
                    <a:pt x="43" y="2989"/>
                  </a:lnTo>
                  <a:lnTo>
                    <a:pt x="85" y="3831"/>
                  </a:lnTo>
                  <a:lnTo>
                    <a:pt x="169" y="4673"/>
                  </a:lnTo>
                  <a:lnTo>
                    <a:pt x="295" y="5558"/>
                  </a:lnTo>
                  <a:lnTo>
                    <a:pt x="464" y="6442"/>
                  </a:lnTo>
                  <a:lnTo>
                    <a:pt x="674" y="7368"/>
                  </a:lnTo>
                  <a:lnTo>
                    <a:pt x="1011" y="8547"/>
                  </a:lnTo>
                  <a:lnTo>
                    <a:pt x="1432" y="9810"/>
                  </a:lnTo>
                  <a:lnTo>
                    <a:pt x="1937" y="11073"/>
                  </a:lnTo>
                  <a:lnTo>
                    <a:pt x="2443" y="12336"/>
                  </a:lnTo>
                  <a:lnTo>
                    <a:pt x="3032" y="13557"/>
                  </a:lnTo>
                  <a:lnTo>
                    <a:pt x="3579" y="14736"/>
                  </a:lnTo>
                  <a:lnTo>
                    <a:pt x="4674" y="16799"/>
                  </a:lnTo>
                  <a:lnTo>
                    <a:pt x="8253" y="16294"/>
                  </a:lnTo>
                  <a:lnTo>
                    <a:pt x="7579" y="14989"/>
                  </a:lnTo>
                  <a:lnTo>
                    <a:pt x="6821" y="13431"/>
                  </a:lnTo>
                  <a:lnTo>
                    <a:pt x="5937" y="11578"/>
                  </a:lnTo>
                  <a:lnTo>
                    <a:pt x="4969" y="9473"/>
                  </a:lnTo>
                  <a:lnTo>
                    <a:pt x="4674" y="8799"/>
                  </a:lnTo>
                  <a:lnTo>
                    <a:pt x="4421" y="8126"/>
                  </a:lnTo>
                  <a:lnTo>
                    <a:pt x="4000" y="6821"/>
                  </a:lnTo>
                  <a:lnTo>
                    <a:pt x="3706" y="5558"/>
                  </a:lnTo>
                  <a:lnTo>
                    <a:pt x="3453" y="4295"/>
                  </a:lnTo>
                  <a:lnTo>
                    <a:pt x="422"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2" name="Google Shape;4532;p50">
              <a:extLst>
                <a:ext uri="{FF2B5EF4-FFF2-40B4-BE49-F238E27FC236}">
                  <a16:creationId xmlns:a16="http://schemas.microsoft.com/office/drawing/2014/main" id="{2BCEBB64-0825-483F-A66B-5777531AA9C1}"/>
                </a:ext>
              </a:extLst>
            </p:cNvPr>
            <p:cNvSpPr/>
            <p:nvPr/>
          </p:nvSpPr>
          <p:spPr>
            <a:xfrm>
              <a:off x="5022025" y="2295925"/>
              <a:ext cx="103175" cy="140025"/>
            </a:xfrm>
            <a:custGeom>
              <a:avLst/>
              <a:gdLst/>
              <a:ahLst/>
              <a:cxnLst/>
              <a:rect l="l" t="t" r="r" b="b"/>
              <a:pathLst>
                <a:path w="4127" h="5601" extrusionOk="0">
                  <a:moveTo>
                    <a:pt x="2232" y="1"/>
                  </a:moveTo>
                  <a:lnTo>
                    <a:pt x="0" y="4169"/>
                  </a:lnTo>
                  <a:lnTo>
                    <a:pt x="547" y="5601"/>
                  </a:lnTo>
                  <a:lnTo>
                    <a:pt x="4126" y="5095"/>
                  </a:lnTo>
                  <a:lnTo>
                    <a:pt x="3453" y="3622"/>
                  </a:lnTo>
                  <a:lnTo>
                    <a:pt x="3074" y="2695"/>
                  </a:lnTo>
                  <a:lnTo>
                    <a:pt x="2737" y="1769"/>
                  </a:lnTo>
                  <a:lnTo>
                    <a:pt x="2484" y="885"/>
                  </a:lnTo>
                  <a:lnTo>
                    <a:pt x="2232" y="1"/>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3" name="Google Shape;4533;p50">
              <a:extLst>
                <a:ext uri="{FF2B5EF4-FFF2-40B4-BE49-F238E27FC236}">
                  <a16:creationId xmlns:a16="http://schemas.microsoft.com/office/drawing/2014/main" id="{4DCA4CFB-6097-C9CD-F9F0-EB35A506B5AD}"/>
                </a:ext>
              </a:extLst>
            </p:cNvPr>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F9F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4" name="Google Shape;4534;p50">
              <a:extLst>
                <a:ext uri="{FF2B5EF4-FFF2-40B4-BE49-F238E27FC236}">
                  <a16:creationId xmlns:a16="http://schemas.microsoft.com/office/drawing/2014/main" id="{B4CF3358-846B-B580-8860-E07CBE06AD5E}"/>
                </a:ext>
              </a:extLst>
            </p:cNvPr>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B5B5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5" name="Google Shape;4535;p50">
              <a:extLst>
                <a:ext uri="{FF2B5EF4-FFF2-40B4-BE49-F238E27FC236}">
                  <a16:creationId xmlns:a16="http://schemas.microsoft.com/office/drawing/2014/main" id="{EDCBC92F-924D-3309-6DBF-A197AE0C4C9B}"/>
                </a:ext>
              </a:extLst>
            </p:cNvPr>
            <p:cNvSpPr/>
            <p:nvPr/>
          </p:nvSpPr>
          <p:spPr>
            <a:xfrm>
              <a:off x="5243050" y="2018050"/>
              <a:ext cx="241075" cy="338950"/>
            </a:xfrm>
            <a:custGeom>
              <a:avLst/>
              <a:gdLst/>
              <a:ahLst/>
              <a:cxnLst/>
              <a:rect l="l" t="t" r="r" b="b"/>
              <a:pathLst>
                <a:path w="9643" h="13558" extrusionOk="0">
                  <a:moveTo>
                    <a:pt x="1" y="1"/>
                  </a:moveTo>
                  <a:lnTo>
                    <a:pt x="169" y="759"/>
                  </a:lnTo>
                  <a:lnTo>
                    <a:pt x="422" y="1559"/>
                  </a:lnTo>
                  <a:lnTo>
                    <a:pt x="758" y="2443"/>
                  </a:lnTo>
                  <a:lnTo>
                    <a:pt x="1179" y="3411"/>
                  </a:lnTo>
                  <a:lnTo>
                    <a:pt x="1685" y="4422"/>
                  </a:lnTo>
                  <a:lnTo>
                    <a:pt x="2232" y="5432"/>
                  </a:lnTo>
                  <a:lnTo>
                    <a:pt x="2906" y="6485"/>
                  </a:lnTo>
                  <a:lnTo>
                    <a:pt x="3621" y="7579"/>
                  </a:lnTo>
                  <a:lnTo>
                    <a:pt x="4379" y="8632"/>
                  </a:lnTo>
                  <a:lnTo>
                    <a:pt x="5179" y="9600"/>
                  </a:lnTo>
                  <a:lnTo>
                    <a:pt x="5937" y="10484"/>
                  </a:lnTo>
                  <a:lnTo>
                    <a:pt x="6695" y="11284"/>
                  </a:lnTo>
                  <a:lnTo>
                    <a:pt x="7453" y="12042"/>
                  </a:lnTo>
                  <a:lnTo>
                    <a:pt x="8169" y="12632"/>
                  </a:lnTo>
                  <a:lnTo>
                    <a:pt x="8884" y="13179"/>
                  </a:lnTo>
                  <a:lnTo>
                    <a:pt x="9516" y="13558"/>
                  </a:lnTo>
                  <a:lnTo>
                    <a:pt x="9600" y="13305"/>
                  </a:lnTo>
                  <a:lnTo>
                    <a:pt x="9642" y="13011"/>
                  </a:lnTo>
                  <a:lnTo>
                    <a:pt x="9642" y="12674"/>
                  </a:lnTo>
                  <a:lnTo>
                    <a:pt x="9600" y="12295"/>
                  </a:lnTo>
                  <a:lnTo>
                    <a:pt x="9558" y="11874"/>
                  </a:lnTo>
                  <a:lnTo>
                    <a:pt x="9432" y="11411"/>
                  </a:lnTo>
                  <a:lnTo>
                    <a:pt x="9095" y="10400"/>
                  </a:lnTo>
                  <a:lnTo>
                    <a:pt x="8632" y="9306"/>
                  </a:lnTo>
                  <a:lnTo>
                    <a:pt x="8042" y="8085"/>
                  </a:lnTo>
                  <a:lnTo>
                    <a:pt x="7326" y="6864"/>
                  </a:lnTo>
                  <a:lnTo>
                    <a:pt x="6484" y="5600"/>
                  </a:lnTo>
                  <a:lnTo>
                    <a:pt x="5558" y="4337"/>
                  </a:lnTo>
                  <a:lnTo>
                    <a:pt x="4632" y="3243"/>
                  </a:lnTo>
                  <a:lnTo>
                    <a:pt x="3748" y="2274"/>
                  </a:lnTo>
                  <a:lnTo>
                    <a:pt x="2864" y="1474"/>
                  </a:lnTo>
                  <a:lnTo>
                    <a:pt x="2022" y="801"/>
                  </a:lnTo>
                  <a:lnTo>
                    <a:pt x="1643" y="548"/>
                  </a:lnTo>
                  <a:lnTo>
                    <a:pt x="1264" y="338"/>
                  </a:lnTo>
                  <a:lnTo>
                    <a:pt x="927" y="169"/>
                  </a:lnTo>
                  <a:lnTo>
                    <a:pt x="590" y="43"/>
                  </a:lnTo>
                  <a:lnTo>
                    <a:pt x="295" y="1"/>
                  </a:lnTo>
                  <a:close/>
                </a:path>
              </a:pathLst>
            </a:custGeom>
            <a:solidFill>
              <a:srgbClr val="DCD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6" name="Google Shape;4536;p50">
              <a:extLst>
                <a:ext uri="{FF2B5EF4-FFF2-40B4-BE49-F238E27FC236}">
                  <a16:creationId xmlns:a16="http://schemas.microsoft.com/office/drawing/2014/main" id="{EA26B59D-351E-38D2-B4B6-7768AEFF9905}"/>
                </a:ext>
              </a:extLst>
            </p:cNvPr>
            <p:cNvSpPr/>
            <p:nvPr/>
          </p:nvSpPr>
          <p:spPr>
            <a:xfrm>
              <a:off x="5272525" y="1693875"/>
              <a:ext cx="105275" cy="348425"/>
            </a:xfrm>
            <a:custGeom>
              <a:avLst/>
              <a:gdLst/>
              <a:ahLst/>
              <a:cxnLst/>
              <a:rect l="l" t="t" r="r" b="b"/>
              <a:pathLst>
                <a:path w="4211" h="13937" extrusionOk="0">
                  <a:moveTo>
                    <a:pt x="1432" y="0"/>
                  </a:moveTo>
                  <a:lnTo>
                    <a:pt x="1264" y="42"/>
                  </a:lnTo>
                  <a:lnTo>
                    <a:pt x="1221" y="85"/>
                  </a:lnTo>
                  <a:lnTo>
                    <a:pt x="1179" y="169"/>
                  </a:lnTo>
                  <a:lnTo>
                    <a:pt x="1221" y="211"/>
                  </a:lnTo>
                  <a:lnTo>
                    <a:pt x="1264" y="295"/>
                  </a:lnTo>
                  <a:lnTo>
                    <a:pt x="1558" y="716"/>
                  </a:lnTo>
                  <a:lnTo>
                    <a:pt x="1853" y="1137"/>
                  </a:lnTo>
                  <a:lnTo>
                    <a:pt x="2064" y="1558"/>
                  </a:lnTo>
                  <a:lnTo>
                    <a:pt x="2232" y="1979"/>
                  </a:lnTo>
                  <a:lnTo>
                    <a:pt x="2316" y="2442"/>
                  </a:lnTo>
                  <a:lnTo>
                    <a:pt x="2400" y="2905"/>
                  </a:lnTo>
                  <a:lnTo>
                    <a:pt x="2442" y="3411"/>
                  </a:lnTo>
                  <a:lnTo>
                    <a:pt x="2442" y="3916"/>
                  </a:lnTo>
                  <a:lnTo>
                    <a:pt x="2400" y="4253"/>
                  </a:lnTo>
                  <a:lnTo>
                    <a:pt x="2316" y="4590"/>
                  </a:lnTo>
                  <a:lnTo>
                    <a:pt x="2232" y="4926"/>
                  </a:lnTo>
                  <a:lnTo>
                    <a:pt x="2182" y="5042"/>
                  </a:lnTo>
                  <a:lnTo>
                    <a:pt x="2182" y="5042"/>
                  </a:lnTo>
                  <a:lnTo>
                    <a:pt x="2106" y="5011"/>
                  </a:lnTo>
                  <a:lnTo>
                    <a:pt x="1558" y="4884"/>
                  </a:lnTo>
                  <a:lnTo>
                    <a:pt x="1053" y="4842"/>
                  </a:lnTo>
                  <a:lnTo>
                    <a:pt x="800" y="4884"/>
                  </a:lnTo>
                  <a:lnTo>
                    <a:pt x="590" y="4926"/>
                  </a:lnTo>
                  <a:lnTo>
                    <a:pt x="379" y="5011"/>
                  </a:lnTo>
                  <a:lnTo>
                    <a:pt x="211" y="5137"/>
                  </a:lnTo>
                  <a:lnTo>
                    <a:pt x="85" y="5305"/>
                  </a:lnTo>
                  <a:lnTo>
                    <a:pt x="43" y="5516"/>
                  </a:lnTo>
                  <a:lnTo>
                    <a:pt x="0" y="5768"/>
                  </a:lnTo>
                  <a:lnTo>
                    <a:pt x="0" y="6021"/>
                  </a:lnTo>
                  <a:lnTo>
                    <a:pt x="43" y="6232"/>
                  </a:lnTo>
                  <a:lnTo>
                    <a:pt x="85" y="6400"/>
                  </a:lnTo>
                  <a:lnTo>
                    <a:pt x="211" y="6568"/>
                  </a:lnTo>
                  <a:lnTo>
                    <a:pt x="337" y="6695"/>
                  </a:lnTo>
                  <a:lnTo>
                    <a:pt x="506" y="6821"/>
                  </a:lnTo>
                  <a:lnTo>
                    <a:pt x="674" y="6905"/>
                  </a:lnTo>
                  <a:lnTo>
                    <a:pt x="1053" y="7074"/>
                  </a:lnTo>
                  <a:lnTo>
                    <a:pt x="1474" y="7116"/>
                  </a:lnTo>
                  <a:lnTo>
                    <a:pt x="1937" y="7074"/>
                  </a:lnTo>
                  <a:lnTo>
                    <a:pt x="2358" y="6947"/>
                  </a:lnTo>
                  <a:lnTo>
                    <a:pt x="2633" y="6797"/>
                  </a:lnTo>
                  <a:lnTo>
                    <a:pt x="2653" y="6863"/>
                  </a:lnTo>
                  <a:lnTo>
                    <a:pt x="2737" y="7284"/>
                  </a:lnTo>
                  <a:lnTo>
                    <a:pt x="2779" y="7789"/>
                  </a:lnTo>
                  <a:lnTo>
                    <a:pt x="2779" y="8252"/>
                  </a:lnTo>
                  <a:lnTo>
                    <a:pt x="2695" y="8800"/>
                  </a:lnTo>
                  <a:lnTo>
                    <a:pt x="2611" y="9305"/>
                  </a:lnTo>
                  <a:lnTo>
                    <a:pt x="2442" y="9810"/>
                  </a:lnTo>
                  <a:lnTo>
                    <a:pt x="2106" y="10863"/>
                  </a:lnTo>
                  <a:lnTo>
                    <a:pt x="1685" y="11831"/>
                  </a:lnTo>
                  <a:lnTo>
                    <a:pt x="1264" y="12715"/>
                  </a:lnTo>
                  <a:lnTo>
                    <a:pt x="927" y="13389"/>
                  </a:lnTo>
                  <a:lnTo>
                    <a:pt x="885" y="13473"/>
                  </a:lnTo>
                  <a:lnTo>
                    <a:pt x="885" y="13557"/>
                  </a:lnTo>
                  <a:lnTo>
                    <a:pt x="1011" y="13684"/>
                  </a:lnTo>
                  <a:lnTo>
                    <a:pt x="1221" y="13768"/>
                  </a:lnTo>
                  <a:lnTo>
                    <a:pt x="1432" y="13852"/>
                  </a:lnTo>
                  <a:lnTo>
                    <a:pt x="1727" y="13894"/>
                  </a:lnTo>
                  <a:lnTo>
                    <a:pt x="1979" y="13936"/>
                  </a:lnTo>
                  <a:lnTo>
                    <a:pt x="2190" y="13894"/>
                  </a:lnTo>
                  <a:lnTo>
                    <a:pt x="2232" y="13852"/>
                  </a:lnTo>
                  <a:lnTo>
                    <a:pt x="2316" y="13768"/>
                  </a:lnTo>
                  <a:lnTo>
                    <a:pt x="2737" y="12968"/>
                  </a:lnTo>
                  <a:lnTo>
                    <a:pt x="3200" y="11957"/>
                  </a:lnTo>
                  <a:lnTo>
                    <a:pt x="3663" y="10863"/>
                  </a:lnTo>
                  <a:lnTo>
                    <a:pt x="3832" y="10273"/>
                  </a:lnTo>
                  <a:lnTo>
                    <a:pt x="4000" y="9684"/>
                  </a:lnTo>
                  <a:lnTo>
                    <a:pt x="4127" y="9094"/>
                  </a:lnTo>
                  <a:lnTo>
                    <a:pt x="4211" y="8547"/>
                  </a:lnTo>
                  <a:lnTo>
                    <a:pt x="4211" y="7958"/>
                  </a:lnTo>
                  <a:lnTo>
                    <a:pt x="4211" y="7410"/>
                  </a:lnTo>
                  <a:lnTo>
                    <a:pt x="4084" y="6905"/>
                  </a:lnTo>
                  <a:lnTo>
                    <a:pt x="3916" y="6442"/>
                  </a:lnTo>
                  <a:lnTo>
                    <a:pt x="3663" y="5979"/>
                  </a:lnTo>
                  <a:lnTo>
                    <a:pt x="3543" y="5859"/>
                  </a:lnTo>
                  <a:lnTo>
                    <a:pt x="3663" y="5642"/>
                  </a:lnTo>
                  <a:lnTo>
                    <a:pt x="3832" y="5179"/>
                  </a:lnTo>
                  <a:lnTo>
                    <a:pt x="3916" y="4716"/>
                  </a:lnTo>
                  <a:lnTo>
                    <a:pt x="3958" y="4253"/>
                  </a:lnTo>
                  <a:lnTo>
                    <a:pt x="3958" y="3747"/>
                  </a:lnTo>
                  <a:lnTo>
                    <a:pt x="3874" y="3242"/>
                  </a:lnTo>
                  <a:lnTo>
                    <a:pt x="3790" y="2737"/>
                  </a:lnTo>
                  <a:lnTo>
                    <a:pt x="3621" y="2274"/>
                  </a:lnTo>
                  <a:lnTo>
                    <a:pt x="3453" y="1769"/>
                  </a:lnTo>
                  <a:lnTo>
                    <a:pt x="3242" y="1348"/>
                  </a:lnTo>
                  <a:lnTo>
                    <a:pt x="3032" y="927"/>
                  </a:lnTo>
                  <a:lnTo>
                    <a:pt x="2821" y="548"/>
                  </a:lnTo>
                  <a:lnTo>
                    <a:pt x="2569" y="211"/>
                  </a:lnTo>
                  <a:lnTo>
                    <a:pt x="2400" y="127"/>
                  </a:lnTo>
                  <a:lnTo>
                    <a:pt x="2190" y="42"/>
                  </a:lnTo>
                  <a:lnTo>
                    <a:pt x="1937"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7" name="Google Shape;4537;p50">
              <a:extLst>
                <a:ext uri="{FF2B5EF4-FFF2-40B4-BE49-F238E27FC236}">
                  <a16:creationId xmlns:a16="http://schemas.microsoft.com/office/drawing/2014/main" id="{7054971D-E810-4715-981C-CC3DA0C29AF2}"/>
                </a:ext>
              </a:extLst>
            </p:cNvPr>
            <p:cNvSpPr/>
            <p:nvPr/>
          </p:nvSpPr>
          <p:spPr>
            <a:xfrm>
              <a:off x="5375675" y="1737025"/>
              <a:ext cx="374750" cy="350525"/>
            </a:xfrm>
            <a:custGeom>
              <a:avLst/>
              <a:gdLst/>
              <a:ahLst/>
              <a:cxnLst/>
              <a:rect l="l" t="t" r="r" b="b"/>
              <a:pathLst>
                <a:path w="14990" h="14021" extrusionOk="0">
                  <a:moveTo>
                    <a:pt x="14063" y="1"/>
                  </a:moveTo>
                  <a:lnTo>
                    <a:pt x="13810" y="85"/>
                  </a:lnTo>
                  <a:lnTo>
                    <a:pt x="12547" y="632"/>
                  </a:lnTo>
                  <a:lnTo>
                    <a:pt x="11368" y="1222"/>
                  </a:lnTo>
                  <a:lnTo>
                    <a:pt x="10779" y="1516"/>
                  </a:lnTo>
                  <a:lnTo>
                    <a:pt x="10189" y="1853"/>
                  </a:lnTo>
                  <a:lnTo>
                    <a:pt x="9642" y="2232"/>
                  </a:lnTo>
                  <a:lnTo>
                    <a:pt x="9137" y="2611"/>
                  </a:lnTo>
                  <a:lnTo>
                    <a:pt x="8632" y="3032"/>
                  </a:lnTo>
                  <a:lnTo>
                    <a:pt x="8168" y="3495"/>
                  </a:lnTo>
                  <a:lnTo>
                    <a:pt x="7747" y="3958"/>
                  </a:lnTo>
                  <a:lnTo>
                    <a:pt x="7368" y="4463"/>
                  </a:lnTo>
                  <a:lnTo>
                    <a:pt x="7206" y="4728"/>
                  </a:lnTo>
                  <a:lnTo>
                    <a:pt x="7206" y="4728"/>
                  </a:lnTo>
                  <a:lnTo>
                    <a:pt x="7158" y="4716"/>
                  </a:lnTo>
                  <a:lnTo>
                    <a:pt x="6779" y="4674"/>
                  </a:lnTo>
                  <a:lnTo>
                    <a:pt x="6400" y="4632"/>
                  </a:lnTo>
                  <a:lnTo>
                    <a:pt x="6105" y="4632"/>
                  </a:lnTo>
                  <a:lnTo>
                    <a:pt x="5769" y="4674"/>
                  </a:lnTo>
                  <a:lnTo>
                    <a:pt x="5474" y="4758"/>
                  </a:lnTo>
                  <a:lnTo>
                    <a:pt x="5221" y="4842"/>
                  </a:lnTo>
                  <a:lnTo>
                    <a:pt x="4927" y="4969"/>
                  </a:lnTo>
                  <a:lnTo>
                    <a:pt x="4674" y="5137"/>
                  </a:lnTo>
                  <a:lnTo>
                    <a:pt x="4169" y="5474"/>
                  </a:lnTo>
                  <a:lnTo>
                    <a:pt x="3663" y="5937"/>
                  </a:lnTo>
                  <a:lnTo>
                    <a:pt x="3242" y="6442"/>
                  </a:lnTo>
                  <a:lnTo>
                    <a:pt x="2821" y="7032"/>
                  </a:lnTo>
                  <a:lnTo>
                    <a:pt x="2442" y="7663"/>
                  </a:lnTo>
                  <a:lnTo>
                    <a:pt x="2064" y="8337"/>
                  </a:lnTo>
                  <a:lnTo>
                    <a:pt x="1727" y="9010"/>
                  </a:lnTo>
                  <a:lnTo>
                    <a:pt x="1390" y="9726"/>
                  </a:lnTo>
                  <a:lnTo>
                    <a:pt x="843" y="11073"/>
                  </a:lnTo>
                  <a:lnTo>
                    <a:pt x="1" y="13389"/>
                  </a:lnTo>
                  <a:lnTo>
                    <a:pt x="1" y="13515"/>
                  </a:lnTo>
                  <a:lnTo>
                    <a:pt x="1" y="13600"/>
                  </a:lnTo>
                  <a:lnTo>
                    <a:pt x="43" y="13684"/>
                  </a:lnTo>
                  <a:lnTo>
                    <a:pt x="127" y="13768"/>
                  </a:lnTo>
                  <a:lnTo>
                    <a:pt x="337" y="13936"/>
                  </a:lnTo>
                  <a:lnTo>
                    <a:pt x="590" y="13979"/>
                  </a:lnTo>
                  <a:lnTo>
                    <a:pt x="843" y="14021"/>
                  </a:lnTo>
                  <a:lnTo>
                    <a:pt x="1137" y="13979"/>
                  </a:lnTo>
                  <a:lnTo>
                    <a:pt x="1222" y="13894"/>
                  </a:lnTo>
                  <a:lnTo>
                    <a:pt x="1348" y="13852"/>
                  </a:lnTo>
                  <a:lnTo>
                    <a:pt x="1432" y="13768"/>
                  </a:lnTo>
                  <a:lnTo>
                    <a:pt x="1474" y="13642"/>
                  </a:lnTo>
                  <a:lnTo>
                    <a:pt x="1895" y="12547"/>
                  </a:lnTo>
                  <a:lnTo>
                    <a:pt x="2358" y="11495"/>
                  </a:lnTo>
                  <a:lnTo>
                    <a:pt x="2864" y="10442"/>
                  </a:lnTo>
                  <a:lnTo>
                    <a:pt x="3369" y="9389"/>
                  </a:lnTo>
                  <a:lnTo>
                    <a:pt x="3579" y="8968"/>
                  </a:lnTo>
                  <a:lnTo>
                    <a:pt x="4042" y="8295"/>
                  </a:lnTo>
                  <a:lnTo>
                    <a:pt x="4632" y="7453"/>
                  </a:lnTo>
                  <a:lnTo>
                    <a:pt x="4927" y="6990"/>
                  </a:lnTo>
                  <a:lnTo>
                    <a:pt x="5305" y="6611"/>
                  </a:lnTo>
                  <a:lnTo>
                    <a:pt x="5642" y="6232"/>
                  </a:lnTo>
                  <a:lnTo>
                    <a:pt x="6021" y="5895"/>
                  </a:lnTo>
                  <a:lnTo>
                    <a:pt x="6358" y="5684"/>
                  </a:lnTo>
                  <a:lnTo>
                    <a:pt x="6695" y="5558"/>
                  </a:lnTo>
                  <a:lnTo>
                    <a:pt x="6787" y="5535"/>
                  </a:lnTo>
                  <a:lnTo>
                    <a:pt x="6787" y="5535"/>
                  </a:lnTo>
                  <a:lnTo>
                    <a:pt x="6737" y="5642"/>
                  </a:lnTo>
                  <a:lnTo>
                    <a:pt x="6484" y="6274"/>
                  </a:lnTo>
                  <a:lnTo>
                    <a:pt x="6274" y="6947"/>
                  </a:lnTo>
                  <a:lnTo>
                    <a:pt x="6232" y="7242"/>
                  </a:lnTo>
                  <a:lnTo>
                    <a:pt x="6232" y="7495"/>
                  </a:lnTo>
                  <a:lnTo>
                    <a:pt x="6316" y="7705"/>
                  </a:lnTo>
                  <a:lnTo>
                    <a:pt x="6442" y="7916"/>
                  </a:lnTo>
                  <a:lnTo>
                    <a:pt x="6611" y="8084"/>
                  </a:lnTo>
                  <a:lnTo>
                    <a:pt x="6821" y="8168"/>
                  </a:lnTo>
                  <a:lnTo>
                    <a:pt x="7032" y="8253"/>
                  </a:lnTo>
                  <a:lnTo>
                    <a:pt x="7284" y="8337"/>
                  </a:lnTo>
                  <a:lnTo>
                    <a:pt x="7832" y="8337"/>
                  </a:lnTo>
                  <a:lnTo>
                    <a:pt x="8084" y="8295"/>
                  </a:lnTo>
                  <a:lnTo>
                    <a:pt x="8337" y="8211"/>
                  </a:lnTo>
                  <a:lnTo>
                    <a:pt x="8589" y="8126"/>
                  </a:lnTo>
                  <a:lnTo>
                    <a:pt x="8800" y="7958"/>
                  </a:lnTo>
                  <a:lnTo>
                    <a:pt x="8968" y="7789"/>
                  </a:lnTo>
                  <a:lnTo>
                    <a:pt x="9137" y="7621"/>
                  </a:lnTo>
                  <a:lnTo>
                    <a:pt x="9347" y="7200"/>
                  </a:lnTo>
                  <a:lnTo>
                    <a:pt x="9432" y="6821"/>
                  </a:lnTo>
                  <a:lnTo>
                    <a:pt x="9474" y="6484"/>
                  </a:lnTo>
                  <a:lnTo>
                    <a:pt x="9389" y="6148"/>
                  </a:lnTo>
                  <a:lnTo>
                    <a:pt x="9263" y="5895"/>
                  </a:lnTo>
                  <a:lnTo>
                    <a:pt x="9095" y="5642"/>
                  </a:lnTo>
                  <a:lnTo>
                    <a:pt x="8842" y="5390"/>
                  </a:lnTo>
                  <a:lnTo>
                    <a:pt x="8547" y="5179"/>
                  </a:lnTo>
                  <a:lnTo>
                    <a:pt x="8499" y="5155"/>
                  </a:lnTo>
                  <a:lnTo>
                    <a:pt x="8499" y="5155"/>
                  </a:lnTo>
                  <a:lnTo>
                    <a:pt x="8589" y="5011"/>
                  </a:lnTo>
                  <a:lnTo>
                    <a:pt x="8842" y="4674"/>
                  </a:lnTo>
                  <a:lnTo>
                    <a:pt x="9137" y="4379"/>
                  </a:lnTo>
                  <a:lnTo>
                    <a:pt x="9726" y="3790"/>
                  </a:lnTo>
                  <a:lnTo>
                    <a:pt x="10316" y="3242"/>
                  </a:lnTo>
                  <a:lnTo>
                    <a:pt x="10821" y="2864"/>
                  </a:lnTo>
                  <a:lnTo>
                    <a:pt x="11326" y="2527"/>
                  </a:lnTo>
                  <a:lnTo>
                    <a:pt x="11873" y="2232"/>
                  </a:lnTo>
                  <a:lnTo>
                    <a:pt x="12421" y="1937"/>
                  </a:lnTo>
                  <a:lnTo>
                    <a:pt x="13600" y="1432"/>
                  </a:lnTo>
                  <a:lnTo>
                    <a:pt x="14736" y="969"/>
                  </a:lnTo>
                  <a:lnTo>
                    <a:pt x="14863" y="885"/>
                  </a:lnTo>
                  <a:lnTo>
                    <a:pt x="14947" y="801"/>
                  </a:lnTo>
                  <a:lnTo>
                    <a:pt x="14989" y="716"/>
                  </a:lnTo>
                  <a:lnTo>
                    <a:pt x="14989" y="632"/>
                  </a:lnTo>
                  <a:lnTo>
                    <a:pt x="14989" y="548"/>
                  </a:lnTo>
                  <a:lnTo>
                    <a:pt x="14947" y="464"/>
                  </a:lnTo>
                  <a:lnTo>
                    <a:pt x="14779" y="295"/>
                  </a:lnTo>
                  <a:lnTo>
                    <a:pt x="14568" y="127"/>
                  </a:lnTo>
                  <a:lnTo>
                    <a:pt x="14315" y="43"/>
                  </a:lnTo>
                  <a:lnTo>
                    <a:pt x="14063"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8" name="Google Shape;4538;p50">
              <a:extLst>
                <a:ext uri="{FF2B5EF4-FFF2-40B4-BE49-F238E27FC236}">
                  <a16:creationId xmlns:a16="http://schemas.microsoft.com/office/drawing/2014/main" id="{F676A1A5-3AA2-5ED8-CDCA-065EB9949FF2}"/>
                </a:ext>
              </a:extLst>
            </p:cNvPr>
            <p:cNvSpPr/>
            <p:nvPr/>
          </p:nvSpPr>
          <p:spPr>
            <a:xfrm>
              <a:off x="5438825" y="2019100"/>
              <a:ext cx="402100" cy="130550"/>
            </a:xfrm>
            <a:custGeom>
              <a:avLst/>
              <a:gdLst/>
              <a:ahLst/>
              <a:cxnLst/>
              <a:rect l="l" t="t" r="r" b="b"/>
              <a:pathLst>
                <a:path w="16084" h="5222" extrusionOk="0">
                  <a:moveTo>
                    <a:pt x="8421" y="1"/>
                  </a:moveTo>
                  <a:lnTo>
                    <a:pt x="8295" y="43"/>
                  </a:lnTo>
                  <a:lnTo>
                    <a:pt x="8211" y="127"/>
                  </a:lnTo>
                  <a:lnTo>
                    <a:pt x="7958" y="338"/>
                  </a:lnTo>
                  <a:lnTo>
                    <a:pt x="7790" y="548"/>
                  </a:lnTo>
                  <a:lnTo>
                    <a:pt x="7705" y="759"/>
                  </a:lnTo>
                  <a:lnTo>
                    <a:pt x="7663" y="969"/>
                  </a:lnTo>
                  <a:lnTo>
                    <a:pt x="7663" y="1138"/>
                  </a:lnTo>
                  <a:lnTo>
                    <a:pt x="7705" y="1348"/>
                  </a:lnTo>
                  <a:lnTo>
                    <a:pt x="7832" y="1559"/>
                  </a:lnTo>
                  <a:lnTo>
                    <a:pt x="7958" y="1727"/>
                  </a:lnTo>
                  <a:lnTo>
                    <a:pt x="8295" y="2064"/>
                  </a:lnTo>
                  <a:lnTo>
                    <a:pt x="8629" y="2277"/>
                  </a:lnTo>
                  <a:lnTo>
                    <a:pt x="8629" y="2277"/>
                  </a:lnTo>
                  <a:lnTo>
                    <a:pt x="8548" y="2359"/>
                  </a:lnTo>
                  <a:lnTo>
                    <a:pt x="8295" y="2611"/>
                  </a:lnTo>
                  <a:lnTo>
                    <a:pt x="7663" y="3117"/>
                  </a:lnTo>
                  <a:lnTo>
                    <a:pt x="6990" y="3538"/>
                  </a:lnTo>
                  <a:lnTo>
                    <a:pt x="6442" y="3832"/>
                  </a:lnTo>
                  <a:lnTo>
                    <a:pt x="6063" y="4001"/>
                  </a:lnTo>
                  <a:lnTo>
                    <a:pt x="5432" y="4169"/>
                  </a:lnTo>
                  <a:lnTo>
                    <a:pt x="4800" y="4338"/>
                  </a:lnTo>
                  <a:lnTo>
                    <a:pt x="4169" y="4422"/>
                  </a:lnTo>
                  <a:lnTo>
                    <a:pt x="3495" y="4506"/>
                  </a:lnTo>
                  <a:lnTo>
                    <a:pt x="2864" y="4506"/>
                  </a:lnTo>
                  <a:lnTo>
                    <a:pt x="2232" y="4464"/>
                  </a:lnTo>
                  <a:lnTo>
                    <a:pt x="1601" y="4338"/>
                  </a:lnTo>
                  <a:lnTo>
                    <a:pt x="927" y="4211"/>
                  </a:lnTo>
                  <a:lnTo>
                    <a:pt x="716" y="4169"/>
                  </a:lnTo>
                  <a:lnTo>
                    <a:pt x="464" y="4169"/>
                  </a:lnTo>
                  <a:lnTo>
                    <a:pt x="253" y="4253"/>
                  </a:lnTo>
                  <a:lnTo>
                    <a:pt x="85" y="4338"/>
                  </a:lnTo>
                  <a:lnTo>
                    <a:pt x="1" y="4422"/>
                  </a:lnTo>
                  <a:lnTo>
                    <a:pt x="1" y="4506"/>
                  </a:lnTo>
                  <a:lnTo>
                    <a:pt x="43" y="4548"/>
                  </a:lnTo>
                  <a:lnTo>
                    <a:pt x="169" y="4674"/>
                  </a:lnTo>
                  <a:lnTo>
                    <a:pt x="464" y="4801"/>
                  </a:lnTo>
                  <a:lnTo>
                    <a:pt x="1348" y="5011"/>
                  </a:lnTo>
                  <a:lnTo>
                    <a:pt x="2274" y="5137"/>
                  </a:lnTo>
                  <a:lnTo>
                    <a:pt x="3243" y="5222"/>
                  </a:lnTo>
                  <a:lnTo>
                    <a:pt x="4169" y="5222"/>
                  </a:lnTo>
                  <a:lnTo>
                    <a:pt x="5137" y="5137"/>
                  </a:lnTo>
                  <a:lnTo>
                    <a:pt x="6063" y="4969"/>
                  </a:lnTo>
                  <a:lnTo>
                    <a:pt x="6990" y="4674"/>
                  </a:lnTo>
                  <a:lnTo>
                    <a:pt x="7832" y="4338"/>
                  </a:lnTo>
                  <a:lnTo>
                    <a:pt x="8169" y="4169"/>
                  </a:lnTo>
                  <a:lnTo>
                    <a:pt x="8463" y="4001"/>
                  </a:lnTo>
                  <a:lnTo>
                    <a:pt x="8800" y="3790"/>
                  </a:lnTo>
                  <a:lnTo>
                    <a:pt x="9095" y="3538"/>
                  </a:lnTo>
                  <a:lnTo>
                    <a:pt x="9390" y="3285"/>
                  </a:lnTo>
                  <a:lnTo>
                    <a:pt x="9642" y="2990"/>
                  </a:lnTo>
                  <a:lnTo>
                    <a:pt x="9747" y="2868"/>
                  </a:lnTo>
                  <a:lnTo>
                    <a:pt x="9747" y="2868"/>
                  </a:lnTo>
                  <a:lnTo>
                    <a:pt x="10021" y="2990"/>
                  </a:lnTo>
                  <a:lnTo>
                    <a:pt x="10400" y="3074"/>
                  </a:lnTo>
                  <a:lnTo>
                    <a:pt x="10779" y="3159"/>
                  </a:lnTo>
                  <a:lnTo>
                    <a:pt x="11158" y="3243"/>
                  </a:lnTo>
                  <a:lnTo>
                    <a:pt x="11958" y="3285"/>
                  </a:lnTo>
                  <a:lnTo>
                    <a:pt x="12716" y="3243"/>
                  </a:lnTo>
                  <a:lnTo>
                    <a:pt x="13516" y="3159"/>
                  </a:lnTo>
                  <a:lnTo>
                    <a:pt x="14316" y="3032"/>
                  </a:lnTo>
                  <a:lnTo>
                    <a:pt x="15831" y="2696"/>
                  </a:lnTo>
                  <a:lnTo>
                    <a:pt x="15958" y="2653"/>
                  </a:lnTo>
                  <a:lnTo>
                    <a:pt x="16042" y="2611"/>
                  </a:lnTo>
                  <a:lnTo>
                    <a:pt x="16084" y="2527"/>
                  </a:lnTo>
                  <a:lnTo>
                    <a:pt x="16084" y="2485"/>
                  </a:lnTo>
                  <a:lnTo>
                    <a:pt x="16000" y="2359"/>
                  </a:lnTo>
                  <a:lnTo>
                    <a:pt x="15789" y="2232"/>
                  </a:lnTo>
                  <a:lnTo>
                    <a:pt x="15579" y="2148"/>
                  </a:lnTo>
                  <a:lnTo>
                    <a:pt x="15326" y="2064"/>
                  </a:lnTo>
                  <a:lnTo>
                    <a:pt x="15073" y="2022"/>
                  </a:lnTo>
                  <a:lnTo>
                    <a:pt x="14863" y="2022"/>
                  </a:lnTo>
                  <a:lnTo>
                    <a:pt x="14105" y="2232"/>
                  </a:lnTo>
                  <a:lnTo>
                    <a:pt x="13474" y="2401"/>
                  </a:lnTo>
                  <a:lnTo>
                    <a:pt x="13137" y="2485"/>
                  </a:lnTo>
                  <a:lnTo>
                    <a:pt x="12505" y="2485"/>
                  </a:lnTo>
                  <a:lnTo>
                    <a:pt x="12210" y="2443"/>
                  </a:lnTo>
                  <a:lnTo>
                    <a:pt x="11916" y="2401"/>
                  </a:lnTo>
                  <a:lnTo>
                    <a:pt x="11621" y="2317"/>
                  </a:lnTo>
                  <a:lnTo>
                    <a:pt x="11326" y="2190"/>
                  </a:lnTo>
                  <a:lnTo>
                    <a:pt x="11032" y="2064"/>
                  </a:lnTo>
                  <a:lnTo>
                    <a:pt x="10737" y="1896"/>
                  </a:lnTo>
                  <a:lnTo>
                    <a:pt x="10484" y="1727"/>
                  </a:lnTo>
                  <a:lnTo>
                    <a:pt x="10309" y="1565"/>
                  </a:lnTo>
                  <a:lnTo>
                    <a:pt x="10316" y="1517"/>
                  </a:lnTo>
                  <a:lnTo>
                    <a:pt x="10274" y="1222"/>
                  </a:lnTo>
                  <a:lnTo>
                    <a:pt x="10147" y="927"/>
                  </a:lnTo>
                  <a:lnTo>
                    <a:pt x="9937" y="633"/>
                  </a:lnTo>
                  <a:lnTo>
                    <a:pt x="9600" y="380"/>
                  </a:lnTo>
                  <a:lnTo>
                    <a:pt x="9221" y="169"/>
                  </a:lnTo>
                  <a:lnTo>
                    <a:pt x="8969" y="85"/>
                  </a:lnTo>
                  <a:lnTo>
                    <a:pt x="8716"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9" name="Google Shape;4539;p50">
              <a:extLst>
                <a:ext uri="{FF2B5EF4-FFF2-40B4-BE49-F238E27FC236}">
                  <a16:creationId xmlns:a16="http://schemas.microsoft.com/office/drawing/2014/main" id="{D37C650B-7EAE-9C3A-E246-A570B58A9A74}"/>
                </a:ext>
              </a:extLst>
            </p:cNvPr>
            <p:cNvSpPr/>
            <p:nvPr/>
          </p:nvSpPr>
          <p:spPr>
            <a:xfrm>
              <a:off x="5530400" y="2169625"/>
              <a:ext cx="298950" cy="129500"/>
            </a:xfrm>
            <a:custGeom>
              <a:avLst/>
              <a:gdLst/>
              <a:ahLst/>
              <a:cxnLst/>
              <a:rect l="l" t="t" r="r" b="b"/>
              <a:pathLst>
                <a:path w="11958" h="5180" extrusionOk="0">
                  <a:moveTo>
                    <a:pt x="3032" y="1"/>
                  </a:moveTo>
                  <a:lnTo>
                    <a:pt x="2527" y="43"/>
                  </a:lnTo>
                  <a:lnTo>
                    <a:pt x="2064" y="85"/>
                  </a:lnTo>
                  <a:lnTo>
                    <a:pt x="1643" y="211"/>
                  </a:lnTo>
                  <a:lnTo>
                    <a:pt x="1179" y="337"/>
                  </a:lnTo>
                  <a:lnTo>
                    <a:pt x="758" y="506"/>
                  </a:lnTo>
                  <a:lnTo>
                    <a:pt x="380" y="674"/>
                  </a:lnTo>
                  <a:lnTo>
                    <a:pt x="43" y="927"/>
                  </a:lnTo>
                  <a:lnTo>
                    <a:pt x="1" y="969"/>
                  </a:lnTo>
                  <a:lnTo>
                    <a:pt x="1" y="1011"/>
                  </a:lnTo>
                  <a:lnTo>
                    <a:pt x="85" y="1095"/>
                  </a:lnTo>
                  <a:lnTo>
                    <a:pt x="253" y="1222"/>
                  </a:lnTo>
                  <a:lnTo>
                    <a:pt x="464" y="1306"/>
                  </a:lnTo>
                  <a:lnTo>
                    <a:pt x="716" y="1348"/>
                  </a:lnTo>
                  <a:lnTo>
                    <a:pt x="1011" y="1390"/>
                  </a:lnTo>
                  <a:lnTo>
                    <a:pt x="1222" y="1390"/>
                  </a:lnTo>
                  <a:lnTo>
                    <a:pt x="1390" y="1306"/>
                  </a:lnTo>
                  <a:lnTo>
                    <a:pt x="1811" y="1095"/>
                  </a:lnTo>
                  <a:lnTo>
                    <a:pt x="2190" y="927"/>
                  </a:lnTo>
                  <a:lnTo>
                    <a:pt x="2611" y="843"/>
                  </a:lnTo>
                  <a:lnTo>
                    <a:pt x="3032" y="758"/>
                  </a:lnTo>
                  <a:lnTo>
                    <a:pt x="3411" y="716"/>
                  </a:lnTo>
                  <a:lnTo>
                    <a:pt x="3832" y="716"/>
                  </a:lnTo>
                  <a:lnTo>
                    <a:pt x="4253" y="758"/>
                  </a:lnTo>
                  <a:lnTo>
                    <a:pt x="4674" y="843"/>
                  </a:lnTo>
                  <a:lnTo>
                    <a:pt x="5306" y="1095"/>
                  </a:lnTo>
                  <a:lnTo>
                    <a:pt x="5811" y="1348"/>
                  </a:lnTo>
                  <a:lnTo>
                    <a:pt x="6190" y="1601"/>
                  </a:lnTo>
                  <a:lnTo>
                    <a:pt x="6316" y="1727"/>
                  </a:lnTo>
                  <a:lnTo>
                    <a:pt x="6442" y="1895"/>
                  </a:lnTo>
                  <a:lnTo>
                    <a:pt x="6527" y="2022"/>
                  </a:lnTo>
                  <a:lnTo>
                    <a:pt x="6533" y="2046"/>
                  </a:lnTo>
                  <a:lnTo>
                    <a:pt x="6533" y="2046"/>
                  </a:lnTo>
                  <a:lnTo>
                    <a:pt x="6442" y="2064"/>
                  </a:lnTo>
                  <a:lnTo>
                    <a:pt x="6232" y="2148"/>
                  </a:lnTo>
                  <a:lnTo>
                    <a:pt x="6021" y="2274"/>
                  </a:lnTo>
                  <a:lnTo>
                    <a:pt x="5811" y="2358"/>
                  </a:lnTo>
                  <a:lnTo>
                    <a:pt x="5642" y="2527"/>
                  </a:lnTo>
                  <a:lnTo>
                    <a:pt x="5432" y="2737"/>
                  </a:lnTo>
                  <a:lnTo>
                    <a:pt x="5306" y="2948"/>
                  </a:lnTo>
                  <a:lnTo>
                    <a:pt x="5137" y="3200"/>
                  </a:lnTo>
                  <a:lnTo>
                    <a:pt x="5137" y="3285"/>
                  </a:lnTo>
                  <a:lnTo>
                    <a:pt x="5137" y="3369"/>
                  </a:lnTo>
                  <a:lnTo>
                    <a:pt x="5179" y="3411"/>
                  </a:lnTo>
                  <a:lnTo>
                    <a:pt x="5263" y="3495"/>
                  </a:lnTo>
                  <a:lnTo>
                    <a:pt x="5432" y="3579"/>
                  </a:lnTo>
                  <a:lnTo>
                    <a:pt x="5600" y="3621"/>
                  </a:lnTo>
                  <a:lnTo>
                    <a:pt x="5937" y="3706"/>
                  </a:lnTo>
                  <a:lnTo>
                    <a:pt x="6611" y="3706"/>
                  </a:lnTo>
                  <a:lnTo>
                    <a:pt x="6905" y="3621"/>
                  </a:lnTo>
                  <a:lnTo>
                    <a:pt x="7158" y="3495"/>
                  </a:lnTo>
                  <a:lnTo>
                    <a:pt x="7411" y="3369"/>
                  </a:lnTo>
                  <a:lnTo>
                    <a:pt x="7621" y="3158"/>
                  </a:lnTo>
                  <a:lnTo>
                    <a:pt x="7790" y="2990"/>
                  </a:lnTo>
                  <a:lnTo>
                    <a:pt x="7828" y="2875"/>
                  </a:lnTo>
                  <a:lnTo>
                    <a:pt x="8042" y="2906"/>
                  </a:lnTo>
                  <a:lnTo>
                    <a:pt x="8337" y="3032"/>
                  </a:lnTo>
                  <a:lnTo>
                    <a:pt x="8632" y="3158"/>
                  </a:lnTo>
                  <a:lnTo>
                    <a:pt x="8926" y="3369"/>
                  </a:lnTo>
                  <a:lnTo>
                    <a:pt x="9221" y="3579"/>
                  </a:lnTo>
                  <a:lnTo>
                    <a:pt x="9768" y="4042"/>
                  </a:lnTo>
                  <a:lnTo>
                    <a:pt x="10232" y="4506"/>
                  </a:lnTo>
                  <a:lnTo>
                    <a:pt x="10568" y="4927"/>
                  </a:lnTo>
                  <a:lnTo>
                    <a:pt x="10737" y="5053"/>
                  </a:lnTo>
                  <a:lnTo>
                    <a:pt x="10947" y="5095"/>
                  </a:lnTo>
                  <a:lnTo>
                    <a:pt x="11200" y="5179"/>
                  </a:lnTo>
                  <a:lnTo>
                    <a:pt x="11495" y="5179"/>
                  </a:lnTo>
                  <a:lnTo>
                    <a:pt x="11705" y="5137"/>
                  </a:lnTo>
                  <a:lnTo>
                    <a:pt x="11874" y="5095"/>
                  </a:lnTo>
                  <a:lnTo>
                    <a:pt x="11958" y="5053"/>
                  </a:lnTo>
                  <a:lnTo>
                    <a:pt x="11958" y="4969"/>
                  </a:lnTo>
                  <a:lnTo>
                    <a:pt x="11958" y="4927"/>
                  </a:lnTo>
                  <a:lnTo>
                    <a:pt x="11916" y="4842"/>
                  </a:lnTo>
                  <a:lnTo>
                    <a:pt x="11621" y="4548"/>
                  </a:lnTo>
                  <a:lnTo>
                    <a:pt x="11326" y="4211"/>
                  </a:lnTo>
                  <a:lnTo>
                    <a:pt x="10947" y="3874"/>
                  </a:lnTo>
                  <a:lnTo>
                    <a:pt x="10526" y="3537"/>
                  </a:lnTo>
                  <a:lnTo>
                    <a:pt x="10105" y="3200"/>
                  </a:lnTo>
                  <a:lnTo>
                    <a:pt x="9600" y="2906"/>
                  </a:lnTo>
                  <a:lnTo>
                    <a:pt x="9137" y="2611"/>
                  </a:lnTo>
                  <a:lnTo>
                    <a:pt x="8632" y="2400"/>
                  </a:lnTo>
                  <a:lnTo>
                    <a:pt x="8126" y="2190"/>
                  </a:lnTo>
                  <a:lnTo>
                    <a:pt x="7936" y="2142"/>
                  </a:lnTo>
                  <a:lnTo>
                    <a:pt x="7936" y="2142"/>
                  </a:lnTo>
                  <a:lnTo>
                    <a:pt x="7916" y="2022"/>
                  </a:lnTo>
                  <a:lnTo>
                    <a:pt x="7790" y="1727"/>
                  </a:lnTo>
                  <a:lnTo>
                    <a:pt x="7621" y="1474"/>
                  </a:lnTo>
                  <a:lnTo>
                    <a:pt x="7369" y="1222"/>
                  </a:lnTo>
                  <a:lnTo>
                    <a:pt x="7032" y="969"/>
                  </a:lnTo>
                  <a:lnTo>
                    <a:pt x="6653" y="758"/>
                  </a:lnTo>
                  <a:lnTo>
                    <a:pt x="6232" y="590"/>
                  </a:lnTo>
                  <a:lnTo>
                    <a:pt x="5811" y="422"/>
                  </a:lnTo>
                  <a:lnTo>
                    <a:pt x="5390" y="295"/>
                  </a:lnTo>
                  <a:lnTo>
                    <a:pt x="4927" y="169"/>
                  </a:lnTo>
                  <a:lnTo>
                    <a:pt x="4463" y="85"/>
                  </a:lnTo>
                  <a:lnTo>
                    <a:pt x="3958" y="43"/>
                  </a:lnTo>
                  <a:lnTo>
                    <a:pt x="349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0" name="Google Shape;4540;p50">
              <a:extLst>
                <a:ext uri="{FF2B5EF4-FFF2-40B4-BE49-F238E27FC236}">
                  <a16:creationId xmlns:a16="http://schemas.microsoft.com/office/drawing/2014/main" id="{67887248-9F44-49A0-55C4-BCE9764450D2}"/>
                </a:ext>
              </a:extLst>
            </p:cNvPr>
            <p:cNvSpPr/>
            <p:nvPr/>
          </p:nvSpPr>
          <p:spPr>
            <a:xfrm>
              <a:off x="5521975" y="2268575"/>
              <a:ext cx="197925" cy="126325"/>
            </a:xfrm>
            <a:custGeom>
              <a:avLst/>
              <a:gdLst/>
              <a:ahLst/>
              <a:cxnLst/>
              <a:rect l="l" t="t" r="r" b="b"/>
              <a:pathLst>
                <a:path w="7917" h="5053" extrusionOk="0">
                  <a:moveTo>
                    <a:pt x="422" y="0"/>
                  </a:moveTo>
                  <a:lnTo>
                    <a:pt x="211" y="42"/>
                  </a:lnTo>
                  <a:lnTo>
                    <a:pt x="43" y="169"/>
                  </a:lnTo>
                  <a:lnTo>
                    <a:pt x="1" y="295"/>
                  </a:lnTo>
                  <a:lnTo>
                    <a:pt x="1" y="463"/>
                  </a:lnTo>
                  <a:lnTo>
                    <a:pt x="85" y="632"/>
                  </a:lnTo>
                  <a:lnTo>
                    <a:pt x="296" y="758"/>
                  </a:lnTo>
                  <a:lnTo>
                    <a:pt x="590" y="842"/>
                  </a:lnTo>
                  <a:lnTo>
                    <a:pt x="1474" y="1053"/>
                  </a:lnTo>
                  <a:lnTo>
                    <a:pt x="2359" y="1348"/>
                  </a:lnTo>
                  <a:lnTo>
                    <a:pt x="3201" y="1642"/>
                  </a:lnTo>
                  <a:lnTo>
                    <a:pt x="4001" y="2063"/>
                  </a:lnTo>
                  <a:lnTo>
                    <a:pt x="4379" y="2274"/>
                  </a:lnTo>
                  <a:lnTo>
                    <a:pt x="4758" y="2568"/>
                  </a:lnTo>
                  <a:lnTo>
                    <a:pt x="5095" y="2821"/>
                  </a:lnTo>
                  <a:lnTo>
                    <a:pt x="5390" y="3158"/>
                  </a:lnTo>
                  <a:lnTo>
                    <a:pt x="5727" y="3453"/>
                  </a:lnTo>
                  <a:lnTo>
                    <a:pt x="5979" y="3832"/>
                  </a:lnTo>
                  <a:lnTo>
                    <a:pt x="6232" y="4210"/>
                  </a:lnTo>
                  <a:lnTo>
                    <a:pt x="6442" y="4674"/>
                  </a:lnTo>
                  <a:lnTo>
                    <a:pt x="6527" y="4758"/>
                  </a:lnTo>
                  <a:lnTo>
                    <a:pt x="6611" y="4800"/>
                  </a:lnTo>
                  <a:lnTo>
                    <a:pt x="6821" y="4926"/>
                  </a:lnTo>
                  <a:lnTo>
                    <a:pt x="7074" y="5010"/>
                  </a:lnTo>
                  <a:lnTo>
                    <a:pt x="7369" y="5053"/>
                  </a:lnTo>
                  <a:lnTo>
                    <a:pt x="7621" y="5010"/>
                  </a:lnTo>
                  <a:lnTo>
                    <a:pt x="7832" y="4968"/>
                  </a:lnTo>
                  <a:lnTo>
                    <a:pt x="7874" y="4884"/>
                  </a:lnTo>
                  <a:lnTo>
                    <a:pt x="7916" y="4842"/>
                  </a:lnTo>
                  <a:lnTo>
                    <a:pt x="7916" y="4758"/>
                  </a:lnTo>
                  <a:lnTo>
                    <a:pt x="7916" y="4674"/>
                  </a:lnTo>
                  <a:lnTo>
                    <a:pt x="7621" y="4168"/>
                  </a:lnTo>
                  <a:lnTo>
                    <a:pt x="7327" y="3663"/>
                  </a:lnTo>
                  <a:lnTo>
                    <a:pt x="6990" y="3242"/>
                  </a:lnTo>
                  <a:lnTo>
                    <a:pt x="6611" y="2821"/>
                  </a:lnTo>
                  <a:lnTo>
                    <a:pt x="6232" y="2442"/>
                  </a:lnTo>
                  <a:lnTo>
                    <a:pt x="5811" y="2105"/>
                  </a:lnTo>
                  <a:lnTo>
                    <a:pt x="5348" y="1811"/>
                  </a:lnTo>
                  <a:lnTo>
                    <a:pt x="4885" y="1516"/>
                  </a:lnTo>
                  <a:lnTo>
                    <a:pt x="4422" y="1263"/>
                  </a:lnTo>
                  <a:lnTo>
                    <a:pt x="3916" y="1011"/>
                  </a:lnTo>
                  <a:lnTo>
                    <a:pt x="2906" y="632"/>
                  </a:lnTo>
                  <a:lnTo>
                    <a:pt x="1811" y="295"/>
                  </a:lnTo>
                  <a:lnTo>
                    <a:pt x="717" y="42"/>
                  </a:lnTo>
                  <a:lnTo>
                    <a:pt x="42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41" name="Google Shape;4541;p50">
            <a:extLst>
              <a:ext uri="{FF2B5EF4-FFF2-40B4-BE49-F238E27FC236}">
                <a16:creationId xmlns:a16="http://schemas.microsoft.com/office/drawing/2014/main" id="{21A26181-B7FD-4F2B-8F9E-E91ABC18DF4E}"/>
              </a:ext>
            </a:extLst>
          </p:cNvPr>
          <p:cNvGrpSpPr/>
          <p:nvPr/>
        </p:nvGrpSpPr>
        <p:grpSpPr>
          <a:xfrm rot="808949" flipH="1">
            <a:off x="7179250" y="3176311"/>
            <a:ext cx="1443623" cy="1282830"/>
            <a:chOff x="4999900" y="1693875"/>
            <a:chExt cx="841025" cy="747350"/>
          </a:xfrm>
        </p:grpSpPr>
        <p:sp>
          <p:nvSpPr>
            <p:cNvPr id="4542" name="Google Shape;4542;p50">
              <a:extLst>
                <a:ext uri="{FF2B5EF4-FFF2-40B4-BE49-F238E27FC236}">
                  <a16:creationId xmlns:a16="http://schemas.microsoft.com/office/drawing/2014/main" id="{123BA8EC-4230-EFD8-89AF-B127B6707BFD}"/>
                </a:ext>
              </a:extLst>
            </p:cNvPr>
            <p:cNvSpPr/>
            <p:nvPr/>
          </p:nvSpPr>
          <p:spPr>
            <a:xfrm>
              <a:off x="4999900" y="1968600"/>
              <a:ext cx="531575" cy="472625"/>
            </a:xfrm>
            <a:custGeom>
              <a:avLst/>
              <a:gdLst/>
              <a:ahLst/>
              <a:cxnLst/>
              <a:rect l="l" t="t" r="r" b="b"/>
              <a:pathLst>
                <a:path w="21263" h="18905" extrusionOk="0">
                  <a:moveTo>
                    <a:pt x="10148" y="0"/>
                  </a:moveTo>
                  <a:lnTo>
                    <a:pt x="1" y="18904"/>
                  </a:lnTo>
                  <a:lnTo>
                    <a:pt x="21263" y="15831"/>
                  </a:lnTo>
                  <a:lnTo>
                    <a:pt x="15705" y="7915"/>
                  </a:lnTo>
                  <a:lnTo>
                    <a:pt x="1014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3" name="Google Shape;4543;p50">
              <a:extLst>
                <a:ext uri="{FF2B5EF4-FFF2-40B4-BE49-F238E27FC236}">
                  <a16:creationId xmlns:a16="http://schemas.microsoft.com/office/drawing/2014/main" id="{A0201547-4B91-7C0C-D14C-AFA412E78FA4}"/>
                </a:ext>
              </a:extLst>
            </p:cNvPr>
            <p:cNvSpPr/>
            <p:nvPr/>
          </p:nvSpPr>
          <p:spPr>
            <a:xfrm>
              <a:off x="5123050" y="2081225"/>
              <a:ext cx="163175" cy="331575"/>
            </a:xfrm>
            <a:custGeom>
              <a:avLst/>
              <a:gdLst/>
              <a:ahLst/>
              <a:cxnLst/>
              <a:rect l="l" t="t" r="r" b="b"/>
              <a:pathLst>
                <a:path w="6527" h="13263" extrusionOk="0">
                  <a:moveTo>
                    <a:pt x="2780" y="0"/>
                  </a:moveTo>
                  <a:lnTo>
                    <a:pt x="1" y="5221"/>
                  </a:lnTo>
                  <a:lnTo>
                    <a:pt x="296" y="6484"/>
                  </a:lnTo>
                  <a:lnTo>
                    <a:pt x="506" y="7284"/>
                  </a:lnTo>
                  <a:lnTo>
                    <a:pt x="801" y="8168"/>
                  </a:lnTo>
                  <a:lnTo>
                    <a:pt x="1096" y="9010"/>
                  </a:lnTo>
                  <a:lnTo>
                    <a:pt x="1432" y="9894"/>
                  </a:lnTo>
                  <a:lnTo>
                    <a:pt x="2148" y="11578"/>
                  </a:lnTo>
                  <a:lnTo>
                    <a:pt x="2948" y="13262"/>
                  </a:lnTo>
                  <a:lnTo>
                    <a:pt x="6527" y="12757"/>
                  </a:lnTo>
                  <a:lnTo>
                    <a:pt x="5601" y="10820"/>
                  </a:lnTo>
                  <a:lnTo>
                    <a:pt x="4590" y="8589"/>
                  </a:lnTo>
                  <a:lnTo>
                    <a:pt x="4127" y="7410"/>
                  </a:lnTo>
                  <a:lnTo>
                    <a:pt x="3748" y="6273"/>
                  </a:lnTo>
                  <a:lnTo>
                    <a:pt x="3411" y="5137"/>
                  </a:lnTo>
                  <a:lnTo>
                    <a:pt x="3201" y="4042"/>
                  </a:lnTo>
                  <a:lnTo>
                    <a:pt x="2990" y="2947"/>
                  </a:lnTo>
                  <a:lnTo>
                    <a:pt x="2906" y="1937"/>
                  </a:lnTo>
                  <a:lnTo>
                    <a:pt x="2822" y="926"/>
                  </a:lnTo>
                  <a:lnTo>
                    <a:pt x="2780"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4" name="Google Shape;4544;p50">
              <a:extLst>
                <a:ext uri="{FF2B5EF4-FFF2-40B4-BE49-F238E27FC236}">
                  <a16:creationId xmlns:a16="http://schemas.microsoft.com/office/drawing/2014/main" id="{47EEE6D2-CA2D-8D83-5A95-1BC2E9F3DB43}"/>
                </a:ext>
              </a:extLst>
            </p:cNvPr>
            <p:cNvSpPr/>
            <p:nvPr/>
          </p:nvSpPr>
          <p:spPr>
            <a:xfrm>
              <a:off x="5243050" y="1968600"/>
              <a:ext cx="206325" cy="419975"/>
            </a:xfrm>
            <a:custGeom>
              <a:avLst/>
              <a:gdLst/>
              <a:ahLst/>
              <a:cxnLst/>
              <a:rect l="l" t="t" r="r" b="b"/>
              <a:pathLst>
                <a:path w="8253" h="16799" extrusionOk="0">
                  <a:moveTo>
                    <a:pt x="422" y="0"/>
                  </a:moveTo>
                  <a:lnTo>
                    <a:pt x="43" y="758"/>
                  </a:lnTo>
                  <a:lnTo>
                    <a:pt x="1" y="2232"/>
                  </a:lnTo>
                  <a:lnTo>
                    <a:pt x="43" y="2989"/>
                  </a:lnTo>
                  <a:lnTo>
                    <a:pt x="85" y="3831"/>
                  </a:lnTo>
                  <a:lnTo>
                    <a:pt x="169" y="4673"/>
                  </a:lnTo>
                  <a:lnTo>
                    <a:pt x="295" y="5558"/>
                  </a:lnTo>
                  <a:lnTo>
                    <a:pt x="464" y="6442"/>
                  </a:lnTo>
                  <a:lnTo>
                    <a:pt x="674" y="7368"/>
                  </a:lnTo>
                  <a:lnTo>
                    <a:pt x="1011" y="8547"/>
                  </a:lnTo>
                  <a:lnTo>
                    <a:pt x="1432" y="9810"/>
                  </a:lnTo>
                  <a:lnTo>
                    <a:pt x="1937" y="11073"/>
                  </a:lnTo>
                  <a:lnTo>
                    <a:pt x="2443" y="12336"/>
                  </a:lnTo>
                  <a:lnTo>
                    <a:pt x="3032" y="13557"/>
                  </a:lnTo>
                  <a:lnTo>
                    <a:pt x="3579" y="14736"/>
                  </a:lnTo>
                  <a:lnTo>
                    <a:pt x="4674" y="16799"/>
                  </a:lnTo>
                  <a:lnTo>
                    <a:pt x="8253" y="16294"/>
                  </a:lnTo>
                  <a:lnTo>
                    <a:pt x="7579" y="14989"/>
                  </a:lnTo>
                  <a:lnTo>
                    <a:pt x="6821" y="13431"/>
                  </a:lnTo>
                  <a:lnTo>
                    <a:pt x="5937" y="11578"/>
                  </a:lnTo>
                  <a:lnTo>
                    <a:pt x="4969" y="9473"/>
                  </a:lnTo>
                  <a:lnTo>
                    <a:pt x="4674" y="8799"/>
                  </a:lnTo>
                  <a:lnTo>
                    <a:pt x="4421" y="8126"/>
                  </a:lnTo>
                  <a:lnTo>
                    <a:pt x="4000" y="6821"/>
                  </a:lnTo>
                  <a:lnTo>
                    <a:pt x="3706" y="5558"/>
                  </a:lnTo>
                  <a:lnTo>
                    <a:pt x="3453" y="4295"/>
                  </a:lnTo>
                  <a:lnTo>
                    <a:pt x="422"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5" name="Google Shape;4545;p50">
              <a:extLst>
                <a:ext uri="{FF2B5EF4-FFF2-40B4-BE49-F238E27FC236}">
                  <a16:creationId xmlns:a16="http://schemas.microsoft.com/office/drawing/2014/main" id="{539C1B9F-95CF-5990-6372-57ADE3B4B830}"/>
                </a:ext>
              </a:extLst>
            </p:cNvPr>
            <p:cNvSpPr/>
            <p:nvPr/>
          </p:nvSpPr>
          <p:spPr>
            <a:xfrm>
              <a:off x="5022025" y="2295925"/>
              <a:ext cx="103175" cy="140025"/>
            </a:xfrm>
            <a:custGeom>
              <a:avLst/>
              <a:gdLst/>
              <a:ahLst/>
              <a:cxnLst/>
              <a:rect l="l" t="t" r="r" b="b"/>
              <a:pathLst>
                <a:path w="4127" h="5601" extrusionOk="0">
                  <a:moveTo>
                    <a:pt x="2232" y="1"/>
                  </a:moveTo>
                  <a:lnTo>
                    <a:pt x="0" y="4169"/>
                  </a:lnTo>
                  <a:lnTo>
                    <a:pt x="547" y="5601"/>
                  </a:lnTo>
                  <a:lnTo>
                    <a:pt x="4126" y="5095"/>
                  </a:lnTo>
                  <a:lnTo>
                    <a:pt x="3453" y="3622"/>
                  </a:lnTo>
                  <a:lnTo>
                    <a:pt x="3074" y="2695"/>
                  </a:lnTo>
                  <a:lnTo>
                    <a:pt x="2737" y="1769"/>
                  </a:lnTo>
                  <a:lnTo>
                    <a:pt x="2484" y="885"/>
                  </a:lnTo>
                  <a:lnTo>
                    <a:pt x="2232" y="1"/>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6" name="Google Shape;4546;p50">
              <a:extLst>
                <a:ext uri="{FF2B5EF4-FFF2-40B4-BE49-F238E27FC236}">
                  <a16:creationId xmlns:a16="http://schemas.microsoft.com/office/drawing/2014/main" id="{1EB331D1-E1A2-8CCE-85DF-0B1F6A97205F}"/>
                </a:ext>
              </a:extLst>
            </p:cNvPr>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F9F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7" name="Google Shape;4547;p50">
              <a:extLst>
                <a:ext uri="{FF2B5EF4-FFF2-40B4-BE49-F238E27FC236}">
                  <a16:creationId xmlns:a16="http://schemas.microsoft.com/office/drawing/2014/main" id="{CF7B7FC2-6435-44D5-F0C6-C10C16C8E7BA}"/>
                </a:ext>
              </a:extLst>
            </p:cNvPr>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B5B5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8" name="Google Shape;4548;p50">
              <a:extLst>
                <a:ext uri="{FF2B5EF4-FFF2-40B4-BE49-F238E27FC236}">
                  <a16:creationId xmlns:a16="http://schemas.microsoft.com/office/drawing/2014/main" id="{48847C43-6E77-F107-C873-41EA70C645EA}"/>
                </a:ext>
              </a:extLst>
            </p:cNvPr>
            <p:cNvSpPr/>
            <p:nvPr/>
          </p:nvSpPr>
          <p:spPr>
            <a:xfrm>
              <a:off x="5243050" y="2018050"/>
              <a:ext cx="241075" cy="338950"/>
            </a:xfrm>
            <a:custGeom>
              <a:avLst/>
              <a:gdLst/>
              <a:ahLst/>
              <a:cxnLst/>
              <a:rect l="l" t="t" r="r" b="b"/>
              <a:pathLst>
                <a:path w="9643" h="13558" extrusionOk="0">
                  <a:moveTo>
                    <a:pt x="1" y="1"/>
                  </a:moveTo>
                  <a:lnTo>
                    <a:pt x="169" y="759"/>
                  </a:lnTo>
                  <a:lnTo>
                    <a:pt x="422" y="1559"/>
                  </a:lnTo>
                  <a:lnTo>
                    <a:pt x="758" y="2443"/>
                  </a:lnTo>
                  <a:lnTo>
                    <a:pt x="1179" y="3411"/>
                  </a:lnTo>
                  <a:lnTo>
                    <a:pt x="1685" y="4422"/>
                  </a:lnTo>
                  <a:lnTo>
                    <a:pt x="2232" y="5432"/>
                  </a:lnTo>
                  <a:lnTo>
                    <a:pt x="2906" y="6485"/>
                  </a:lnTo>
                  <a:lnTo>
                    <a:pt x="3621" y="7579"/>
                  </a:lnTo>
                  <a:lnTo>
                    <a:pt x="4379" y="8632"/>
                  </a:lnTo>
                  <a:lnTo>
                    <a:pt x="5179" y="9600"/>
                  </a:lnTo>
                  <a:lnTo>
                    <a:pt x="5937" y="10484"/>
                  </a:lnTo>
                  <a:lnTo>
                    <a:pt x="6695" y="11284"/>
                  </a:lnTo>
                  <a:lnTo>
                    <a:pt x="7453" y="12042"/>
                  </a:lnTo>
                  <a:lnTo>
                    <a:pt x="8169" y="12632"/>
                  </a:lnTo>
                  <a:lnTo>
                    <a:pt x="8884" y="13179"/>
                  </a:lnTo>
                  <a:lnTo>
                    <a:pt x="9516" y="13558"/>
                  </a:lnTo>
                  <a:lnTo>
                    <a:pt x="9600" y="13305"/>
                  </a:lnTo>
                  <a:lnTo>
                    <a:pt x="9642" y="13011"/>
                  </a:lnTo>
                  <a:lnTo>
                    <a:pt x="9642" y="12674"/>
                  </a:lnTo>
                  <a:lnTo>
                    <a:pt x="9600" y="12295"/>
                  </a:lnTo>
                  <a:lnTo>
                    <a:pt x="9558" y="11874"/>
                  </a:lnTo>
                  <a:lnTo>
                    <a:pt x="9432" y="11411"/>
                  </a:lnTo>
                  <a:lnTo>
                    <a:pt x="9095" y="10400"/>
                  </a:lnTo>
                  <a:lnTo>
                    <a:pt x="8632" y="9306"/>
                  </a:lnTo>
                  <a:lnTo>
                    <a:pt x="8042" y="8085"/>
                  </a:lnTo>
                  <a:lnTo>
                    <a:pt x="7326" y="6864"/>
                  </a:lnTo>
                  <a:lnTo>
                    <a:pt x="6484" y="5600"/>
                  </a:lnTo>
                  <a:lnTo>
                    <a:pt x="5558" y="4337"/>
                  </a:lnTo>
                  <a:lnTo>
                    <a:pt x="4632" y="3243"/>
                  </a:lnTo>
                  <a:lnTo>
                    <a:pt x="3748" y="2274"/>
                  </a:lnTo>
                  <a:lnTo>
                    <a:pt x="2864" y="1474"/>
                  </a:lnTo>
                  <a:lnTo>
                    <a:pt x="2022" y="801"/>
                  </a:lnTo>
                  <a:lnTo>
                    <a:pt x="1643" y="548"/>
                  </a:lnTo>
                  <a:lnTo>
                    <a:pt x="1264" y="338"/>
                  </a:lnTo>
                  <a:lnTo>
                    <a:pt x="927" y="169"/>
                  </a:lnTo>
                  <a:lnTo>
                    <a:pt x="590" y="43"/>
                  </a:lnTo>
                  <a:lnTo>
                    <a:pt x="295" y="1"/>
                  </a:lnTo>
                  <a:close/>
                </a:path>
              </a:pathLst>
            </a:custGeom>
            <a:solidFill>
              <a:srgbClr val="DCD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9" name="Google Shape;4549;p50">
              <a:extLst>
                <a:ext uri="{FF2B5EF4-FFF2-40B4-BE49-F238E27FC236}">
                  <a16:creationId xmlns:a16="http://schemas.microsoft.com/office/drawing/2014/main" id="{0BC7424D-2F0A-F126-D3F6-468E408EE1D8}"/>
                </a:ext>
              </a:extLst>
            </p:cNvPr>
            <p:cNvSpPr/>
            <p:nvPr/>
          </p:nvSpPr>
          <p:spPr>
            <a:xfrm>
              <a:off x="5272525" y="1693875"/>
              <a:ext cx="105275" cy="348425"/>
            </a:xfrm>
            <a:custGeom>
              <a:avLst/>
              <a:gdLst/>
              <a:ahLst/>
              <a:cxnLst/>
              <a:rect l="l" t="t" r="r" b="b"/>
              <a:pathLst>
                <a:path w="4211" h="13937" extrusionOk="0">
                  <a:moveTo>
                    <a:pt x="1432" y="0"/>
                  </a:moveTo>
                  <a:lnTo>
                    <a:pt x="1264" y="42"/>
                  </a:lnTo>
                  <a:lnTo>
                    <a:pt x="1221" y="85"/>
                  </a:lnTo>
                  <a:lnTo>
                    <a:pt x="1179" y="169"/>
                  </a:lnTo>
                  <a:lnTo>
                    <a:pt x="1221" y="211"/>
                  </a:lnTo>
                  <a:lnTo>
                    <a:pt x="1264" y="295"/>
                  </a:lnTo>
                  <a:lnTo>
                    <a:pt x="1558" y="716"/>
                  </a:lnTo>
                  <a:lnTo>
                    <a:pt x="1853" y="1137"/>
                  </a:lnTo>
                  <a:lnTo>
                    <a:pt x="2064" y="1558"/>
                  </a:lnTo>
                  <a:lnTo>
                    <a:pt x="2232" y="1979"/>
                  </a:lnTo>
                  <a:lnTo>
                    <a:pt x="2316" y="2442"/>
                  </a:lnTo>
                  <a:lnTo>
                    <a:pt x="2400" y="2905"/>
                  </a:lnTo>
                  <a:lnTo>
                    <a:pt x="2442" y="3411"/>
                  </a:lnTo>
                  <a:lnTo>
                    <a:pt x="2442" y="3916"/>
                  </a:lnTo>
                  <a:lnTo>
                    <a:pt x="2400" y="4253"/>
                  </a:lnTo>
                  <a:lnTo>
                    <a:pt x="2316" y="4590"/>
                  </a:lnTo>
                  <a:lnTo>
                    <a:pt x="2232" y="4926"/>
                  </a:lnTo>
                  <a:lnTo>
                    <a:pt x="2182" y="5042"/>
                  </a:lnTo>
                  <a:lnTo>
                    <a:pt x="2182" y="5042"/>
                  </a:lnTo>
                  <a:lnTo>
                    <a:pt x="2106" y="5011"/>
                  </a:lnTo>
                  <a:lnTo>
                    <a:pt x="1558" y="4884"/>
                  </a:lnTo>
                  <a:lnTo>
                    <a:pt x="1053" y="4842"/>
                  </a:lnTo>
                  <a:lnTo>
                    <a:pt x="800" y="4884"/>
                  </a:lnTo>
                  <a:lnTo>
                    <a:pt x="590" y="4926"/>
                  </a:lnTo>
                  <a:lnTo>
                    <a:pt x="379" y="5011"/>
                  </a:lnTo>
                  <a:lnTo>
                    <a:pt x="211" y="5137"/>
                  </a:lnTo>
                  <a:lnTo>
                    <a:pt x="85" y="5305"/>
                  </a:lnTo>
                  <a:lnTo>
                    <a:pt x="43" y="5516"/>
                  </a:lnTo>
                  <a:lnTo>
                    <a:pt x="0" y="5768"/>
                  </a:lnTo>
                  <a:lnTo>
                    <a:pt x="0" y="6021"/>
                  </a:lnTo>
                  <a:lnTo>
                    <a:pt x="43" y="6232"/>
                  </a:lnTo>
                  <a:lnTo>
                    <a:pt x="85" y="6400"/>
                  </a:lnTo>
                  <a:lnTo>
                    <a:pt x="211" y="6568"/>
                  </a:lnTo>
                  <a:lnTo>
                    <a:pt x="337" y="6695"/>
                  </a:lnTo>
                  <a:lnTo>
                    <a:pt x="506" y="6821"/>
                  </a:lnTo>
                  <a:lnTo>
                    <a:pt x="674" y="6905"/>
                  </a:lnTo>
                  <a:lnTo>
                    <a:pt x="1053" y="7074"/>
                  </a:lnTo>
                  <a:lnTo>
                    <a:pt x="1474" y="7116"/>
                  </a:lnTo>
                  <a:lnTo>
                    <a:pt x="1937" y="7074"/>
                  </a:lnTo>
                  <a:lnTo>
                    <a:pt x="2358" y="6947"/>
                  </a:lnTo>
                  <a:lnTo>
                    <a:pt x="2633" y="6797"/>
                  </a:lnTo>
                  <a:lnTo>
                    <a:pt x="2653" y="6863"/>
                  </a:lnTo>
                  <a:lnTo>
                    <a:pt x="2737" y="7284"/>
                  </a:lnTo>
                  <a:lnTo>
                    <a:pt x="2779" y="7789"/>
                  </a:lnTo>
                  <a:lnTo>
                    <a:pt x="2779" y="8252"/>
                  </a:lnTo>
                  <a:lnTo>
                    <a:pt x="2695" y="8800"/>
                  </a:lnTo>
                  <a:lnTo>
                    <a:pt x="2611" y="9305"/>
                  </a:lnTo>
                  <a:lnTo>
                    <a:pt x="2442" y="9810"/>
                  </a:lnTo>
                  <a:lnTo>
                    <a:pt x="2106" y="10863"/>
                  </a:lnTo>
                  <a:lnTo>
                    <a:pt x="1685" y="11831"/>
                  </a:lnTo>
                  <a:lnTo>
                    <a:pt x="1264" y="12715"/>
                  </a:lnTo>
                  <a:lnTo>
                    <a:pt x="927" y="13389"/>
                  </a:lnTo>
                  <a:lnTo>
                    <a:pt x="885" y="13473"/>
                  </a:lnTo>
                  <a:lnTo>
                    <a:pt x="885" y="13557"/>
                  </a:lnTo>
                  <a:lnTo>
                    <a:pt x="1011" y="13684"/>
                  </a:lnTo>
                  <a:lnTo>
                    <a:pt x="1221" y="13768"/>
                  </a:lnTo>
                  <a:lnTo>
                    <a:pt x="1432" y="13852"/>
                  </a:lnTo>
                  <a:lnTo>
                    <a:pt x="1727" y="13894"/>
                  </a:lnTo>
                  <a:lnTo>
                    <a:pt x="1979" y="13936"/>
                  </a:lnTo>
                  <a:lnTo>
                    <a:pt x="2190" y="13894"/>
                  </a:lnTo>
                  <a:lnTo>
                    <a:pt x="2232" y="13852"/>
                  </a:lnTo>
                  <a:lnTo>
                    <a:pt x="2316" y="13768"/>
                  </a:lnTo>
                  <a:lnTo>
                    <a:pt x="2737" y="12968"/>
                  </a:lnTo>
                  <a:lnTo>
                    <a:pt x="3200" y="11957"/>
                  </a:lnTo>
                  <a:lnTo>
                    <a:pt x="3663" y="10863"/>
                  </a:lnTo>
                  <a:lnTo>
                    <a:pt x="3832" y="10273"/>
                  </a:lnTo>
                  <a:lnTo>
                    <a:pt x="4000" y="9684"/>
                  </a:lnTo>
                  <a:lnTo>
                    <a:pt x="4127" y="9094"/>
                  </a:lnTo>
                  <a:lnTo>
                    <a:pt x="4211" y="8547"/>
                  </a:lnTo>
                  <a:lnTo>
                    <a:pt x="4211" y="7958"/>
                  </a:lnTo>
                  <a:lnTo>
                    <a:pt x="4211" y="7410"/>
                  </a:lnTo>
                  <a:lnTo>
                    <a:pt x="4084" y="6905"/>
                  </a:lnTo>
                  <a:lnTo>
                    <a:pt x="3916" y="6442"/>
                  </a:lnTo>
                  <a:lnTo>
                    <a:pt x="3663" y="5979"/>
                  </a:lnTo>
                  <a:lnTo>
                    <a:pt x="3543" y="5859"/>
                  </a:lnTo>
                  <a:lnTo>
                    <a:pt x="3663" y="5642"/>
                  </a:lnTo>
                  <a:lnTo>
                    <a:pt x="3832" y="5179"/>
                  </a:lnTo>
                  <a:lnTo>
                    <a:pt x="3916" y="4716"/>
                  </a:lnTo>
                  <a:lnTo>
                    <a:pt x="3958" y="4253"/>
                  </a:lnTo>
                  <a:lnTo>
                    <a:pt x="3958" y="3747"/>
                  </a:lnTo>
                  <a:lnTo>
                    <a:pt x="3874" y="3242"/>
                  </a:lnTo>
                  <a:lnTo>
                    <a:pt x="3790" y="2737"/>
                  </a:lnTo>
                  <a:lnTo>
                    <a:pt x="3621" y="2274"/>
                  </a:lnTo>
                  <a:lnTo>
                    <a:pt x="3453" y="1769"/>
                  </a:lnTo>
                  <a:lnTo>
                    <a:pt x="3242" y="1348"/>
                  </a:lnTo>
                  <a:lnTo>
                    <a:pt x="3032" y="927"/>
                  </a:lnTo>
                  <a:lnTo>
                    <a:pt x="2821" y="548"/>
                  </a:lnTo>
                  <a:lnTo>
                    <a:pt x="2569" y="211"/>
                  </a:lnTo>
                  <a:lnTo>
                    <a:pt x="2400" y="127"/>
                  </a:lnTo>
                  <a:lnTo>
                    <a:pt x="2190" y="42"/>
                  </a:lnTo>
                  <a:lnTo>
                    <a:pt x="1937"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0" name="Google Shape;4550;p50">
              <a:extLst>
                <a:ext uri="{FF2B5EF4-FFF2-40B4-BE49-F238E27FC236}">
                  <a16:creationId xmlns:a16="http://schemas.microsoft.com/office/drawing/2014/main" id="{37894C8B-922F-40E5-0CBD-6BB7FBD6EB7F}"/>
                </a:ext>
              </a:extLst>
            </p:cNvPr>
            <p:cNvSpPr/>
            <p:nvPr/>
          </p:nvSpPr>
          <p:spPr>
            <a:xfrm>
              <a:off x="5375675" y="1737025"/>
              <a:ext cx="374750" cy="350525"/>
            </a:xfrm>
            <a:custGeom>
              <a:avLst/>
              <a:gdLst/>
              <a:ahLst/>
              <a:cxnLst/>
              <a:rect l="l" t="t" r="r" b="b"/>
              <a:pathLst>
                <a:path w="14990" h="14021" extrusionOk="0">
                  <a:moveTo>
                    <a:pt x="14063" y="1"/>
                  </a:moveTo>
                  <a:lnTo>
                    <a:pt x="13810" y="85"/>
                  </a:lnTo>
                  <a:lnTo>
                    <a:pt x="12547" y="632"/>
                  </a:lnTo>
                  <a:lnTo>
                    <a:pt x="11368" y="1222"/>
                  </a:lnTo>
                  <a:lnTo>
                    <a:pt x="10779" y="1516"/>
                  </a:lnTo>
                  <a:lnTo>
                    <a:pt x="10189" y="1853"/>
                  </a:lnTo>
                  <a:lnTo>
                    <a:pt x="9642" y="2232"/>
                  </a:lnTo>
                  <a:lnTo>
                    <a:pt x="9137" y="2611"/>
                  </a:lnTo>
                  <a:lnTo>
                    <a:pt x="8632" y="3032"/>
                  </a:lnTo>
                  <a:lnTo>
                    <a:pt x="8168" y="3495"/>
                  </a:lnTo>
                  <a:lnTo>
                    <a:pt x="7747" y="3958"/>
                  </a:lnTo>
                  <a:lnTo>
                    <a:pt x="7368" y="4463"/>
                  </a:lnTo>
                  <a:lnTo>
                    <a:pt x="7206" y="4728"/>
                  </a:lnTo>
                  <a:lnTo>
                    <a:pt x="7206" y="4728"/>
                  </a:lnTo>
                  <a:lnTo>
                    <a:pt x="7158" y="4716"/>
                  </a:lnTo>
                  <a:lnTo>
                    <a:pt x="6779" y="4674"/>
                  </a:lnTo>
                  <a:lnTo>
                    <a:pt x="6400" y="4632"/>
                  </a:lnTo>
                  <a:lnTo>
                    <a:pt x="6105" y="4632"/>
                  </a:lnTo>
                  <a:lnTo>
                    <a:pt x="5769" y="4674"/>
                  </a:lnTo>
                  <a:lnTo>
                    <a:pt x="5474" y="4758"/>
                  </a:lnTo>
                  <a:lnTo>
                    <a:pt x="5221" y="4842"/>
                  </a:lnTo>
                  <a:lnTo>
                    <a:pt x="4927" y="4969"/>
                  </a:lnTo>
                  <a:lnTo>
                    <a:pt x="4674" y="5137"/>
                  </a:lnTo>
                  <a:lnTo>
                    <a:pt x="4169" y="5474"/>
                  </a:lnTo>
                  <a:lnTo>
                    <a:pt x="3663" y="5937"/>
                  </a:lnTo>
                  <a:lnTo>
                    <a:pt x="3242" y="6442"/>
                  </a:lnTo>
                  <a:lnTo>
                    <a:pt x="2821" y="7032"/>
                  </a:lnTo>
                  <a:lnTo>
                    <a:pt x="2442" y="7663"/>
                  </a:lnTo>
                  <a:lnTo>
                    <a:pt x="2064" y="8337"/>
                  </a:lnTo>
                  <a:lnTo>
                    <a:pt x="1727" y="9010"/>
                  </a:lnTo>
                  <a:lnTo>
                    <a:pt x="1390" y="9726"/>
                  </a:lnTo>
                  <a:lnTo>
                    <a:pt x="843" y="11073"/>
                  </a:lnTo>
                  <a:lnTo>
                    <a:pt x="1" y="13389"/>
                  </a:lnTo>
                  <a:lnTo>
                    <a:pt x="1" y="13515"/>
                  </a:lnTo>
                  <a:lnTo>
                    <a:pt x="1" y="13600"/>
                  </a:lnTo>
                  <a:lnTo>
                    <a:pt x="43" y="13684"/>
                  </a:lnTo>
                  <a:lnTo>
                    <a:pt x="127" y="13768"/>
                  </a:lnTo>
                  <a:lnTo>
                    <a:pt x="337" y="13936"/>
                  </a:lnTo>
                  <a:lnTo>
                    <a:pt x="590" y="13979"/>
                  </a:lnTo>
                  <a:lnTo>
                    <a:pt x="843" y="14021"/>
                  </a:lnTo>
                  <a:lnTo>
                    <a:pt x="1137" y="13979"/>
                  </a:lnTo>
                  <a:lnTo>
                    <a:pt x="1222" y="13894"/>
                  </a:lnTo>
                  <a:lnTo>
                    <a:pt x="1348" y="13852"/>
                  </a:lnTo>
                  <a:lnTo>
                    <a:pt x="1432" y="13768"/>
                  </a:lnTo>
                  <a:lnTo>
                    <a:pt x="1474" y="13642"/>
                  </a:lnTo>
                  <a:lnTo>
                    <a:pt x="1895" y="12547"/>
                  </a:lnTo>
                  <a:lnTo>
                    <a:pt x="2358" y="11495"/>
                  </a:lnTo>
                  <a:lnTo>
                    <a:pt x="2864" y="10442"/>
                  </a:lnTo>
                  <a:lnTo>
                    <a:pt x="3369" y="9389"/>
                  </a:lnTo>
                  <a:lnTo>
                    <a:pt x="3579" y="8968"/>
                  </a:lnTo>
                  <a:lnTo>
                    <a:pt x="4042" y="8295"/>
                  </a:lnTo>
                  <a:lnTo>
                    <a:pt x="4632" y="7453"/>
                  </a:lnTo>
                  <a:lnTo>
                    <a:pt x="4927" y="6990"/>
                  </a:lnTo>
                  <a:lnTo>
                    <a:pt x="5305" y="6611"/>
                  </a:lnTo>
                  <a:lnTo>
                    <a:pt x="5642" y="6232"/>
                  </a:lnTo>
                  <a:lnTo>
                    <a:pt x="6021" y="5895"/>
                  </a:lnTo>
                  <a:lnTo>
                    <a:pt x="6358" y="5684"/>
                  </a:lnTo>
                  <a:lnTo>
                    <a:pt x="6695" y="5558"/>
                  </a:lnTo>
                  <a:lnTo>
                    <a:pt x="6787" y="5535"/>
                  </a:lnTo>
                  <a:lnTo>
                    <a:pt x="6787" y="5535"/>
                  </a:lnTo>
                  <a:lnTo>
                    <a:pt x="6737" y="5642"/>
                  </a:lnTo>
                  <a:lnTo>
                    <a:pt x="6484" y="6274"/>
                  </a:lnTo>
                  <a:lnTo>
                    <a:pt x="6274" y="6947"/>
                  </a:lnTo>
                  <a:lnTo>
                    <a:pt x="6232" y="7242"/>
                  </a:lnTo>
                  <a:lnTo>
                    <a:pt x="6232" y="7495"/>
                  </a:lnTo>
                  <a:lnTo>
                    <a:pt x="6316" y="7705"/>
                  </a:lnTo>
                  <a:lnTo>
                    <a:pt x="6442" y="7916"/>
                  </a:lnTo>
                  <a:lnTo>
                    <a:pt x="6611" y="8084"/>
                  </a:lnTo>
                  <a:lnTo>
                    <a:pt x="6821" y="8168"/>
                  </a:lnTo>
                  <a:lnTo>
                    <a:pt x="7032" y="8253"/>
                  </a:lnTo>
                  <a:lnTo>
                    <a:pt x="7284" y="8337"/>
                  </a:lnTo>
                  <a:lnTo>
                    <a:pt x="7832" y="8337"/>
                  </a:lnTo>
                  <a:lnTo>
                    <a:pt x="8084" y="8295"/>
                  </a:lnTo>
                  <a:lnTo>
                    <a:pt x="8337" y="8211"/>
                  </a:lnTo>
                  <a:lnTo>
                    <a:pt x="8589" y="8126"/>
                  </a:lnTo>
                  <a:lnTo>
                    <a:pt x="8800" y="7958"/>
                  </a:lnTo>
                  <a:lnTo>
                    <a:pt x="8968" y="7789"/>
                  </a:lnTo>
                  <a:lnTo>
                    <a:pt x="9137" y="7621"/>
                  </a:lnTo>
                  <a:lnTo>
                    <a:pt x="9347" y="7200"/>
                  </a:lnTo>
                  <a:lnTo>
                    <a:pt x="9432" y="6821"/>
                  </a:lnTo>
                  <a:lnTo>
                    <a:pt x="9474" y="6484"/>
                  </a:lnTo>
                  <a:lnTo>
                    <a:pt x="9389" y="6148"/>
                  </a:lnTo>
                  <a:lnTo>
                    <a:pt x="9263" y="5895"/>
                  </a:lnTo>
                  <a:lnTo>
                    <a:pt x="9095" y="5642"/>
                  </a:lnTo>
                  <a:lnTo>
                    <a:pt x="8842" y="5390"/>
                  </a:lnTo>
                  <a:lnTo>
                    <a:pt x="8547" y="5179"/>
                  </a:lnTo>
                  <a:lnTo>
                    <a:pt x="8499" y="5155"/>
                  </a:lnTo>
                  <a:lnTo>
                    <a:pt x="8499" y="5155"/>
                  </a:lnTo>
                  <a:lnTo>
                    <a:pt x="8589" y="5011"/>
                  </a:lnTo>
                  <a:lnTo>
                    <a:pt x="8842" y="4674"/>
                  </a:lnTo>
                  <a:lnTo>
                    <a:pt x="9137" y="4379"/>
                  </a:lnTo>
                  <a:lnTo>
                    <a:pt x="9726" y="3790"/>
                  </a:lnTo>
                  <a:lnTo>
                    <a:pt x="10316" y="3242"/>
                  </a:lnTo>
                  <a:lnTo>
                    <a:pt x="10821" y="2864"/>
                  </a:lnTo>
                  <a:lnTo>
                    <a:pt x="11326" y="2527"/>
                  </a:lnTo>
                  <a:lnTo>
                    <a:pt x="11873" y="2232"/>
                  </a:lnTo>
                  <a:lnTo>
                    <a:pt x="12421" y="1937"/>
                  </a:lnTo>
                  <a:lnTo>
                    <a:pt x="13600" y="1432"/>
                  </a:lnTo>
                  <a:lnTo>
                    <a:pt x="14736" y="969"/>
                  </a:lnTo>
                  <a:lnTo>
                    <a:pt x="14863" y="885"/>
                  </a:lnTo>
                  <a:lnTo>
                    <a:pt x="14947" y="801"/>
                  </a:lnTo>
                  <a:lnTo>
                    <a:pt x="14989" y="716"/>
                  </a:lnTo>
                  <a:lnTo>
                    <a:pt x="14989" y="632"/>
                  </a:lnTo>
                  <a:lnTo>
                    <a:pt x="14989" y="548"/>
                  </a:lnTo>
                  <a:lnTo>
                    <a:pt x="14947" y="464"/>
                  </a:lnTo>
                  <a:lnTo>
                    <a:pt x="14779" y="295"/>
                  </a:lnTo>
                  <a:lnTo>
                    <a:pt x="14568" y="127"/>
                  </a:lnTo>
                  <a:lnTo>
                    <a:pt x="14315" y="43"/>
                  </a:lnTo>
                  <a:lnTo>
                    <a:pt x="14063"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1" name="Google Shape;4551;p50">
              <a:extLst>
                <a:ext uri="{FF2B5EF4-FFF2-40B4-BE49-F238E27FC236}">
                  <a16:creationId xmlns:a16="http://schemas.microsoft.com/office/drawing/2014/main" id="{50FCE591-E2F0-205E-4B2E-5B93FD3D84E9}"/>
                </a:ext>
              </a:extLst>
            </p:cNvPr>
            <p:cNvSpPr/>
            <p:nvPr/>
          </p:nvSpPr>
          <p:spPr>
            <a:xfrm>
              <a:off x="5438825" y="2019100"/>
              <a:ext cx="402100" cy="130550"/>
            </a:xfrm>
            <a:custGeom>
              <a:avLst/>
              <a:gdLst/>
              <a:ahLst/>
              <a:cxnLst/>
              <a:rect l="l" t="t" r="r" b="b"/>
              <a:pathLst>
                <a:path w="16084" h="5222" extrusionOk="0">
                  <a:moveTo>
                    <a:pt x="8421" y="1"/>
                  </a:moveTo>
                  <a:lnTo>
                    <a:pt x="8295" y="43"/>
                  </a:lnTo>
                  <a:lnTo>
                    <a:pt x="8211" y="127"/>
                  </a:lnTo>
                  <a:lnTo>
                    <a:pt x="7958" y="338"/>
                  </a:lnTo>
                  <a:lnTo>
                    <a:pt x="7790" y="548"/>
                  </a:lnTo>
                  <a:lnTo>
                    <a:pt x="7705" y="759"/>
                  </a:lnTo>
                  <a:lnTo>
                    <a:pt x="7663" y="969"/>
                  </a:lnTo>
                  <a:lnTo>
                    <a:pt x="7663" y="1138"/>
                  </a:lnTo>
                  <a:lnTo>
                    <a:pt x="7705" y="1348"/>
                  </a:lnTo>
                  <a:lnTo>
                    <a:pt x="7832" y="1559"/>
                  </a:lnTo>
                  <a:lnTo>
                    <a:pt x="7958" y="1727"/>
                  </a:lnTo>
                  <a:lnTo>
                    <a:pt x="8295" y="2064"/>
                  </a:lnTo>
                  <a:lnTo>
                    <a:pt x="8629" y="2277"/>
                  </a:lnTo>
                  <a:lnTo>
                    <a:pt x="8629" y="2277"/>
                  </a:lnTo>
                  <a:lnTo>
                    <a:pt x="8548" y="2359"/>
                  </a:lnTo>
                  <a:lnTo>
                    <a:pt x="8295" y="2611"/>
                  </a:lnTo>
                  <a:lnTo>
                    <a:pt x="7663" y="3117"/>
                  </a:lnTo>
                  <a:lnTo>
                    <a:pt x="6990" y="3538"/>
                  </a:lnTo>
                  <a:lnTo>
                    <a:pt x="6442" y="3832"/>
                  </a:lnTo>
                  <a:lnTo>
                    <a:pt x="6063" y="4001"/>
                  </a:lnTo>
                  <a:lnTo>
                    <a:pt x="5432" y="4169"/>
                  </a:lnTo>
                  <a:lnTo>
                    <a:pt x="4800" y="4338"/>
                  </a:lnTo>
                  <a:lnTo>
                    <a:pt x="4169" y="4422"/>
                  </a:lnTo>
                  <a:lnTo>
                    <a:pt x="3495" y="4506"/>
                  </a:lnTo>
                  <a:lnTo>
                    <a:pt x="2864" y="4506"/>
                  </a:lnTo>
                  <a:lnTo>
                    <a:pt x="2232" y="4464"/>
                  </a:lnTo>
                  <a:lnTo>
                    <a:pt x="1601" y="4338"/>
                  </a:lnTo>
                  <a:lnTo>
                    <a:pt x="927" y="4211"/>
                  </a:lnTo>
                  <a:lnTo>
                    <a:pt x="716" y="4169"/>
                  </a:lnTo>
                  <a:lnTo>
                    <a:pt x="464" y="4169"/>
                  </a:lnTo>
                  <a:lnTo>
                    <a:pt x="253" y="4253"/>
                  </a:lnTo>
                  <a:lnTo>
                    <a:pt x="85" y="4338"/>
                  </a:lnTo>
                  <a:lnTo>
                    <a:pt x="1" y="4422"/>
                  </a:lnTo>
                  <a:lnTo>
                    <a:pt x="1" y="4506"/>
                  </a:lnTo>
                  <a:lnTo>
                    <a:pt x="43" y="4548"/>
                  </a:lnTo>
                  <a:lnTo>
                    <a:pt x="169" y="4674"/>
                  </a:lnTo>
                  <a:lnTo>
                    <a:pt x="464" y="4801"/>
                  </a:lnTo>
                  <a:lnTo>
                    <a:pt x="1348" y="5011"/>
                  </a:lnTo>
                  <a:lnTo>
                    <a:pt x="2274" y="5137"/>
                  </a:lnTo>
                  <a:lnTo>
                    <a:pt x="3243" y="5222"/>
                  </a:lnTo>
                  <a:lnTo>
                    <a:pt x="4169" y="5222"/>
                  </a:lnTo>
                  <a:lnTo>
                    <a:pt x="5137" y="5137"/>
                  </a:lnTo>
                  <a:lnTo>
                    <a:pt x="6063" y="4969"/>
                  </a:lnTo>
                  <a:lnTo>
                    <a:pt x="6990" y="4674"/>
                  </a:lnTo>
                  <a:lnTo>
                    <a:pt x="7832" y="4338"/>
                  </a:lnTo>
                  <a:lnTo>
                    <a:pt x="8169" y="4169"/>
                  </a:lnTo>
                  <a:lnTo>
                    <a:pt x="8463" y="4001"/>
                  </a:lnTo>
                  <a:lnTo>
                    <a:pt x="8800" y="3790"/>
                  </a:lnTo>
                  <a:lnTo>
                    <a:pt x="9095" y="3538"/>
                  </a:lnTo>
                  <a:lnTo>
                    <a:pt x="9390" y="3285"/>
                  </a:lnTo>
                  <a:lnTo>
                    <a:pt x="9642" y="2990"/>
                  </a:lnTo>
                  <a:lnTo>
                    <a:pt x="9747" y="2868"/>
                  </a:lnTo>
                  <a:lnTo>
                    <a:pt x="9747" y="2868"/>
                  </a:lnTo>
                  <a:lnTo>
                    <a:pt x="10021" y="2990"/>
                  </a:lnTo>
                  <a:lnTo>
                    <a:pt x="10400" y="3074"/>
                  </a:lnTo>
                  <a:lnTo>
                    <a:pt x="10779" y="3159"/>
                  </a:lnTo>
                  <a:lnTo>
                    <a:pt x="11158" y="3243"/>
                  </a:lnTo>
                  <a:lnTo>
                    <a:pt x="11958" y="3285"/>
                  </a:lnTo>
                  <a:lnTo>
                    <a:pt x="12716" y="3243"/>
                  </a:lnTo>
                  <a:lnTo>
                    <a:pt x="13516" y="3159"/>
                  </a:lnTo>
                  <a:lnTo>
                    <a:pt x="14316" y="3032"/>
                  </a:lnTo>
                  <a:lnTo>
                    <a:pt x="15831" y="2696"/>
                  </a:lnTo>
                  <a:lnTo>
                    <a:pt x="15958" y="2653"/>
                  </a:lnTo>
                  <a:lnTo>
                    <a:pt x="16042" y="2611"/>
                  </a:lnTo>
                  <a:lnTo>
                    <a:pt x="16084" y="2527"/>
                  </a:lnTo>
                  <a:lnTo>
                    <a:pt x="16084" y="2485"/>
                  </a:lnTo>
                  <a:lnTo>
                    <a:pt x="16000" y="2359"/>
                  </a:lnTo>
                  <a:lnTo>
                    <a:pt x="15789" y="2232"/>
                  </a:lnTo>
                  <a:lnTo>
                    <a:pt x="15579" y="2148"/>
                  </a:lnTo>
                  <a:lnTo>
                    <a:pt x="15326" y="2064"/>
                  </a:lnTo>
                  <a:lnTo>
                    <a:pt x="15073" y="2022"/>
                  </a:lnTo>
                  <a:lnTo>
                    <a:pt x="14863" y="2022"/>
                  </a:lnTo>
                  <a:lnTo>
                    <a:pt x="14105" y="2232"/>
                  </a:lnTo>
                  <a:lnTo>
                    <a:pt x="13474" y="2401"/>
                  </a:lnTo>
                  <a:lnTo>
                    <a:pt x="13137" y="2485"/>
                  </a:lnTo>
                  <a:lnTo>
                    <a:pt x="12505" y="2485"/>
                  </a:lnTo>
                  <a:lnTo>
                    <a:pt x="12210" y="2443"/>
                  </a:lnTo>
                  <a:lnTo>
                    <a:pt x="11916" y="2401"/>
                  </a:lnTo>
                  <a:lnTo>
                    <a:pt x="11621" y="2317"/>
                  </a:lnTo>
                  <a:lnTo>
                    <a:pt x="11326" y="2190"/>
                  </a:lnTo>
                  <a:lnTo>
                    <a:pt x="11032" y="2064"/>
                  </a:lnTo>
                  <a:lnTo>
                    <a:pt x="10737" y="1896"/>
                  </a:lnTo>
                  <a:lnTo>
                    <a:pt x="10484" y="1727"/>
                  </a:lnTo>
                  <a:lnTo>
                    <a:pt x="10309" y="1565"/>
                  </a:lnTo>
                  <a:lnTo>
                    <a:pt x="10316" y="1517"/>
                  </a:lnTo>
                  <a:lnTo>
                    <a:pt x="10274" y="1222"/>
                  </a:lnTo>
                  <a:lnTo>
                    <a:pt x="10147" y="927"/>
                  </a:lnTo>
                  <a:lnTo>
                    <a:pt x="9937" y="633"/>
                  </a:lnTo>
                  <a:lnTo>
                    <a:pt x="9600" y="380"/>
                  </a:lnTo>
                  <a:lnTo>
                    <a:pt x="9221" y="169"/>
                  </a:lnTo>
                  <a:lnTo>
                    <a:pt x="8969" y="85"/>
                  </a:lnTo>
                  <a:lnTo>
                    <a:pt x="8716"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2" name="Google Shape;4552;p50">
              <a:extLst>
                <a:ext uri="{FF2B5EF4-FFF2-40B4-BE49-F238E27FC236}">
                  <a16:creationId xmlns:a16="http://schemas.microsoft.com/office/drawing/2014/main" id="{972946E9-83A3-2131-CA9E-B0322A8456A3}"/>
                </a:ext>
              </a:extLst>
            </p:cNvPr>
            <p:cNvSpPr/>
            <p:nvPr/>
          </p:nvSpPr>
          <p:spPr>
            <a:xfrm>
              <a:off x="5530400" y="2169625"/>
              <a:ext cx="298950" cy="129500"/>
            </a:xfrm>
            <a:custGeom>
              <a:avLst/>
              <a:gdLst/>
              <a:ahLst/>
              <a:cxnLst/>
              <a:rect l="l" t="t" r="r" b="b"/>
              <a:pathLst>
                <a:path w="11958" h="5180" extrusionOk="0">
                  <a:moveTo>
                    <a:pt x="3032" y="1"/>
                  </a:moveTo>
                  <a:lnTo>
                    <a:pt x="2527" y="43"/>
                  </a:lnTo>
                  <a:lnTo>
                    <a:pt x="2064" y="85"/>
                  </a:lnTo>
                  <a:lnTo>
                    <a:pt x="1643" y="211"/>
                  </a:lnTo>
                  <a:lnTo>
                    <a:pt x="1179" y="337"/>
                  </a:lnTo>
                  <a:lnTo>
                    <a:pt x="758" y="506"/>
                  </a:lnTo>
                  <a:lnTo>
                    <a:pt x="380" y="674"/>
                  </a:lnTo>
                  <a:lnTo>
                    <a:pt x="43" y="927"/>
                  </a:lnTo>
                  <a:lnTo>
                    <a:pt x="1" y="969"/>
                  </a:lnTo>
                  <a:lnTo>
                    <a:pt x="1" y="1011"/>
                  </a:lnTo>
                  <a:lnTo>
                    <a:pt x="85" y="1095"/>
                  </a:lnTo>
                  <a:lnTo>
                    <a:pt x="253" y="1222"/>
                  </a:lnTo>
                  <a:lnTo>
                    <a:pt x="464" y="1306"/>
                  </a:lnTo>
                  <a:lnTo>
                    <a:pt x="716" y="1348"/>
                  </a:lnTo>
                  <a:lnTo>
                    <a:pt x="1011" y="1390"/>
                  </a:lnTo>
                  <a:lnTo>
                    <a:pt x="1222" y="1390"/>
                  </a:lnTo>
                  <a:lnTo>
                    <a:pt x="1390" y="1306"/>
                  </a:lnTo>
                  <a:lnTo>
                    <a:pt x="1811" y="1095"/>
                  </a:lnTo>
                  <a:lnTo>
                    <a:pt x="2190" y="927"/>
                  </a:lnTo>
                  <a:lnTo>
                    <a:pt x="2611" y="843"/>
                  </a:lnTo>
                  <a:lnTo>
                    <a:pt x="3032" y="758"/>
                  </a:lnTo>
                  <a:lnTo>
                    <a:pt x="3411" y="716"/>
                  </a:lnTo>
                  <a:lnTo>
                    <a:pt x="3832" y="716"/>
                  </a:lnTo>
                  <a:lnTo>
                    <a:pt x="4253" y="758"/>
                  </a:lnTo>
                  <a:lnTo>
                    <a:pt x="4674" y="843"/>
                  </a:lnTo>
                  <a:lnTo>
                    <a:pt x="5306" y="1095"/>
                  </a:lnTo>
                  <a:lnTo>
                    <a:pt x="5811" y="1348"/>
                  </a:lnTo>
                  <a:lnTo>
                    <a:pt x="6190" y="1601"/>
                  </a:lnTo>
                  <a:lnTo>
                    <a:pt x="6316" y="1727"/>
                  </a:lnTo>
                  <a:lnTo>
                    <a:pt x="6442" y="1895"/>
                  </a:lnTo>
                  <a:lnTo>
                    <a:pt x="6527" y="2022"/>
                  </a:lnTo>
                  <a:lnTo>
                    <a:pt x="6533" y="2046"/>
                  </a:lnTo>
                  <a:lnTo>
                    <a:pt x="6533" y="2046"/>
                  </a:lnTo>
                  <a:lnTo>
                    <a:pt x="6442" y="2064"/>
                  </a:lnTo>
                  <a:lnTo>
                    <a:pt x="6232" y="2148"/>
                  </a:lnTo>
                  <a:lnTo>
                    <a:pt x="6021" y="2274"/>
                  </a:lnTo>
                  <a:lnTo>
                    <a:pt x="5811" y="2358"/>
                  </a:lnTo>
                  <a:lnTo>
                    <a:pt x="5642" y="2527"/>
                  </a:lnTo>
                  <a:lnTo>
                    <a:pt x="5432" y="2737"/>
                  </a:lnTo>
                  <a:lnTo>
                    <a:pt x="5306" y="2948"/>
                  </a:lnTo>
                  <a:lnTo>
                    <a:pt x="5137" y="3200"/>
                  </a:lnTo>
                  <a:lnTo>
                    <a:pt x="5137" y="3285"/>
                  </a:lnTo>
                  <a:lnTo>
                    <a:pt x="5137" y="3369"/>
                  </a:lnTo>
                  <a:lnTo>
                    <a:pt x="5179" y="3411"/>
                  </a:lnTo>
                  <a:lnTo>
                    <a:pt x="5263" y="3495"/>
                  </a:lnTo>
                  <a:lnTo>
                    <a:pt x="5432" y="3579"/>
                  </a:lnTo>
                  <a:lnTo>
                    <a:pt x="5600" y="3621"/>
                  </a:lnTo>
                  <a:lnTo>
                    <a:pt x="5937" y="3706"/>
                  </a:lnTo>
                  <a:lnTo>
                    <a:pt x="6611" y="3706"/>
                  </a:lnTo>
                  <a:lnTo>
                    <a:pt x="6905" y="3621"/>
                  </a:lnTo>
                  <a:lnTo>
                    <a:pt x="7158" y="3495"/>
                  </a:lnTo>
                  <a:lnTo>
                    <a:pt x="7411" y="3369"/>
                  </a:lnTo>
                  <a:lnTo>
                    <a:pt x="7621" y="3158"/>
                  </a:lnTo>
                  <a:lnTo>
                    <a:pt x="7790" y="2990"/>
                  </a:lnTo>
                  <a:lnTo>
                    <a:pt x="7828" y="2875"/>
                  </a:lnTo>
                  <a:lnTo>
                    <a:pt x="8042" y="2906"/>
                  </a:lnTo>
                  <a:lnTo>
                    <a:pt x="8337" y="3032"/>
                  </a:lnTo>
                  <a:lnTo>
                    <a:pt x="8632" y="3158"/>
                  </a:lnTo>
                  <a:lnTo>
                    <a:pt x="8926" y="3369"/>
                  </a:lnTo>
                  <a:lnTo>
                    <a:pt x="9221" y="3579"/>
                  </a:lnTo>
                  <a:lnTo>
                    <a:pt x="9768" y="4042"/>
                  </a:lnTo>
                  <a:lnTo>
                    <a:pt x="10232" y="4506"/>
                  </a:lnTo>
                  <a:lnTo>
                    <a:pt x="10568" y="4927"/>
                  </a:lnTo>
                  <a:lnTo>
                    <a:pt x="10737" y="5053"/>
                  </a:lnTo>
                  <a:lnTo>
                    <a:pt x="10947" y="5095"/>
                  </a:lnTo>
                  <a:lnTo>
                    <a:pt x="11200" y="5179"/>
                  </a:lnTo>
                  <a:lnTo>
                    <a:pt x="11495" y="5179"/>
                  </a:lnTo>
                  <a:lnTo>
                    <a:pt x="11705" y="5137"/>
                  </a:lnTo>
                  <a:lnTo>
                    <a:pt x="11874" y="5095"/>
                  </a:lnTo>
                  <a:lnTo>
                    <a:pt x="11958" y="5053"/>
                  </a:lnTo>
                  <a:lnTo>
                    <a:pt x="11958" y="4969"/>
                  </a:lnTo>
                  <a:lnTo>
                    <a:pt x="11958" y="4927"/>
                  </a:lnTo>
                  <a:lnTo>
                    <a:pt x="11916" y="4842"/>
                  </a:lnTo>
                  <a:lnTo>
                    <a:pt x="11621" y="4548"/>
                  </a:lnTo>
                  <a:lnTo>
                    <a:pt x="11326" y="4211"/>
                  </a:lnTo>
                  <a:lnTo>
                    <a:pt x="10947" y="3874"/>
                  </a:lnTo>
                  <a:lnTo>
                    <a:pt x="10526" y="3537"/>
                  </a:lnTo>
                  <a:lnTo>
                    <a:pt x="10105" y="3200"/>
                  </a:lnTo>
                  <a:lnTo>
                    <a:pt x="9600" y="2906"/>
                  </a:lnTo>
                  <a:lnTo>
                    <a:pt x="9137" y="2611"/>
                  </a:lnTo>
                  <a:lnTo>
                    <a:pt x="8632" y="2400"/>
                  </a:lnTo>
                  <a:lnTo>
                    <a:pt x="8126" y="2190"/>
                  </a:lnTo>
                  <a:lnTo>
                    <a:pt x="7936" y="2142"/>
                  </a:lnTo>
                  <a:lnTo>
                    <a:pt x="7936" y="2142"/>
                  </a:lnTo>
                  <a:lnTo>
                    <a:pt x="7916" y="2022"/>
                  </a:lnTo>
                  <a:lnTo>
                    <a:pt x="7790" y="1727"/>
                  </a:lnTo>
                  <a:lnTo>
                    <a:pt x="7621" y="1474"/>
                  </a:lnTo>
                  <a:lnTo>
                    <a:pt x="7369" y="1222"/>
                  </a:lnTo>
                  <a:lnTo>
                    <a:pt x="7032" y="969"/>
                  </a:lnTo>
                  <a:lnTo>
                    <a:pt x="6653" y="758"/>
                  </a:lnTo>
                  <a:lnTo>
                    <a:pt x="6232" y="590"/>
                  </a:lnTo>
                  <a:lnTo>
                    <a:pt x="5811" y="422"/>
                  </a:lnTo>
                  <a:lnTo>
                    <a:pt x="5390" y="295"/>
                  </a:lnTo>
                  <a:lnTo>
                    <a:pt x="4927" y="169"/>
                  </a:lnTo>
                  <a:lnTo>
                    <a:pt x="4463" y="85"/>
                  </a:lnTo>
                  <a:lnTo>
                    <a:pt x="3958" y="43"/>
                  </a:lnTo>
                  <a:lnTo>
                    <a:pt x="349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3" name="Google Shape;4553;p50">
              <a:extLst>
                <a:ext uri="{FF2B5EF4-FFF2-40B4-BE49-F238E27FC236}">
                  <a16:creationId xmlns:a16="http://schemas.microsoft.com/office/drawing/2014/main" id="{EEB63731-2FF7-2822-AE1B-9AD21A6981AF}"/>
                </a:ext>
              </a:extLst>
            </p:cNvPr>
            <p:cNvSpPr/>
            <p:nvPr/>
          </p:nvSpPr>
          <p:spPr>
            <a:xfrm>
              <a:off x="5521975" y="2268575"/>
              <a:ext cx="197925" cy="126325"/>
            </a:xfrm>
            <a:custGeom>
              <a:avLst/>
              <a:gdLst/>
              <a:ahLst/>
              <a:cxnLst/>
              <a:rect l="l" t="t" r="r" b="b"/>
              <a:pathLst>
                <a:path w="7917" h="5053" extrusionOk="0">
                  <a:moveTo>
                    <a:pt x="422" y="0"/>
                  </a:moveTo>
                  <a:lnTo>
                    <a:pt x="211" y="42"/>
                  </a:lnTo>
                  <a:lnTo>
                    <a:pt x="43" y="169"/>
                  </a:lnTo>
                  <a:lnTo>
                    <a:pt x="1" y="295"/>
                  </a:lnTo>
                  <a:lnTo>
                    <a:pt x="1" y="463"/>
                  </a:lnTo>
                  <a:lnTo>
                    <a:pt x="85" y="632"/>
                  </a:lnTo>
                  <a:lnTo>
                    <a:pt x="296" y="758"/>
                  </a:lnTo>
                  <a:lnTo>
                    <a:pt x="590" y="842"/>
                  </a:lnTo>
                  <a:lnTo>
                    <a:pt x="1474" y="1053"/>
                  </a:lnTo>
                  <a:lnTo>
                    <a:pt x="2359" y="1348"/>
                  </a:lnTo>
                  <a:lnTo>
                    <a:pt x="3201" y="1642"/>
                  </a:lnTo>
                  <a:lnTo>
                    <a:pt x="4001" y="2063"/>
                  </a:lnTo>
                  <a:lnTo>
                    <a:pt x="4379" y="2274"/>
                  </a:lnTo>
                  <a:lnTo>
                    <a:pt x="4758" y="2568"/>
                  </a:lnTo>
                  <a:lnTo>
                    <a:pt x="5095" y="2821"/>
                  </a:lnTo>
                  <a:lnTo>
                    <a:pt x="5390" y="3158"/>
                  </a:lnTo>
                  <a:lnTo>
                    <a:pt x="5727" y="3453"/>
                  </a:lnTo>
                  <a:lnTo>
                    <a:pt x="5979" y="3832"/>
                  </a:lnTo>
                  <a:lnTo>
                    <a:pt x="6232" y="4210"/>
                  </a:lnTo>
                  <a:lnTo>
                    <a:pt x="6442" y="4674"/>
                  </a:lnTo>
                  <a:lnTo>
                    <a:pt x="6527" y="4758"/>
                  </a:lnTo>
                  <a:lnTo>
                    <a:pt x="6611" y="4800"/>
                  </a:lnTo>
                  <a:lnTo>
                    <a:pt x="6821" y="4926"/>
                  </a:lnTo>
                  <a:lnTo>
                    <a:pt x="7074" y="5010"/>
                  </a:lnTo>
                  <a:lnTo>
                    <a:pt x="7369" y="5053"/>
                  </a:lnTo>
                  <a:lnTo>
                    <a:pt x="7621" y="5010"/>
                  </a:lnTo>
                  <a:lnTo>
                    <a:pt x="7832" y="4968"/>
                  </a:lnTo>
                  <a:lnTo>
                    <a:pt x="7874" y="4884"/>
                  </a:lnTo>
                  <a:lnTo>
                    <a:pt x="7916" y="4842"/>
                  </a:lnTo>
                  <a:lnTo>
                    <a:pt x="7916" y="4758"/>
                  </a:lnTo>
                  <a:lnTo>
                    <a:pt x="7916" y="4674"/>
                  </a:lnTo>
                  <a:lnTo>
                    <a:pt x="7621" y="4168"/>
                  </a:lnTo>
                  <a:lnTo>
                    <a:pt x="7327" y="3663"/>
                  </a:lnTo>
                  <a:lnTo>
                    <a:pt x="6990" y="3242"/>
                  </a:lnTo>
                  <a:lnTo>
                    <a:pt x="6611" y="2821"/>
                  </a:lnTo>
                  <a:lnTo>
                    <a:pt x="6232" y="2442"/>
                  </a:lnTo>
                  <a:lnTo>
                    <a:pt x="5811" y="2105"/>
                  </a:lnTo>
                  <a:lnTo>
                    <a:pt x="5348" y="1811"/>
                  </a:lnTo>
                  <a:lnTo>
                    <a:pt x="4885" y="1516"/>
                  </a:lnTo>
                  <a:lnTo>
                    <a:pt x="4422" y="1263"/>
                  </a:lnTo>
                  <a:lnTo>
                    <a:pt x="3916" y="1011"/>
                  </a:lnTo>
                  <a:lnTo>
                    <a:pt x="2906" y="632"/>
                  </a:lnTo>
                  <a:lnTo>
                    <a:pt x="1811" y="295"/>
                  </a:lnTo>
                  <a:lnTo>
                    <a:pt x="717" y="42"/>
                  </a:lnTo>
                  <a:lnTo>
                    <a:pt x="42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54" name="Google Shape;4554;p50">
            <a:extLst>
              <a:ext uri="{FF2B5EF4-FFF2-40B4-BE49-F238E27FC236}">
                <a16:creationId xmlns:a16="http://schemas.microsoft.com/office/drawing/2014/main" id="{D1717B1F-8098-5A86-CE3D-B7A72519E851}"/>
              </a:ext>
            </a:extLst>
          </p:cNvPr>
          <p:cNvGrpSpPr/>
          <p:nvPr/>
        </p:nvGrpSpPr>
        <p:grpSpPr>
          <a:xfrm>
            <a:off x="4859182" y="134043"/>
            <a:ext cx="535383" cy="1557745"/>
            <a:chOff x="238125" y="2522225"/>
            <a:chExt cx="452564" cy="1316775"/>
          </a:xfrm>
        </p:grpSpPr>
        <p:sp>
          <p:nvSpPr>
            <p:cNvPr id="4555" name="Google Shape;4555;p50">
              <a:extLst>
                <a:ext uri="{FF2B5EF4-FFF2-40B4-BE49-F238E27FC236}">
                  <a16:creationId xmlns:a16="http://schemas.microsoft.com/office/drawing/2014/main" id="{68599212-4227-9437-8200-7A6C8D81A3F2}"/>
                </a:ext>
              </a:extLst>
            </p:cNvPr>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6" name="Google Shape;4556;p50">
              <a:extLst>
                <a:ext uri="{FF2B5EF4-FFF2-40B4-BE49-F238E27FC236}">
                  <a16:creationId xmlns:a16="http://schemas.microsoft.com/office/drawing/2014/main" id="{FE8C0BE9-EC67-E411-FE98-732E39ABA5A5}"/>
                </a:ext>
              </a:extLst>
            </p:cNvPr>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7" name="Google Shape;4557;p50">
              <a:extLst>
                <a:ext uri="{FF2B5EF4-FFF2-40B4-BE49-F238E27FC236}">
                  <a16:creationId xmlns:a16="http://schemas.microsoft.com/office/drawing/2014/main" id="{C018B7BE-6812-BE9C-EEFB-C67053DDD995}"/>
                </a:ext>
              </a:extLst>
            </p:cNvPr>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8" name="Google Shape;4558;p50">
              <a:extLst>
                <a:ext uri="{FF2B5EF4-FFF2-40B4-BE49-F238E27FC236}">
                  <a16:creationId xmlns:a16="http://schemas.microsoft.com/office/drawing/2014/main" id="{62A46C1F-DD78-30FD-CF88-DC832D23E46B}"/>
                </a:ext>
              </a:extLst>
            </p:cNvPr>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9" name="Google Shape;4559;p50">
              <a:extLst>
                <a:ext uri="{FF2B5EF4-FFF2-40B4-BE49-F238E27FC236}">
                  <a16:creationId xmlns:a16="http://schemas.microsoft.com/office/drawing/2014/main" id="{00B43D32-F5AB-CFE6-13E3-04235790035F}"/>
                </a:ext>
              </a:extLst>
            </p:cNvPr>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60" name="Google Shape;4560;p50">
            <a:extLst>
              <a:ext uri="{FF2B5EF4-FFF2-40B4-BE49-F238E27FC236}">
                <a16:creationId xmlns:a16="http://schemas.microsoft.com/office/drawing/2014/main" id="{1E511BC9-D9EB-4A68-7817-C7A3095151AF}"/>
              </a:ext>
            </a:extLst>
          </p:cNvPr>
          <p:cNvGrpSpPr/>
          <p:nvPr/>
        </p:nvGrpSpPr>
        <p:grpSpPr>
          <a:xfrm flipH="1">
            <a:off x="666505" y="2443926"/>
            <a:ext cx="301050" cy="472625"/>
            <a:chOff x="7080825" y="1615975"/>
            <a:chExt cx="301050" cy="472625"/>
          </a:xfrm>
        </p:grpSpPr>
        <p:sp>
          <p:nvSpPr>
            <p:cNvPr id="4561" name="Google Shape;4561;p50">
              <a:extLst>
                <a:ext uri="{FF2B5EF4-FFF2-40B4-BE49-F238E27FC236}">
                  <a16:creationId xmlns:a16="http://schemas.microsoft.com/office/drawing/2014/main" id="{0694713F-0AE1-F3AB-B5D8-1BD69C11AE5C}"/>
                </a:ext>
              </a:extLst>
            </p:cNvPr>
            <p:cNvSpPr/>
            <p:nvPr/>
          </p:nvSpPr>
          <p:spPr>
            <a:xfrm>
              <a:off x="7272400" y="1615975"/>
              <a:ext cx="109475" cy="197925"/>
            </a:xfrm>
            <a:custGeom>
              <a:avLst/>
              <a:gdLst/>
              <a:ahLst/>
              <a:cxnLst/>
              <a:rect l="l" t="t" r="r" b="b"/>
              <a:pathLst>
                <a:path w="4379" h="7917" extrusionOk="0">
                  <a:moveTo>
                    <a:pt x="1263" y="1"/>
                  </a:moveTo>
                  <a:lnTo>
                    <a:pt x="0" y="2316"/>
                  </a:lnTo>
                  <a:lnTo>
                    <a:pt x="463" y="2864"/>
                  </a:lnTo>
                  <a:lnTo>
                    <a:pt x="842" y="3453"/>
                  </a:lnTo>
                  <a:lnTo>
                    <a:pt x="1179" y="4001"/>
                  </a:lnTo>
                  <a:lnTo>
                    <a:pt x="1474" y="4506"/>
                  </a:lnTo>
                  <a:lnTo>
                    <a:pt x="1727" y="5011"/>
                  </a:lnTo>
                  <a:lnTo>
                    <a:pt x="1895" y="5474"/>
                  </a:lnTo>
                  <a:lnTo>
                    <a:pt x="2190" y="6274"/>
                  </a:lnTo>
                  <a:lnTo>
                    <a:pt x="2358" y="6990"/>
                  </a:lnTo>
                  <a:lnTo>
                    <a:pt x="2442" y="7495"/>
                  </a:lnTo>
                  <a:lnTo>
                    <a:pt x="2442" y="7916"/>
                  </a:lnTo>
                  <a:lnTo>
                    <a:pt x="2863" y="7579"/>
                  </a:lnTo>
                  <a:lnTo>
                    <a:pt x="3242" y="7242"/>
                  </a:lnTo>
                  <a:lnTo>
                    <a:pt x="3579" y="6906"/>
                  </a:lnTo>
                  <a:lnTo>
                    <a:pt x="3832" y="6569"/>
                  </a:lnTo>
                  <a:lnTo>
                    <a:pt x="4000" y="6232"/>
                  </a:lnTo>
                  <a:lnTo>
                    <a:pt x="4169" y="5895"/>
                  </a:lnTo>
                  <a:lnTo>
                    <a:pt x="4295" y="5558"/>
                  </a:lnTo>
                  <a:lnTo>
                    <a:pt x="4337" y="5221"/>
                  </a:lnTo>
                  <a:lnTo>
                    <a:pt x="4379" y="4843"/>
                  </a:lnTo>
                  <a:lnTo>
                    <a:pt x="4379" y="4548"/>
                  </a:lnTo>
                  <a:lnTo>
                    <a:pt x="4337" y="4211"/>
                  </a:lnTo>
                  <a:lnTo>
                    <a:pt x="4253" y="3874"/>
                  </a:lnTo>
                  <a:lnTo>
                    <a:pt x="4169" y="3537"/>
                  </a:lnTo>
                  <a:lnTo>
                    <a:pt x="4042" y="3243"/>
                  </a:lnTo>
                  <a:lnTo>
                    <a:pt x="3705" y="2653"/>
                  </a:lnTo>
                  <a:lnTo>
                    <a:pt x="3369" y="2106"/>
                  </a:lnTo>
                  <a:lnTo>
                    <a:pt x="2948" y="1601"/>
                  </a:lnTo>
                  <a:lnTo>
                    <a:pt x="2527" y="1138"/>
                  </a:lnTo>
                  <a:lnTo>
                    <a:pt x="2148" y="759"/>
                  </a:lnTo>
                  <a:lnTo>
                    <a:pt x="1516" y="211"/>
                  </a:lnTo>
                  <a:lnTo>
                    <a:pt x="126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2" name="Google Shape;4562;p50">
              <a:extLst>
                <a:ext uri="{FF2B5EF4-FFF2-40B4-BE49-F238E27FC236}">
                  <a16:creationId xmlns:a16="http://schemas.microsoft.com/office/drawing/2014/main" id="{092095A3-0EEF-C896-FCC1-89C725D25DDD}"/>
                </a:ext>
              </a:extLst>
            </p:cNvPr>
            <p:cNvSpPr/>
            <p:nvPr/>
          </p:nvSpPr>
          <p:spPr>
            <a:xfrm>
              <a:off x="7141875" y="1745450"/>
              <a:ext cx="231600" cy="101075"/>
            </a:xfrm>
            <a:custGeom>
              <a:avLst/>
              <a:gdLst/>
              <a:ahLst/>
              <a:cxnLst/>
              <a:rect l="l" t="t" r="r" b="b"/>
              <a:pathLst>
                <a:path w="9264" h="4043" extrusionOk="0">
                  <a:moveTo>
                    <a:pt x="1558" y="0"/>
                  </a:moveTo>
                  <a:lnTo>
                    <a:pt x="1" y="1895"/>
                  </a:lnTo>
                  <a:lnTo>
                    <a:pt x="674" y="2358"/>
                  </a:lnTo>
                  <a:lnTo>
                    <a:pt x="1306" y="2737"/>
                  </a:lnTo>
                  <a:lnTo>
                    <a:pt x="1895" y="3074"/>
                  </a:lnTo>
                  <a:lnTo>
                    <a:pt x="2485" y="3369"/>
                  </a:lnTo>
                  <a:lnTo>
                    <a:pt x="3032" y="3621"/>
                  </a:lnTo>
                  <a:lnTo>
                    <a:pt x="3579" y="3790"/>
                  </a:lnTo>
                  <a:lnTo>
                    <a:pt x="4042" y="3916"/>
                  </a:lnTo>
                  <a:lnTo>
                    <a:pt x="4548" y="4000"/>
                  </a:lnTo>
                  <a:lnTo>
                    <a:pt x="4969" y="4042"/>
                  </a:lnTo>
                  <a:lnTo>
                    <a:pt x="5390" y="4042"/>
                  </a:lnTo>
                  <a:lnTo>
                    <a:pt x="5769" y="4000"/>
                  </a:lnTo>
                  <a:lnTo>
                    <a:pt x="6148" y="3958"/>
                  </a:lnTo>
                  <a:lnTo>
                    <a:pt x="6484" y="3874"/>
                  </a:lnTo>
                  <a:lnTo>
                    <a:pt x="6821" y="3747"/>
                  </a:lnTo>
                  <a:lnTo>
                    <a:pt x="7116" y="3621"/>
                  </a:lnTo>
                  <a:lnTo>
                    <a:pt x="7369" y="3453"/>
                  </a:lnTo>
                  <a:lnTo>
                    <a:pt x="7832" y="3116"/>
                  </a:lnTo>
                  <a:lnTo>
                    <a:pt x="8253" y="2695"/>
                  </a:lnTo>
                  <a:lnTo>
                    <a:pt x="8590" y="2316"/>
                  </a:lnTo>
                  <a:lnTo>
                    <a:pt x="8842" y="1895"/>
                  </a:lnTo>
                  <a:lnTo>
                    <a:pt x="9011" y="1558"/>
                  </a:lnTo>
                  <a:lnTo>
                    <a:pt x="9137" y="1263"/>
                  </a:lnTo>
                  <a:lnTo>
                    <a:pt x="9263" y="1011"/>
                  </a:lnTo>
                  <a:lnTo>
                    <a:pt x="9011" y="1348"/>
                  </a:lnTo>
                  <a:lnTo>
                    <a:pt x="8758" y="1642"/>
                  </a:lnTo>
                  <a:lnTo>
                    <a:pt x="8463" y="1895"/>
                  </a:lnTo>
                  <a:lnTo>
                    <a:pt x="8169" y="2063"/>
                  </a:lnTo>
                  <a:lnTo>
                    <a:pt x="7874" y="2232"/>
                  </a:lnTo>
                  <a:lnTo>
                    <a:pt x="7579" y="2358"/>
                  </a:lnTo>
                  <a:lnTo>
                    <a:pt x="7284" y="2400"/>
                  </a:lnTo>
                  <a:lnTo>
                    <a:pt x="6948" y="2484"/>
                  </a:lnTo>
                  <a:lnTo>
                    <a:pt x="6316" y="2484"/>
                  </a:lnTo>
                  <a:lnTo>
                    <a:pt x="5684" y="2358"/>
                  </a:lnTo>
                  <a:lnTo>
                    <a:pt x="5053" y="2190"/>
                  </a:lnTo>
                  <a:lnTo>
                    <a:pt x="4421" y="1937"/>
                  </a:lnTo>
                  <a:lnTo>
                    <a:pt x="3874" y="1642"/>
                  </a:lnTo>
                  <a:lnTo>
                    <a:pt x="3327" y="1348"/>
                  </a:lnTo>
                  <a:lnTo>
                    <a:pt x="2822" y="1011"/>
                  </a:lnTo>
                  <a:lnTo>
                    <a:pt x="2400" y="716"/>
                  </a:lnTo>
                  <a:lnTo>
                    <a:pt x="1811" y="211"/>
                  </a:lnTo>
                  <a:lnTo>
                    <a:pt x="1558"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3" name="Google Shape;4563;p50">
              <a:extLst>
                <a:ext uri="{FF2B5EF4-FFF2-40B4-BE49-F238E27FC236}">
                  <a16:creationId xmlns:a16="http://schemas.microsoft.com/office/drawing/2014/main" id="{2035C2CF-051B-1AE7-593D-2394F22BA383}"/>
                </a:ext>
              </a:extLst>
            </p:cNvPr>
            <p:cNvSpPr/>
            <p:nvPr/>
          </p:nvSpPr>
          <p:spPr>
            <a:xfrm>
              <a:off x="7141875" y="1745450"/>
              <a:ext cx="103175" cy="207375"/>
            </a:xfrm>
            <a:custGeom>
              <a:avLst/>
              <a:gdLst/>
              <a:ahLst/>
              <a:cxnLst/>
              <a:rect l="l" t="t" r="r" b="b"/>
              <a:pathLst>
                <a:path w="4127" h="8295" extrusionOk="0">
                  <a:moveTo>
                    <a:pt x="1558" y="0"/>
                  </a:moveTo>
                  <a:lnTo>
                    <a:pt x="1" y="1895"/>
                  </a:lnTo>
                  <a:lnTo>
                    <a:pt x="422" y="2484"/>
                  </a:lnTo>
                  <a:lnTo>
                    <a:pt x="885" y="3200"/>
                  </a:lnTo>
                  <a:lnTo>
                    <a:pt x="1390" y="4084"/>
                  </a:lnTo>
                  <a:lnTo>
                    <a:pt x="1853" y="5095"/>
                  </a:lnTo>
                  <a:lnTo>
                    <a:pt x="2064" y="5642"/>
                  </a:lnTo>
                  <a:lnTo>
                    <a:pt x="2232" y="6189"/>
                  </a:lnTo>
                  <a:lnTo>
                    <a:pt x="2400" y="6737"/>
                  </a:lnTo>
                  <a:lnTo>
                    <a:pt x="2485" y="7284"/>
                  </a:lnTo>
                  <a:lnTo>
                    <a:pt x="2485" y="7789"/>
                  </a:lnTo>
                  <a:lnTo>
                    <a:pt x="2485" y="8295"/>
                  </a:lnTo>
                  <a:lnTo>
                    <a:pt x="2569" y="8252"/>
                  </a:lnTo>
                  <a:lnTo>
                    <a:pt x="2864" y="8084"/>
                  </a:lnTo>
                  <a:lnTo>
                    <a:pt x="3285" y="7789"/>
                  </a:lnTo>
                  <a:lnTo>
                    <a:pt x="3495" y="7621"/>
                  </a:lnTo>
                  <a:lnTo>
                    <a:pt x="3664" y="7368"/>
                  </a:lnTo>
                  <a:lnTo>
                    <a:pt x="3832" y="7074"/>
                  </a:lnTo>
                  <a:lnTo>
                    <a:pt x="4000" y="6737"/>
                  </a:lnTo>
                  <a:lnTo>
                    <a:pt x="4085" y="6400"/>
                  </a:lnTo>
                  <a:lnTo>
                    <a:pt x="4127" y="5979"/>
                  </a:lnTo>
                  <a:lnTo>
                    <a:pt x="4127" y="5516"/>
                  </a:lnTo>
                  <a:lnTo>
                    <a:pt x="4042" y="4968"/>
                  </a:lnTo>
                  <a:lnTo>
                    <a:pt x="3874" y="4421"/>
                  </a:lnTo>
                  <a:lnTo>
                    <a:pt x="3579" y="3790"/>
                  </a:lnTo>
                  <a:lnTo>
                    <a:pt x="2569" y="1727"/>
                  </a:lnTo>
                  <a:lnTo>
                    <a:pt x="1937" y="590"/>
                  </a:lnTo>
                  <a:lnTo>
                    <a:pt x="1643" y="127"/>
                  </a:lnTo>
                  <a:lnTo>
                    <a:pt x="155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4" name="Google Shape;4564;p50">
              <a:extLst>
                <a:ext uri="{FF2B5EF4-FFF2-40B4-BE49-F238E27FC236}">
                  <a16:creationId xmlns:a16="http://schemas.microsoft.com/office/drawing/2014/main" id="{943D6167-36BC-5FE0-BFF1-73A68FCA204B}"/>
                </a:ext>
              </a:extLst>
            </p:cNvPr>
            <p:cNvSpPr/>
            <p:nvPr/>
          </p:nvSpPr>
          <p:spPr>
            <a:xfrm>
              <a:off x="7080825" y="1855975"/>
              <a:ext cx="167375" cy="232625"/>
            </a:xfrm>
            <a:custGeom>
              <a:avLst/>
              <a:gdLst/>
              <a:ahLst/>
              <a:cxnLst/>
              <a:rect l="l" t="t" r="r" b="b"/>
              <a:pathLst>
                <a:path w="6695" h="9305" extrusionOk="0">
                  <a:moveTo>
                    <a:pt x="6316" y="0"/>
                  </a:moveTo>
                  <a:lnTo>
                    <a:pt x="6274" y="463"/>
                  </a:lnTo>
                  <a:lnTo>
                    <a:pt x="6232" y="674"/>
                  </a:lnTo>
                  <a:lnTo>
                    <a:pt x="6190" y="926"/>
                  </a:lnTo>
                  <a:lnTo>
                    <a:pt x="6063" y="1179"/>
                  </a:lnTo>
                  <a:lnTo>
                    <a:pt x="5937" y="1390"/>
                  </a:lnTo>
                  <a:lnTo>
                    <a:pt x="5769" y="1642"/>
                  </a:lnTo>
                  <a:lnTo>
                    <a:pt x="5600" y="1853"/>
                  </a:lnTo>
                  <a:lnTo>
                    <a:pt x="5348" y="2063"/>
                  </a:lnTo>
                  <a:lnTo>
                    <a:pt x="5095" y="2316"/>
                  </a:lnTo>
                  <a:lnTo>
                    <a:pt x="4800" y="2484"/>
                  </a:lnTo>
                  <a:lnTo>
                    <a:pt x="4464" y="2695"/>
                  </a:lnTo>
                  <a:lnTo>
                    <a:pt x="4085" y="2863"/>
                  </a:lnTo>
                  <a:lnTo>
                    <a:pt x="3664" y="3031"/>
                  </a:lnTo>
                  <a:lnTo>
                    <a:pt x="3200" y="3200"/>
                  </a:lnTo>
                  <a:lnTo>
                    <a:pt x="2695" y="3326"/>
                  </a:lnTo>
                  <a:lnTo>
                    <a:pt x="2190" y="3453"/>
                  </a:lnTo>
                  <a:lnTo>
                    <a:pt x="1769" y="3663"/>
                  </a:lnTo>
                  <a:lnTo>
                    <a:pt x="1390" y="3958"/>
                  </a:lnTo>
                  <a:lnTo>
                    <a:pt x="1095" y="4252"/>
                  </a:lnTo>
                  <a:lnTo>
                    <a:pt x="843" y="4589"/>
                  </a:lnTo>
                  <a:lnTo>
                    <a:pt x="590" y="4926"/>
                  </a:lnTo>
                  <a:lnTo>
                    <a:pt x="422" y="5305"/>
                  </a:lnTo>
                  <a:lnTo>
                    <a:pt x="295" y="5684"/>
                  </a:lnTo>
                  <a:lnTo>
                    <a:pt x="169" y="6063"/>
                  </a:lnTo>
                  <a:lnTo>
                    <a:pt x="85" y="6400"/>
                  </a:lnTo>
                  <a:lnTo>
                    <a:pt x="1" y="7031"/>
                  </a:lnTo>
                  <a:lnTo>
                    <a:pt x="1" y="7452"/>
                  </a:lnTo>
                  <a:lnTo>
                    <a:pt x="1" y="7579"/>
                  </a:lnTo>
                  <a:lnTo>
                    <a:pt x="2022" y="9305"/>
                  </a:lnTo>
                  <a:lnTo>
                    <a:pt x="1980" y="9136"/>
                  </a:lnTo>
                  <a:lnTo>
                    <a:pt x="1895" y="8673"/>
                  </a:lnTo>
                  <a:lnTo>
                    <a:pt x="1811" y="8000"/>
                  </a:lnTo>
                  <a:lnTo>
                    <a:pt x="1769" y="7579"/>
                  </a:lnTo>
                  <a:lnTo>
                    <a:pt x="1811" y="7158"/>
                  </a:lnTo>
                  <a:lnTo>
                    <a:pt x="1853" y="6737"/>
                  </a:lnTo>
                  <a:lnTo>
                    <a:pt x="1937" y="6315"/>
                  </a:lnTo>
                  <a:lnTo>
                    <a:pt x="2064" y="5894"/>
                  </a:lnTo>
                  <a:lnTo>
                    <a:pt x="2274" y="5516"/>
                  </a:lnTo>
                  <a:lnTo>
                    <a:pt x="2527" y="5137"/>
                  </a:lnTo>
                  <a:lnTo>
                    <a:pt x="2864" y="4800"/>
                  </a:lnTo>
                  <a:lnTo>
                    <a:pt x="3285" y="4547"/>
                  </a:lnTo>
                  <a:lnTo>
                    <a:pt x="3537" y="4421"/>
                  </a:lnTo>
                  <a:lnTo>
                    <a:pt x="3790" y="4337"/>
                  </a:lnTo>
                  <a:lnTo>
                    <a:pt x="4548" y="4084"/>
                  </a:lnTo>
                  <a:lnTo>
                    <a:pt x="5137" y="3789"/>
                  </a:lnTo>
                  <a:lnTo>
                    <a:pt x="5642" y="3453"/>
                  </a:lnTo>
                  <a:lnTo>
                    <a:pt x="6021" y="3116"/>
                  </a:lnTo>
                  <a:lnTo>
                    <a:pt x="6274" y="2779"/>
                  </a:lnTo>
                  <a:lnTo>
                    <a:pt x="6484" y="2400"/>
                  </a:lnTo>
                  <a:lnTo>
                    <a:pt x="6611" y="2063"/>
                  </a:lnTo>
                  <a:lnTo>
                    <a:pt x="6653" y="1684"/>
                  </a:lnTo>
                  <a:lnTo>
                    <a:pt x="6695" y="1347"/>
                  </a:lnTo>
                  <a:lnTo>
                    <a:pt x="6653" y="1053"/>
                  </a:lnTo>
                  <a:lnTo>
                    <a:pt x="6611" y="758"/>
                  </a:lnTo>
                  <a:lnTo>
                    <a:pt x="6527" y="505"/>
                  </a:lnTo>
                  <a:lnTo>
                    <a:pt x="6358" y="126"/>
                  </a:lnTo>
                  <a:lnTo>
                    <a:pt x="6316"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65" name="Google Shape;4565;p50">
            <a:extLst>
              <a:ext uri="{FF2B5EF4-FFF2-40B4-BE49-F238E27FC236}">
                <a16:creationId xmlns:a16="http://schemas.microsoft.com/office/drawing/2014/main" id="{EF67761E-FCE6-0026-5D3C-D0143F1D1A0E}"/>
              </a:ext>
            </a:extLst>
          </p:cNvPr>
          <p:cNvGrpSpPr/>
          <p:nvPr/>
        </p:nvGrpSpPr>
        <p:grpSpPr>
          <a:xfrm flipH="1">
            <a:off x="5553352" y="1172550"/>
            <a:ext cx="301050" cy="472625"/>
            <a:chOff x="6150375" y="1077075"/>
            <a:chExt cx="301050" cy="472625"/>
          </a:xfrm>
        </p:grpSpPr>
        <p:sp>
          <p:nvSpPr>
            <p:cNvPr id="4566" name="Google Shape;4566;p50">
              <a:extLst>
                <a:ext uri="{FF2B5EF4-FFF2-40B4-BE49-F238E27FC236}">
                  <a16:creationId xmlns:a16="http://schemas.microsoft.com/office/drawing/2014/main" id="{663EEA3D-2F01-8B02-1FCD-66512FC9878D}"/>
                </a:ext>
              </a:extLst>
            </p:cNvPr>
            <p:cNvSpPr/>
            <p:nvPr/>
          </p:nvSpPr>
          <p:spPr>
            <a:xfrm>
              <a:off x="6150375" y="1077075"/>
              <a:ext cx="108425" cy="197900"/>
            </a:xfrm>
            <a:custGeom>
              <a:avLst/>
              <a:gdLst/>
              <a:ahLst/>
              <a:cxnLst/>
              <a:rect l="l" t="t" r="r" b="b"/>
              <a:pathLst>
                <a:path w="4337" h="7916" extrusionOk="0">
                  <a:moveTo>
                    <a:pt x="3074" y="0"/>
                  </a:moveTo>
                  <a:lnTo>
                    <a:pt x="2821" y="211"/>
                  </a:lnTo>
                  <a:lnTo>
                    <a:pt x="2231" y="758"/>
                  </a:lnTo>
                  <a:lnTo>
                    <a:pt x="1810" y="1137"/>
                  </a:lnTo>
                  <a:lnTo>
                    <a:pt x="1432" y="1600"/>
                  </a:lnTo>
                  <a:lnTo>
                    <a:pt x="1010" y="2106"/>
                  </a:lnTo>
                  <a:lnTo>
                    <a:pt x="632" y="2653"/>
                  </a:lnTo>
                  <a:lnTo>
                    <a:pt x="337" y="3242"/>
                  </a:lnTo>
                  <a:lnTo>
                    <a:pt x="211" y="3537"/>
                  </a:lnTo>
                  <a:lnTo>
                    <a:pt x="126" y="3874"/>
                  </a:lnTo>
                  <a:lnTo>
                    <a:pt x="42" y="4211"/>
                  </a:lnTo>
                  <a:lnTo>
                    <a:pt x="0" y="4547"/>
                  </a:lnTo>
                  <a:lnTo>
                    <a:pt x="0" y="4842"/>
                  </a:lnTo>
                  <a:lnTo>
                    <a:pt x="0" y="5221"/>
                  </a:lnTo>
                  <a:lnTo>
                    <a:pt x="84" y="5558"/>
                  </a:lnTo>
                  <a:lnTo>
                    <a:pt x="211" y="5895"/>
                  </a:lnTo>
                  <a:lnTo>
                    <a:pt x="337" y="6232"/>
                  </a:lnTo>
                  <a:lnTo>
                    <a:pt x="547" y="6568"/>
                  </a:lnTo>
                  <a:lnTo>
                    <a:pt x="800" y="6905"/>
                  </a:lnTo>
                  <a:lnTo>
                    <a:pt x="1137" y="7242"/>
                  </a:lnTo>
                  <a:lnTo>
                    <a:pt x="1474" y="7579"/>
                  </a:lnTo>
                  <a:lnTo>
                    <a:pt x="1937" y="7916"/>
                  </a:lnTo>
                  <a:lnTo>
                    <a:pt x="1937" y="7495"/>
                  </a:lnTo>
                  <a:lnTo>
                    <a:pt x="2021" y="6989"/>
                  </a:lnTo>
                  <a:lnTo>
                    <a:pt x="2189" y="6274"/>
                  </a:lnTo>
                  <a:lnTo>
                    <a:pt x="2442" y="5474"/>
                  </a:lnTo>
                  <a:lnTo>
                    <a:pt x="2652" y="5011"/>
                  </a:lnTo>
                  <a:lnTo>
                    <a:pt x="2905" y="4505"/>
                  </a:lnTo>
                  <a:lnTo>
                    <a:pt x="3158" y="4000"/>
                  </a:lnTo>
                  <a:lnTo>
                    <a:pt x="3495" y="3453"/>
                  </a:lnTo>
                  <a:lnTo>
                    <a:pt x="3916" y="2863"/>
                  </a:lnTo>
                  <a:lnTo>
                    <a:pt x="4337" y="2316"/>
                  </a:lnTo>
                  <a:lnTo>
                    <a:pt x="3074"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7" name="Google Shape;4567;p50">
              <a:extLst>
                <a:ext uri="{FF2B5EF4-FFF2-40B4-BE49-F238E27FC236}">
                  <a16:creationId xmlns:a16="http://schemas.microsoft.com/office/drawing/2014/main" id="{2A33EAB9-1539-46D5-AEFD-817EFE94489E}"/>
                </a:ext>
              </a:extLst>
            </p:cNvPr>
            <p:cNvSpPr/>
            <p:nvPr/>
          </p:nvSpPr>
          <p:spPr>
            <a:xfrm>
              <a:off x="6158775" y="1206525"/>
              <a:ext cx="231600" cy="101075"/>
            </a:xfrm>
            <a:custGeom>
              <a:avLst/>
              <a:gdLst/>
              <a:ahLst/>
              <a:cxnLst/>
              <a:rect l="l" t="t" r="r" b="b"/>
              <a:pathLst>
                <a:path w="9264" h="4043" extrusionOk="0">
                  <a:moveTo>
                    <a:pt x="7664" y="1"/>
                  </a:moveTo>
                  <a:lnTo>
                    <a:pt x="7453" y="211"/>
                  </a:lnTo>
                  <a:lnTo>
                    <a:pt x="6864" y="717"/>
                  </a:lnTo>
                  <a:lnTo>
                    <a:pt x="6400" y="1011"/>
                  </a:lnTo>
                  <a:lnTo>
                    <a:pt x="5937" y="1348"/>
                  </a:lnTo>
                  <a:lnTo>
                    <a:pt x="5390" y="1643"/>
                  </a:lnTo>
                  <a:lnTo>
                    <a:pt x="4801" y="1938"/>
                  </a:lnTo>
                  <a:lnTo>
                    <a:pt x="4211" y="2190"/>
                  </a:lnTo>
                  <a:lnTo>
                    <a:pt x="3580" y="2359"/>
                  </a:lnTo>
                  <a:lnTo>
                    <a:pt x="2948" y="2485"/>
                  </a:lnTo>
                  <a:lnTo>
                    <a:pt x="2316" y="2485"/>
                  </a:lnTo>
                  <a:lnTo>
                    <a:pt x="1980" y="2401"/>
                  </a:lnTo>
                  <a:lnTo>
                    <a:pt x="1685" y="2359"/>
                  </a:lnTo>
                  <a:lnTo>
                    <a:pt x="1390" y="2232"/>
                  </a:lnTo>
                  <a:lnTo>
                    <a:pt x="1096" y="2064"/>
                  </a:lnTo>
                  <a:lnTo>
                    <a:pt x="801" y="1896"/>
                  </a:lnTo>
                  <a:lnTo>
                    <a:pt x="506" y="1643"/>
                  </a:lnTo>
                  <a:lnTo>
                    <a:pt x="253" y="1348"/>
                  </a:lnTo>
                  <a:lnTo>
                    <a:pt x="1" y="1011"/>
                  </a:lnTo>
                  <a:lnTo>
                    <a:pt x="85" y="1264"/>
                  </a:lnTo>
                  <a:lnTo>
                    <a:pt x="211" y="1559"/>
                  </a:lnTo>
                  <a:lnTo>
                    <a:pt x="422" y="1896"/>
                  </a:lnTo>
                  <a:lnTo>
                    <a:pt x="674" y="2317"/>
                  </a:lnTo>
                  <a:lnTo>
                    <a:pt x="1011" y="2696"/>
                  </a:lnTo>
                  <a:lnTo>
                    <a:pt x="1390" y="3117"/>
                  </a:lnTo>
                  <a:lnTo>
                    <a:pt x="1895" y="3453"/>
                  </a:lnTo>
                  <a:lnTo>
                    <a:pt x="2148" y="3622"/>
                  </a:lnTo>
                  <a:lnTo>
                    <a:pt x="2443" y="3748"/>
                  </a:lnTo>
                  <a:lnTo>
                    <a:pt x="2780" y="3874"/>
                  </a:lnTo>
                  <a:lnTo>
                    <a:pt x="3116" y="3959"/>
                  </a:lnTo>
                  <a:lnTo>
                    <a:pt x="3495" y="4001"/>
                  </a:lnTo>
                  <a:lnTo>
                    <a:pt x="3874" y="4043"/>
                  </a:lnTo>
                  <a:lnTo>
                    <a:pt x="4295" y="4043"/>
                  </a:lnTo>
                  <a:lnTo>
                    <a:pt x="4716" y="4001"/>
                  </a:lnTo>
                  <a:lnTo>
                    <a:pt x="5179" y="3916"/>
                  </a:lnTo>
                  <a:lnTo>
                    <a:pt x="5685" y="3790"/>
                  </a:lnTo>
                  <a:lnTo>
                    <a:pt x="6190" y="3622"/>
                  </a:lnTo>
                  <a:lnTo>
                    <a:pt x="6737" y="3369"/>
                  </a:lnTo>
                  <a:lnTo>
                    <a:pt x="7327" y="3074"/>
                  </a:lnTo>
                  <a:lnTo>
                    <a:pt x="7958" y="2738"/>
                  </a:lnTo>
                  <a:lnTo>
                    <a:pt x="8590" y="2359"/>
                  </a:lnTo>
                  <a:lnTo>
                    <a:pt x="9263" y="1896"/>
                  </a:lnTo>
                  <a:lnTo>
                    <a:pt x="7664"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8" name="Google Shape;4568;p50">
              <a:extLst>
                <a:ext uri="{FF2B5EF4-FFF2-40B4-BE49-F238E27FC236}">
                  <a16:creationId xmlns:a16="http://schemas.microsoft.com/office/drawing/2014/main" id="{6176949B-9258-431C-2B38-AC5EC48E145C}"/>
                </a:ext>
              </a:extLst>
            </p:cNvPr>
            <p:cNvSpPr/>
            <p:nvPr/>
          </p:nvSpPr>
          <p:spPr>
            <a:xfrm>
              <a:off x="6286150" y="1206525"/>
              <a:ext cx="104225" cy="207400"/>
            </a:xfrm>
            <a:custGeom>
              <a:avLst/>
              <a:gdLst/>
              <a:ahLst/>
              <a:cxnLst/>
              <a:rect l="l" t="t" r="r" b="b"/>
              <a:pathLst>
                <a:path w="4169" h="8296" extrusionOk="0">
                  <a:moveTo>
                    <a:pt x="2569" y="1"/>
                  </a:moveTo>
                  <a:lnTo>
                    <a:pt x="2526" y="127"/>
                  </a:lnTo>
                  <a:lnTo>
                    <a:pt x="2232" y="590"/>
                  </a:lnTo>
                  <a:lnTo>
                    <a:pt x="1600" y="1727"/>
                  </a:lnTo>
                  <a:lnTo>
                    <a:pt x="548" y="3790"/>
                  </a:lnTo>
                  <a:lnTo>
                    <a:pt x="295" y="4422"/>
                  </a:lnTo>
                  <a:lnTo>
                    <a:pt x="127" y="4969"/>
                  </a:lnTo>
                  <a:lnTo>
                    <a:pt x="42" y="5516"/>
                  </a:lnTo>
                  <a:lnTo>
                    <a:pt x="0" y="5980"/>
                  </a:lnTo>
                  <a:lnTo>
                    <a:pt x="84" y="6401"/>
                  </a:lnTo>
                  <a:lnTo>
                    <a:pt x="169" y="6737"/>
                  </a:lnTo>
                  <a:lnTo>
                    <a:pt x="295" y="7074"/>
                  </a:lnTo>
                  <a:lnTo>
                    <a:pt x="463" y="7369"/>
                  </a:lnTo>
                  <a:lnTo>
                    <a:pt x="674" y="7622"/>
                  </a:lnTo>
                  <a:lnTo>
                    <a:pt x="884" y="7790"/>
                  </a:lnTo>
                  <a:lnTo>
                    <a:pt x="1263" y="8085"/>
                  </a:lnTo>
                  <a:lnTo>
                    <a:pt x="1558" y="8253"/>
                  </a:lnTo>
                  <a:lnTo>
                    <a:pt x="1684" y="8295"/>
                  </a:lnTo>
                  <a:lnTo>
                    <a:pt x="1642" y="7790"/>
                  </a:lnTo>
                  <a:lnTo>
                    <a:pt x="1684" y="7285"/>
                  </a:lnTo>
                  <a:lnTo>
                    <a:pt x="1769" y="6737"/>
                  </a:lnTo>
                  <a:lnTo>
                    <a:pt x="1895" y="6190"/>
                  </a:lnTo>
                  <a:lnTo>
                    <a:pt x="2105" y="5643"/>
                  </a:lnTo>
                  <a:lnTo>
                    <a:pt x="2316" y="5095"/>
                  </a:lnTo>
                  <a:lnTo>
                    <a:pt x="2779" y="4085"/>
                  </a:lnTo>
                  <a:lnTo>
                    <a:pt x="3284" y="3201"/>
                  </a:lnTo>
                  <a:lnTo>
                    <a:pt x="3705" y="2485"/>
                  </a:lnTo>
                  <a:lnTo>
                    <a:pt x="4168" y="1896"/>
                  </a:lnTo>
                  <a:lnTo>
                    <a:pt x="256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9" name="Google Shape;4569;p50">
              <a:extLst>
                <a:ext uri="{FF2B5EF4-FFF2-40B4-BE49-F238E27FC236}">
                  <a16:creationId xmlns:a16="http://schemas.microsoft.com/office/drawing/2014/main" id="{6774D3F3-1CA2-6965-6019-27B4AF6D5891}"/>
                </a:ext>
              </a:extLst>
            </p:cNvPr>
            <p:cNvSpPr/>
            <p:nvPr/>
          </p:nvSpPr>
          <p:spPr>
            <a:xfrm>
              <a:off x="6284050" y="1317050"/>
              <a:ext cx="167375" cy="232650"/>
            </a:xfrm>
            <a:custGeom>
              <a:avLst/>
              <a:gdLst/>
              <a:ahLst/>
              <a:cxnLst/>
              <a:rect l="l" t="t" r="r" b="b"/>
              <a:pathLst>
                <a:path w="6695" h="9306" extrusionOk="0">
                  <a:moveTo>
                    <a:pt x="379" y="1"/>
                  </a:moveTo>
                  <a:lnTo>
                    <a:pt x="295" y="127"/>
                  </a:lnTo>
                  <a:lnTo>
                    <a:pt x="168" y="506"/>
                  </a:lnTo>
                  <a:lnTo>
                    <a:pt x="84" y="759"/>
                  </a:lnTo>
                  <a:lnTo>
                    <a:pt x="42" y="1053"/>
                  </a:lnTo>
                  <a:lnTo>
                    <a:pt x="0" y="1348"/>
                  </a:lnTo>
                  <a:lnTo>
                    <a:pt x="0" y="1685"/>
                  </a:lnTo>
                  <a:lnTo>
                    <a:pt x="84" y="2064"/>
                  </a:lnTo>
                  <a:lnTo>
                    <a:pt x="211" y="2401"/>
                  </a:lnTo>
                  <a:lnTo>
                    <a:pt x="379" y="2779"/>
                  </a:lnTo>
                  <a:lnTo>
                    <a:pt x="674" y="3116"/>
                  </a:lnTo>
                  <a:lnTo>
                    <a:pt x="1053" y="3453"/>
                  </a:lnTo>
                  <a:lnTo>
                    <a:pt x="1516" y="3790"/>
                  </a:lnTo>
                  <a:lnTo>
                    <a:pt x="2147" y="4085"/>
                  </a:lnTo>
                  <a:lnTo>
                    <a:pt x="2863" y="4337"/>
                  </a:lnTo>
                  <a:lnTo>
                    <a:pt x="3158" y="4421"/>
                  </a:lnTo>
                  <a:lnTo>
                    <a:pt x="3368" y="4548"/>
                  </a:lnTo>
                  <a:lnTo>
                    <a:pt x="3789" y="4800"/>
                  </a:lnTo>
                  <a:lnTo>
                    <a:pt x="4126" y="5137"/>
                  </a:lnTo>
                  <a:lnTo>
                    <a:pt x="4421" y="5516"/>
                  </a:lnTo>
                  <a:lnTo>
                    <a:pt x="4589" y="5895"/>
                  </a:lnTo>
                  <a:lnTo>
                    <a:pt x="4758" y="6316"/>
                  </a:lnTo>
                  <a:lnTo>
                    <a:pt x="4842" y="6737"/>
                  </a:lnTo>
                  <a:lnTo>
                    <a:pt x="4884" y="7158"/>
                  </a:lnTo>
                  <a:lnTo>
                    <a:pt x="4884" y="7579"/>
                  </a:lnTo>
                  <a:lnTo>
                    <a:pt x="4884" y="8000"/>
                  </a:lnTo>
                  <a:lnTo>
                    <a:pt x="4800" y="8674"/>
                  </a:lnTo>
                  <a:lnTo>
                    <a:pt x="4716" y="9137"/>
                  </a:lnTo>
                  <a:lnTo>
                    <a:pt x="4673" y="9305"/>
                  </a:lnTo>
                  <a:lnTo>
                    <a:pt x="4673" y="9305"/>
                  </a:lnTo>
                  <a:lnTo>
                    <a:pt x="6694" y="7579"/>
                  </a:lnTo>
                  <a:lnTo>
                    <a:pt x="6694" y="7453"/>
                  </a:lnTo>
                  <a:lnTo>
                    <a:pt x="6652" y="7032"/>
                  </a:lnTo>
                  <a:lnTo>
                    <a:pt x="6568" y="6400"/>
                  </a:lnTo>
                  <a:lnTo>
                    <a:pt x="6484" y="6063"/>
                  </a:lnTo>
                  <a:lnTo>
                    <a:pt x="6400" y="5685"/>
                  </a:lnTo>
                  <a:lnTo>
                    <a:pt x="6231" y="5306"/>
                  </a:lnTo>
                  <a:lnTo>
                    <a:pt x="6063" y="4927"/>
                  </a:lnTo>
                  <a:lnTo>
                    <a:pt x="5852" y="4590"/>
                  </a:lnTo>
                  <a:lnTo>
                    <a:pt x="5600" y="4253"/>
                  </a:lnTo>
                  <a:lnTo>
                    <a:pt x="5263" y="3958"/>
                  </a:lnTo>
                  <a:lnTo>
                    <a:pt x="4884" y="3664"/>
                  </a:lnTo>
                  <a:lnTo>
                    <a:pt x="4463" y="3453"/>
                  </a:lnTo>
                  <a:lnTo>
                    <a:pt x="4000" y="3327"/>
                  </a:lnTo>
                  <a:lnTo>
                    <a:pt x="3495" y="3201"/>
                  </a:lnTo>
                  <a:lnTo>
                    <a:pt x="3031" y="3032"/>
                  </a:lnTo>
                  <a:lnTo>
                    <a:pt x="2610" y="2864"/>
                  </a:lnTo>
                  <a:lnTo>
                    <a:pt x="2231" y="2695"/>
                  </a:lnTo>
                  <a:lnTo>
                    <a:pt x="1895" y="2485"/>
                  </a:lnTo>
                  <a:lnTo>
                    <a:pt x="1600" y="2316"/>
                  </a:lnTo>
                  <a:lnTo>
                    <a:pt x="1305" y="2064"/>
                  </a:lnTo>
                  <a:lnTo>
                    <a:pt x="1095" y="1853"/>
                  </a:lnTo>
                  <a:lnTo>
                    <a:pt x="884" y="1643"/>
                  </a:lnTo>
                  <a:lnTo>
                    <a:pt x="758" y="1390"/>
                  </a:lnTo>
                  <a:lnTo>
                    <a:pt x="589" y="1180"/>
                  </a:lnTo>
                  <a:lnTo>
                    <a:pt x="505" y="927"/>
                  </a:lnTo>
                  <a:lnTo>
                    <a:pt x="421" y="674"/>
                  </a:lnTo>
                  <a:lnTo>
                    <a:pt x="379" y="464"/>
                  </a:lnTo>
                  <a:lnTo>
                    <a:pt x="379"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7872957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297">
          <a:extLst>
            <a:ext uri="{FF2B5EF4-FFF2-40B4-BE49-F238E27FC236}">
              <a16:creationId xmlns:a16="http://schemas.microsoft.com/office/drawing/2014/main" id="{D113DB41-6874-CB81-8E7C-77CC3101FAFE}"/>
            </a:ext>
          </a:extLst>
        </p:cNvPr>
        <p:cNvGrpSpPr/>
        <p:nvPr/>
      </p:nvGrpSpPr>
      <p:grpSpPr>
        <a:xfrm>
          <a:off x="0" y="0"/>
          <a:ext cx="0" cy="0"/>
          <a:chOff x="0" y="0"/>
          <a:chExt cx="0" cy="0"/>
        </a:xfrm>
      </p:grpSpPr>
      <p:sp>
        <p:nvSpPr>
          <p:cNvPr id="4298" name="Google Shape;4298;p49">
            <a:extLst>
              <a:ext uri="{FF2B5EF4-FFF2-40B4-BE49-F238E27FC236}">
                <a16:creationId xmlns:a16="http://schemas.microsoft.com/office/drawing/2014/main" id="{BC69ED30-CE71-5E7B-EC51-6F4AB05E032F}"/>
              </a:ext>
            </a:extLst>
          </p:cNvPr>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End of Term Reports</a:t>
            </a:r>
            <a:endParaRPr/>
          </a:p>
        </p:txBody>
      </p:sp>
      <p:sp>
        <p:nvSpPr>
          <p:cNvPr id="4299" name="Google Shape;4299;p49">
            <a:extLst>
              <a:ext uri="{FF2B5EF4-FFF2-40B4-BE49-F238E27FC236}">
                <a16:creationId xmlns:a16="http://schemas.microsoft.com/office/drawing/2014/main" id="{0888CAB5-F3E3-6C8D-09C0-ED89EDBC6DBD}"/>
              </a:ext>
            </a:extLst>
          </p:cNvPr>
          <p:cNvSpPr txBox="1">
            <a:spLocks noGrp="1"/>
          </p:cNvSpPr>
          <p:nvPr>
            <p:ph type="body" idx="1"/>
          </p:nvPr>
        </p:nvSpPr>
        <p:spPr>
          <a:xfrm>
            <a:off x="652385" y="931954"/>
            <a:ext cx="7704000" cy="522932"/>
          </a:xfrm>
          <a:prstGeom prst="rect">
            <a:avLst/>
          </a:prstGeom>
        </p:spPr>
        <p:txBody>
          <a:bodyPr spcFirstLastPara="1" wrap="square" lIns="91425" tIns="91425" rIns="91425" bIns="91425" anchor="t" anchorCtr="0">
            <a:noAutofit/>
          </a:bodyPr>
          <a:lstStyle/>
          <a:p>
            <a:pPr marL="152400" indent="0">
              <a:spcBef>
                <a:spcPts val="50"/>
              </a:spcBef>
              <a:buNone/>
            </a:pPr>
            <a:r>
              <a:rPr lang="en-US" sz="1800" b="1">
                <a:latin typeface="Roboto" panose="02000000000000000000" pitchFamily="2" charset="0"/>
                <a:ea typeface="Roboto" panose="02000000000000000000" pitchFamily="2" charset="0"/>
              </a:rPr>
              <a:t>Available before EOT Spring 2025!</a:t>
            </a:r>
            <a:endParaRPr lang="en-US" sz="1800">
              <a:latin typeface="Roboto" panose="02000000000000000000" pitchFamily="2" charset="0"/>
              <a:ea typeface="Roboto" panose="02000000000000000000" pitchFamily="2" charset="0"/>
            </a:endParaRPr>
          </a:p>
        </p:txBody>
      </p:sp>
      <p:grpSp>
        <p:nvGrpSpPr>
          <p:cNvPr id="4315" name="Google Shape;4315;p49">
            <a:extLst>
              <a:ext uri="{FF2B5EF4-FFF2-40B4-BE49-F238E27FC236}">
                <a16:creationId xmlns:a16="http://schemas.microsoft.com/office/drawing/2014/main" id="{33F0F661-1F23-DCAB-4199-9CDC942C817E}"/>
              </a:ext>
            </a:extLst>
          </p:cNvPr>
          <p:cNvGrpSpPr/>
          <p:nvPr/>
        </p:nvGrpSpPr>
        <p:grpSpPr>
          <a:xfrm>
            <a:off x="7906845" y="2654927"/>
            <a:ext cx="535383" cy="1557745"/>
            <a:chOff x="1527695" y="682302"/>
            <a:chExt cx="535383" cy="1557745"/>
          </a:xfrm>
        </p:grpSpPr>
        <p:sp>
          <p:nvSpPr>
            <p:cNvPr id="4316" name="Google Shape;4316;p49">
              <a:extLst>
                <a:ext uri="{FF2B5EF4-FFF2-40B4-BE49-F238E27FC236}">
                  <a16:creationId xmlns:a16="http://schemas.microsoft.com/office/drawing/2014/main" id="{B7EBB2E2-8AD8-F63A-1BE1-654ACEDA2E34}"/>
                </a:ext>
              </a:extLst>
            </p:cNvPr>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17" name="Google Shape;4317;p49">
              <a:extLst>
                <a:ext uri="{FF2B5EF4-FFF2-40B4-BE49-F238E27FC236}">
                  <a16:creationId xmlns:a16="http://schemas.microsoft.com/office/drawing/2014/main" id="{F3AED5AA-4736-425E-629D-78881487A140}"/>
                </a:ext>
              </a:extLst>
            </p:cNvPr>
            <p:cNvGrpSpPr/>
            <p:nvPr/>
          </p:nvGrpSpPr>
          <p:grpSpPr>
            <a:xfrm>
              <a:off x="1527695" y="682302"/>
              <a:ext cx="535383" cy="1557745"/>
              <a:chOff x="238125" y="2522225"/>
              <a:chExt cx="452564" cy="1316775"/>
            </a:xfrm>
          </p:grpSpPr>
          <p:sp>
            <p:nvSpPr>
              <p:cNvPr id="4318" name="Google Shape;4318;p49">
                <a:extLst>
                  <a:ext uri="{FF2B5EF4-FFF2-40B4-BE49-F238E27FC236}">
                    <a16:creationId xmlns:a16="http://schemas.microsoft.com/office/drawing/2014/main" id="{61715F20-4C60-A1EF-652B-2A589E77E912}"/>
                  </a:ext>
                </a:extLst>
              </p:cNvPr>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9" name="Google Shape;4319;p49">
                <a:extLst>
                  <a:ext uri="{FF2B5EF4-FFF2-40B4-BE49-F238E27FC236}">
                    <a16:creationId xmlns:a16="http://schemas.microsoft.com/office/drawing/2014/main" id="{6DF2F62C-6602-91DF-7F74-D67D061D54CE}"/>
                  </a:ext>
                </a:extLst>
              </p:cNvPr>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0" name="Google Shape;4320;p49">
                <a:extLst>
                  <a:ext uri="{FF2B5EF4-FFF2-40B4-BE49-F238E27FC236}">
                    <a16:creationId xmlns:a16="http://schemas.microsoft.com/office/drawing/2014/main" id="{D8291908-8971-562D-EAF8-F6182E5484E7}"/>
                  </a:ext>
                </a:extLst>
              </p:cNvPr>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1" name="Google Shape;4321;p49">
                <a:extLst>
                  <a:ext uri="{FF2B5EF4-FFF2-40B4-BE49-F238E27FC236}">
                    <a16:creationId xmlns:a16="http://schemas.microsoft.com/office/drawing/2014/main" id="{25518817-EE4E-DCCE-0A80-37C39FB2D8AD}"/>
                  </a:ext>
                </a:extLst>
              </p:cNvPr>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2" name="Google Shape;4322;p49">
                <a:extLst>
                  <a:ext uri="{FF2B5EF4-FFF2-40B4-BE49-F238E27FC236}">
                    <a16:creationId xmlns:a16="http://schemas.microsoft.com/office/drawing/2014/main" id="{01814A65-2140-C005-573B-DD7B9DA1E56B}"/>
                  </a:ext>
                </a:extLst>
              </p:cNvPr>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323" name="Google Shape;4323;p49">
            <a:extLst>
              <a:ext uri="{FF2B5EF4-FFF2-40B4-BE49-F238E27FC236}">
                <a16:creationId xmlns:a16="http://schemas.microsoft.com/office/drawing/2014/main" id="{FC3517B4-AC2B-4234-5037-453F02C6CCDE}"/>
              </a:ext>
            </a:extLst>
          </p:cNvPr>
          <p:cNvGrpSpPr/>
          <p:nvPr/>
        </p:nvGrpSpPr>
        <p:grpSpPr>
          <a:xfrm flipH="1">
            <a:off x="7605802" y="2054038"/>
            <a:ext cx="301050" cy="472625"/>
            <a:chOff x="6150375" y="1077075"/>
            <a:chExt cx="301050" cy="472625"/>
          </a:xfrm>
        </p:grpSpPr>
        <p:sp>
          <p:nvSpPr>
            <p:cNvPr id="4324" name="Google Shape;4324;p49">
              <a:extLst>
                <a:ext uri="{FF2B5EF4-FFF2-40B4-BE49-F238E27FC236}">
                  <a16:creationId xmlns:a16="http://schemas.microsoft.com/office/drawing/2014/main" id="{E6336274-60D4-751F-3687-886368BD19F7}"/>
                </a:ext>
              </a:extLst>
            </p:cNvPr>
            <p:cNvSpPr/>
            <p:nvPr/>
          </p:nvSpPr>
          <p:spPr>
            <a:xfrm>
              <a:off x="6150375" y="1077075"/>
              <a:ext cx="108425" cy="197900"/>
            </a:xfrm>
            <a:custGeom>
              <a:avLst/>
              <a:gdLst/>
              <a:ahLst/>
              <a:cxnLst/>
              <a:rect l="l" t="t" r="r" b="b"/>
              <a:pathLst>
                <a:path w="4337" h="7916" extrusionOk="0">
                  <a:moveTo>
                    <a:pt x="3074" y="0"/>
                  </a:moveTo>
                  <a:lnTo>
                    <a:pt x="2821" y="211"/>
                  </a:lnTo>
                  <a:lnTo>
                    <a:pt x="2231" y="758"/>
                  </a:lnTo>
                  <a:lnTo>
                    <a:pt x="1810" y="1137"/>
                  </a:lnTo>
                  <a:lnTo>
                    <a:pt x="1432" y="1600"/>
                  </a:lnTo>
                  <a:lnTo>
                    <a:pt x="1010" y="2106"/>
                  </a:lnTo>
                  <a:lnTo>
                    <a:pt x="632" y="2653"/>
                  </a:lnTo>
                  <a:lnTo>
                    <a:pt x="337" y="3242"/>
                  </a:lnTo>
                  <a:lnTo>
                    <a:pt x="211" y="3537"/>
                  </a:lnTo>
                  <a:lnTo>
                    <a:pt x="126" y="3874"/>
                  </a:lnTo>
                  <a:lnTo>
                    <a:pt x="42" y="4211"/>
                  </a:lnTo>
                  <a:lnTo>
                    <a:pt x="0" y="4547"/>
                  </a:lnTo>
                  <a:lnTo>
                    <a:pt x="0" y="4842"/>
                  </a:lnTo>
                  <a:lnTo>
                    <a:pt x="0" y="5221"/>
                  </a:lnTo>
                  <a:lnTo>
                    <a:pt x="84" y="5558"/>
                  </a:lnTo>
                  <a:lnTo>
                    <a:pt x="211" y="5895"/>
                  </a:lnTo>
                  <a:lnTo>
                    <a:pt x="337" y="6232"/>
                  </a:lnTo>
                  <a:lnTo>
                    <a:pt x="547" y="6568"/>
                  </a:lnTo>
                  <a:lnTo>
                    <a:pt x="800" y="6905"/>
                  </a:lnTo>
                  <a:lnTo>
                    <a:pt x="1137" y="7242"/>
                  </a:lnTo>
                  <a:lnTo>
                    <a:pt x="1474" y="7579"/>
                  </a:lnTo>
                  <a:lnTo>
                    <a:pt x="1937" y="7916"/>
                  </a:lnTo>
                  <a:lnTo>
                    <a:pt x="1937" y="7495"/>
                  </a:lnTo>
                  <a:lnTo>
                    <a:pt x="2021" y="6989"/>
                  </a:lnTo>
                  <a:lnTo>
                    <a:pt x="2189" y="6274"/>
                  </a:lnTo>
                  <a:lnTo>
                    <a:pt x="2442" y="5474"/>
                  </a:lnTo>
                  <a:lnTo>
                    <a:pt x="2652" y="5011"/>
                  </a:lnTo>
                  <a:lnTo>
                    <a:pt x="2905" y="4505"/>
                  </a:lnTo>
                  <a:lnTo>
                    <a:pt x="3158" y="4000"/>
                  </a:lnTo>
                  <a:lnTo>
                    <a:pt x="3495" y="3453"/>
                  </a:lnTo>
                  <a:lnTo>
                    <a:pt x="3916" y="2863"/>
                  </a:lnTo>
                  <a:lnTo>
                    <a:pt x="4337" y="2316"/>
                  </a:lnTo>
                  <a:lnTo>
                    <a:pt x="3074"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5" name="Google Shape;4325;p49">
              <a:extLst>
                <a:ext uri="{FF2B5EF4-FFF2-40B4-BE49-F238E27FC236}">
                  <a16:creationId xmlns:a16="http://schemas.microsoft.com/office/drawing/2014/main" id="{0E652346-62E0-6112-7001-8A01E5ABC584}"/>
                </a:ext>
              </a:extLst>
            </p:cNvPr>
            <p:cNvSpPr/>
            <p:nvPr/>
          </p:nvSpPr>
          <p:spPr>
            <a:xfrm>
              <a:off x="6158775" y="1206525"/>
              <a:ext cx="231600" cy="101075"/>
            </a:xfrm>
            <a:custGeom>
              <a:avLst/>
              <a:gdLst/>
              <a:ahLst/>
              <a:cxnLst/>
              <a:rect l="l" t="t" r="r" b="b"/>
              <a:pathLst>
                <a:path w="9264" h="4043" extrusionOk="0">
                  <a:moveTo>
                    <a:pt x="7664" y="1"/>
                  </a:moveTo>
                  <a:lnTo>
                    <a:pt x="7453" y="211"/>
                  </a:lnTo>
                  <a:lnTo>
                    <a:pt x="6864" y="717"/>
                  </a:lnTo>
                  <a:lnTo>
                    <a:pt x="6400" y="1011"/>
                  </a:lnTo>
                  <a:lnTo>
                    <a:pt x="5937" y="1348"/>
                  </a:lnTo>
                  <a:lnTo>
                    <a:pt x="5390" y="1643"/>
                  </a:lnTo>
                  <a:lnTo>
                    <a:pt x="4801" y="1938"/>
                  </a:lnTo>
                  <a:lnTo>
                    <a:pt x="4211" y="2190"/>
                  </a:lnTo>
                  <a:lnTo>
                    <a:pt x="3580" y="2359"/>
                  </a:lnTo>
                  <a:lnTo>
                    <a:pt x="2948" y="2485"/>
                  </a:lnTo>
                  <a:lnTo>
                    <a:pt x="2316" y="2485"/>
                  </a:lnTo>
                  <a:lnTo>
                    <a:pt x="1980" y="2401"/>
                  </a:lnTo>
                  <a:lnTo>
                    <a:pt x="1685" y="2359"/>
                  </a:lnTo>
                  <a:lnTo>
                    <a:pt x="1390" y="2232"/>
                  </a:lnTo>
                  <a:lnTo>
                    <a:pt x="1096" y="2064"/>
                  </a:lnTo>
                  <a:lnTo>
                    <a:pt x="801" y="1896"/>
                  </a:lnTo>
                  <a:lnTo>
                    <a:pt x="506" y="1643"/>
                  </a:lnTo>
                  <a:lnTo>
                    <a:pt x="253" y="1348"/>
                  </a:lnTo>
                  <a:lnTo>
                    <a:pt x="1" y="1011"/>
                  </a:lnTo>
                  <a:lnTo>
                    <a:pt x="85" y="1264"/>
                  </a:lnTo>
                  <a:lnTo>
                    <a:pt x="211" y="1559"/>
                  </a:lnTo>
                  <a:lnTo>
                    <a:pt x="422" y="1896"/>
                  </a:lnTo>
                  <a:lnTo>
                    <a:pt x="674" y="2317"/>
                  </a:lnTo>
                  <a:lnTo>
                    <a:pt x="1011" y="2696"/>
                  </a:lnTo>
                  <a:lnTo>
                    <a:pt x="1390" y="3117"/>
                  </a:lnTo>
                  <a:lnTo>
                    <a:pt x="1895" y="3453"/>
                  </a:lnTo>
                  <a:lnTo>
                    <a:pt x="2148" y="3622"/>
                  </a:lnTo>
                  <a:lnTo>
                    <a:pt x="2443" y="3748"/>
                  </a:lnTo>
                  <a:lnTo>
                    <a:pt x="2780" y="3874"/>
                  </a:lnTo>
                  <a:lnTo>
                    <a:pt x="3116" y="3959"/>
                  </a:lnTo>
                  <a:lnTo>
                    <a:pt x="3495" y="4001"/>
                  </a:lnTo>
                  <a:lnTo>
                    <a:pt x="3874" y="4043"/>
                  </a:lnTo>
                  <a:lnTo>
                    <a:pt x="4295" y="4043"/>
                  </a:lnTo>
                  <a:lnTo>
                    <a:pt x="4716" y="4001"/>
                  </a:lnTo>
                  <a:lnTo>
                    <a:pt x="5179" y="3916"/>
                  </a:lnTo>
                  <a:lnTo>
                    <a:pt x="5685" y="3790"/>
                  </a:lnTo>
                  <a:lnTo>
                    <a:pt x="6190" y="3622"/>
                  </a:lnTo>
                  <a:lnTo>
                    <a:pt x="6737" y="3369"/>
                  </a:lnTo>
                  <a:lnTo>
                    <a:pt x="7327" y="3074"/>
                  </a:lnTo>
                  <a:lnTo>
                    <a:pt x="7958" y="2738"/>
                  </a:lnTo>
                  <a:lnTo>
                    <a:pt x="8590" y="2359"/>
                  </a:lnTo>
                  <a:lnTo>
                    <a:pt x="9263" y="1896"/>
                  </a:lnTo>
                  <a:lnTo>
                    <a:pt x="7664"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6" name="Google Shape;4326;p49">
              <a:extLst>
                <a:ext uri="{FF2B5EF4-FFF2-40B4-BE49-F238E27FC236}">
                  <a16:creationId xmlns:a16="http://schemas.microsoft.com/office/drawing/2014/main" id="{38F8891E-5901-B519-D132-DD788423D68D}"/>
                </a:ext>
              </a:extLst>
            </p:cNvPr>
            <p:cNvSpPr/>
            <p:nvPr/>
          </p:nvSpPr>
          <p:spPr>
            <a:xfrm>
              <a:off x="6286150" y="1206525"/>
              <a:ext cx="104225" cy="207400"/>
            </a:xfrm>
            <a:custGeom>
              <a:avLst/>
              <a:gdLst/>
              <a:ahLst/>
              <a:cxnLst/>
              <a:rect l="l" t="t" r="r" b="b"/>
              <a:pathLst>
                <a:path w="4169" h="8296" extrusionOk="0">
                  <a:moveTo>
                    <a:pt x="2569" y="1"/>
                  </a:moveTo>
                  <a:lnTo>
                    <a:pt x="2526" y="127"/>
                  </a:lnTo>
                  <a:lnTo>
                    <a:pt x="2232" y="590"/>
                  </a:lnTo>
                  <a:lnTo>
                    <a:pt x="1600" y="1727"/>
                  </a:lnTo>
                  <a:lnTo>
                    <a:pt x="548" y="3790"/>
                  </a:lnTo>
                  <a:lnTo>
                    <a:pt x="295" y="4422"/>
                  </a:lnTo>
                  <a:lnTo>
                    <a:pt x="127" y="4969"/>
                  </a:lnTo>
                  <a:lnTo>
                    <a:pt x="42" y="5516"/>
                  </a:lnTo>
                  <a:lnTo>
                    <a:pt x="0" y="5980"/>
                  </a:lnTo>
                  <a:lnTo>
                    <a:pt x="84" y="6401"/>
                  </a:lnTo>
                  <a:lnTo>
                    <a:pt x="169" y="6737"/>
                  </a:lnTo>
                  <a:lnTo>
                    <a:pt x="295" y="7074"/>
                  </a:lnTo>
                  <a:lnTo>
                    <a:pt x="463" y="7369"/>
                  </a:lnTo>
                  <a:lnTo>
                    <a:pt x="674" y="7622"/>
                  </a:lnTo>
                  <a:lnTo>
                    <a:pt x="884" y="7790"/>
                  </a:lnTo>
                  <a:lnTo>
                    <a:pt x="1263" y="8085"/>
                  </a:lnTo>
                  <a:lnTo>
                    <a:pt x="1558" y="8253"/>
                  </a:lnTo>
                  <a:lnTo>
                    <a:pt x="1684" y="8295"/>
                  </a:lnTo>
                  <a:lnTo>
                    <a:pt x="1642" y="7790"/>
                  </a:lnTo>
                  <a:lnTo>
                    <a:pt x="1684" y="7285"/>
                  </a:lnTo>
                  <a:lnTo>
                    <a:pt x="1769" y="6737"/>
                  </a:lnTo>
                  <a:lnTo>
                    <a:pt x="1895" y="6190"/>
                  </a:lnTo>
                  <a:lnTo>
                    <a:pt x="2105" y="5643"/>
                  </a:lnTo>
                  <a:lnTo>
                    <a:pt x="2316" y="5095"/>
                  </a:lnTo>
                  <a:lnTo>
                    <a:pt x="2779" y="4085"/>
                  </a:lnTo>
                  <a:lnTo>
                    <a:pt x="3284" y="3201"/>
                  </a:lnTo>
                  <a:lnTo>
                    <a:pt x="3705" y="2485"/>
                  </a:lnTo>
                  <a:lnTo>
                    <a:pt x="4168" y="1896"/>
                  </a:lnTo>
                  <a:lnTo>
                    <a:pt x="256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7" name="Google Shape;4327;p49">
              <a:extLst>
                <a:ext uri="{FF2B5EF4-FFF2-40B4-BE49-F238E27FC236}">
                  <a16:creationId xmlns:a16="http://schemas.microsoft.com/office/drawing/2014/main" id="{F0102809-4A70-49EE-CFD3-0194BFFA35AE}"/>
                </a:ext>
              </a:extLst>
            </p:cNvPr>
            <p:cNvSpPr/>
            <p:nvPr/>
          </p:nvSpPr>
          <p:spPr>
            <a:xfrm>
              <a:off x="6284050" y="1317050"/>
              <a:ext cx="167375" cy="232650"/>
            </a:xfrm>
            <a:custGeom>
              <a:avLst/>
              <a:gdLst/>
              <a:ahLst/>
              <a:cxnLst/>
              <a:rect l="l" t="t" r="r" b="b"/>
              <a:pathLst>
                <a:path w="6695" h="9306" extrusionOk="0">
                  <a:moveTo>
                    <a:pt x="379" y="1"/>
                  </a:moveTo>
                  <a:lnTo>
                    <a:pt x="295" y="127"/>
                  </a:lnTo>
                  <a:lnTo>
                    <a:pt x="168" y="506"/>
                  </a:lnTo>
                  <a:lnTo>
                    <a:pt x="84" y="759"/>
                  </a:lnTo>
                  <a:lnTo>
                    <a:pt x="42" y="1053"/>
                  </a:lnTo>
                  <a:lnTo>
                    <a:pt x="0" y="1348"/>
                  </a:lnTo>
                  <a:lnTo>
                    <a:pt x="0" y="1685"/>
                  </a:lnTo>
                  <a:lnTo>
                    <a:pt x="84" y="2064"/>
                  </a:lnTo>
                  <a:lnTo>
                    <a:pt x="211" y="2401"/>
                  </a:lnTo>
                  <a:lnTo>
                    <a:pt x="379" y="2779"/>
                  </a:lnTo>
                  <a:lnTo>
                    <a:pt x="674" y="3116"/>
                  </a:lnTo>
                  <a:lnTo>
                    <a:pt x="1053" y="3453"/>
                  </a:lnTo>
                  <a:lnTo>
                    <a:pt x="1516" y="3790"/>
                  </a:lnTo>
                  <a:lnTo>
                    <a:pt x="2147" y="4085"/>
                  </a:lnTo>
                  <a:lnTo>
                    <a:pt x="2863" y="4337"/>
                  </a:lnTo>
                  <a:lnTo>
                    <a:pt x="3158" y="4421"/>
                  </a:lnTo>
                  <a:lnTo>
                    <a:pt x="3368" y="4548"/>
                  </a:lnTo>
                  <a:lnTo>
                    <a:pt x="3789" y="4800"/>
                  </a:lnTo>
                  <a:lnTo>
                    <a:pt x="4126" y="5137"/>
                  </a:lnTo>
                  <a:lnTo>
                    <a:pt x="4421" y="5516"/>
                  </a:lnTo>
                  <a:lnTo>
                    <a:pt x="4589" y="5895"/>
                  </a:lnTo>
                  <a:lnTo>
                    <a:pt x="4758" y="6316"/>
                  </a:lnTo>
                  <a:lnTo>
                    <a:pt x="4842" y="6737"/>
                  </a:lnTo>
                  <a:lnTo>
                    <a:pt x="4884" y="7158"/>
                  </a:lnTo>
                  <a:lnTo>
                    <a:pt x="4884" y="7579"/>
                  </a:lnTo>
                  <a:lnTo>
                    <a:pt x="4884" y="8000"/>
                  </a:lnTo>
                  <a:lnTo>
                    <a:pt x="4800" y="8674"/>
                  </a:lnTo>
                  <a:lnTo>
                    <a:pt x="4716" y="9137"/>
                  </a:lnTo>
                  <a:lnTo>
                    <a:pt x="4673" y="9305"/>
                  </a:lnTo>
                  <a:lnTo>
                    <a:pt x="4673" y="9305"/>
                  </a:lnTo>
                  <a:lnTo>
                    <a:pt x="6694" y="7579"/>
                  </a:lnTo>
                  <a:lnTo>
                    <a:pt x="6694" y="7453"/>
                  </a:lnTo>
                  <a:lnTo>
                    <a:pt x="6652" y="7032"/>
                  </a:lnTo>
                  <a:lnTo>
                    <a:pt x="6568" y="6400"/>
                  </a:lnTo>
                  <a:lnTo>
                    <a:pt x="6484" y="6063"/>
                  </a:lnTo>
                  <a:lnTo>
                    <a:pt x="6400" y="5685"/>
                  </a:lnTo>
                  <a:lnTo>
                    <a:pt x="6231" y="5306"/>
                  </a:lnTo>
                  <a:lnTo>
                    <a:pt x="6063" y="4927"/>
                  </a:lnTo>
                  <a:lnTo>
                    <a:pt x="5852" y="4590"/>
                  </a:lnTo>
                  <a:lnTo>
                    <a:pt x="5600" y="4253"/>
                  </a:lnTo>
                  <a:lnTo>
                    <a:pt x="5263" y="3958"/>
                  </a:lnTo>
                  <a:lnTo>
                    <a:pt x="4884" y="3664"/>
                  </a:lnTo>
                  <a:lnTo>
                    <a:pt x="4463" y="3453"/>
                  </a:lnTo>
                  <a:lnTo>
                    <a:pt x="4000" y="3327"/>
                  </a:lnTo>
                  <a:lnTo>
                    <a:pt x="3495" y="3201"/>
                  </a:lnTo>
                  <a:lnTo>
                    <a:pt x="3031" y="3032"/>
                  </a:lnTo>
                  <a:lnTo>
                    <a:pt x="2610" y="2864"/>
                  </a:lnTo>
                  <a:lnTo>
                    <a:pt x="2231" y="2695"/>
                  </a:lnTo>
                  <a:lnTo>
                    <a:pt x="1895" y="2485"/>
                  </a:lnTo>
                  <a:lnTo>
                    <a:pt x="1600" y="2316"/>
                  </a:lnTo>
                  <a:lnTo>
                    <a:pt x="1305" y="2064"/>
                  </a:lnTo>
                  <a:lnTo>
                    <a:pt x="1095" y="1853"/>
                  </a:lnTo>
                  <a:lnTo>
                    <a:pt x="884" y="1643"/>
                  </a:lnTo>
                  <a:lnTo>
                    <a:pt x="758" y="1390"/>
                  </a:lnTo>
                  <a:lnTo>
                    <a:pt x="589" y="1180"/>
                  </a:lnTo>
                  <a:lnTo>
                    <a:pt x="505" y="927"/>
                  </a:lnTo>
                  <a:lnTo>
                    <a:pt x="421" y="674"/>
                  </a:lnTo>
                  <a:lnTo>
                    <a:pt x="379" y="464"/>
                  </a:lnTo>
                  <a:lnTo>
                    <a:pt x="379"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28" name="Google Shape;4328;p49">
            <a:extLst>
              <a:ext uri="{FF2B5EF4-FFF2-40B4-BE49-F238E27FC236}">
                <a16:creationId xmlns:a16="http://schemas.microsoft.com/office/drawing/2014/main" id="{6BD6A7B7-CBE5-233D-ED91-4BC73E83BA52}"/>
              </a:ext>
            </a:extLst>
          </p:cNvPr>
          <p:cNvGrpSpPr/>
          <p:nvPr/>
        </p:nvGrpSpPr>
        <p:grpSpPr>
          <a:xfrm>
            <a:off x="3649788" y="4254746"/>
            <a:ext cx="401700" cy="1032459"/>
            <a:chOff x="783488" y="2321096"/>
            <a:chExt cx="401700" cy="1032459"/>
          </a:xfrm>
        </p:grpSpPr>
        <p:sp>
          <p:nvSpPr>
            <p:cNvPr id="4329" name="Google Shape;4329;p49">
              <a:extLst>
                <a:ext uri="{FF2B5EF4-FFF2-40B4-BE49-F238E27FC236}">
                  <a16:creationId xmlns:a16="http://schemas.microsoft.com/office/drawing/2014/main" id="{26B5F9F7-12CD-9AF1-A4FB-C472AB862CEB}"/>
                </a:ext>
              </a:extLst>
            </p:cNvPr>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30" name="Google Shape;4330;p49">
              <a:extLst>
                <a:ext uri="{FF2B5EF4-FFF2-40B4-BE49-F238E27FC236}">
                  <a16:creationId xmlns:a16="http://schemas.microsoft.com/office/drawing/2014/main" id="{CFD4CB51-143F-4934-D433-D6FC8F3C0AFD}"/>
                </a:ext>
              </a:extLst>
            </p:cNvPr>
            <p:cNvGrpSpPr/>
            <p:nvPr/>
          </p:nvGrpSpPr>
          <p:grpSpPr>
            <a:xfrm>
              <a:off x="808171" y="2347443"/>
              <a:ext cx="352343" cy="1006112"/>
              <a:chOff x="469675" y="990775"/>
              <a:chExt cx="297839" cy="850475"/>
            </a:xfrm>
          </p:grpSpPr>
          <p:sp>
            <p:nvSpPr>
              <p:cNvPr id="4331" name="Google Shape;4331;p49">
                <a:extLst>
                  <a:ext uri="{FF2B5EF4-FFF2-40B4-BE49-F238E27FC236}">
                    <a16:creationId xmlns:a16="http://schemas.microsoft.com/office/drawing/2014/main" id="{7FE547B2-EC22-A156-ED6B-26F9791D7654}"/>
                  </a:ext>
                </a:extLst>
              </p:cNvPr>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2" name="Google Shape;4332;p49">
                <a:extLst>
                  <a:ext uri="{FF2B5EF4-FFF2-40B4-BE49-F238E27FC236}">
                    <a16:creationId xmlns:a16="http://schemas.microsoft.com/office/drawing/2014/main" id="{8B695464-8ADD-7F58-0816-F1435C48BC27}"/>
                  </a:ext>
                </a:extLst>
              </p:cNvPr>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3" name="Google Shape;4333;p49">
                <a:extLst>
                  <a:ext uri="{FF2B5EF4-FFF2-40B4-BE49-F238E27FC236}">
                    <a16:creationId xmlns:a16="http://schemas.microsoft.com/office/drawing/2014/main" id="{DB428D39-9113-2D1A-FEB4-695F73B811FA}"/>
                  </a:ext>
                </a:extLst>
              </p:cNvPr>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4" name="Google Shape;4334;p49">
                <a:extLst>
                  <a:ext uri="{FF2B5EF4-FFF2-40B4-BE49-F238E27FC236}">
                    <a16:creationId xmlns:a16="http://schemas.microsoft.com/office/drawing/2014/main" id="{B60A3522-2E4E-2629-6600-1748F8ADD19C}"/>
                  </a:ext>
                </a:extLst>
              </p:cNvPr>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5" name="Google Shape;4335;p49">
                <a:extLst>
                  <a:ext uri="{FF2B5EF4-FFF2-40B4-BE49-F238E27FC236}">
                    <a16:creationId xmlns:a16="http://schemas.microsoft.com/office/drawing/2014/main" id="{0B2A610D-90F0-9BE7-5E5E-847E1F387BCD}"/>
                  </a:ext>
                </a:extLst>
              </p:cNvPr>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301" name="Google Shape;4301;p49">
            <a:extLst>
              <a:ext uri="{FF2B5EF4-FFF2-40B4-BE49-F238E27FC236}">
                <a16:creationId xmlns:a16="http://schemas.microsoft.com/office/drawing/2014/main" id="{5C45C498-FF4D-2BC1-D448-131D3A04EFC5}"/>
              </a:ext>
            </a:extLst>
          </p:cNvPr>
          <p:cNvGrpSpPr/>
          <p:nvPr/>
        </p:nvGrpSpPr>
        <p:grpSpPr>
          <a:xfrm rot="-1086716">
            <a:off x="568046" y="3165814"/>
            <a:ext cx="1443576" cy="1282788"/>
            <a:chOff x="4999900" y="1693875"/>
            <a:chExt cx="841025" cy="747350"/>
          </a:xfrm>
        </p:grpSpPr>
        <p:sp>
          <p:nvSpPr>
            <p:cNvPr id="4302" name="Google Shape;4302;p49">
              <a:extLst>
                <a:ext uri="{FF2B5EF4-FFF2-40B4-BE49-F238E27FC236}">
                  <a16:creationId xmlns:a16="http://schemas.microsoft.com/office/drawing/2014/main" id="{E85038BA-8D25-ACB0-FEBB-5A6DA08C4E61}"/>
                </a:ext>
              </a:extLst>
            </p:cNvPr>
            <p:cNvSpPr/>
            <p:nvPr/>
          </p:nvSpPr>
          <p:spPr>
            <a:xfrm>
              <a:off x="4999900" y="1968600"/>
              <a:ext cx="531575" cy="472625"/>
            </a:xfrm>
            <a:custGeom>
              <a:avLst/>
              <a:gdLst/>
              <a:ahLst/>
              <a:cxnLst/>
              <a:rect l="l" t="t" r="r" b="b"/>
              <a:pathLst>
                <a:path w="21263" h="18905" extrusionOk="0">
                  <a:moveTo>
                    <a:pt x="10148" y="0"/>
                  </a:moveTo>
                  <a:lnTo>
                    <a:pt x="1" y="18904"/>
                  </a:lnTo>
                  <a:lnTo>
                    <a:pt x="21263" y="15831"/>
                  </a:lnTo>
                  <a:lnTo>
                    <a:pt x="15705" y="7915"/>
                  </a:lnTo>
                  <a:lnTo>
                    <a:pt x="1014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3" name="Google Shape;4303;p49">
              <a:extLst>
                <a:ext uri="{FF2B5EF4-FFF2-40B4-BE49-F238E27FC236}">
                  <a16:creationId xmlns:a16="http://schemas.microsoft.com/office/drawing/2014/main" id="{D90E9162-ADF5-EB8F-D899-B288F75AA29E}"/>
                </a:ext>
              </a:extLst>
            </p:cNvPr>
            <p:cNvSpPr/>
            <p:nvPr/>
          </p:nvSpPr>
          <p:spPr>
            <a:xfrm>
              <a:off x="5123050" y="2081225"/>
              <a:ext cx="163175" cy="331575"/>
            </a:xfrm>
            <a:custGeom>
              <a:avLst/>
              <a:gdLst/>
              <a:ahLst/>
              <a:cxnLst/>
              <a:rect l="l" t="t" r="r" b="b"/>
              <a:pathLst>
                <a:path w="6527" h="13263" extrusionOk="0">
                  <a:moveTo>
                    <a:pt x="2780" y="0"/>
                  </a:moveTo>
                  <a:lnTo>
                    <a:pt x="1" y="5221"/>
                  </a:lnTo>
                  <a:lnTo>
                    <a:pt x="296" y="6484"/>
                  </a:lnTo>
                  <a:lnTo>
                    <a:pt x="506" y="7284"/>
                  </a:lnTo>
                  <a:lnTo>
                    <a:pt x="801" y="8168"/>
                  </a:lnTo>
                  <a:lnTo>
                    <a:pt x="1096" y="9010"/>
                  </a:lnTo>
                  <a:lnTo>
                    <a:pt x="1432" y="9894"/>
                  </a:lnTo>
                  <a:lnTo>
                    <a:pt x="2148" y="11578"/>
                  </a:lnTo>
                  <a:lnTo>
                    <a:pt x="2948" y="13262"/>
                  </a:lnTo>
                  <a:lnTo>
                    <a:pt x="6527" y="12757"/>
                  </a:lnTo>
                  <a:lnTo>
                    <a:pt x="5601" y="10820"/>
                  </a:lnTo>
                  <a:lnTo>
                    <a:pt x="4590" y="8589"/>
                  </a:lnTo>
                  <a:lnTo>
                    <a:pt x="4127" y="7410"/>
                  </a:lnTo>
                  <a:lnTo>
                    <a:pt x="3748" y="6273"/>
                  </a:lnTo>
                  <a:lnTo>
                    <a:pt x="3411" y="5137"/>
                  </a:lnTo>
                  <a:lnTo>
                    <a:pt x="3201" y="4042"/>
                  </a:lnTo>
                  <a:lnTo>
                    <a:pt x="2990" y="2947"/>
                  </a:lnTo>
                  <a:lnTo>
                    <a:pt x="2906" y="1937"/>
                  </a:lnTo>
                  <a:lnTo>
                    <a:pt x="2822" y="926"/>
                  </a:lnTo>
                  <a:lnTo>
                    <a:pt x="2780"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4" name="Google Shape;4304;p49">
              <a:extLst>
                <a:ext uri="{FF2B5EF4-FFF2-40B4-BE49-F238E27FC236}">
                  <a16:creationId xmlns:a16="http://schemas.microsoft.com/office/drawing/2014/main" id="{5D317F39-FD10-52ED-D3A5-1DFBBBA6621D}"/>
                </a:ext>
              </a:extLst>
            </p:cNvPr>
            <p:cNvSpPr/>
            <p:nvPr/>
          </p:nvSpPr>
          <p:spPr>
            <a:xfrm>
              <a:off x="5243050" y="1968600"/>
              <a:ext cx="206325" cy="419975"/>
            </a:xfrm>
            <a:custGeom>
              <a:avLst/>
              <a:gdLst/>
              <a:ahLst/>
              <a:cxnLst/>
              <a:rect l="l" t="t" r="r" b="b"/>
              <a:pathLst>
                <a:path w="8253" h="16799" extrusionOk="0">
                  <a:moveTo>
                    <a:pt x="422" y="0"/>
                  </a:moveTo>
                  <a:lnTo>
                    <a:pt x="43" y="758"/>
                  </a:lnTo>
                  <a:lnTo>
                    <a:pt x="1" y="2232"/>
                  </a:lnTo>
                  <a:lnTo>
                    <a:pt x="43" y="2989"/>
                  </a:lnTo>
                  <a:lnTo>
                    <a:pt x="85" y="3831"/>
                  </a:lnTo>
                  <a:lnTo>
                    <a:pt x="169" y="4673"/>
                  </a:lnTo>
                  <a:lnTo>
                    <a:pt x="295" y="5558"/>
                  </a:lnTo>
                  <a:lnTo>
                    <a:pt x="464" y="6442"/>
                  </a:lnTo>
                  <a:lnTo>
                    <a:pt x="674" y="7368"/>
                  </a:lnTo>
                  <a:lnTo>
                    <a:pt x="1011" y="8547"/>
                  </a:lnTo>
                  <a:lnTo>
                    <a:pt x="1432" y="9810"/>
                  </a:lnTo>
                  <a:lnTo>
                    <a:pt x="1937" y="11073"/>
                  </a:lnTo>
                  <a:lnTo>
                    <a:pt x="2443" y="12336"/>
                  </a:lnTo>
                  <a:lnTo>
                    <a:pt x="3032" y="13557"/>
                  </a:lnTo>
                  <a:lnTo>
                    <a:pt x="3579" y="14736"/>
                  </a:lnTo>
                  <a:lnTo>
                    <a:pt x="4674" y="16799"/>
                  </a:lnTo>
                  <a:lnTo>
                    <a:pt x="8253" y="16294"/>
                  </a:lnTo>
                  <a:lnTo>
                    <a:pt x="7579" y="14989"/>
                  </a:lnTo>
                  <a:lnTo>
                    <a:pt x="6821" y="13431"/>
                  </a:lnTo>
                  <a:lnTo>
                    <a:pt x="5937" y="11578"/>
                  </a:lnTo>
                  <a:lnTo>
                    <a:pt x="4969" y="9473"/>
                  </a:lnTo>
                  <a:lnTo>
                    <a:pt x="4674" y="8799"/>
                  </a:lnTo>
                  <a:lnTo>
                    <a:pt x="4421" y="8126"/>
                  </a:lnTo>
                  <a:lnTo>
                    <a:pt x="4000" y="6821"/>
                  </a:lnTo>
                  <a:lnTo>
                    <a:pt x="3706" y="5558"/>
                  </a:lnTo>
                  <a:lnTo>
                    <a:pt x="3453" y="4295"/>
                  </a:lnTo>
                  <a:lnTo>
                    <a:pt x="422"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5" name="Google Shape;4305;p49">
              <a:extLst>
                <a:ext uri="{FF2B5EF4-FFF2-40B4-BE49-F238E27FC236}">
                  <a16:creationId xmlns:a16="http://schemas.microsoft.com/office/drawing/2014/main" id="{7DDF32FC-BE95-1E25-5529-95D203987F4D}"/>
                </a:ext>
              </a:extLst>
            </p:cNvPr>
            <p:cNvSpPr/>
            <p:nvPr/>
          </p:nvSpPr>
          <p:spPr>
            <a:xfrm>
              <a:off x="5022025" y="2295925"/>
              <a:ext cx="103175" cy="140025"/>
            </a:xfrm>
            <a:custGeom>
              <a:avLst/>
              <a:gdLst/>
              <a:ahLst/>
              <a:cxnLst/>
              <a:rect l="l" t="t" r="r" b="b"/>
              <a:pathLst>
                <a:path w="4127" h="5601" extrusionOk="0">
                  <a:moveTo>
                    <a:pt x="2232" y="1"/>
                  </a:moveTo>
                  <a:lnTo>
                    <a:pt x="0" y="4169"/>
                  </a:lnTo>
                  <a:lnTo>
                    <a:pt x="547" y="5601"/>
                  </a:lnTo>
                  <a:lnTo>
                    <a:pt x="4126" y="5095"/>
                  </a:lnTo>
                  <a:lnTo>
                    <a:pt x="3453" y="3622"/>
                  </a:lnTo>
                  <a:lnTo>
                    <a:pt x="3074" y="2695"/>
                  </a:lnTo>
                  <a:lnTo>
                    <a:pt x="2737" y="1769"/>
                  </a:lnTo>
                  <a:lnTo>
                    <a:pt x="2484" y="885"/>
                  </a:lnTo>
                  <a:lnTo>
                    <a:pt x="2232" y="1"/>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6" name="Google Shape;4306;p49">
              <a:extLst>
                <a:ext uri="{FF2B5EF4-FFF2-40B4-BE49-F238E27FC236}">
                  <a16:creationId xmlns:a16="http://schemas.microsoft.com/office/drawing/2014/main" id="{38922BFC-A7FB-1638-249A-C4BF5422FF90}"/>
                </a:ext>
              </a:extLst>
            </p:cNvPr>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F9F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7" name="Google Shape;4307;p49">
              <a:extLst>
                <a:ext uri="{FF2B5EF4-FFF2-40B4-BE49-F238E27FC236}">
                  <a16:creationId xmlns:a16="http://schemas.microsoft.com/office/drawing/2014/main" id="{45ADC94A-FC42-C153-1731-93A8EE000E3C}"/>
                </a:ext>
              </a:extLst>
            </p:cNvPr>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B5B5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8" name="Google Shape;4308;p49">
              <a:extLst>
                <a:ext uri="{FF2B5EF4-FFF2-40B4-BE49-F238E27FC236}">
                  <a16:creationId xmlns:a16="http://schemas.microsoft.com/office/drawing/2014/main" id="{1ABAEA80-C43A-6747-2AC1-79A427B4B7A4}"/>
                </a:ext>
              </a:extLst>
            </p:cNvPr>
            <p:cNvSpPr/>
            <p:nvPr/>
          </p:nvSpPr>
          <p:spPr>
            <a:xfrm>
              <a:off x="5243050" y="2018050"/>
              <a:ext cx="241075" cy="338950"/>
            </a:xfrm>
            <a:custGeom>
              <a:avLst/>
              <a:gdLst/>
              <a:ahLst/>
              <a:cxnLst/>
              <a:rect l="l" t="t" r="r" b="b"/>
              <a:pathLst>
                <a:path w="9643" h="13558" extrusionOk="0">
                  <a:moveTo>
                    <a:pt x="1" y="1"/>
                  </a:moveTo>
                  <a:lnTo>
                    <a:pt x="169" y="759"/>
                  </a:lnTo>
                  <a:lnTo>
                    <a:pt x="422" y="1559"/>
                  </a:lnTo>
                  <a:lnTo>
                    <a:pt x="758" y="2443"/>
                  </a:lnTo>
                  <a:lnTo>
                    <a:pt x="1179" y="3411"/>
                  </a:lnTo>
                  <a:lnTo>
                    <a:pt x="1685" y="4422"/>
                  </a:lnTo>
                  <a:lnTo>
                    <a:pt x="2232" y="5432"/>
                  </a:lnTo>
                  <a:lnTo>
                    <a:pt x="2906" y="6485"/>
                  </a:lnTo>
                  <a:lnTo>
                    <a:pt x="3621" y="7579"/>
                  </a:lnTo>
                  <a:lnTo>
                    <a:pt x="4379" y="8632"/>
                  </a:lnTo>
                  <a:lnTo>
                    <a:pt x="5179" y="9600"/>
                  </a:lnTo>
                  <a:lnTo>
                    <a:pt x="5937" y="10484"/>
                  </a:lnTo>
                  <a:lnTo>
                    <a:pt x="6695" y="11284"/>
                  </a:lnTo>
                  <a:lnTo>
                    <a:pt x="7453" y="12042"/>
                  </a:lnTo>
                  <a:lnTo>
                    <a:pt x="8169" y="12632"/>
                  </a:lnTo>
                  <a:lnTo>
                    <a:pt x="8884" y="13179"/>
                  </a:lnTo>
                  <a:lnTo>
                    <a:pt x="9516" y="13558"/>
                  </a:lnTo>
                  <a:lnTo>
                    <a:pt x="9600" y="13305"/>
                  </a:lnTo>
                  <a:lnTo>
                    <a:pt x="9642" y="13011"/>
                  </a:lnTo>
                  <a:lnTo>
                    <a:pt x="9642" y="12674"/>
                  </a:lnTo>
                  <a:lnTo>
                    <a:pt x="9600" y="12295"/>
                  </a:lnTo>
                  <a:lnTo>
                    <a:pt x="9558" y="11874"/>
                  </a:lnTo>
                  <a:lnTo>
                    <a:pt x="9432" y="11411"/>
                  </a:lnTo>
                  <a:lnTo>
                    <a:pt x="9095" y="10400"/>
                  </a:lnTo>
                  <a:lnTo>
                    <a:pt x="8632" y="9306"/>
                  </a:lnTo>
                  <a:lnTo>
                    <a:pt x="8042" y="8085"/>
                  </a:lnTo>
                  <a:lnTo>
                    <a:pt x="7326" y="6864"/>
                  </a:lnTo>
                  <a:lnTo>
                    <a:pt x="6484" y="5600"/>
                  </a:lnTo>
                  <a:lnTo>
                    <a:pt x="5558" y="4337"/>
                  </a:lnTo>
                  <a:lnTo>
                    <a:pt x="4632" y="3243"/>
                  </a:lnTo>
                  <a:lnTo>
                    <a:pt x="3748" y="2274"/>
                  </a:lnTo>
                  <a:lnTo>
                    <a:pt x="2864" y="1474"/>
                  </a:lnTo>
                  <a:lnTo>
                    <a:pt x="2022" y="801"/>
                  </a:lnTo>
                  <a:lnTo>
                    <a:pt x="1643" y="548"/>
                  </a:lnTo>
                  <a:lnTo>
                    <a:pt x="1264" y="338"/>
                  </a:lnTo>
                  <a:lnTo>
                    <a:pt x="927" y="169"/>
                  </a:lnTo>
                  <a:lnTo>
                    <a:pt x="590" y="43"/>
                  </a:lnTo>
                  <a:lnTo>
                    <a:pt x="295" y="1"/>
                  </a:lnTo>
                  <a:close/>
                </a:path>
              </a:pathLst>
            </a:custGeom>
            <a:solidFill>
              <a:srgbClr val="DCD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9" name="Google Shape;4309;p49">
              <a:extLst>
                <a:ext uri="{FF2B5EF4-FFF2-40B4-BE49-F238E27FC236}">
                  <a16:creationId xmlns:a16="http://schemas.microsoft.com/office/drawing/2014/main" id="{09293D09-9ECE-B62A-4E25-D25E60F2C487}"/>
                </a:ext>
              </a:extLst>
            </p:cNvPr>
            <p:cNvSpPr/>
            <p:nvPr/>
          </p:nvSpPr>
          <p:spPr>
            <a:xfrm>
              <a:off x="5272525" y="1693875"/>
              <a:ext cx="105275" cy="348425"/>
            </a:xfrm>
            <a:custGeom>
              <a:avLst/>
              <a:gdLst/>
              <a:ahLst/>
              <a:cxnLst/>
              <a:rect l="l" t="t" r="r" b="b"/>
              <a:pathLst>
                <a:path w="4211" h="13937" extrusionOk="0">
                  <a:moveTo>
                    <a:pt x="1432" y="0"/>
                  </a:moveTo>
                  <a:lnTo>
                    <a:pt x="1264" y="42"/>
                  </a:lnTo>
                  <a:lnTo>
                    <a:pt x="1221" y="85"/>
                  </a:lnTo>
                  <a:lnTo>
                    <a:pt x="1179" y="169"/>
                  </a:lnTo>
                  <a:lnTo>
                    <a:pt x="1221" y="211"/>
                  </a:lnTo>
                  <a:lnTo>
                    <a:pt x="1264" y="295"/>
                  </a:lnTo>
                  <a:lnTo>
                    <a:pt x="1558" y="716"/>
                  </a:lnTo>
                  <a:lnTo>
                    <a:pt x="1853" y="1137"/>
                  </a:lnTo>
                  <a:lnTo>
                    <a:pt x="2064" y="1558"/>
                  </a:lnTo>
                  <a:lnTo>
                    <a:pt x="2232" y="1979"/>
                  </a:lnTo>
                  <a:lnTo>
                    <a:pt x="2316" y="2442"/>
                  </a:lnTo>
                  <a:lnTo>
                    <a:pt x="2400" y="2905"/>
                  </a:lnTo>
                  <a:lnTo>
                    <a:pt x="2442" y="3411"/>
                  </a:lnTo>
                  <a:lnTo>
                    <a:pt x="2442" y="3916"/>
                  </a:lnTo>
                  <a:lnTo>
                    <a:pt x="2400" y="4253"/>
                  </a:lnTo>
                  <a:lnTo>
                    <a:pt x="2316" y="4590"/>
                  </a:lnTo>
                  <a:lnTo>
                    <a:pt x="2232" y="4926"/>
                  </a:lnTo>
                  <a:lnTo>
                    <a:pt x="2182" y="5042"/>
                  </a:lnTo>
                  <a:lnTo>
                    <a:pt x="2182" y="5042"/>
                  </a:lnTo>
                  <a:lnTo>
                    <a:pt x="2106" y="5011"/>
                  </a:lnTo>
                  <a:lnTo>
                    <a:pt x="1558" y="4884"/>
                  </a:lnTo>
                  <a:lnTo>
                    <a:pt x="1053" y="4842"/>
                  </a:lnTo>
                  <a:lnTo>
                    <a:pt x="800" y="4884"/>
                  </a:lnTo>
                  <a:lnTo>
                    <a:pt x="590" y="4926"/>
                  </a:lnTo>
                  <a:lnTo>
                    <a:pt x="379" y="5011"/>
                  </a:lnTo>
                  <a:lnTo>
                    <a:pt x="211" y="5137"/>
                  </a:lnTo>
                  <a:lnTo>
                    <a:pt x="85" y="5305"/>
                  </a:lnTo>
                  <a:lnTo>
                    <a:pt x="43" y="5516"/>
                  </a:lnTo>
                  <a:lnTo>
                    <a:pt x="0" y="5768"/>
                  </a:lnTo>
                  <a:lnTo>
                    <a:pt x="0" y="6021"/>
                  </a:lnTo>
                  <a:lnTo>
                    <a:pt x="43" y="6232"/>
                  </a:lnTo>
                  <a:lnTo>
                    <a:pt x="85" y="6400"/>
                  </a:lnTo>
                  <a:lnTo>
                    <a:pt x="211" y="6568"/>
                  </a:lnTo>
                  <a:lnTo>
                    <a:pt x="337" y="6695"/>
                  </a:lnTo>
                  <a:lnTo>
                    <a:pt x="506" y="6821"/>
                  </a:lnTo>
                  <a:lnTo>
                    <a:pt x="674" y="6905"/>
                  </a:lnTo>
                  <a:lnTo>
                    <a:pt x="1053" y="7074"/>
                  </a:lnTo>
                  <a:lnTo>
                    <a:pt x="1474" y="7116"/>
                  </a:lnTo>
                  <a:lnTo>
                    <a:pt x="1937" y="7074"/>
                  </a:lnTo>
                  <a:lnTo>
                    <a:pt x="2358" y="6947"/>
                  </a:lnTo>
                  <a:lnTo>
                    <a:pt x="2633" y="6797"/>
                  </a:lnTo>
                  <a:lnTo>
                    <a:pt x="2653" y="6863"/>
                  </a:lnTo>
                  <a:lnTo>
                    <a:pt x="2737" y="7284"/>
                  </a:lnTo>
                  <a:lnTo>
                    <a:pt x="2779" y="7789"/>
                  </a:lnTo>
                  <a:lnTo>
                    <a:pt x="2779" y="8252"/>
                  </a:lnTo>
                  <a:lnTo>
                    <a:pt x="2695" y="8800"/>
                  </a:lnTo>
                  <a:lnTo>
                    <a:pt x="2611" y="9305"/>
                  </a:lnTo>
                  <a:lnTo>
                    <a:pt x="2442" y="9810"/>
                  </a:lnTo>
                  <a:lnTo>
                    <a:pt x="2106" y="10863"/>
                  </a:lnTo>
                  <a:lnTo>
                    <a:pt x="1685" y="11831"/>
                  </a:lnTo>
                  <a:lnTo>
                    <a:pt x="1264" y="12715"/>
                  </a:lnTo>
                  <a:lnTo>
                    <a:pt x="927" y="13389"/>
                  </a:lnTo>
                  <a:lnTo>
                    <a:pt x="885" y="13473"/>
                  </a:lnTo>
                  <a:lnTo>
                    <a:pt x="885" y="13557"/>
                  </a:lnTo>
                  <a:lnTo>
                    <a:pt x="1011" y="13684"/>
                  </a:lnTo>
                  <a:lnTo>
                    <a:pt x="1221" y="13768"/>
                  </a:lnTo>
                  <a:lnTo>
                    <a:pt x="1432" y="13852"/>
                  </a:lnTo>
                  <a:lnTo>
                    <a:pt x="1727" y="13894"/>
                  </a:lnTo>
                  <a:lnTo>
                    <a:pt x="1979" y="13936"/>
                  </a:lnTo>
                  <a:lnTo>
                    <a:pt x="2190" y="13894"/>
                  </a:lnTo>
                  <a:lnTo>
                    <a:pt x="2232" y="13852"/>
                  </a:lnTo>
                  <a:lnTo>
                    <a:pt x="2316" y="13768"/>
                  </a:lnTo>
                  <a:lnTo>
                    <a:pt x="2737" y="12968"/>
                  </a:lnTo>
                  <a:lnTo>
                    <a:pt x="3200" y="11957"/>
                  </a:lnTo>
                  <a:lnTo>
                    <a:pt x="3663" y="10863"/>
                  </a:lnTo>
                  <a:lnTo>
                    <a:pt x="3832" y="10273"/>
                  </a:lnTo>
                  <a:lnTo>
                    <a:pt x="4000" y="9684"/>
                  </a:lnTo>
                  <a:lnTo>
                    <a:pt x="4127" y="9094"/>
                  </a:lnTo>
                  <a:lnTo>
                    <a:pt x="4211" y="8547"/>
                  </a:lnTo>
                  <a:lnTo>
                    <a:pt x="4211" y="7958"/>
                  </a:lnTo>
                  <a:lnTo>
                    <a:pt x="4211" y="7410"/>
                  </a:lnTo>
                  <a:lnTo>
                    <a:pt x="4084" y="6905"/>
                  </a:lnTo>
                  <a:lnTo>
                    <a:pt x="3916" y="6442"/>
                  </a:lnTo>
                  <a:lnTo>
                    <a:pt x="3663" y="5979"/>
                  </a:lnTo>
                  <a:lnTo>
                    <a:pt x="3543" y="5859"/>
                  </a:lnTo>
                  <a:lnTo>
                    <a:pt x="3663" y="5642"/>
                  </a:lnTo>
                  <a:lnTo>
                    <a:pt x="3832" y="5179"/>
                  </a:lnTo>
                  <a:lnTo>
                    <a:pt x="3916" y="4716"/>
                  </a:lnTo>
                  <a:lnTo>
                    <a:pt x="3958" y="4253"/>
                  </a:lnTo>
                  <a:lnTo>
                    <a:pt x="3958" y="3747"/>
                  </a:lnTo>
                  <a:lnTo>
                    <a:pt x="3874" y="3242"/>
                  </a:lnTo>
                  <a:lnTo>
                    <a:pt x="3790" y="2737"/>
                  </a:lnTo>
                  <a:lnTo>
                    <a:pt x="3621" y="2274"/>
                  </a:lnTo>
                  <a:lnTo>
                    <a:pt x="3453" y="1769"/>
                  </a:lnTo>
                  <a:lnTo>
                    <a:pt x="3242" y="1348"/>
                  </a:lnTo>
                  <a:lnTo>
                    <a:pt x="3032" y="927"/>
                  </a:lnTo>
                  <a:lnTo>
                    <a:pt x="2821" y="548"/>
                  </a:lnTo>
                  <a:lnTo>
                    <a:pt x="2569" y="211"/>
                  </a:lnTo>
                  <a:lnTo>
                    <a:pt x="2400" y="127"/>
                  </a:lnTo>
                  <a:lnTo>
                    <a:pt x="2190" y="42"/>
                  </a:lnTo>
                  <a:lnTo>
                    <a:pt x="1937"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0" name="Google Shape;4310;p49">
              <a:extLst>
                <a:ext uri="{FF2B5EF4-FFF2-40B4-BE49-F238E27FC236}">
                  <a16:creationId xmlns:a16="http://schemas.microsoft.com/office/drawing/2014/main" id="{0D988C92-4C6E-1AAD-8DCC-FEDC06EC1FC9}"/>
                </a:ext>
              </a:extLst>
            </p:cNvPr>
            <p:cNvSpPr/>
            <p:nvPr/>
          </p:nvSpPr>
          <p:spPr>
            <a:xfrm>
              <a:off x="5375675" y="1737025"/>
              <a:ext cx="374750" cy="350525"/>
            </a:xfrm>
            <a:custGeom>
              <a:avLst/>
              <a:gdLst/>
              <a:ahLst/>
              <a:cxnLst/>
              <a:rect l="l" t="t" r="r" b="b"/>
              <a:pathLst>
                <a:path w="14990" h="14021" extrusionOk="0">
                  <a:moveTo>
                    <a:pt x="14063" y="1"/>
                  </a:moveTo>
                  <a:lnTo>
                    <a:pt x="13810" y="85"/>
                  </a:lnTo>
                  <a:lnTo>
                    <a:pt x="12547" y="632"/>
                  </a:lnTo>
                  <a:lnTo>
                    <a:pt x="11368" y="1222"/>
                  </a:lnTo>
                  <a:lnTo>
                    <a:pt x="10779" y="1516"/>
                  </a:lnTo>
                  <a:lnTo>
                    <a:pt x="10189" y="1853"/>
                  </a:lnTo>
                  <a:lnTo>
                    <a:pt x="9642" y="2232"/>
                  </a:lnTo>
                  <a:lnTo>
                    <a:pt x="9137" y="2611"/>
                  </a:lnTo>
                  <a:lnTo>
                    <a:pt x="8632" y="3032"/>
                  </a:lnTo>
                  <a:lnTo>
                    <a:pt x="8168" y="3495"/>
                  </a:lnTo>
                  <a:lnTo>
                    <a:pt x="7747" y="3958"/>
                  </a:lnTo>
                  <a:lnTo>
                    <a:pt x="7368" y="4463"/>
                  </a:lnTo>
                  <a:lnTo>
                    <a:pt x="7206" y="4728"/>
                  </a:lnTo>
                  <a:lnTo>
                    <a:pt x="7206" y="4728"/>
                  </a:lnTo>
                  <a:lnTo>
                    <a:pt x="7158" y="4716"/>
                  </a:lnTo>
                  <a:lnTo>
                    <a:pt x="6779" y="4674"/>
                  </a:lnTo>
                  <a:lnTo>
                    <a:pt x="6400" y="4632"/>
                  </a:lnTo>
                  <a:lnTo>
                    <a:pt x="6105" y="4632"/>
                  </a:lnTo>
                  <a:lnTo>
                    <a:pt x="5769" y="4674"/>
                  </a:lnTo>
                  <a:lnTo>
                    <a:pt x="5474" y="4758"/>
                  </a:lnTo>
                  <a:lnTo>
                    <a:pt x="5221" y="4842"/>
                  </a:lnTo>
                  <a:lnTo>
                    <a:pt x="4927" y="4969"/>
                  </a:lnTo>
                  <a:lnTo>
                    <a:pt x="4674" y="5137"/>
                  </a:lnTo>
                  <a:lnTo>
                    <a:pt x="4169" y="5474"/>
                  </a:lnTo>
                  <a:lnTo>
                    <a:pt x="3663" y="5937"/>
                  </a:lnTo>
                  <a:lnTo>
                    <a:pt x="3242" y="6442"/>
                  </a:lnTo>
                  <a:lnTo>
                    <a:pt x="2821" y="7032"/>
                  </a:lnTo>
                  <a:lnTo>
                    <a:pt x="2442" y="7663"/>
                  </a:lnTo>
                  <a:lnTo>
                    <a:pt x="2064" y="8337"/>
                  </a:lnTo>
                  <a:lnTo>
                    <a:pt x="1727" y="9010"/>
                  </a:lnTo>
                  <a:lnTo>
                    <a:pt x="1390" y="9726"/>
                  </a:lnTo>
                  <a:lnTo>
                    <a:pt x="843" y="11073"/>
                  </a:lnTo>
                  <a:lnTo>
                    <a:pt x="1" y="13389"/>
                  </a:lnTo>
                  <a:lnTo>
                    <a:pt x="1" y="13515"/>
                  </a:lnTo>
                  <a:lnTo>
                    <a:pt x="1" y="13600"/>
                  </a:lnTo>
                  <a:lnTo>
                    <a:pt x="43" y="13684"/>
                  </a:lnTo>
                  <a:lnTo>
                    <a:pt x="127" y="13768"/>
                  </a:lnTo>
                  <a:lnTo>
                    <a:pt x="337" y="13936"/>
                  </a:lnTo>
                  <a:lnTo>
                    <a:pt x="590" y="13979"/>
                  </a:lnTo>
                  <a:lnTo>
                    <a:pt x="843" y="14021"/>
                  </a:lnTo>
                  <a:lnTo>
                    <a:pt x="1137" y="13979"/>
                  </a:lnTo>
                  <a:lnTo>
                    <a:pt x="1222" y="13894"/>
                  </a:lnTo>
                  <a:lnTo>
                    <a:pt x="1348" y="13852"/>
                  </a:lnTo>
                  <a:lnTo>
                    <a:pt x="1432" y="13768"/>
                  </a:lnTo>
                  <a:lnTo>
                    <a:pt x="1474" y="13642"/>
                  </a:lnTo>
                  <a:lnTo>
                    <a:pt x="1895" y="12547"/>
                  </a:lnTo>
                  <a:lnTo>
                    <a:pt x="2358" y="11495"/>
                  </a:lnTo>
                  <a:lnTo>
                    <a:pt x="2864" y="10442"/>
                  </a:lnTo>
                  <a:lnTo>
                    <a:pt x="3369" y="9389"/>
                  </a:lnTo>
                  <a:lnTo>
                    <a:pt x="3579" y="8968"/>
                  </a:lnTo>
                  <a:lnTo>
                    <a:pt x="4042" y="8295"/>
                  </a:lnTo>
                  <a:lnTo>
                    <a:pt x="4632" y="7453"/>
                  </a:lnTo>
                  <a:lnTo>
                    <a:pt x="4927" y="6990"/>
                  </a:lnTo>
                  <a:lnTo>
                    <a:pt x="5305" y="6611"/>
                  </a:lnTo>
                  <a:lnTo>
                    <a:pt x="5642" y="6232"/>
                  </a:lnTo>
                  <a:lnTo>
                    <a:pt x="6021" y="5895"/>
                  </a:lnTo>
                  <a:lnTo>
                    <a:pt x="6358" y="5684"/>
                  </a:lnTo>
                  <a:lnTo>
                    <a:pt x="6695" y="5558"/>
                  </a:lnTo>
                  <a:lnTo>
                    <a:pt x="6787" y="5535"/>
                  </a:lnTo>
                  <a:lnTo>
                    <a:pt x="6787" y="5535"/>
                  </a:lnTo>
                  <a:lnTo>
                    <a:pt x="6737" y="5642"/>
                  </a:lnTo>
                  <a:lnTo>
                    <a:pt x="6484" y="6274"/>
                  </a:lnTo>
                  <a:lnTo>
                    <a:pt x="6274" y="6947"/>
                  </a:lnTo>
                  <a:lnTo>
                    <a:pt x="6232" y="7242"/>
                  </a:lnTo>
                  <a:lnTo>
                    <a:pt x="6232" y="7495"/>
                  </a:lnTo>
                  <a:lnTo>
                    <a:pt x="6316" y="7705"/>
                  </a:lnTo>
                  <a:lnTo>
                    <a:pt x="6442" y="7916"/>
                  </a:lnTo>
                  <a:lnTo>
                    <a:pt x="6611" y="8084"/>
                  </a:lnTo>
                  <a:lnTo>
                    <a:pt x="6821" y="8168"/>
                  </a:lnTo>
                  <a:lnTo>
                    <a:pt x="7032" y="8253"/>
                  </a:lnTo>
                  <a:lnTo>
                    <a:pt x="7284" y="8337"/>
                  </a:lnTo>
                  <a:lnTo>
                    <a:pt x="7832" y="8337"/>
                  </a:lnTo>
                  <a:lnTo>
                    <a:pt x="8084" y="8295"/>
                  </a:lnTo>
                  <a:lnTo>
                    <a:pt x="8337" y="8211"/>
                  </a:lnTo>
                  <a:lnTo>
                    <a:pt x="8589" y="8126"/>
                  </a:lnTo>
                  <a:lnTo>
                    <a:pt x="8800" y="7958"/>
                  </a:lnTo>
                  <a:lnTo>
                    <a:pt x="8968" y="7789"/>
                  </a:lnTo>
                  <a:lnTo>
                    <a:pt x="9137" y="7621"/>
                  </a:lnTo>
                  <a:lnTo>
                    <a:pt x="9347" y="7200"/>
                  </a:lnTo>
                  <a:lnTo>
                    <a:pt x="9432" y="6821"/>
                  </a:lnTo>
                  <a:lnTo>
                    <a:pt x="9474" y="6484"/>
                  </a:lnTo>
                  <a:lnTo>
                    <a:pt x="9389" y="6148"/>
                  </a:lnTo>
                  <a:lnTo>
                    <a:pt x="9263" y="5895"/>
                  </a:lnTo>
                  <a:lnTo>
                    <a:pt x="9095" y="5642"/>
                  </a:lnTo>
                  <a:lnTo>
                    <a:pt x="8842" y="5390"/>
                  </a:lnTo>
                  <a:lnTo>
                    <a:pt x="8547" y="5179"/>
                  </a:lnTo>
                  <a:lnTo>
                    <a:pt x="8499" y="5155"/>
                  </a:lnTo>
                  <a:lnTo>
                    <a:pt x="8499" y="5155"/>
                  </a:lnTo>
                  <a:lnTo>
                    <a:pt x="8589" y="5011"/>
                  </a:lnTo>
                  <a:lnTo>
                    <a:pt x="8842" y="4674"/>
                  </a:lnTo>
                  <a:lnTo>
                    <a:pt x="9137" y="4379"/>
                  </a:lnTo>
                  <a:lnTo>
                    <a:pt x="9726" y="3790"/>
                  </a:lnTo>
                  <a:lnTo>
                    <a:pt x="10316" y="3242"/>
                  </a:lnTo>
                  <a:lnTo>
                    <a:pt x="10821" y="2864"/>
                  </a:lnTo>
                  <a:lnTo>
                    <a:pt x="11326" y="2527"/>
                  </a:lnTo>
                  <a:lnTo>
                    <a:pt x="11873" y="2232"/>
                  </a:lnTo>
                  <a:lnTo>
                    <a:pt x="12421" y="1937"/>
                  </a:lnTo>
                  <a:lnTo>
                    <a:pt x="13600" y="1432"/>
                  </a:lnTo>
                  <a:lnTo>
                    <a:pt x="14736" y="969"/>
                  </a:lnTo>
                  <a:lnTo>
                    <a:pt x="14863" y="885"/>
                  </a:lnTo>
                  <a:lnTo>
                    <a:pt x="14947" y="801"/>
                  </a:lnTo>
                  <a:lnTo>
                    <a:pt x="14989" y="716"/>
                  </a:lnTo>
                  <a:lnTo>
                    <a:pt x="14989" y="632"/>
                  </a:lnTo>
                  <a:lnTo>
                    <a:pt x="14989" y="548"/>
                  </a:lnTo>
                  <a:lnTo>
                    <a:pt x="14947" y="464"/>
                  </a:lnTo>
                  <a:lnTo>
                    <a:pt x="14779" y="295"/>
                  </a:lnTo>
                  <a:lnTo>
                    <a:pt x="14568" y="127"/>
                  </a:lnTo>
                  <a:lnTo>
                    <a:pt x="14315" y="43"/>
                  </a:lnTo>
                  <a:lnTo>
                    <a:pt x="14063"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1" name="Google Shape;4311;p49">
              <a:extLst>
                <a:ext uri="{FF2B5EF4-FFF2-40B4-BE49-F238E27FC236}">
                  <a16:creationId xmlns:a16="http://schemas.microsoft.com/office/drawing/2014/main" id="{5A7B2A6D-DA66-7B14-5724-3F1BA8C9F409}"/>
                </a:ext>
              </a:extLst>
            </p:cNvPr>
            <p:cNvSpPr/>
            <p:nvPr/>
          </p:nvSpPr>
          <p:spPr>
            <a:xfrm>
              <a:off x="5438825" y="2019100"/>
              <a:ext cx="402100" cy="130550"/>
            </a:xfrm>
            <a:custGeom>
              <a:avLst/>
              <a:gdLst/>
              <a:ahLst/>
              <a:cxnLst/>
              <a:rect l="l" t="t" r="r" b="b"/>
              <a:pathLst>
                <a:path w="16084" h="5222" extrusionOk="0">
                  <a:moveTo>
                    <a:pt x="8421" y="1"/>
                  </a:moveTo>
                  <a:lnTo>
                    <a:pt x="8295" y="43"/>
                  </a:lnTo>
                  <a:lnTo>
                    <a:pt x="8211" y="127"/>
                  </a:lnTo>
                  <a:lnTo>
                    <a:pt x="7958" y="338"/>
                  </a:lnTo>
                  <a:lnTo>
                    <a:pt x="7790" y="548"/>
                  </a:lnTo>
                  <a:lnTo>
                    <a:pt x="7705" y="759"/>
                  </a:lnTo>
                  <a:lnTo>
                    <a:pt x="7663" y="969"/>
                  </a:lnTo>
                  <a:lnTo>
                    <a:pt x="7663" y="1138"/>
                  </a:lnTo>
                  <a:lnTo>
                    <a:pt x="7705" y="1348"/>
                  </a:lnTo>
                  <a:lnTo>
                    <a:pt x="7832" y="1559"/>
                  </a:lnTo>
                  <a:lnTo>
                    <a:pt x="7958" y="1727"/>
                  </a:lnTo>
                  <a:lnTo>
                    <a:pt x="8295" y="2064"/>
                  </a:lnTo>
                  <a:lnTo>
                    <a:pt x="8629" y="2277"/>
                  </a:lnTo>
                  <a:lnTo>
                    <a:pt x="8629" y="2277"/>
                  </a:lnTo>
                  <a:lnTo>
                    <a:pt x="8548" y="2359"/>
                  </a:lnTo>
                  <a:lnTo>
                    <a:pt x="8295" y="2611"/>
                  </a:lnTo>
                  <a:lnTo>
                    <a:pt x="7663" y="3117"/>
                  </a:lnTo>
                  <a:lnTo>
                    <a:pt x="6990" y="3538"/>
                  </a:lnTo>
                  <a:lnTo>
                    <a:pt x="6442" y="3832"/>
                  </a:lnTo>
                  <a:lnTo>
                    <a:pt x="6063" y="4001"/>
                  </a:lnTo>
                  <a:lnTo>
                    <a:pt x="5432" y="4169"/>
                  </a:lnTo>
                  <a:lnTo>
                    <a:pt x="4800" y="4338"/>
                  </a:lnTo>
                  <a:lnTo>
                    <a:pt x="4169" y="4422"/>
                  </a:lnTo>
                  <a:lnTo>
                    <a:pt x="3495" y="4506"/>
                  </a:lnTo>
                  <a:lnTo>
                    <a:pt x="2864" y="4506"/>
                  </a:lnTo>
                  <a:lnTo>
                    <a:pt x="2232" y="4464"/>
                  </a:lnTo>
                  <a:lnTo>
                    <a:pt x="1601" y="4338"/>
                  </a:lnTo>
                  <a:lnTo>
                    <a:pt x="927" y="4211"/>
                  </a:lnTo>
                  <a:lnTo>
                    <a:pt x="716" y="4169"/>
                  </a:lnTo>
                  <a:lnTo>
                    <a:pt x="464" y="4169"/>
                  </a:lnTo>
                  <a:lnTo>
                    <a:pt x="253" y="4253"/>
                  </a:lnTo>
                  <a:lnTo>
                    <a:pt x="85" y="4338"/>
                  </a:lnTo>
                  <a:lnTo>
                    <a:pt x="1" y="4422"/>
                  </a:lnTo>
                  <a:lnTo>
                    <a:pt x="1" y="4506"/>
                  </a:lnTo>
                  <a:lnTo>
                    <a:pt x="43" y="4548"/>
                  </a:lnTo>
                  <a:lnTo>
                    <a:pt x="169" y="4674"/>
                  </a:lnTo>
                  <a:lnTo>
                    <a:pt x="464" y="4801"/>
                  </a:lnTo>
                  <a:lnTo>
                    <a:pt x="1348" y="5011"/>
                  </a:lnTo>
                  <a:lnTo>
                    <a:pt x="2274" y="5137"/>
                  </a:lnTo>
                  <a:lnTo>
                    <a:pt x="3243" y="5222"/>
                  </a:lnTo>
                  <a:lnTo>
                    <a:pt x="4169" y="5222"/>
                  </a:lnTo>
                  <a:lnTo>
                    <a:pt x="5137" y="5137"/>
                  </a:lnTo>
                  <a:lnTo>
                    <a:pt x="6063" y="4969"/>
                  </a:lnTo>
                  <a:lnTo>
                    <a:pt x="6990" y="4674"/>
                  </a:lnTo>
                  <a:lnTo>
                    <a:pt x="7832" y="4338"/>
                  </a:lnTo>
                  <a:lnTo>
                    <a:pt x="8169" y="4169"/>
                  </a:lnTo>
                  <a:lnTo>
                    <a:pt x="8463" y="4001"/>
                  </a:lnTo>
                  <a:lnTo>
                    <a:pt x="8800" y="3790"/>
                  </a:lnTo>
                  <a:lnTo>
                    <a:pt x="9095" y="3538"/>
                  </a:lnTo>
                  <a:lnTo>
                    <a:pt x="9390" y="3285"/>
                  </a:lnTo>
                  <a:lnTo>
                    <a:pt x="9642" y="2990"/>
                  </a:lnTo>
                  <a:lnTo>
                    <a:pt x="9747" y="2868"/>
                  </a:lnTo>
                  <a:lnTo>
                    <a:pt x="9747" y="2868"/>
                  </a:lnTo>
                  <a:lnTo>
                    <a:pt x="10021" y="2990"/>
                  </a:lnTo>
                  <a:lnTo>
                    <a:pt x="10400" y="3074"/>
                  </a:lnTo>
                  <a:lnTo>
                    <a:pt x="10779" y="3159"/>
                  </a:lnTo>
                  <a:lnTo>
                    <a:pt x="11158" y="3243"/>
                  </a:lnTo>
                  <a:lnTo>
                    <a:pt x="11958" y="3285"/>
                  </a:lnTo>
                  <a:lnTo>
                    <a:pt x="12716" y="3243"/>
                  </a:lnTo>
                  <a:lnTo>
                    <a:pt x="13516" y="3159"/>
                  </a:lnTo>
                  <a:lnTo>
                    <a:pt x="14316" y="3032"/>
                  </a:lnTo>
                  <a:lnTo>
                    <a:pt x="15831" y="2696"/>
                  </a:lnTo>
                  <a:lnTo>
                    <a:pt x="15958" y="2653"/>
                  </a:lnTo>
                  <a:lnTo>
                    <a:pt x="16042" y="2611"/>
                  </a:lnTo>
                  <a:lnTo>
                    <a:pt x="16084" y="2527"/>
                  </a:lnTo>
                  <a:lnTo>
                    <a:pt x="16084" y="2485"/>
                  </a:lnTo>
                  <a:lnTo>
                    <a:pt x="16000" y="2359"/>
                  </a:lnTo>
                  <a:lnTo>
                    <a:pt x="15789" y="2232"/>
                  </a:lnTo>
                  <a:lnTo>
                    <a:pt x="15579" y="2148"/>
                  </a:lnTo>
                  <a:lnTo>
                    <a:pt x="15326" y="2064"/>
                  </a:lnTo>
                  <a:lnTo>
                    <a:pt x="15073" y="2022"/>
                  </a:lnTo>
                  <a:lnTo>
                    <a:pt x="14863" y="2022"/>
                  </a:lnTo>
                  <a:lnTo>
                    <a:pt x="14105" y="2232"/>
                  </a:lnTo>
                  <a:lnTo>
                    <a:pt x="13474" y="2401"/>
                  </a:lnTo>
                  <a:lnTo>
                    <a:pt x="13137" y="2485"/>
                  </a:lnTo>
                  <a:lnTo>
                    <a:pt x="12505" y="2485"/>
                  </a:lnTo>
                  <a:lnTo>
                    <a:pt x="12210" y="2443"/>
                  </a:lnTo>
                  <a:lnTo>
                    <a:pt x="11916" y="2401"/>
                  </a:lnTo>
                  <a:lnTo>
                    <a:pt x="11621" y="2317"/>
                  </a:lnTo>
                  <a:lnTo>
                    <a:pt x="11326" y="2190"/>
                  </a:lnTo>
                  <a:lnTo>
                    <a:pt x="11032" y="2064"/>
                  </a:lnTo>
                  <a:lnTo>
                    <a:pt x="10737" y="1896"/>
                  </a:lnTo>
                  <a:lnTo>
                    <a:pt x="10484" y="1727"/>
                  </a:lnTo>
                  <a:lnTo>
                    <a:pt x="10309" y="1565"/>
                  </a:lnTo>
                  <a:lnTo>
                    <a:pt x="10316" y="1517"/>
                  </a:lnTo>
                  <a:lnTo>
                    <a:pt x="10274" y="1222"/>
                  </a:lnTo>
                  <a:lnTo>
                    <a:pt x="10147" y="927"/>
                  </a:lnTo>
                  <a:lnTo>
                    <a:pt x="9937" y="633"/>
                  </a:lnTo>
                  <a:lnTo>
                    <a:pt x="9600" y="380"/>
                  </a:lnTo>
                  <a:lnTo>
                    <a:pt x="9221" y="169"/>
                  </a:lnTo>
                  <a:lnTo>
                    <a:pt x="8969" y="85"/>
                  </a:lnTo>
                  <a:lnTo>
                    <a:pt x="8716"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2" name="Google Shape;4312;p49">
              <a:extLst>
                <a:ext uri="{FF2B5EF4-FFF2-40B4-BE49-F238E27FC236}">
                  <a16:creationId xmlns:a16="http://schemas.microsoft.com/office/drawing/2014/main" id="{D9297F10-D871-C204-6404-19EA8866AC99}"/>
                </a:ext>
              </a:extLst>
            </p:cNvPr>
            <p:cNvSpPr/>
            <p:nvPr/>
          </p:nvSpPr>
          <p:spPr>
            <a:xfrm>
              <a:off x="5530400" y="2169625"/>
              <a:ext cx="298950" cy="129500"/>
            </a:xfrm>
            <a:custGeom>
              <a:avLst/>
              <a:gdLst/>
              <a:ahLst/>
              <a:cxnLst/>
              <a:rect l="l" t="t" r="r" b="b"/>
              <a:pathLst>
                <a:path w="11958" h="5180" extrusionOk="0">
                  <a:moveTo>
                    <a:pt x="3032" y="1"/>
                  </a:moveTo>
                  <a:lnTo>
                    <a:pt x="2527" y="43"/>
                  </a:lnTo>
                  <a:lnTo>
                    <a:pt x="2064" y="85"/>
                  </a:lnTo>
                  <a:lnTo>
                    <a:pt x="1643" y="211"/>
                  </a:lnTo>
                  <a:lnTo>
                    <a:pt x="1179" y="337"/>
                  </a:lnTo>
                  <a:lnTo>
                    <a:pt x="758" y="506"/>
                  </a:lnTo>
                  <a:lnTo>
                    <a:pt x="380" y="674"/>
                  </a:lnTo>
                  <a:lnTo>
                    <a:pt x="43" y="927"/>
                  </a:lnTo>
                  <a:lnTo>
                    <a:pt x="1" y="969"/>
                  </a:lnTo>
                  <a:lnTo>
                    <a:pt x="1" y="1011"/>
                  </a:lnTo>
                  <a:lnTo>
                    <a:pt x="85" y="1095"/>
                  </a:lnTo>
                  <a:lnTo>
                    <a:pt x="253" y="1222"/>
                  </a:lnTo>
                  <a:lnTo>
                    <a:pt x="464" y="1306"/>
                  </a:lnTo>
                  <a:lnTo>
                    <a:pt x="716" y="1348"/>
                  </a:lnTo>
                  <a:lnTo>
                    <a:pt x="1011" y="1390"/>
                  </a:lnTo>
                  <a:lnTo>
                    <a:pt x="1222" y="1390"/>
                  </a:lnTo>
                  <a:lnTo>
                    <a:pt x="1390" y="1306"/>
                  </a:lnTo>
                  <a:lnTo>
                    <a:pt x="1811" y="1095"/>
                  </a:lnTo>
                  <a:lnTo>
                    <a:pt x="2190" y="927"/>
                  </a:lnTo>
                  <a:lnTo>
                    <a:pt x="2611" y="843"/>
                  </a:lnTo>
                  <a:lnTo>
                    <a:pt x="3032" y="758"/>
                  </a:lnTo>
                  <a:lnTo>
                    <a:pt x="3411" y="716"/>
                  </a:lnTo>
                  <a:lnTo>
                    <a:pt x="3832" y="716"/>
                  </a:lnTo>
                  <a:lnTo>
                    <a:pt x="4253" y="758"/>
                  </a:lnTo>
                  <a:lnTo>
                    <a:pt x="4674" y="843"/>
                  </a:lnTo>
                  <a:lnTo>
                    <a:pt x="5306" y="1095"/>
                  </a:lnTo>
                  <a:lnTo>
                    <a:pt x="5811" y="1348"/>
                  </a:lnTo>
                  <a:lnTo>
                    <a:pt x="6190" y="1601"/>
                  </a:lnTo>
                  <a:lnTo>
                    <a:pt x="6316" y="1727"/>
                  </a:lnTo>
                  <a:lnTo>
                    <a:pt x="6442" y="1895"/>
                  </a:lnTo>
                  <a:lnTo>
                    <a:pt x="6527" y="2022"/>
                  </a:lnTo>
                  <a:lnTo>
                    <a:pt x="6533" y="2046"/>
                  </a:lnTo>
                  <a:lnTo>
                    <a:pt x="6533" y="2046"/>
                  </a:lnTo>
                  <a:lnTo>
                    <a:pt x="6442" y="2064"/>
                  </a:lnTo>
                  <a:lnTo>
                    <a:pt x="6232" y="2148"/>
                  </a:lnTo>
                  <a:lnTo>
                    <a:pt x="6021" y="2274"/>
                  </a:lnTo>
                  <a:lnTo>
                    <a:pt x="5811" y="2358"/>
                  </a:lnTo>
                  <a:lnTo>
                    <a:pt x="5642" y="2527"/>
                  </a:lnTo>
                  <a:lnTo>
                    <a:pt x="5432" y="2737"/>
                  </a:lnTo>
                  <a:lnTo>
                    <a:pt x="5306" y="2948"/>
                  </a:lnTo>
                  <a:lnTo>
                    <a:pt x="5137" y="3200"/>
                  </a:lnTo>
                  <a:lnTo>
                    <a:pt x="5137" y="3285"/>
                  </a:lnTo>
                  <a:lnTo>
                    <a:pt x="5137" y="3369"/>
                  </a:lnTo>
                  <a:lnTo>
                    <a:pt x="5179" y="3411"/>
                  </a:lnTo>
                  <a:lnTo>
                    <a:pt x="5263" y="3495"/>
                  </a:lnTo>
                  <a:lnTo>
                    <a:pt x="5432" y="3579"/>
                  </a:lnTo>
                  <a:lnTo>
                    <a:pt x="5600" y="3621"/>
                  </a:lnTo>
                  <a:lnTo>
                    <a:pt x="5937" y="3706"/>
                  </a:lnTo>
                  <a:lnTo>
                    <a:pt x="6611" y="3706"/>
                  </a:lnTo>
                  <a:lnTo>
                    <a:pt x="6905" y="3621"/>
                  </a:lnTo>
                  <a:lnTo>
                    <a:pt x="7158" y="3495"/>
                  </a:lnTo>
                  <a:lnTo>
                    <a:pt x="7411" y="3369"/>
                  </a:lnTo>
                  <a:lnTo>
                    <a:pt x="7621" y="3158"/>
                  </a:lnTo>
                  <a:lnTo>
                    <a:pt x="7790" y="2990"/>
                  </a:lnTo>
                  <a:lnTo>
                    <a:pt x="7828" y="2875"/>
                  </a:lnTo>
                  <a:lnTo>
                    <a:pt x="8042" y="2906"/>
                  </a:lnTo>
                  <a:lnTo>
                    <a:pt x="8337" y="3032"/>
                  </a:lnTo>
                  <a:lnTo>
                    <a:pt x="8632" y="3158"/>
                  </a:lnTo>
                  <a:lnTo>
                    <a:pt x="8926" y="3369"/>
                  </a:lnTo>
                  <a:lnTo>
                    <a:pt x="9221" y="3579"/>
                  </a:lnTo>
                  <a:lnTo>
                    <a:pt x="9768" y="4042"/>
                  </a:lnTo>
                  <a:lnTo>
                    <a:pt x="10232" y="4506"/>
                  </a:lnTo>
                  <a:lnTo>
                    <a:pt x="10568" y="4927"/>
                  </a:lnTo>
                  <a:lnTo>
                    <a:pt x="10737" y="5053"/>
                  </a:lnTo>
                  <a:lnTo>
                    <a:pt x="10947" y="5095"/>
                  </a:lnTo>
                  <a:lnTo>
                    <a:pt x="11200" y="5179"/>
                  </a:lnTo>
                  <a:lnTo>
                    <a:pt x="11495" y="5179"/>
                  </a:lnTo>
                  <a:lnTo>
                    <a:pt x="11705" y="5137"/>
                  </a:lnTo>
                  <a:lnTo>
                    <a:pt x="11874" y="5095"/>
                  </a:lnTo>
                  <a:lnTo>
                    <a:pt x="11958" y="5053"/>
                  </a:lnTo>
                  <a:lnTo>
                    <a:pt x="11958" y="4969"/>
                  </a:lnTo>
                  <a:lnTo>
                    <a:pt x="11958" y="4927"/>
                  </a:lnTo>
                  <a:lnTo>
                    <a:pt x="11916" y="4842"/>
                  </a:lnTo>
                  <a:lnTo>
                    <a:pt x="11621" y="4548"/>
                  </a:lnTo>
                  <a:lnTo>
                    <a:pt x="11326" y="4211"/>
                  </a:lnTo>
                  <a:lnTo>
                    <a:pt x="10947" y="3874"/>
                  </a:lnTo>
                  <a:lnTo>
                    <a:pt x="10526" y="3537"/>
                  </a:lnTo>
                  <a:lnTo>
                    <a:pt x="10105" y="3200"/>
                  </a:lnTo>
                  <a:lnTo>
                    <a:pt x="9600" y="2906"/>
                  </a:lnTo>
                  <a:lnTo>
                    <a:pt x="9137" y="2611"/>
                  </a:lnTo>
                  <a:lnTo>
                    <a:pt x="8632" y="2400"/>
                  </a:lnTo>
                  <a:lnTo>
                    <a:pt x="8126" y="2190"/>
                  </a:lnTo>
                  <a:lnTo>
                    <a:pt x="7936" y="2142"/>
                  </a:lnTo>
                  <a:lnTo>
                    <a:pt x="7936" y="2142"/>
                  </a:lnTo>
                  <a:lnTo>
                    <a:pt x="7916" y="2022"/>
                  </a:lnTo>
                  <a:lnTo>
                    <a:pt x="7790" y="1727"/>
                  </a:lnTo>
                  <a:lnTo>
                    <a:pt x="7621" y="1474"/>
                  </a:lnTo>
                  <a:lnTo>
                    <a:pt x="7369" y="1222"/>
                  </a:lnTo>
                  <a:lnTo>
                    <a:pt x="7032" y="969"/>
                  </a:lnTo>
                  <a:lnTo>
                    <a:pt x="6653" y="758"/>
                  </a:lnTo>
                  <a:lnTo>
                    <a:pt x="6232" y="590"/>
                  </a:lnTo>
                  <a:lnTo>
                    <a:pt x="5811" y="422"/>
                  </a:lnTo>
                  <a:lnTo>
                    <a:pt x="5390" y="295"/>
                  </a:lnTo>
                  <a:lnTo>
                    <a:pt x="4927" y="169"/>
                  </a:lnTo>
                  <a:lnTo>
                    <a:pt x="4463" y="85"/>
                  </a:lnTo>
                  <a:lnTo>
                    <a:pt x="3958" y="43"/>
                  </a:lnTo>
                  <a:lnTo>
                    <a:pt x="349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3" name="Google Shape;4313;p49">
              <a:extLst>
                <a:ext uri="{FF2B5EF4-FFF2-40B4-BE49-F238E27FC236}">
                  <a16:creationId xmlns:a16="http://schemas.microsoft.com/office/drawing/2014/main" id="{050A46D7-D2E7-3A44-4614-75B9F1048E2C}"/>
                </a:ext>
              </a:extLst>
            </p:cNvPr>
            <p:cNvSpPr/>
            <p:nvPr/>
          </p:nvSpPr>
          <p:spPr>
            <a:xfrm>
              <a:off x="5521975" y="2268575"/>
              <a:ext cx="197925" cy="126325"/>
            </a:xfrm>
            <a:custGeom>
              <a:avLst/>
              <a:gdLst/>
              <a:ahLst/>
              <a:cxnLst/>
              <a:rect l="l" t="t" r="r" b="b"/>
              <a:pathLst>
                <a:path w="7917" h="5053" extrusionOk="0">
                  <a:moveTo>
                    <a:pt x="422" y="0"/>
                  </a:moveTo>
                  <a:lnTo>
                    <a:pt x="211" y="42"/>
                  </a:lnTo>
                  <a:lnTo>
                    <a:pt x="43" y="169"/>
                  </a:lnTo>
                  <a:lnTo>
                    <a:pt x="1" y="295"/>
                  </a:lnTo>
                  <a:lnTo>
                    <a:pt x="1" y="463"/>
                  </a:lnTo>
                  <a:lnTo>
                    <a:pt x="85" y="632"/>
                  </a:lnTo>
                  <a:lnTo>
                    <a:pt x="296" y="758"/>
                  </a:lnTo>
                  <a:lnTo>
                    <a:pt x="590" y="842"/>
                  </a:lnTo>
                  <a:lnTo>
                    <a:pt x="1474" y="1053"/>
                  </a:lnTo>
                  <a:lnTo>
                    <a:pt x="2359" y="1348"/>
                  </a:lnTo>
                  <a:lnTo>
                    <a:pt x="3201" y="1642"/>
                  </a:lnTo>
                  <a:lnTo>
                    <a:pt x="4001" y="2063"/>
                  </a:lnTo>
                  <a:lnTo>
                    <a:pt x="4379" y="2274"/>
                  </a:lnTo>
                  <a:lnTo>
                    <a:pt x="4758" y="2568"/>
                  </a:lnTo>
                  <a:lnTo>
                    <a:pt x="5095" y="2821"/>
                  </a:lnTo>
                  <a:lnTo>
                    <a:pt x="5390" y="3158"/>
                  </a:lnTo>
                  <a:lnTo>
                    <a:pt x="5727" y="3453"/>
                  </a:lnTo>
                  <a:lnTo>
                    <a:pt x="5979" y="3832"/>
                  </a:lnTo>
                  <a:lnTo>
                    <a:pt x="6232" y="4210"/>
                  </a:lnTo>
                  <a:lnTo>
                    <a:pt x="6442" y="4674"/>
                  </a:lnTo>
                  <a:lnTo>
                    <a:pt x="6527" y="4758"/>
                  </a:lnTo>
                  <a:lnTo>
                    <a:pt x="6611" y="4800"/>
                  </a:lnTo>
                  <a:lnTo>
                    <a:pt x="6821" y="4926"/>
                  </a:lnTo>
                  <a:lnTo>
                    <a:pt x="7074" y="5010"/>
                  </a:lnTo>
                  <a:lnTo>
                    <a:pt x="7369" y="5053"/>
                  </a:lnTo>
                  <a:lnTo>
                    <a:pt x="7621" y="5010"/>
                  </a:lnTo>
                  <a:lnTo>
                    <a:pt x="7832" y="4968"/>
                  </a:lnTo>
                  <a:lnTo>
                    <a:pt x="7874" y="4884"/>
                  </a:lnTo>
                  <a:lnTo>
                    <a:pt x="7916" y="4842"/>
                  </a:lnTo>
                  <a:lnTo>
                    <a:pt x="7916" y="4758"/>
                  </a:lnTo>
                  <a:lnTo>
                    <a:pt x="7916" y="4674"/>
                  </a:lnTo>
                  <a:lnTo>
                    <a:pt x="7621" y="4168"/>
                  </a:lnTo>
                  <a:lnTo>
                    <a:pt x="7327" y="3663"/>
                  </a:lnTo>
                  <a:lnTo>
                    <a:pt x="6990" y="3242"/>
                  </a:lnTo>
                  <a:lnTo>
                    <a:pt x="6611" y="2821"/>
                  </a:lnTo>
                  <a:lnTo>
                    <a:pt x="6232" y="2442"/>
                  </a:lnTo>
                  <a:lnTo>
                    <a:pt x="5811" y="2105"/>
                  </a:lnTo>
                  <a:lnTo>
                    <a:pt x="5348" y="1811"/>
                  </a:lnTo>
                  <a:lnTo>
                    <a:pt x="4885" y="1516"/>
                  </a:lnTo>
                  <a:lnTo>
                    <a:pt x="4422" y="1263"/>
                  </a:lnTo>
                  <a:lnTo>
                    <a:pt x="3916" y="1011"/>
                  </a:lnTo>
                  <a:lnTo>
                    <a:pt x="2906" y="632"/>
                  </a:lnTo>
                  <a:lnTo>
                    <a:pt x="1811" y="295"/>
                  </a:lnTo>
                  <a:lnTo>
                    <a:pt x="717" y="42"/>
                  </a:lnTo>
                  <a:lnTo>
                    <a:pt x="42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 name="Picture 3">
            <a:extLst>
              <a:ext uri="{FF2B5EF4-FFF2-40B4-BE49-F238E27FC236}">
                <a16:creationId xmlns:a16="http://schemas.microsoft.com/office/drawing/2014/main" id="{828CDD70-F252-2527-66A1-0BFD341D589B}"/>
              </a:ext>
            </a:extLst>
          </p:cNvPr>
          <p:cNvPicPr>
            <a:picLocks noChangeAspect="1"/>
          </p:cNvPicPr>
          <p:nvPr/>
        </p:nvPicPr>
        <p:blipFill>
          <a:blip r:embed="rId3"/>
          <a:stretch>
            <a:fillRect/>
          </a:stretch>
        </p:blipFill>
        <p:spPr>
          <a:xfrm>
            <a:off x="468182" y="1558205"/>
            <a:ext cx="8124808" cy="2896457"/>
          </a:xfrm>
          <a:prstGeom prst="rect">
            <a:avLst/>
          </a:prstGeom>
        </p:spPr>
      </p:pic>
    </p:spTree>
    <p:extLst>
      <p:ext uri="{BB962C8B-B14F-4D97-AF65-F5344CB8AC3E}">
        <p14:creationId xmlns:p14="http://schemas.microsoft.com/office/powerpoint/2010/main" val="24741125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297">
          <a:extLst>
            <a:ext uri="{FF2B5EF4-FFF2-40B4-BE49-F238E27FC236}">
              <a16:creationId xmlns:a16="http://schemas.microsoft.com/office/drawing/2014/main" id="{36E93F40-131D-F6D0-C7C9-A3A9364D231E}"/>
            </a:ext>
          </a:extLst>
        </p:cNvPr>
        <p:cNvGrpSpPr/>
        <p:nvPr/>
      </p:nvGrpSpPr>
      <p:grpSpPr>
        <a:xfrm>
          <a:off x="0" y="0"/>
          <a:ext cx="0" cy="0"/>
          <a:chOff x="0" y="0"/>
          <a:chExt cx="0" cy="0"/>
        </a:xfrm>
      </p:grpSpPr>
      <p:sp>
        <p:nvSpPr>
          <p:cNvPr id="4298" name="Google Shape;4298;p49">
            <a:extLst>
              <a:ext uri="{FF2B5EF4-FFF2-40B4-BE49-F238E27FC236}">
                <a16:creationId xmlns:a16="http://schemas.microsoft.com/office/drawing/2014/main" id="{7FD83BC4-B37C-F106-B081-F6C402B0E4A9}"/>
              </a:ext>
            </a:extLst>
          </p:cNvPr>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End of Term Reports</a:t>
            </a:r>
            <a:endParaRPr/>
          </a:p>
        </p:txBody>
      </p:sp>
      <p:sp>
        <p:nvSpPr>
          <p:cNvPr id="4299" name="Google Shape;4299;p49">
            <a:extLst>
              <a:ext uri="{FF2B5EF4-FFF2-40B4-BE49-F238E27FC236}">
                <a16:creationId xmlns:a16="http://schemas.microsoft.com/office/drawing/2014/main" id="{CA938F6D-7519-4C49-F2E8-D2BF55756FE2}"/>
              </a:ext>
            </a:extLst>
          </p:cNvPr>
          <p:cNvSpPr txBox="1">
            <a:spLocks noGrp="1"/>
          </p:cNvSpPr>
          <p:nvPr>
            <p:ph type="body" idx="1"/>
          </p:nvPr>
        </p:nvSpPr>
        <p:spPr>
          <a:xfrm>
            <a:off x="652385" y="931954"/>
            <a:ext cx="7704000" cy="522932"/>
          </a:xfrm>
          <a:prstGeom prst="rect">
            <a:avLst/>
          </a:prstGeom>
        </p:spPr>
        <p:txBody>
          <a:bodyPr spcFirstLastPara="1" wrap="square" lIns="91425" tIns="91425" rIns="91425" bIns="91425" anchor="t" anchorCtr="0">
            <a:noAutofit/>
          </a:bodyPr>
          <a:lstStyle/>
          <a:p>
            <a:pPr marL="152400" indent="0">
              <a:spcBef>
                <a:spcPts val="50"/>
              </a:spcBef>
              <a:buNone/>
            </a:pPr>
            <a:r>
              <a:rPr lang="en-US" sz="1800" b="1">
                <a:latin typeface="Roboto" panose="02000000000000000000" pitchFamily="2" charset="0"/>
                <a:ea typeface="Roboto" panose="02000000000000000000" pitchFamily="2" charset="0"/>
              </a:rPr>
              <a:t>Available before EOT Spring 2025!</a:t>
            </a:r>
            <a:endParaRPr lang="en-US" sz="1800">
              <a:latin typeface="Roboto" panose="02000000000000000000" pitchFamily="2" charset="0"/>
              <a:ea typeface="Roboto" panose="02000000000000000000" pitchFamily="2" charset="0"/>
            </a:endParaRPr>
          </a:p>
        </p:txBody>
      </p:sp>
      <p:grpSp>
        <p:nvGrpSpPr>
          <p:cNvPr id="4315" name="Google Shape;4315;p49">
            <a:extLst>
              <a:ext uri="{FF2B5EF4-FFF2-40B4-BE49-F238E27FC236}">
                <a16:creationId xmlns:a16="http://schemas.microsoft.com/office/drawing/2014/main" id="{3DCDB5CA-00C0-3624-7173-C9668584AC6E}"/>
              </a:ext>
            </a:extLst>
          </p:cNvPr>
          <p:cNvGrpSpPr/>
          <p:nvPr/>
        </p:nvGrpSpPr>
        <p:grpSpPr>
          <a:xfrm>
            <a:off x="7906845" y="2654927"/>
            <a:ext cx="535383" cy="1557745"/>
            <a:chOff x="1527695" y="682302"/>
            <a:chExt cx="535383" cy="1557745"/>
          </a:xfrm>
        </p:grpSpPr>
        <p:sp>
          <p:nvSpPr>
            <p:cNvPr id="4316" name="Google Shape;4316;p49">
              <a:extLst>
                <a:ext uri="{FF2B5EF4-FFF2-40B4-BE49-F238E27FC236}">
                  <a16:creationId xmlns:a16="http://schemas.microsoft.com/office/drawing/2014/main" id="{C50600F6-1838-32FF-CF40-BFA835F407B3}"/>
                </a:ext>
              </a:extLst>
            </p:cNvPr>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17" name="Google Shape;4317;p49">
              <a:extLst>
                <a:ext uri="{FF2B5EF4-FFF2-40B4-BE49-F238E27FC236}">
                  <a16:creationId xmlns:a16="http://schemas.microsoft.com/office/drawing/2014/main" id="{9FADF298-5B8A-1FA0-CA63-840F4E83B8F5}"/>
                </a:ext>
              </a:extLst>
            </p:cNvPr>
            <p:cNvGrpSpPr/>
            <p:nvPr/>
          </p:nvGrpSpPr>
          <p:grpSpPr>
            <a:xfrm>
              <a:off x="1527695" y="682302"/>
              <a:ext cx="535383" cy="1557745"/>
              <a:chOff x="238125" y="2522225"/>
              <a:chExt cx="452564" cy="1316775"/>
            </a:xfrm>
          </p:grpSpPr>
          <p:sp>
            <p:nvSpPr>
              <p:cNvPr id="4318" name="Google Shape;4318;p49">
                <a:extLst>
                  <a:ext uri="{FF2B5EF4-FFF2-40B4-BE49-F238E27FC236}">
                    <a16:creationId xmlns:a16="http://schemas.microsoft.com/office/drawing/2014/main" id="{2704E32B-16E0-996C-C818-F43EE808ECC8}"/>
                  </a:ext>
                </a:extLst>
              </p:cNvPr>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9" name="Google Shape;4319;p49">
                <a:extLst>
                  <a:ext uri="{FF2B5EF4-FFF2-40B4-BE49-F238E27FC236}">
                    <a16:creationId xmlns:a16="http://schemas.microsoft.com/office/drawing/2014/main" id="{D64DF9DE-D7DA-CB66-BE01-8FAE3F0AD7AA}"/>
                  </a:ext>
                </a:extLst>
              </p:cNvPr>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0" name="Google Shape;4320;p49">
                <a:extLst>
                  <a:ext uri="{FF2B5EF4-FFF2-40B4-BE49-F238E27FC236}">
                    <a16:creationId xmlns:a16="http://schemas.microsoft.com/office/drawing/2014/main" id="{BA879815-70A0-0E24-981C-64282555BC91}"/>
                  </a:ext>
                </a:extLst>
              </p:cNvPr>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1" name="Google Shape;4321;p49">
                <a:extLst>
                  <a:ext uri="{FF2B5EF4-FFF2-40B4-BE49-F238E27FC236}">
                    <a16:creationId xmlns:a16="http://schemas.microsoft.com/office/drawing/2014/main" id="{A9B8969A-73AA-0450-86ED-5BDEBBC268EF}"/>
                  </a:ext>
                </a:extLst>
              </p:cNvPr>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2" name="Google Shape;4322;p49">
                <a:extLst>
                  <a:ext uri="{FF2B5EF4-FFF2-40B4-BE49-F238E27FC236}">
                    <a16:creationId xmlns:a16="http://schemas.microsoft.com/office/drawing/2014/main" id="{AABB7F9C-482D-D77F-B899-17773EE34715}"/>
                  </a:ext>
                </a:extLst>
              </p:cNvPr>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323" name="Google Shape;4323;p49">
            <a:extLst>
              <a:ext uri="{FF2B5EF4-FFF2-40B4-BE49-F238E27FC236}">
                <a16:creationId xmlns:a16="http://schemas.microsoft.com/office/drawing/2014/main" id="{9C860D3E-0503-748F-9DD6-75F28E7CB097}"/>
              </a:ext>
            </a:extLst>
          </p:cNvPr>
          <p:cNvGrpSpPr/>
          <p:nvPr/>
        </p:nvGrpSpPr>
        <p:grpSpPr>
          <a:xfrm flipH="1">
            <a:off x="7605802" y="2054038"/>
            <a:ext cx="301050" cy="472625"/>
            <a:chOff x="6150375" y="1077075"/>
            <a:chExt cx="301050" cy="472625"/>
          </a:xfrm>
        </p:grpSpPr>
        <p:sp>
          <p:nvSpPr>
            <p:cNvPr id="4324" name="Google Shape;4324;p49">
              <a:extLst>
                <a:ext uri="{FF2B5EF4-FFF2-40B4-BE49-F238E27FC236}">
                  <a16:creationId xmlns:a16="http://schemas.microsoft.com/office/drawing/2014/main" id="{7E53FC6B-851C-34EC-56BA-25B662454FF1}"/>
                </a:ext>
              </a:extLst>
            </p:cNvPr>
            <p:cNvSpPr/>
            <p:nvPr/>
          </p:nvSpPr>
          <p:spPr>
            <a:xfrm>
              <a:off x="6150375" y="1077075"/>
              <a:ext cx="108425" cy="197900"/>
            </a:xfrm>
            <a:custGeom>
              <a:avLst/>
              <a:gdLst/>
              <a:ahLst/>
              <a:cxnLst/>
              <a:rect l="l" t="t" r="r" b="b"/>
              <a:pathLst>
                <a:path w="4337" h="7916" extrusionOk="0">
                  <a:moveTo>
                    <a:pt x="3074" y="0"/>
                  </a:moveTo>
                  <a:lnTo>
                    <a:pt x="2821" y="211"/>
                  </a:lnTo>
                  <a:lnTo>
                    <a:pt x="2231" y="758"/>
                  </a:lnTo>
                  <a:lnTo>
                    <a:pt x="1810" y="1137"/>
                  </a:lnTo>
                  <a:lnTo>
                    <a:pt x="1432" y="1600"/>
                  </a:lnTo>
                  <a:lnTo>
                    <a:pt x="1010" y="2106"/>
                  </a:lnTo>
                  <a:lnTo>
                    <a:pt x="632" y="2653"/>
                  </a:lnTo>
                  <a:lnTo>
                    <a:pt x="337" y="3242"/>
                  </a:lnTo>
                  <a:lnTo>
                    <a:pt x="211" y="3537"/>
                  </a:lnTo>
                  <a:lnTo>
                    <a:pt x="126" y="3874"/>
                  </a:lnTo>
                  <a:lnTo>
                    <a:pt x="42" y="4211"/>
                  </a:lnTo>
                  <a:lnTo>
                    <a:pt x="0" y="4547"/>
                  </a:lnTo>
                  <a:lnTo>
                    <a:pt x="0" y="4842"/>
                  </a:lnTo>
                  <a:lnTo>
                    <a:pt x="0" y="5221"/>
                  </a:lnTo>
                  <a:lnTo>
                    <a:pt x="84" y="5558"/>
                  </a:lnTo>
                  <a:lnTo>
                    <a:pt x="211" y="5895"/>
                  </a:lnTo>
                  <a:lnTo>
                    <a:pt x="337" y="6232"/>
                  </a:lnTo>
                  <a:lnTo>
                    <a:pt x="547" y="6568"/>
                  </a:lnTo>
                  <a:lnTo>
                    <a:pt x="800" y="6905"/>
                  </a:lnTo>
                  <a:lnTo>
                    <a:pt x="1137" y="7242"/>
                  </a:lnTo>
                  <a:lnTo>
                    <a:pt x="1474" y="7579"/>
                  </a:lnTo>
                  <a:lnTo>
                    <a:pt x="1937" y="7916"/>
                  </a:lnTo>
                  <a:lnTo>
                    <a:pt x="1937" y="7495"/>
                  </a:lnTo>
                  <a:lnTo>
                    <a:pt x="2021" y="6989"/>
                  </a:lnTo>
                  <a:lnTo>
                    <a:pt x="2189" y="6274"/>
                  </a:lnTo>
                  <a:lnTo>
                    <a:pt x="2442" y="5474"/>
                  </a:lnTo>
                  <a:lnTo>
                    <a:pt x="2652" y="5011"/>
                  </a:lnTo>
                  <a:lnTo>
                    <a:pt x="2905" y="4505"/>
                  </a:lnTo>
                  <a:lnTo>
                    <a:pt x="3158" y="4000"/>
                  </a:lnTo>
                  <a:lnTo>
                    <a:pt x="3495" y="3453"/>
                  </a:lnTo>
                  <a:lnTo>
                    <a:pt x="3916" y="2863"/>
                  </a:lnTo>
                  <a:lnTo>
                    <a:pt x="4337" y="2316"/>
                  </a:lnTo>
                  <a:lnTo>
                    <a:pt x="3074"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5" name="Google Shape;4325;p49">
              <a:extLst>
                <a:ext uri="{FF2B5EF4-FFF2-40B4-BE49-F238E27FC236}">
                  <a16:creationId xmlns:a16="http://schemas.microsoft.com/office/drawing/2014/main" id="{3FD306E2-E755-685C-E20B-89CE0A5173AA}"/>
                </a:ext>
              </a:extLst>
            </p:cNvPr>
            <p:cNvSpPr/>
            <p:nvPr/>
          </p:nvSpPr>
          <p:spPr>
            <a:xfrm>
              <a:off x="6158775" y="1206525"/>
              <a:ext cx="231600" cy="101075"/>
            </a:xfrm>
            <a:custGeom>
              <a:avLst/>
              <a:gdLst/>
              <a:ahLst/>
              <a:cxnLst/>
              <a:rect l="l" t="t" r="r" b="b"/>
              <a:pathLst>
                <a:path w="9264" h="4043" extrusionOk="0">
                  <a:moveTo>
                    <a:pt x="7664" y="1"/>
                  </a:moveTo>
                  <a:lnTo>
                    <a:pt x="7453" y="211"/>
                  </a:lnTo>
                  <a:lnTo>
                    <a:pt x="6864" y="717"/>
                  </a:lnTo>
                  <a:lnTo>
                    <a:pt x="6400" y="1011"/>
                  </a:lnTo>
                  <a:lnTo>
                    <a:pt x="5937" y="1348"/>
                  </a:lnTo>
                  <a:lnTo>
                    <a:pt x="5390" y="1643"/>
                  </a:lnTo>
                  <a:lnTo>
                    <a:pt x="4801" y="1938"/>
                  </a:lnTo>
                  <a:lnTo>
                    <a:pt x="4211" y="2190"/>
                  </a:lnTo>
                  <a:lnTo>
                    <a:pt x="3580" y="2359"/>
                  </a:lnTo>
                  <a:lnTo>
                    <a:pt x="2948" y="2485"/>
                  </a:lnTo>
                  <a:lnTo>
                    <a:pt x="2316" y="2485"/>
                  </a:lnTo>
                  <a:lnTo>
                    <a:pt x="1980" y="2401"/>
                  </a:lnTo>
                  <a:lnTo>
                    <a:pt x="1685" y="2359"/>
                  </a:lnTo>
                  <a:lnTo>
                    <a:pt x="1390" y="2232"/>
                  </a:lnTo>
                  <a:lnTo>
                    <a:pt x="1096" y="2064"/>
                  </a:lnTo>
                  <a:lnTo>
                    <a:pt x="801" y="1896"/>
                  </a:lnTo>
                  <a:lnTo>
                    <a:pt x="506" y="1643"/>
                  </a:lnTo>
                  <a:lnTo>
                    <a:pt x="253" y="1348"/>
                  </a:lnTo>
                  <a:lnTo>
                    <a:pt x="1" y="1011"/>
                  </a:lnTo>
                  <a:lnTo>
                    <a:pt x="85" y="1264"/>
                  </a:lnTo>
                  <a:lnTo>
                    <a:pt x="211" y="1559"/>
                  </a:lnTo>
                  <a:lnTo>
                    <a:pt x="422" y="1896"/>
                  </a:lnTo>
                  <a:lnTo>
                    <a:pt x="674" y="2317"/>
                  </a:lnTo>
                  <a:lnTo>
                    <a:pt x="1011" y="2696"/>
                  </a:lnTo>
                  <a:lnTo>
                    <a:pt x="1390" y="3117"/>
                  </a:lnTo>
                  <a:lnTo>
                    <a:pt x="1895" y="3453"/>
                  </a:lnTo>
                  <a:lnTo>
                    <a:pt x="2148" y="3622"/>
                  </a:lnTo>
                  <a:lnTo>
                    <a:pt x="2443" y="3748"/>
                  </a:lnTo>
                  <a:lnTo>
                    <a:pt x="2780" y="3874"/>
                  </a:lnTo>
                  <a:lnTo>
                    <a:pt x="3116" y="3959"/>
                  </a:lnTo>
                  <a:lnTo>
                    <a:pt x="3495" y="4001"/>
                  </a:lnTo>
                  <a:lnTo>
                    <a:pt x="3874" y="4043"/>
                  </a:lnTo>
                  <a:lnTo>
                    <a:pt x="4295" y="4043"/>
                  </a:lnTo>
                  <a:lnTo>
                    <a:pt x="4716" y="4001"/>
                  </a:lnTo>
                  <a:lnTo>
                    <a:pt x="5179" y="3916"/>
                  </a:lnTo>
                  <a:lnTo>
                    <a:pt x="5685" y="3790"/>
                  </a:lnTo>
                  <a:lnTo>
                    <a:pt x="6190" y="3622"/>
                  </a:lnTo>
                  <a:lnTo>
                    <a:pt x="6737" y="3369"/>
                  </a:lnTo>
                  <a:lnTo>
                    <a:pt x="7327" y="3074"/>
                  </a:lnTo>
                  <a:lnTo>
                    <a:pt x="7958" y="2738"/>
                  </a:lnTo>
                  <a:lnTo>
                    <a:pt x="8590" y="2359"/>
                  </a:lnTo>
                  <a:lnTo>
                    <a:pt x="9263" y="1896"/>
                  </a:lnTo>
                  <a:lnTo>
                    <a:pt x="7664"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6" name="Google Shape;4326;p49">
              <a:extLst>
                <a:ext uri="{FF2B5EF4-FFF2-40B4-BE49-F238E27FC236}">
                  <a16:creationId xmlns:a16="http://schemas.microsoft.com/office/drawing/2014/main" id="{7CD9DCD3-4CD0-62CF-EC93-2051606883E6}"/>
                </a:ext>
              </a:extLst>
            </p:cNvPr>
            <p:cNvSpPr/>
            <p:nvPr/>
          </p:nvSpPr>
          <p:spPr>
            <a:xfrm>
              <a:off x="6286150" y="1206525"/>
              <a:ext cx="104225" cy="207400"/>
            </a:xfrm>
            <a:custGeom>
              <a:avLst/>
              <a:gdLst/>
              <a:ahLst/>
              <a:cxnLst/>
              <a:rect l="l" t="t" r="r" b="b"/>
              <a:pathLst>
                <a:path w="4169" h="8296" extrusionOk="0">
                  <a:moveTo>
                    <a:pt x="2569" y="1"/>
                  </a:moveTo>
                  <a:lnTo>
                    <a:pt x="2526" y="127"/>
                  </a:lnTo>
                  <a:lnTo>
                    <a:pt x="2232" y="590"/>
                  </a:lnTo>
                  <a:lnTo>
                    <a:pt x="1600" y="1727"/>
                  </a:lnTo>
                  <a:lnTo>
                    <a:pt x="548" y="3790"/>
                  </a:lnTo>
                  <a:lnTo>
                    <a:pt x="295" y="4422"/>
                  </a:lnTo>
                  <a:lnTo>
                    <a:pt x="127" y="4969"/>
                  </a:lnTo>
                  <a:lnTo>
                    <a:pt x="42" y="5516"/>
                  </a:lnTo>
                  <a:lnTo>
                    <a:pt x="0" y="5980"/>
                  </a:lnTo>
                  <a:lnTo>
                    <a:pt x="84" y="6401"/>
                  </a:lnTo>
                  <a:lnTo>
                    <a:pt x="169" y="6737"/>
                  </a:lnTo>
                  <a:lnTo>
                    <a:pt x="295" y="7074"/>
                  </a:lnTo>
                  <a:lnTo>
                    <a:pt x="463" y="7369"/>
                  </a:lnTo>
                  <a:lnTo>
                    <a:pt x="674" y="7622"/>
                  </a:lnTo>
                  <a:lnTo>
                    <a:pt x="884" y="7790"/>
                  </a:lnTo>
                  <a:lnTo>
                    <a:pt x="1263" y="8085"/>
                  </a:lnTo>
                  <a:lnTo>
                    <a:pt x="1558" y="8253"/>
                  </a:lnTo>
                  <a:lnTo>
                    <a:pt x="1684" y="8295"/>
                  </a:lnTo>
                  <a:lnTo>
                    <a:pt x="1642" y="7790"/>
                  </a:lnTo>
                  <a:lnTo>
                    <a:pt x="1684" y="7285"/>
                  </a:lnTo>
                  <a:lnTo>
                    <a:pt x="1769" y="6737"/>
                  </a:lnTo>
                  <a:lnTo>
                    <a:pt x="1895" y="6190"/>
                  </a:lnTo>
                  <a:lnTo>
                    <a:pt x="2105" y="5643"/>
                  </a:lnTo>
                  <a:lnTo>
                    <a:pt x="2316" y="5095"/>
                  </a:lnTo>
                  <a:lnTo>
                    <a:pt x="2779" y="4085"/>
                  </a:lnTo>
                  <a:lnTo>
                    <a:pt x="3284" y="3201"/>
                  </a:lnTo>
                  <a:lnTo>
                    <a:pt x="3705" y="2485"/>
                  </a:lnTo>
                  <a:lnTo>
                    <a:pt x="4168" y="1896"/>
                  </a:lnTo>
                  <a:lnTo>
                    <a:pt x="256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7" name="Google Shape;4327;p49">
              <a:extLst>
                <a:ext uri="{FF2B5EF4-FFF2-40B4-BE49-F238E27FC236}">
                  <a16:creationId xmlns:a16="http://schemas.microsoft.com/office/drawing/2014/main" id="{74F04FAA-DE0C-48FE-187F-77AA4A35E7B5}"/>
                </a:ext>
              </a:extLst>
            </p:cNvPr>
            <p:cNvSpPr/>
            <p:nvPr/>
          </p:nvSpPr>
          <p:spPr>
            <a:xfrm>
              <a:off x="6284050" y="1317050"/>
              <a:ext cx="167375" cy="232650"/>
            </a:xfrm>
            <a:custGeom>
              <a:avLst/>
              <a:gdLst/>
              <a:ahLst/>
              <a:cxnLst/>
              <a:rect l="l" t="t" r="r" b="b"/>
              <a:pathLst>
                <a:path w="6695" h="9306" extrusionOk="0">
                  <a:moveTo>
                    <a:pt x="379" y="1"/>
                  </a:moveTo>
                  <a:lnTo>
                    <a:pt x="295" y="127"/>
                  </a:lnTo>
                  <a:lnTo>
                    <a:pt x="168" y="506"/>
                  </a:lnTo>
                  <a:lnTo>
                    <a:pt x="84" y="759"/>
                  </a:lnTo>
                  <a:lnTo>
                    <a:pt x="42" y="1053"/>
                  </a:lnTo>
                  <a:lnTo>
                    <a:pt x="0" y="1348"/>
                  </a:lnTo>
                  <a:lnTo>
                    <a:pt x="0" y="1685"/>
                  </a:lnTo>
                  <a:lnTo>
                    <a:pt x="84" y="2064"/>
                  </a:lnTo>
                  <a:lnTo>
                    <a:pt x="211" y="2401"/>
                  </a:lnTo>
                  <a:lnTo>
                    <a:pt x="379" y="2779"/>
                  </a:lnTo>
                  <a:lnTo>
                    <a:pt x="674" y="3116"/>
                  </a:lnTo>
                  <a:lnTo>
                    <a:pt x="1053" y="3453"/>
                  </a:lnTo>
                  <a:lnTo>
                    <a:pt x="1516" y="3790"/>
                  </a:lnTo>
                  <a:lnTo>
                    <a:pt x="2147" y="4085"/>
                  </a:lnTo>
                  <a:lnTo>
                    <a:pt x="2863" y="4337"/>
                  </a:lnTo>
                  <a:lnTo>
                    <a:pt x="3158" y="4421"/>
                  </a:lnTo>
                  <a:lnTo>
                    <a:pt x="3368" y="4548"/>
                  </a:lnTo>
                  <a:lnTo>
                    <a:pt x="3789" y="4800"/>
                  </a:lnTo>
                  <a:lnTo>
                    <a:pt x="4126" y="5137"/>
                  </a:lnTo>
                  <a:lnTo>
                    <a:pt x="4421" y="5516"/>
                  </a:lnTo>
                  <a:lnTo>
                    <a:pt x="4589" y="5895"/>
                  </a:lnTo>
                  <a:lnTo>
                    <a:pt x="4758" y="6316"/>
                  </a:lnTo>
                  <a:lnTo>
                    <a:pt x="4842" y="6737"/>
                  </a:lnTo>
                  <a:lnTo>
                    <a:pt x="4884" y="7158"/>
                  </a:lnTo>
                  <a:lnTo>
                    <a:pt x="4884" y="7579"/>
                  </a:lnTo>
                  <a:lnTo>
                    <a:pt x="4884" y="8000"/>
                  </a:lnTo>
                  <a:lnTo>
                    <a:pt x="4800" y="8674"/>
                  </a:lnTo>
                  <a:lnTo>
                    <a:pt x="4716" y="9137"/>
                  </a:lnTo>
                  <a:lnTo>
                    <a:pt x="4673" y="9305"/>
                  </a:lnTo>
                  <a:lnTo>
                    <a:pt x="4673" y="9305"/>
                  </a:lnTo>
                  <a:lnTo>
                    <a:pt x="6694" y="7579"/>
                  </a:lnTo>
                  <a:lnTo>
                    <a:pt x="6694" y="7453"/>
                  </a:lnTo>
                  <a:lnTo>
                    <a:pt x="6652" y="7032"/>
                  </a:lnTo>
                  <a:lnTo>
                    <a:pt x="6568" y="6400"/>
                  </a:lnTo>
                  <a:lnTo>
                    <a:pt x="6484" y="6063"/>
                  </a:lnTo>
                  <a:lnTo>
                    <a:pt x="6400" y="5685"/>
                  </a:lnTo>
                  <a:lnTo>
                    <a:pt x="6231" y="5306"/>
                  </a:lnTo>
                  <a:lnTo>
                    <a:pt x="6063" y="4927"/>
                  </a:lnTo>
                  <a:lnTo>
                    <a:pt x="5852" y="4590"/>
                  </a:lnTo>
                  <a:lnTo>
                    <a:pt x="5600" y="4253"/>
                  </a:lnTo>
                  <a:lnTo>
                    <a:pt x="5263" y="3958"/>
                  </a:lnTo>
                  <a:lnTo>
                    <a:pt x="4884" y="3664"/>
                  </a:lnTo>
                  <a:lnTo>
                    <a:pt x="4463" y="3453"/>
                  </a:lnTo>
                  <a:lnTo>
                    <a:pt x="4000" y="3327"/>
                  </a:lnTo>
                  <a:lnTo>
                    <a:pt x="3495" y="3201"/>
                  </a:lnTo>
                  <a:lnTo>
                    <a:pt x="3031" y="3032"/>
                  </a:lnTo>
                  <a:lnTo>
                    <a:pt x="2610" y="2864"/>
                  </a:lnTo>
                  <a:lnTo>
                    <a:pt x="2231" y="2695"/>
                  </a:lnTo>
                  <a:lnTo>
                    <a:pt x="1895" y="2485"/>
                  </a:lnTo>
                  <a:lnTo>
                    <a:pt x="1600" y="2316"/>
                  </a:lnTo>
                  <a:lnTo>
                    <a:pt x="1305" y="2064"/>
                  </a:lnTo>
                  <a:lnTo>
                    <a:pt x="1095" y="1853"/>
                  </a:lnTo>
                  <a:lnTo>
                    <a:pt x="884" y="1643"/>
                  </a:lnTo>
                  <a:lnTo>
                    <a:pt x="758" y="1390"/>
                  </a:lnTo>
                  <a:lnTo>
                    <a:pt x="589" y="1180"/>
                  </a:lnTo>
                  <a:lnTo>
                    <a:pt x="505" y="927"/>
                  </a:lnTo>
                  <a:lnTo>
                    <a:pt x="421" y="674"/>
                  </a:lnTo>
                  <a:lnTo>
                    <a:pt x="379" y="464"/>
                  </a:lnTo>
                  <a:lnTo>
                    <a:pt x="379"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28" name="Google Shape;4328;p49">
            <a:extLst>
              <a:ext uri="{FF2B5EF4-FFF2-40B4-BE49-F238E27FC236}">
                <a16:creationId xmlns:a16="http://schemas.microsoft.com/office/drawing/2014/main" id="{48F4E42F-4EDD-1285-6EA7-76D30AEA7D55}"/>
              </a:ext>
            </a:extLst>
          </p:cNvPr>
          <p:cNvGrpSpPr/>
          <p:nvPr/>
        </p:nvGrpSpPr>
        <p:grpSpPr>
          <a:xfrm>
            <a:off x="3649788" y="4254746"/>
            <a:ext cx="401700" cy="1032459"/>
            <a:chOff x="783488" y="2321096"/>
            <a:chExt cx="401700" cy="1032459"/>
          </a:xfrm>
        </p:grpSpPr>
        <p:sp>
          <p:nvSpPr>
            <p:cNvPr id="4329" name="Google Shape;4329;p49">
              <a:extLst>
                <a:ext uri="{FF2B5EF4-FFF2-40B4-BE49-F238E27FC236}">
                  <a16:creationId xmlns:a16="http://schemas.microsoft.com/office/drawing/2014/main" id="{02815F46-ABE4-3C26-7354-802C431CCFB6}"/>
                </a:ext>
              </a:extLst>
            </p:cNvPr>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30" name="Google Shape;4330;p49">
              <a:extLst>
                <a:ext uri="{FF2B5EF4-FFF2-40B4-BE49-F238E27FC236}">
                  <a16:creationId xmlns:a16="http://schemas.microsoft.com/office/drawing/2014/main" id="{6C56F29C-B069-9279-1B0D-6D97FBA927B7}"/>
                </a:ext>
              </a:extLst>
            </p:cNvPr>
            <p:cNvGrpSpPr/>
            <p:nvPr/>
          </p:nvGrpSpPr>
          <p:grpSpPr>
            <a:xfrm>
              <a:off x="808171" y="2347443"/>
              <a:ext cx="352343" cy="1006112"/>
              <a:chOff x="469675" y="990775"/>
              <a:chExt cx="297839" cy="850475"/>
            </a:xfrm>
          </p:grpSpPr>
          <p:sp>
            <p:nvSpPr>
              <p:cNvPr id="4331" name="Google Shape;4331;p49">
                <a:extLst>
                  <a:ext uri="{FF2B5EF4-FFF2-40B4-BE49-F238E27FC236}">
                    <a16:creationId xmlns:a16="http://schemas.microsoft.com/office/drawing/2014/main" id="{96537719-EC0B-21E1-6264-321B16C3263B}"/>
                  </a:ext>
                </a:extLst>
              </p:cNvPr>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2" name="Google Shape;4332;p49">
                <a:extLst>
                  <a:ext uri="{FF2B5EF4-FFF2-40B4-BE49-F238E27FC236}">
                    <a16:creationId xmlns:a16="http://schemas.microsoft.com/office/drawing/2014/main" id="{B7212013-5CAD-BAA2-F171-AA55492B7802}"/>
                  </a:ext>
                </a:extLst>
              </p:cNvPr>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3" name="Google Shape;4333;p49">
                <a:extLst>
                  <a:ext uri="{FF2B5EF4-FFF2-40B4-BE49-F238E27FC236}">
                    <a16:creationId xmlns:a16="http://schemas.microsoft.com/office/drawing/2014/main" id="{B2D4C388-D1D9-6FA1-CA5A-58D334D41137}"/>
                  </a:ext>
                </a:extLst>
              </p:cNvPr>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4" name="Google Shape;4334;p49">
                <a:extLst>
                  <a:ext uri="{FF2B5EF4-FFF2-40B4-BE49-F238E27FC236}">
                    <a16:creationId xmlns:a16="http://schemas.microsoft.com/office/drawing/2014/main" id="{D82D9D73-ED20-2229-BF24-FA9CCAC372D7}"/>
                  </a:ext>
                </a:extLst>
              </p:cNvPr>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5" name="Google Shape;4335;p49">
                <a:extLst>
                  <a:ext uri="{FF2B5EF4-FFF2-40B4-BE49-F238E27FC236}">
                    <a16:creationId xmlns:a16="http://schemas.microsoft.com/office/drawing/2014/main" id="{ED9212C9-1391-1B1B-16F4-4F309D558C6F}"/>
                  </a:ext>
                </a:extLst>
              </p:cNvPr>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301" name="Google Shape;4301;p49">
            <a:extLst>
              <a:ext uri="{FF2B5EF4-FFF2-40B4-BE49-F238E27FC236}">
                <a16:creationId xmlns:a16="http://schemas.microsoft.com/office/drawing/2014/main" id="{A12A8274-066F-C471-8127-B7B8FC7F93C3}"/>
              </a:ext>
            </a:extLst>
          </p:cNvPr>
          <p:cNvGrpSpPr/>
          <p:nvPr/>
        </p:nvGrpSpPr>
        <p:grpSpPr>
          <a:xfrm rot="-1086716">
            <a:off x="568046" y="3165814"/>
            <a:ext cx="1443576" cy="1282788"/>
            <a:chOff x="4999900" y="1693875"/>
            <a:chExt cx="841025" cy="747350"/>
          </a:xfrm>
        </p:grpSpPr>
        <p:sp>
          <p:nvSpPr>
            <p:cNvPr id="4302" name="Google Shape;4302;p49">
              <a:extLst>
                <a:ext uri="{FF2B5EF4-FFF2-40B4-BE49-F238E27FC236}">
                  <a16:creationId xmlns:a16="http://schemas.microsoft.com/office/drawing/2014/main" id="{F6CB4530-AD90-F227-F9D2-A837BDF3E076}"/>
                </a:ext>
              </a:extLst>
            </p:cNvPr>
            <p:cNvSpPr/>
            <p:nvPr/>
          </p:nvSpPr>
          <p:spPr>
            <a:xfrm>
              <a:off x="4999900" y="1968600"/>
              <a:ext cx="531575" cy="472625"/>
            </a:xfrm>
            <a:custGeom>
              <a:avLst/>
              <a:gdLst/>
              <a:ahLst/>
              <a:cxnLst/>
              <a:rect l="l" t="t" r="r" b="b"/>
              <a:pathLst>
                <a:path w="21263" h="18905" extrusionOk="0">
                  <a:moveTo>
                    <a:pt x="10148" y="0"/>
                  </a:moveTo>
                  <a:lnTo>
                    <a:pt x="1" y="18904"/>
                  </a:lnTo>
                  <a:lnTo>
                    <a:pt x="21263" y="15831"/>
                  </a:lnTo>
                  <a:lnTo>
                    <a:pt x="15705" y="7915"/>
                  </a:lnTo>
                  <a:lnTo>
                    <a:pt x="1014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3" name="Google Shape;4303;p49">
              <a:extLst>
                <a:ext uri="{FF2B5EF4-FFF2-40B4-BE49-F238E27FC236}">
                  <a16:creationId xmlns:a16="http://schemas.microsoft.com/office/drawing/2014/main" id="{3275D3BC-6985-8732-8CD5-E8B7F14AFE82}"/>
                </a:ext>
              </a:extLst>
            </p:cNvPr>
            <p:cNvSpPr/>
            <p:nvPr/>
          </p:nvSpPr>
          <p:spPr>
            <a:xfrm>
              <a:off x="5123050" y="2081225"/>
              <a:ext cx="163175" cy="331575"/>
            </a:xfrm>
            <a:custGeom>
              <a:avLst/>
              <a:gdLst/>
              <a:ahLst/>
              <a:cxnLst/>
              <a:rect l="l" t="t" r="r" b="b"/>
              <a:pathLst>
                <a:path w="6527" h="13263" extrusionOk="0">
                  <a:moveTo>
                    <a:pt x="2780" y="0"/>
                  </a:moveTo>
                  <a:lnTo>
                    <a:pt x="1" y="5221"/>
                  </a:lnTo>
                  <a:lnTo>
                    <a:pt x="296" y="6484"/>
                  </a:lnTo>
                  <a:lnTo>
                    <a:pt x="506" y="7284"/>
                  </a:lnTo>
                  <a:lnTo>
                    <a:pt x="801" y="8168"/>
                  </a:lnTo>
                  <a:lnTo>
                    <a:pt x="1096" y="9010"/>
                  </a:lnTo>
                  <a:lnTo>
                    <a:pt x="1432" y="9894"/>
                  </a:lnTo>
                  <a:lnTo>
                    <a:pt x="2148" y="11578"/>
                  </a:lnTo>
                  <a:lnTo>
                    <a:pt x="2948" y="13262"/>
                  </a:lnTo>
                  <a:lnTo>
                    <a:pt x="6527" y="12757"/>
                  </a:lnTo>
                  <a:lnTo>
                    <a:pt x="5601" y="10820"/>
                  </a:lnTo>
                  <a:lnTo>
                    <a:pt x="4590" y="8589"/>
                  </a:lnTo>
                  <a:lnTo>
                    <a:pt x="4127" y="7410"/>
                  </a:lnTo>
                  <a:lnTo>
                    <a:pt x="3748" y="6273"/>
                  </a:lnTo>
                  <a:lnTo>
                    <a:pt x="3411" y="5137"/>
                  </a:lnTo>
                  <a:lnTo>
                    <a:pt x="3201" y="4042"/>
                  </a:lnTo>
                  <a:lnTo>
                    <a:pt x="2990" y="2947"/>
                  </a:lnTo>
                  <a:lnTo>
                    <a:pt x="2906" y="1937"/>
                  </a:lnTo>
                  <a:lnTo>
                    <a:pt x="2822" y="926"/>
                  </a:lnTo>
                  <a:lnTo>
                    <a:pt x="2780"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4" name="Google Shape;4304;p49">
              <a:extLst>
                <a:ext uri="{FF2B5EF4-FFF2-40B4-BE49-F238E27FC236}">
                  <a16:creationId xmlns:a16="http://schemas.microsoft.com/office/drawing/2014/main" id="{58339D54-3DD8-3BF1-0C0E-24827A0A7722}"/>
                </a:ext>
              </a:extLst>
            </p:cNvPr>
            <p:cNvSpPr/>
            <p:nvPr/>
          </p:nvSpPr>
          <p:spPr>
            <a:xfrm>
              <a:off x="5243050" y="1968600"/>
              <a:ext cx="206325" cy="419975"/>
            </a:xfrm>
            <a:custGeom>
              <a:avLst/>
              <a:gdLst/>
              <a:ahLst/>
              <a:cxnLst/>
              <a:rect l="l" t="t" r="r" b="b"/>
              <a:pathLst>
                <a:path w="8253" h="16799" extrusionOk="0">
                  <a:moveTo>
                    <a:pt x="422" y="0"/>
                  </a:moveTo>
                  <a:lnTo>
                    <a:pt x="43" y="758"/>
                  </a:lnTo>
                  <a:lnTo>
                    <a:pt x="1" y="2232"/>
                  </a:lnTo>
                  <a:lnTo>
                    <a:pt x="43" y="2989"/>
                  </a:lnTo>
                  <a:lnTo>
                    <a:pt x="85" y="3831"/>
                  </a:lnTo>
                  <a:lnTo>
                    <a:pt x="169" y="4673"/>
                  </a:lnTo>
                  <a:lnTo>
                    <a:pt x="295" y="5558"/>
                  </a:lnTo>
                  <a:lnTo>
                    <a:pt x="464" y="6442"/>
                  </a:lnTo>
                  <a:lnTo>
                    <a:pt x="674" y="7368"/>
                  </a:lnTo>
                  <a:lnTo>
                    <a:pt x="1011" y="8547"/>
                  </a:lnTo>
                  <a:lnTo>
                    <a:pt x="1432" y="9810"/>
                  </a:lnTo>
                  <a:lnTo>
                    <a:pt x="1937" y="11073"/>
                  </a:lnTo>
                  <a:lnTo>
                    <a:pt x="2443" y="12336"/>
                  </a:lnTo>
                  <a:lnTo>
                    <a:pt x="3032" y="13557"/>
                  </a:lnTo>
                  <a:lnTo>
                    <a:pt x="3579" y="14736"/>
                  </a:lnTo>
                  <a:lnTo>
                    <a:pt x="4674" y="16799"/>
                  </a:lnTo>
                  <a:lnTo>
                    <a:pt x="8253" y="16294"/>
                  </a:lnTo>
                  <a:lnTo>
                    <a:pt x="7579" y="14989"/>
                  </a:lnTo>
                  <a:lnTo>
                    <a:pt x="6821" y="13431"/>
                  </a:lnTo>
                  <a:lnTo>
                    <a:pt x="5937" y="11578"/>
                  </a:lnTo>
                  <a:lnTo>
                    <a:pt x="4969" y="9473"/>
                  </a:lnTo>
                  <a:lnTo>
                    <a:pt x="4674" y="8799"/>
                  </a:lnTo>
                  <a:lnTo>
                    <a:pt x="4421" y="8126"/>
                  </a:lnTo>
                  <a:lnTo>
                    <a:pt x="4000" y="6821"/>
                  </a:lnTo>
                  <a:lnTo>
                    <a:pt x="3706" y="5558"/>
                  </a:lnTo>
                  <a:lnTo>
                    <a:pt x="3453" y="4295"/>
                  </a:lnTo>
                  <a:lnTo>
                    <a:pt x="422"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5" name="Google Shape;4305;p49">
              <a:extLst>
                <a:ext uri="{FF2B5EF4-FFF2-40B4-BE49-F238E27FC236}">
                  <a16:creationId xmlns:a16="http://schemas.microsoft.com/office/drawing/2014/main" id="{4F0DC3C8-8C80-71E1-65FC-C338BCA2E093}"/>
                </a:ext>
              </a:extLst>
            </p:cNvPr>
            <p:cNvSpPr/>
            <p:nvPr/>
          </p:nvSpPr>
          <p:spPr>
            <a:xfrm>
              <a:off x="5022025" y="2295925"/>
              <a:ext cx="103175" cy="140025"/>
            </a:xfrm>
            <a:custGeom>
              <a:avLst/>
              <a:gdLst/>
              <a:ahLst/>
              <a:cxnLst/>
              <a:rect l="l" t="t" r="r" b="b"/>
              <a:pathLst>
                <a:path w="4127" h="5601" extrusionOk="0">
                  <a:moveTo>
                    <a:pt x="2232" y="1"/>
                  </a:moveTo>
                  <a:lnTo>
                    <a:pt x="0" y="4169"/>
                  </a:lnTo>
                  <a:lnTo>
                    <a:pt x="547" y="5601"/>
                  </a:lnTo>
                  <a:lnTo>
                    <a:pt x="4126" y="5095"/>
                  </a:lnTo>
                  <a:lnTo>
                    <a:pt x="3453" y="3622"/>
                  </a:lnTo>
                  <a:lnTo>
                    <a:pt x="3074" y="2695"/>
                  </a:lnTo>
                  <a:lnTo>
                    <a:pt x="2737" y="1769"/>
                  </a:lnTo>
                  <a:lnTo>
                    <a:pt x="2484" y="885"/>
                  </a:lnTo>
                  <a:lnTo>
                    <a:pt x="2232" y="1"/>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6" name="Google Shape;4306;p49">
              <a:extLst>
                <a:ext uri="{FF2B5EF4-FFF2-40B4-BE49-F238E27FC236}">
                  <a16:creationId xmlns:a16="http://schemas.microsoft.com/office/drawing/2014/main" id="{94C409CB-1E0F-1F28-666F-B5EB8E5F1F0B}"/>
                </a:ext>
              </a:extLst>
            </p:cNvPr>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F9F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7" name="Google Shape;4307;p49">
              <a:extLst>
                <a:ext uri="{FF2B5EF4-FFF2-40B4-BE49-F238E27FC236}">
                  <a16:creationId xmlns:a16="http://schemas.microsoft.com/office/drawing/2014/main" id="{E8BECA4C-27CA-1B85-4A6D-AD2D3D526916}"/>
                </a:ext>
              </a:extLst>
            </p:cNvPr>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B5B5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8" name="Google Shape;4308;p49">
              <a:extLst>
                <a:ext uri="{FF2B5EF4-FFF2-40B4-BE49-F238E27FC236}">
                  <a16:creationId xmlns:a16="http://schemas.microsoft.com/office/drawing/2014/main" id="{BFAF8BAF-B122-F4B6-9E72-CD5B68CBFA8D}"/>
                </a:ext>
              </a:extLst>
            </p:cNvPr>
            <p:cNvSpPr/>
            <p:nvPr/>
          </p:nvSpPr>
          <p:spPr>
            <a:xfrm>
              <a:off x="5243050" y="2018050"/>
              <a:ext cx="241075" cy="338950"/>
            </a:xfrm>
            <a:custGeom>
              <a:avLst/>
              <a:gdLst/>
              <a:ahLst/>
              <a:cxnLst/>
              <a:rect l="l" t="t" r="r" b="b"/>
              <a:pathLst>
                <a:path w="9643" h="13558" extrusionOk="0">
                  <a:moveTo>
                    <a:pt x="1" y="1"/>
                  </a:moveTo>
                  <a:lnTo>
                    <a:pt x="169" y="759"/>
                  </a:lnTo>
                  <a:lnTo>
                    <a:pt x="422" y="1559"/>
                  </a:lnTo>
                  <a:lnTo>
                    <a:pt x="758" y="2443"/>
                  </a:lnTo>
                  <a:lnTo>
                    <a:pt x="1179" y="3411"/>
                  </a:lnTo>
                  <a:lnTo>
                    <a:pt x="1685" y="4422"/>
                  </a:lnTo>
                  <a:lnTo>
                    <a:pt x="2232" y="5432"/>
                  </a:lnTo>
                  <a:lnTo>
                    <a:pt x="2906" y="6485"/>
                  </a:lnTo>
                  <a:lnTo>
                    <a:pt x="3621" y="7579"/>
                  </a:lnTo>
                  <a:lnTo>
                    <a:pt x="4379" y="8632"/>
                  </a:lnTo>
                  <a:lnTo>
                    <a:pt x="5179" y="9600"/>
                  </a:lnTo>
                  <a:lnTo>
                    <a:pt x="5937" y="10484"/>
                  </a:lnTo>
                  <a:lnTo>
                    <a:pt x="6695" y="11284"/>
                  </a:lnTo>
                  <a:lnTo>
                    <a:pt x="7453" y="12042"/>
                  </a:lnTo>
                  <a:lnTo>
                    <a:pt x="8169" y="12632"/>
                  </a:lnTo>
                  <a:lnTo>
                    <a:pt x="8884" y="13179"/>
                  </a:lnTo>
                  <a:lnTo>
                    <a:pt x="9516" y="13558"/>
                  </a:lnTo>
                  <a:lnTo>
                    <a:pt x="9600" y="13305"/>
                  </a:lnTo>
                  <a:lnTo>
                    <a:pt x="9642" y="13011"/>
                  </a:lnTo>
                  <a:lnTo>
                    <a:pt x="9642" y="12674"/>
                  </a:lnTo>
                  <a:lnTo>
                    <a:pt x="9600" y="12295"/>
                  </a:lnTo>
                  <a:lnTo>
                    <a:pt x="9558" y="11874"/>
                  </a:lnTo>
                  <a:lnTo>
                    <a:pt x="9432" y="11411"/>
                  </a:lnTo>
                  <a:lnTo>
                    <a:pt x="9095" y="10400"/>
                  </a:lnTo>
                  <a:lnTo>
                    <a:pt x="8632" y="9306"/>
                  </a:lnTo>
                  <a:lnTo>
                    <a:pt x="8042" y="8085"/>
                  </a:lnTo>
                  <a:lnTo>
                    <a:pt x="7326" y="6864"/>
                  </a:lnTo>
                  <a:lnTo>
                    <a:pt x="6484" y="5600"/>
                  </a:lnTo>
                  <a:lnTo>
                    <a:pt x="5558" y="4337"/>
                  </a:lnTo>
                  <a:lnTo>
                    <a:pt x="4632" y="3243"/>
                  </a:lnTo>
                  <a:lnTo>
                    <a:pt x="3748" y="2274"/>
                  </a:lnTo>
                  <a:lnTo>
                    <a:pt x="2864" y="1474"/>
                  </a:lnTo>
                  <a:lnTo>
                    <a:pt x="2022" y="801"/>
                  </a:lnTo>
                  <a:lnTo>
                    <a:pt x="1643" y="548"/>
                  </a:lnTo>
                  <a:lnTo>
                    <a:pt x="1264" y="338"/>
                  </a:lnTo>
                  <a:lnTo>
                    <a:pt x="927" y="169"/>
                  </a:lnTo>
                  <a:lnTo>
                    <a:pt x="590" y="43"/>
                  </a:lnTo>
                  <a:lnTo>
                    <a:pt x="295" y="1"/>
                  </a:lnTo>
                  <a:close/>
                </a:path>
              </a:pathLst>
            </a:custGeom>
            <a:solidFill>
              <a:srgbClr val="DCD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9" name="Google Shape;4309;p49">
              <a:extLst>
                <a:ext uri="{FF2B5EF4-FFF2-40B4-BE49-F238E27FC236}">
                  <a16:creationId xmlns:a16="http://schemas.microsoft.com/office/drawing/2014/main" id="{718FAFB6-DA87-A5D0-9D8E-CB5C72588748}"/>
                </a:ext>
              </a:extLst>
            </p:cNvPr>
            <p:cNvSpPr/>
            <p:nvPr/>
          </p:nvSpPr>
          <p:spPr>
            <a:xfrm>
              <a:off x="5272525" y="1693875"/>
              <a:ext cx="105275" cy="348425"/>
            </a:xfrm>
            <a:custGeom>
              <a:avLst/>
              <a:gdLst/>
              <a:ahLst/>
              <a:cxnLst/>
              <a:rect l="l" t="t" r="r" b="b"/>
              <a:pathLst>
                <a:path w="4211" h="13937" extrusionOk="0">
                  <a:moveTo>
                    <a:pt x="1432" y="0"/>
                  </a:moveTo>
                  <a:lnTo>
                    <a:pt x="1264" y="42"/>
                  </a:lnTo>
                  <a:lnTo>
                    <a:pt x="1221" y="85"/>
                  </a:lnTo>
                  <a:lnTo>
                    <a:pt x="1179" y="169"/>
                  </a:lnTo>
                  <a:lnTo>
                    <a:pt x="1221" y="211"/>
                  </a:lnTo>
                  <a:lnTo>
                    <a:pt x="1264" y="295"/>
                  </a:lnTo>
                  <a:lnTo>
                    <a:pt x="1558" y="716"/>
                  </a:lnTo>
                  <a:lnTo>
                    <a:pt x="1853" y="1137"/>
                  </a:lnTo>
                  <a:lnTo>
                    <a:pt x="2064" y="1558"/>
                  </a:lnTo>
                  <a:lnTo>
                    <a:pt x="2232" y="1979"/>
                  </a:lnTo>
                  <a:lnTo>
                    <a:pt x="2316" y="2442"/>
                  </a:lnTo>
                  <a:lnTo>
                    <a:pt x="2400" y="2905"/>
                  </a:lnTo>
                  <a:lnTo>
                    <a:pt x="2442" y="3411"/>
                  </a:lnTo>
                  <a:lnTo>
                    <a:pt x="2442" y="3916"/>
                  </a:lnTo>
                  <a:lnTo>
                    <a:pt x="2400" y="4253"/>
                  </a:lnTo>
                  <a:lnTo>
                    <a:pt x="2316" y="4590"/>
                  </a:lnTo>
                  <a:lnTo>
                    <a:pt x="2232" y="4926"/>
                  </a:lnTo>
                  <a:lnTo>
                    <a:pt x="2182" y="5042"/>
                  </a:lnTo>
                  <a:lnTo>
                    <a:pt x="2182" y="5042"/>
                  </a:lnTo>
                  <a:lnTo>
                    <a:pt x="2106" y="5011"/>
                  </a:lnTo>
                  <a:lnTo>
                    <a:pt x="1558" y="4884"/>
                  </a:lnTo>
                  <a:lnTo>
                    <a:pt x="1053" y="4842"/>
                  </a:lnTo>
                  <a:lnTo>
                    <a:pt x="800" y="4884"/>
                  </a:lnTo>
                  <a:lnTo>
                    <a:pt x="590" y="4926"/>
                  </a:lnTo>
                  <a:lnTo>
                    <a:pt x="379" y="5011"/>
                  </a:lnTo>
                  <a:lnTo>
                    <a:pt x="211" y="5137"/>
                  </a:lnTo>
                  <a:lnTo>
                    <a:pt x="85" y="5305"/>
                  </a:lnTo>
                  <a:lnTo>
                    <a:pt x="43" y="5516"/>
                  </a:lnTo>
                  <a:lnTo>
                    <a:pt x="0" y="5768"/>
                  </a:lnTo>
                  <a:lnTo>
                    <a:pt x="0" y="6021"/>
                  </a:lnTo>
                  <a:lnTo>
                    <a:pt x="43" y="6232"/>
                  </a:lnTo>
                  <a:lnTo>
                    <a:pt x="85" y="6400"/>
                  </a:lnTo>
                  <a:lnTo>
                    <a:pt x="211" y="6568"/>
                  </a:lnTo>
                  <a:lnTo>
                    <a:pt x="337" y="6695"/>
                  </a:lnTo>
                  <a:lnTo>
                    <a:pt x="506" y="6821"/>
                  </a:lnTo>
                  <a:lnTo>
                    <a:pt x="674" y="6905"/>
                  </a:lnTo>
                  <a:lnTo>
                    <a:pt x="1053" y="7074"/>
                  </a:lnTo>
                  <a:lnTo>
                    <a:pt x="1474" y="7116"/>
                  </a:lnTo>
                  <a:lnTo>
                    <a:pt x="1937" y="7074"/>
                  </a:lnTo>
                  <a:lnTo>
                    <a:pt x="2358" y="6947"/>
                  </a:lnTo>
                  <a:lnTo>
                    <a:pt x="2633" y="6797"/>
                  </a:lnTo>
                  <a:lnTo>
                    <a:pt x="2653" y="6863"/>
                  </a:lnTo>
                  <a:lnTo>
                    <a:pt x="2737" y="7284"/>
                  </a:lnTo>
                  <a:lnTo>
                    <a:pt x="2779" y="7789"/>
                  </a:lnTo>
                  <a:lnTo>
                    <a:pt x="2779" y="8252"/>
                  </a:lnTo>
                  <a:lnTo>
                    <a:pt x="2695" y="8800"/>
                  </a:lnTo>
                  <a:lnTo>
                    <a:pt x="2611" y="9305"/>
                  </a:lnTo>
                  <a:lnTo>
                    <a:pt x="2442" y="9810"/>
                  </a:lnTo>
                  <a:lnTo>
                    <a:pt x="2106" y="10863"/>
                  </a:lnTo>
                  <a:lnTo>
                    <a:pt x="1685" y="11831"/>
                  </a:lnTo>
                  <a:lnTo>
                    <a:pt x="1264" y="12715"/>
                  </a:lnTo>
                  <a:lnTo>
                    <a:pt x="927" y="13389"/>
                  </a:lnTo>
                  <a:lnTo>
                    <a:pt x="885" y="13473"/>
                  </a:lnTo>
                  <a:lnTo>
                    <a:pt x="885" y="13557"/>
                  </a:lnTo>
                  <a:lnTo>
                    <a:pt x="1011" y="13684"/>
                  </a:lnTo>
                  <a:lnTo>
                    <a:pt x="1221" y="13768"/>
                  </a:lnTo>
                  <a:lnTo>
                    <a:pt x="1432" y="13852"/>
                  </a:lnTo>
                  <a:lnTo>
                    <a:pt x="1727" y="13894"/>
                  </a:lnTo>
                  <a:lnTo>
                    <a:pt x="1979" y="13936"/>
                  </a:lnTo>
                  <a:lnTo>
                    <a:pt x="2190" y="13894"/>
                  </a:lnTo>
                  <a:lnTo>
                    <a:pt x="2232" y="13852"/>
                  </a:lnTo>
                  <a:lnTo>
                    <a:pt x="2316" y="13768"/>
                  </a:lnTo>
                  <a:lnTo>
                    <a:pt x="2737" y="12968"/>
                  </a:lnTo>
                  <a:lnTo>
                    <a:pt x="3200" y="11957"/>
                  </a:lnTo>
                  <a:lnTo>
                    <a:pt x="3663" y="10863"/>
                  </a:lnTo>
                  <a:lnTo>
                    <a:pt x="3832" y="10273"/>
                  </a:lnTo>
                  <a:lnTo>
                    <a:pt x="4000" y="9684"/>
                  </a:lnTo>
                  <a:lnTo>
                    <a:pt x="4127" y="9094"/>
                  </a:lnTo>
                  <a:lnTo>
                    <a:pt x="4211" y="8547"/>
                  </a:lnTo>
                  <a:lnTo>
                    <a:pt x="4211" y="7958"/>
                  </a:lnTo>
                  <a:lnTo>
                    <a:pt x="4211" y="7410"/>
                  </a:lnTo>
                  <a:lnTo>
                    <a:pt x="4084" y="6905"/>
                  </a:lnTo>
                  <a:lnTo>
                    <a:pt x="3916" y="6442"/>
                  </a:lnTo>
                  <a:lnTo>
                    <a:pt x="3663" y="5979"/>
                  </a:lnTo>
                  <a:lnTo>
                    <a:pt x="3543" y="5859"/>
                  </a:lnTo>
                  <a:lnTo>
                    <a:pt x="3663" y="5642"/>
                  </a:lnTo>
                  <a:lnTo>
                    <a:pt x="3832" y="5179"/>
                  </a:lnTo>
                  <a:lnTo>
                    <a:pt x="3916" y="4716"/>
                  </a:lnTo>
                  <a:lnTo>
                    <a:pt x="3958" y="4253"/>
                  </a:lnTo>
                  <a:lnTo>
                    <a:pt x="3958" y="3747"/>
                  </a:lnTo>
                  <a:lnTo>
                    <a:pt x="3874" y="3242"/>
                  </a:lnTo>
                  <a:lnTo>
                    <a:pt x="3790" y="2737"/>
                  </a:lnTo>
                  <a:lnTo>
                    <a:pt x="3621" y="2274"/>
                  </a:lnTo>
                  <a:lnTo>
                    <a:pt x="3453" y="1769"/>
                  </a:lnTo>
                  <a:lnTo>
                    <a:pt x="3242" y="1348"/>
                  </a:lnTo>
                  <a:lnTo>
                    <a:pt x="3032" y="927"/>
                  </a:lnTo>
                  <a:lnTo>
                    <a:pt x="2821" y="548"/>
                  </a:lnTo>
                  <a:lnTo>
                    <a:pt x="2569" y="211"/>
                  </a:lnTo>
                  <a:lnTo>
                    <a:pt x="2400" y="127"/>
                  </a:lnTo>
                  <a:lnTo>
                    <a:pt x="2190" y="42"/>
                  </a:lnTo>
                  <a:lnTo>
                    <a:pt x="1937"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0" name="Google Shape;4310;p49">
              <a:extLst>
                <a:ext uri="{FF2B5EF4-FFF2-40B4-BE49-F238E27FC236}">
                  <a16:creationId xmlns:a16="http://schemas.microsoft.com/office/drawing/2014/main" id="{78CB719C-7905-3E1E-AEF5-BBAA8738AB70}"/>
                </a:ext>
              </a:extLst>
            </p:cNvPr>
            <p:cNvSpPr/>
            <p:nvPr/>
          </p:nvSpPr>
          <p:spPr>
            <a:xfrm>
              <a:off x="5375675" y="1737025"/>
              <a:ext cx="374750" cy="350525"/>
            </a:xfrm>
            <a:custGeom>
              <a:avLst/>
              <a:gdLst/>
              <a:ahLst/>
              <a:cxnLst/>
              <a:rect l="l" t="t" r="r" b="b"/>
              <a:pathLst>
                <a:path w="14990" h="14021" extrusionOk="0">
                  <a:moveTo>
                    <a:pt x="14063" y="1"/>
                  </a:moveTo>
                  <a:lnTo>
                    <a:pt x="13810" y="85"/>
                  </a:lnTo>
                  <a:lnTo>
                    <a:pt x="12547" y="632"/>
                  </a:lnTo>
                  <a:lnTo>
                    <a:pt x="11368" y="1222"/>
                  </a:lnTo>
                  <a:lnTo>
                    <a:pt x="10779" y="1516"/>
                  </a:lnTo>
                  <a:lnTo>
                    <a:pt x="10189" y="1853"/>
                  </a:lnTo>
                  <a:lnTo>
                    <a:pt x="9642" y="2232"/>
                  </a:lnTo>
                  <a:lnTo>
                    <a:pt x="9137" y="2611"/>
                  </a:lnTo>
                  <a:lnTo>
                    <a:pt x="8632" y="3032"/>
                  </a:lnTo>
                  <a:lnTo>
                    <a:pt x="8168" y="3495"/>
                  </a:lnTo>
                  <a:lnTo>
                    <a:pt x="7747" y="3958"/>
                  </a:lnTo>
                  <a:lnTo>
                    <a:pt x="7368" y="4463"/>
                  </a:lnTo>
                  <a:lnTo>
                    <a:pt x="7206" y="4728"/>
                  </a:lnTo>
                  <a:lnTo>
                    <a:pt x="7206" y="4728"/>
                  </a:lnTo>
                  <a:lnTo>
                    <a:pt x="7158" y="4716"/>
                  </a:lnTo>
                  <a:lnTo>
                    <a:pt x="6779" y="4674"/>
                  </a:lnTo>
                  <a:lnTo>
                    <a:pt x="6400" y="4632"/>
                  </a:lnTo>
                  <a:lnTo>
                    <a:pt x="6105" y="4632"/>
                  </a:lnTo>
                  <a:lnTo>
                    <a:pt x="5769" y="4674"/>
                  </a:lnTo>
                  <a:lnTo>
                    <a:pt x="5474" y="4758"/>
                  </a:lnTo>
                  <a:lnTo>
                    <a:pt x="5221" y="4842"/>
                  </a:lnTo>
                  <a:lnTo>
                    <a:pt x="4927" y="4969"/>
                  </a:lnTo>
                  <a:lnTo>
                    <a:pt x="4674" y="5137"/>
                  </a:lnTo>
                  <a:lnTo>
                    <a:pt x="4169" y="5474"/>
                  </a:lnTo>
                  <a:lnTo>
                    <a:pt x="3663" y="5937"/>
                  </a:lnTo>
                  <a:lnTo>
                    <a:pt x="3242" y="6442"/>
                  </a:lnTo>
                  <a:lnTo>
                    <a:pt x="2821" y="7032"/>
                  </a:lnTo>
                  <a:lnTo>
                    <a:pt x="2442" y="7663"/>
                  </a:lnTo>
                  <a:lnTo>
                    <a:pt x="2064" y="8337"/>
                  </a:lnTo>
                  <a:lnTo>
                    <a:pt x="1727" y="9010"/>
                  </a:lnTo>
                  <a:lnTo>
                    <a:pt x="1390" y="9726"/>
                  </a:lnTo>
                  <a:lnTo>
                    <a:pt x="843" y="11073"/>
                  </a:lnTo>
                  <a:lnTo>
                    <a:pt x="1" y="13389"/>
                  </a:lnTo>
                  <a:lnTo>
                    <a:pt x="1" y="13515"/>
                  </a:lnTo>
                  <a:lnTo>
                    <a:pt x="1" y="13600"/>
                  </a:lnTo>
                  <a:lnTo>
                    <a:pt x="43" y="13684"/>
                  </a:lnTo>
                  <a:lnTo>
                    <a:pt x="127" y="13768"/>
                  </a:lnTo>
                  <a:lnTo>
                    <a:pt x="337" y="13936"/>
                  </a:lnTo>
                  <a:lnTo>
                    <a:pt x="590" y="13979"/>
                  </a:lnTo>
                  <a:lnTo>
                    <a:pt x="843" y="14021"/>
                  </a:lnTo>
                  <a:lnTo>
                    <a:pt x="1137" y="13979"/>
                  </a:lnTo>
                  <a:lnTo>
                    <a:pt x="1222" y="13894"/>
                  </a:lnTo>
                  <a:lnTo>
                    <a:pt x="1348" y="13852"/>
                  </a:lnTo>
                  <a:lnTo>
                    <a:pt x="1432" y="13768"/>
                  </a:lnTo>
                  <a:lnTo>
                    <a:pt x="1474" y="13642"/>
                  </a:lnTo>
                  <a:lnTo>
                    <a:pt x="1895" y="12547"/>
                  </a:lnTo>
                  <a:lnTo>
                    <a:pt x="2358" y="11495"/>
                  </a:lnTo>
                  <a:lnTo>
                    <a:pt x="2864" y="10442"/>
                  </a:lnTo>
                  <a:lnTo>
                    <a:pt x="3369" y="9389"/>
                  </a:lnTo>
                  <a:lnTo>
                    <a:pt x="3579" y="8968"/>
                  </a:lnTo>
                  <a:lnTo>
                    <a:pt x="4042" y="8295"/>
                  </a:lnTo>
                  <a:lnTo>
                    <a:pt x="4632" y="7453"/>
                  </a:lnTo>
                  <a:lnTo>
                    <a:pt x="4927" y="6990"/>
                  </a:lnTo>
                  <a:lnTo>
                    <a:pt x="5305" y="6611"/>
                  </a:lnTo>
                  <a:lnTo>
                    <a:pt x="5642" y="6232"/>
                  </a:lnTo>
                  <a:lnTo>
                    <a:pt x="6021" y="5895"/>
                  </a:lnTo>
                  <a:lnTo>
                    <a:pt x="6358" y="5684"/>
                  </a:lnTo>
                  <a:lnTo>
                    <a:pt x="6695" y="5558"/>
                  </a:lnTo>
                  <a:lnTo>
                    <a:pt x="6787" y="5535"/>
                  </a:lnTo>
                  <a:lnTo>
                    <a:pt x="6787" y="5535"/>
                  </a:lnTo>
                  <a:lnTo>
                    <a:pt x="6737" y="5642"/>
                  </a:lnTo>
                  <a:lnTo>
                    <a:pt x="6484" y="6274"/>
                  </a:lnTo>
                  <a:lnTo>
                    <a:pt x="6274" y="6947"/>
                  </a:lnTo>
                  <a:lnTo>
                    <a:pt x="6232" y="7242"/>
                  </a:lnTo>
                  <a:lnTo>
                    <a:pt x="6232" y="7495"/>
                  </a:lnTo>
                  <a:lnTo>
                    <a:pt x="6316" y="7705"/>
                  </a:lnTo>
                  <a:lnTo>
                    <a:pt x="6442" y="7916"/>
                  </a:lnTo>
                  <a:lnTo>
                    <a:pt x="6611" y="8084"/>
                  </a:lnTo>
                  <a:lnTo>
                    <a:pt x="6821" y="8168"/>
                  </a:lnTo>
                  <a:lnTo>
                    <a:pt x="7032" y="8253"/>
                  </a:lnTo>
                  <a:lnTo>
                    <a:pt x="7284" y="8337"/>
                  </a:lnTo>
                  <a:lnTo>
                    <a:pt x="7832" y="8337"/>
                  </a:lnTo>
                  <a:lnTo>
                    <a:pt x="8084" y="8295"/>
                  </a:lnTo>
                  <a:lnTo>
                    <a:pt x="8337" y="8211"/>
                  </a:lnTo>
                  <a:lnTo>
                    <a:pt x="8589" y="8126"/>
                  </a:lnTo>
                  <a:lnTo>
                    <a:pt x="8800" y="7958"/>
                  </a:lnTo>
                  <a:lnTo>
                    <a:pt x="8968" y="7789"/>
                  </a:lnTo>
                  <a:lnTo>
                    <a:pt x="9137" y="7621"/>
                  </a:lnTo>
                  <a:lnTo>
                    <a:pt x="9347" y="7200"/>
                  </a:lnTo>
                  <a:lnTo>
                    <a:pt x="9432" y="6821"/>
                  </a:lnTo>
                  <a:lnTo>
                    <a:pt x="9474" y="6484"/>
                  </a:lnTo>
                  <a:lnTo>
                    <a:pt x="9389" y="6148"/>
                  </a:lnTo>
                  <a:lnTo>
                    <a:pt x="9263" y="5895"/>
                  </a:lnTo>
                  <a:lnTo>
                    <a:pt x="9095" y="5642"/>
                  </a:lnTo>
                  <a:lnTo>
                    <a:pt x="8842" y="5390"/>
                  </a:lnTo>
                  <a:lnTo>
                    <a:pt x="8547" y="5179"/>
                  </a:lnTo>
                  <a:lnTo>
                    <a:pt x="8499" y="5155"/>
                  </a:lnTo>
                  <a:lnTo>
                    <a:pt x="8499" y="5155"/>
                  </a:lnTo>
                  <a:lnTo>
                    <a:pt x="8589" y="5011"/>
                  </a:lnTo>
                  <a:lnTo>
                    <a:pt x="8842" y="4674"/>
                  </a:lnTo>
                  <a:lnTo>
                    <a:pt x="9137" y="4379"/>
                  </a:lnTo>
                  <a:lnTo>
                    <a:pt x="9726" y="3790"/>
                  </a:lnTo>
                  <a:lnTo>
                    <a:pt x="10316" y="3242"/>
                  </a:lnTo>
                  <a:lnTo>
                    <a:pt x="10821" y="2864"/>
                  </a:lnTo>
                  <a:lnTo>
                    <a:pt x="11326" y="2527"/>
                  </a:lnTo>
                  <a:lnTo>
                    <a:pt x="11873" y="2232"/>
                  </a:lnTo>
                  <a:lnTo>
                    <a:pt x="12421" y="1937"/>
                  </a:lnTo>
                  <a:lnTo>
                    <a:pt x="13600" y="1432"/>
                  </a:lnTo>
                  <a:lnTo>
                    <a:pt x="14736" y="969"/>
                  </a:lnTo>
                  <a:lnTo>
                    <a:pt x="14863" y="885"/>
                  </a:lnTo>
                  <a:lnTo>
                    <a:pt x="14947" y="801"/>
                  </a:lnTo>
                  <a:lnTo>
                    <a:pt x="14989" y="716"/>
                  </a:lnTo>
                  <a:lnTo>
                    <a:pt x="14989" y="632"/>
                  </a:lnTo>
                  <a:lnTo>
                    <a:pt x="14989" y="548"/>
                  </a:lnTo>
                  <a:lnTo>
                    <a:pt x="14947" y="464"/>
                  </a:lnTo>
                  <a:lnTo>
                    <a:pt x="14779" y="295"/>
                  </a:lnTo>
                  <a:lnTo>
                    <a:pt x="14568" y="127"/>
                  </a:lnTo>
                  <a:lnTo>
                    <a:pt x="14315" y="43"/>
                  </a:lnTo>
                  <a:lnTo>
                    <a:pt x="14063"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1" name="Google Shape;4311;p49">
              <a:extLst>
                <a:ext uri="{FF2B5EF4-FFF2-40B4-BE49-F238E27FC236}">
                  <a16:creationId xmlns:a16="http://schemas.microsoft.com/office/drawing/2014/main" id="{C992444E-C7B0-4536-58AF-5F932CAA4B0B}"/>
                </a:ext>
              </a:extLst>
            </p:cNvPr>
            <p:cNvSpPr/>
            <p:nvPr/>
          </p:nvSpPr>
          <p:spPr>
            <a:xfrm>
              <a:off x="5438825" y="2019100"/>
              <a:ext cx="402100" cy="130550"/>
            </a:xfrm>
            <a:custGeom>
              <a:avLst/>
              <a:gdLst/>
              <a:ahLst/>
              <a:cxnLst/>
              <a:rect l="l" t="t" r="r" b="b"/>
              <a:pathLst>
                <a:path w="16084" h="5222" extrusionOk="0">
                  <a:moveTo>
                    <a:pt x="8421" y="1"/>
                  </a:moveTo>
                  <a:lnTo>
                    <a:pt x="8295" y="43"/>
                  </a:lnTo>
                  <a:lnTo>
                    <a:pt x="8211" y="127"/>
                  </a:lnTo>
                  <a:lnTo>
                    <a:pt x="7958" y="338"/>
                  </a:lnTo>
                  <a:lnTo>
                    <a:pt x="7790" y="548"/>
                  </a:lnTo>
                  <a:lnTo>
                    <a:pt x="7705" y="759"/>
                  </a:lnTo>
                  <a:lnTo>
                    <a:pt x="7663" y="969"/>
                  </a:lnTo>
                  <a:lnTo>
                    <a:pt x="7663" y="1138"/>
                  </a:lnTo>
                  <a:lnTo>
                    <a:pt x="7705" y="1348"/>
                  </a:lnTo>
                  <a:lnTo>
                    <a:pt x="7832" y="1559"/>
                  </a:lnTo>
                  <a:lnTo>
                    <a:pt x="7958" y="1727"/>
                  </a:lnTo>
                  <a:lnTo>
                    <a:pt x="8295" y="2064"/>
                  </a:lnTo>
                  <a:lnTo>
                    <a:pt x="8629" y="2277"/>
                  </a:lnTo>
                  <a:lnTo>
                    <a:pt x="8629" y="2277"/>
                  </a:lnTo>
                  <a:lnTo>
                    <a:pt x="8548" y="2359"/>
                  </a:lnTo>
                  <a:lnTo>
                    <a:pt x="8295" y="2611"/>
                  </a:lnTo>
                  <a:lnTo>
                    <a:pt x="7663" y="3117"/>
                  </a:lnTo>
                  <a:lnTo>
                    <a:pt x="6990" y="3538"/>
                  </a:lnTo>
                  <a:lnTo>
                    <a:pt x="6442" y="3832"/>
                  </a:lnTo>
                  <a:lnTo>
                    <a:pt x="6063" y="4001"/>
                  </a:lnTo>
                  <a:lnTo>
                    <a:pt x="5432" y="4169"/>
                  </a:lnTo>
                  <a:lnTo>
                    <a:pt x="4800" y="4338"/>
                  </a:lnTo>
                  <a:lnTo>
                    <a:pt x="4169" y="4422"/>
                  </a:lnTo>
                  <a:lnTo>
                    <a:pt x="3495" y="4506"/>
                  </a:lnTo>
                  <a:lnTo>
                    <a:pt x="2864" y="4506"/>
                  </a:lnTo>
                  <a:lnTo>
                    <a:pt x="2232" y="4464"/>
                  </a:lnTo>
                  <a:lnTo>
                    <a:pt x="1601" y="4338"/>
                  </a:lnTo>
                  <a:lnTo>
                    <a:pt x="927" y="4211"/>
                  </a:lnTo>
                  <a:lnTo>
                    <a:pt x="716" y="4169"/>
                  </a:lnTo>
                  <a:lnTo>
                    <a:pt x="464" y="4169"/>
                  </a:lnTo>
                  <a:lnTo>
                    <a:pt x="253" y="4253"/>
                  </a:lnTo>
                  <a:lnTo>
                    <a:pt x="85" y="4338"/>
                  </a:lnTo>
                  <a:lnTo>
                    <a:pt x="1" y="4422"/>
                  </a:lnTo>
                  <a:lnTo>
                    <a:pt x="1" y="4506"/>
                  </a:lnTo>
                  <a:lnTo>
                    <a:pt x="43" y="4548"/>
                  </a:lnTo>
                  <a:lnTo>
                    <a:pt x="169" y="4674"/>
                  </a:lnTo>
                  <a:lnTo>
                    <a:pt x="464" y="4801"/>
                  </a:lnTo>
                  <a:lnTo>
                    <a:pt x="1348" y="5011"/>
                  </a:lnTo>
                  <a:lnTo>
                    <a:pt x="2274" y="5137"/>
                  </a:lnTo>
                  <a:lnTo>
                    <a:pt x="3243" y="5222"/>
                  </a:lnTo>
                  <a:lnTo>
                    <a:pt x="4169" y="5222"/>
                  </a:lnTo>
                  <a:lnTo>
                    <a:pt x="5137" y="5137"/>
                  </a:lnTo>
                  <a:lnTo>
                    <a:pt x="6063" y="4969"/>
                  </a:lnTo>
                  <a:lnTo>
                    <a:pt x="6990" y="4674"/>
                  </a:lnTo>
                  <a:lnTo>
                    <a:pt x="7832" y="4338"/>
                  </a:lnTo>
                  <a:lnTo>
                    <a:pt x="8169" y="4169"/>
                  </a:lnTo>
                  <a:lnTo>
                    <a:pt x="8463" y="4001"/>
                  </a:lnTo>
                  <a:lnTo>
                    <a:pt x="8800" y="3790"/>
                  </a:lnTo>
                  <a:lnTo>
                    <a:pt x="9095" y="3538"/>
                  </a:lnTo>
                  <a:lnTo>
                    <a:pt x="9390" y="3285"/>
                  </a:lnTo>
                  <a:lnTo>
                    <a:pt x="9642" y="2990"/>
                  </a:lnTo>
                  <a:lnTo>
                    <a:pt x="9747" y="2868"/>
                  </a:lnTo>
                  <a:lnTo>
                    <a:pt x="9747" y="2868"/>
                  </a:lnTo>
                  <a:lnTo>
                    <a:pt x="10021" y="2990"/>
                  </a:lnTo>
                  <a:lnTo>
                    <a:pt x="10400" y="3074"/>
                  </a:lnTo>
                  <a:lnTo>
                    <a:pt x="10779" y="3159"/>
                  </a:lnTo>
                  <a:lnTo>
                    <a:pt x="11158" y="3243"/>
                  </a:lnTo>
                  <a:lnTo>
                    <a:pt x="11958" y="3285"/>
                  </a:lnTo>
                  <a:lnTo>
                    <a:pt x="12716" y="3243"/>
                  </a:lnTo>
                  <a:lnTo>
                    <a:pt x="13516" y="3159"/>
                  </a:lnTo>
                  <a:lnTo>
                    <a:pt x="14316" y="3032"/>
                  </a:lnTo>
                  <a:lnTo>
                    <a:pt x="15831" y="2696"/>
                  </a:lnTo>
                  <a:lnTo>
                    <a:pt x="15958" y="2653"/>
                  </a:lnTo>
                  <a:lnTo>
                    <a:pt x="16042" y="2611"/>
                  </a:lnTo>
                  <a:lnTo>
                    <a:pt x="16084" y="2527"/>
                  </a:lnTo>
                  <a:lnTo>
                    <a:pt x="16084" y="2485"/>
                  </a:lnTo>
                  <a:lnTo>
                    <a:pt x="16000" y="2359"/>
                  </a:lnTo>
                  <a:lnTo>
                    <a:pt x="15789" y="2232"/>
                  </a:lnTo>
                  <a:lnTo>
                    <a:pt x="15579" y="2148"/>
                  </a:lnTo>
                  <a:lnTo>
                    <a:pt x="15326" y="2064"/>
                  </a:lnTo>
                  <a:lnTo>
                    <a:pt x="15073" y="2022"/>
                  </a:lnTo>
                  <a:lnTo>
                    <a:pt x="14863" y="2022"/>
                  </a:lnTo>
                  <a:lnTo>
                    <a:pt x="14105" y="2232"/>
                  </a:lnTo>
                  <a:lnTo>
                    <a:pt x="13474" y="2401"/>
                  </a:lnTo>
                  <a:lnTo>
                    <a:pt x="13137" y="2485"/>
                  </a:lnTo>
                  <a:lnTo>
                    <a:pt x="12505" y="2485"/>
                  </a:lnTo>
                  <a:lnTo>
                    <a:pt x="12210" y="2443"/>
                  </a:lnTo>
                  <a:lnTo>
                    <a:pt x="11916" y="2401"/>
                  </a:lnTo>
                  <a:lnTo>
                    <a:pt x="11621" y="2317"/>
                  </a:lnTo>
                  <a:lnTo>
                    <a:pt x="11326" y="2190"/>
                  </a:lnTo>
                  <a:lnTo>
                    <a:pt x="11032" y="2064"/>
                  </a:lnTo>
                  <a:lnTo>
                    <a:pt x="10737" y="1896"/>
                  </a:lnTo>
                  <a:lnTo>
                    <a:pt x="10484" y="1727"/>
                  </a:lnTo>
                  <a:lnTo>
                    <a:pt x="10309" y="1565"/>
                  </a:lnTo>
                  <a:lnTo>
                    <a:pt x="10316" y="1517"/>
                  </a:lnTo>
                  <a:lnTo>
                    <a:pt x="10274" y="1222"/>
                  </a:lnTo>
                  <a:lnTo>
                    <a:pt x="10147" y="927"/>
                  </a:lnTo>
                  <a:lnTo>
                    <a:pt x="9937" y="633"/>
                  </a:lnTo>
                  <a:lnTo>
                    <a:pt x="9600" y="380"/>
                  </a:lnTo>
                  <a:lnTo>
                    <a:pt x="9221" y="169"/>
                  </a:lnTo>
                  <a:lnTo>
                    <a:pt x="8969" y="85"/>
                  </a:lnTo>
                  <a:lnTo>
                    <a:pt x="8716"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2" name="Google Shape;4312;p49">
              <a:extLst>
                <a:ext uri="{FF2B5EF4-FFF2-40B4-BE49-F238E27FC236}">
                  <a16:creationId xmlns:a16="http://schemas.microsoft.com/office/drawing/2014/main" id="{A0A52B55-4DC9-521D-5CC6-99490B00F347}"/>
                </a:ext>
              </a:extLst>
            </p:cNvPr>
            <p:cNvSpPr/>
            <p:nvPr/>
          </p:nvSpPr>
          <p:spPr>
            <a:xfrm>
              <a:off x="5530400" y="2169625"/>
              <a:ext cx="298950" cy="129500"/>
            </a:xfrm>
            <a:custGeom>
              <a:avLst/>
              <a:gdLst/>
              <a:ahLst/>
              <a:cxnLst/>
              <a:rect l="l" t="t" r="r" b="b"/>
              <a:pathLst>
                <a:path w="11958" h="5180" extrusionOk="0">
                  <a:moveTo>
                    <a:pt x="3032" y="1"/>
                  </a:moveTo>
                  <a:lnTo>
                    <a:pt x="2527" y="43"/>
                  </a:lnTo>
                  <a:lnTo>
                    <a:pt x="2064" y="85"/>
                  </a:lnTo>
                  <a:lnTo>
                    <a:pt x="1643" y="211"/>
                  </a:lnTo>
                  <a:lnTo>
                    <a:pt x="1179" y="337"/>
                  </a:lnTo>
                  <a:lnTo>
                    <a:pt x="758" y="506"/>
                  </a:lnTo>
                  <a:lnTo>
                    <a:pt x="380" y="674"/>
                  </a:lnTo>
                  <a:lnTo>
                    <a:pt x="43" y="927"/>
                  </a:lnTo>
                  <a:lnTo>
                    <a:pt x="1" y="969"/>
                  </a:lnTo>
                  <a:lnTo>
                    <a:pt x="1" y="1011"/>
                  </a:lnTo>
                  <a:lnTo>
                    <a:pt x="85" y="1095"/>
                  </a:lnTo>
                  <a:lnTo>
                    <a:pt x="253" y="1222"/>
                  </a:lnTo>
                  <a:lnTo>
                    <a:pt x="464" y="1306"/>
                  </a:lnTo>
                  <a:lnTo>
                    <a:pt x="716" y="1348"/>
                  </a:lnTo>
                  <a:lnTo>
                    <a:pt x="1011" y="1390"/>
                  </a:lnTo>
                  <a:lnTo>
                    <a:pt x="1222" y="1390"/>
                  </a:lnTo>
                  <a:lnTo>
                    <a:pt x="1390" y="1306"/>
                  </a:lnTo>
                  <a:lnTo>
                    <a:pt x="1811" y="1095"/>
                  </a:lnTo>
                  <a:lnTo>
                    <a:pt x="2190" y="927"/>
                  </a:lnTo>
                  <a:lnTo>
                    <a:pt x="2611" y="843"/>
                  </a:lnTo>
                  <a:lnTo>
                    <a:pt x="3032" y="758"/>
                  </a:lnTo>
                  <a:lnTo>
                    <a:pt x="3411" y="716"/>
                  </a:lnTo>
                  <a:lnTo>
                    <a:pt x="3832" y="716"/>
                  </a:lnTo>
                  <a:lnTo>
                    <a:pt x="4253" y="758"/>
                  </a:lnTo>
                  <a:lnTo>
                    <a:pt x="4674" y="843"/>
                  </a:lnTo>
                  <a:lnTo>
                    <a:pt x="5306" y="1095"/>
                  </a:lnTo>
                  <a:lnTo>
                    <a:pt x="5811" y="1348"/>
                  </a:lnTo>
                  <a:lnTo>
                    <a:pt x="6190" y="1601"/>
                  </a:lnTo>
                  <a:lnTo>
                    <a:pt x="6316" y="1727"/>
                  </a:lnTo>
                  <a:lnTo>
                    <a:pt x="6442" y="1895"/>
                  </a:lnTo>
                  <a:lnTo>
                    <a:pt x="6527" y="2022"/>
                  </a:lnTo>
                  <a:lnTo>
                    <a:pt x="6533" y="2046"/>
                  </a:lnTo>
                  <a:lnTo>
                    <a:pt x="6533" y="2046"/>
                  </a:lnTo>
                  <a:lnTo>
                    <a:pt x="6442" y="2064"/>
                  </a:lnTo>
                  <a:lnTo>
                    <a:pt x="6232" y="2148"/>
                  </a:lnTo>
                  <a:lnTo>
                    <a:pt x="6021" y="2274"/>
                  </a:lnTo>
                  <a:lnTo>
                    <a:pt x="5811" y="2358"/>
                  </a:lnTo>
                  <a:lnTo>
                    <a:pt x="5642" y="2527"/>
                  </a:lnTo>
                  <a:lnTo>
                    <a:pt x="5432" y="2737"/>
                  </a:lnTo>
                  <a:lnTo>
                    <a:pt x="5306" y="2948"/>
                  </a:lnTo>
                  <a:lnTo>
                    <a:pt x="5137" y="3200"/>
                  </a:lnTo>
                  <a:lnTo>
                    <a:pt x="5137" y="3285"/>
                  </a:lnTo>
                  <a:lnTo>
                    <a:pt x="5137" y="3369"/>
                  </a:lnTo>
                  <a:lnTo>
                    <a:pt x="5179" y="3411"/>
                  </a:lnTo>
                  <a:lnTo>
                    <a:pt x="5263" y="3495"/>
                  </a:lnTo>
                  <a:lnTo>
                    <a:pt x="5432" y="3579"/>
                  </a:lnTo>
                  <a:lnTo>
                    <a:pt x="5600" y="3621"/>
                  </a:lnTo>
                  <a:lnTo>
                    <a:pt x="5937" y="3706"/>
                  </a:lnTo>
                  <a:lnTo>
                    <a:pt x="6611" y="3706"/>
                  </a:lnTo>
                  <a:lnTo>
                    <a:pt x="6905" y="3621"/>
                  </a:lnTo>
                  <a:lnTo>
                    <a:pt x="7158" y="3495"/>
                  </a:lnTo>
                  <a:lnTo>
                    <a:pt x="7411" y="3369"/>
                  </a:lnTo>
                  <a:lnTo>
                    <a:pt x="7621" y="3158"/>
                  </a:lnTo>
                  <a:lnTo>
                    <a:pt x="7790" y="2990"/>
                  </a:lnTo>
                  <a:lnTo>
                    <a:pt x="7828" y="2875"/>
                  </a:lnTo>
                  <a:lnTo>
                    <a:pt x="8042" y="2906"/>
                  </a:lnTo>
                  <a:lnTo>
                    <a:pt x="8337" y="3032"/>
                  </a:lnTo>
                  <a:lnTo>
                    <a:pt x="8632" y="3158"/>
                  </a:lnTo>
                  <a:lnTo>
                    <a:pt x="8926" y="3369"/>
                  </a:lnTo>
                  <a:lnTo>
                    <a:pt x="9221" y="3579"/>
                  </a:lnTo>
                  <a:lnTo>
                    <a:pt x="9768" y="4042"/>
                  </a:lnTo>
                  <a:lnTo>
                    <a:pt x="10232" y="4506"/>
                  </a:lnTo>
                  <a:lnTo>
                    <a:pt x="10568" y="4927"/>
                  </a:lnTo>
                  <a:lnTo>
                    <a:pt x="10737" y="5053"/>
                  </a:lnTo>
                  <a:lnTo>
                    <a:pt x="10947" y="5095"/>
                  </a:lnTo>
                  <a:lnTo>
                    <a:pt x="11200" y="5179"/>
                  </a:lnTo>
                  <a:lnTo>
                    <a:pt x="11495" y="5179"/>
                  </a:lnTo>
                  <a:lnTo>
                    <a:pt x="11705" y="5137"/>
                  </a:lnTo>
                  <a:lnTo>
                    <a:pt x="11874" y="5095"/>
                  </a:lnTo>
                  <a:lnTo>
                    <a:pt x="11958" y="5053"/>
                  </a:lnTo>
                  <a:lnTo>
                    <a:pt x="11958" y="4969"/>
                  </a:lnTo>
                  <a:lnTo>
                    <a:pt x="11958" y="4927"/>
                  </a:lnTo>
                  <a:lnTo>
                    <a:pt x="11916" y="4842"/>
                  </a:lnTo>
                  <a:lnTo>
                    <a:pt x="11621" y="4548"/>
                  </a:lnTo>
                  <a:lnTo>
                    <a:pt x="11326" y="4211"/>
                  </a:lnTo>
                  <a:lnTo>
                    <a:pt x="10947" y="3874"/>
                  </a:lnTo>
                  <a:lnTo>
                    <a:pt x="10526" y="3537"/>
                  </a:lnTo>
                  <a:lnTo>
                    <a:pt x="10105" y="3200"/>
                  </a:lnTo>
                  <a:lnTo>
                    <a:pt x="9600" y="2906"/>
                  </a:lnTo>
                  <a:lnTo>
                    <a:pt x="9137" y="2611"/>
                  </a:lnTo>
                  <a:lnTo>
                    <a:pt x="8632" y="2400"/>
                  </a:lnTo>
                  <a:lnTo>
                    <a:pt x="8126" y="2190"/>
                  </a:lnTo>
                  <a:lnTo>
                    <a:pt x="7936" y="2142"/>
                  </a:lnTo>
                  <a:lnTo>
                    <a:pt x="7936" y="2142"/>
                  </a:lnTo>
                  <a:lnTo>
                    <a:pt x="7916" y="2022"/>
                  </a:lnTo>
                  <a:lnTo>
                    <a:pt x="7790" y="1727"/>
                  </a:lnTo>
                  <a:lnTo>
                    <a:pt x="7621" y="1474"/>
                  </a:lnTo>
                  <a:lnTo>
                    <a:pt x="7369" y="1222"/>
                  </a:lnTo>
                  <a:lnTo>
                    <a:pt x="7032" y="969"/>
                  </a:lnTo>
                  <a:lnTo>
                    <a:pt x="6653" y="758"/>
                  </a:lnTo>
                  <a:lnTo>
                    <a:pt x="6232" y="590"/>
                  </a:lnTo>
                  <a:lnTo>
                    <a:pt x="5811" y="422"/>
                  </a:lnTo>
                  <a:lnTo>
                    <a:pt x="5390" y="295"/>
                  </a:lnTo>
                  <a:lnTo>
                    <a:pt x="4927" y="169"/>
                  </a:lnTo>
                  <a:lnTo>
                    <a:pt x="4463" y="85"/>
                  </a:lnTo>
                  <a:lnTo>
                    <a:pt x="3958" y="43"/>
                  </a:lnTo>
                  <a:lnTo>
                    <a:pt x="349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3" name="Google Shape;4313;p49">
              <a:extLst>
                <a:ext uri="{FF2B5EF4-FFF2-40B4-BE49-F238E27FC236}">
                  <a16:creationId xmlns:a16="http://schemas.microsoft.com/office/drawing/2014/main" id="{95C9FDAC-EF88-C411-559A-CBA843D70D15}"/>
                </a:ext>
              </a:extLst>
            </p:cNvPr>
            <p:cNvSpPr/>
            <p:nvPr/>
          </p:nvSpPr>
          <p:spPr>
            <a:xfrm>
              <a:off x="5521975" y="2268575"/>
              <a:ext cx="197925" cy="126325"/>
            </a:xfrm>
            <a:custGeom>
              <a:avLst/>
              <a:gdLst/>
              <a:ahLst/>
              <a:cxnLst/>
              <a:rect l="l" t="t" r="r" b="b"/>
              <a:pathLst>
                <a:path w="7917" h="5053" extrusionOk="0">
                  <a:moveTo>
                    <a:pt x="422" y="0"/>
                  </a:moveTo>
                  <a:lnTo>
                    <a:pt x="211" y="42"/>
                  </a:lnTo>
                  <a:lnTo>
                    <a:pt x="43" y="169"/>
                  </a:lnTo>
                  <a:lnTo>
                    <a:pt x="1" y="295"/>
                  </a:lnTo>
                  <a:lnTo>
                    <a:pt x="1" y="463"/>
                  </a:lnTo>
                  <a:lnTo>
                    <a:pt x="85" y="632"/>
                  </a:lnTo>
                  <a:lnTo>
                    <a:pt x="296" y="758"/>
                  </a:lnTo>
                  <a:lnTo>
                    <a:pt x="590" y="842"/>
                  </a:lnTo>
                  <a:lnTo>
                    <a:pt x="1474" y="1053"/>
                  </a:lnTo>
                  <a:lnTo>
                    <a:pt x="2359" y="1348"/>
                  </a:lnTo>
                  <a:lnTo>
                    <a:pt x="3201" y="1642"/>
                  </a:lnTo>
                  <a:lnTo>
                    <a:pt x="4001" y="2063"/>
                  </a:lnTo>
                  <a:lnTo>
                    <a:pt x="4379" y="2274"/>
                  </a:lnTo>
                  <a:lnTo>
                    <a:pt x="4758" y="2568"/>
                  </a:lnTo>
                  <a:lnTo>
                    <a:pt x="5095" y="2821"/>
                  </a:lnTo>
                  <a:lnTo>
                    <a:pt x="5390" y="3158"/>
                  </a:lnTo>
                  <a:lnTo>
                    <a:pt x="5727" y="3453"/>
                  </a:lnTo>
                  <a:lnTo>
                    <a:pt x="5979" y="3832"/>
                  </a:lnTo>
                  <a:lnTo>
                    <a:pt x="6232" y="4210"/>
                  </a:lnTo>
                  <a:lnTo>
                    <a:pt x="6442" y="4674"/>
                  </a:lnTo>
                  <a:lnTo>
                    <a:pt x="6527" y="4758"/>
                  </a:lnTo>
                  <a:lnTo>
                    <a:pt x="6611" y="4800"/>
                  </a:lnTo>
                  <a:lnTo>
                    <a:pt x="6821" y="4926"/>
                  </a:lnTo>
                  <a:lnTo>
                    <a:pt x="7074" y="5010"/>
                  </a:lnTo>
                  <a:lnTo>
                    <a:pt x="7369" y="5053"/>
                  </a:lnTo>
                  <a:lnTo>
                    <a:pt x="7621" y="5010"/>
                  </a:lnTo>
                  <a:lnTo>
                    <a:pt x="7832" y="4968"/>
                  </a:lnTo>
                  <a:lnTo>
                    <a:pt x="7874" y="4884"/>
                  </a:lnTo>
                  <a:lnTo>
                    <a:pt x="7916" y="4842"/>
                  </a:lnTo>
                  <a:lnTo>
                    <a:pt x="7916" y="4758"/>
                  </a:lnTo>
                  <a:lnTo>
                    <a:pt x="7916" y="4674"/>
                  </a:lnTo>
                  <a:lnTo>
                    <a:pt x="7621" y="4168"/>
                  </a:lnTo>
                  <a:lnTo>
                    <a:pt x="7327" y="3663"/>
                  </a:lnTo>
                  <a:lnTo>
                    <a:pt x="6990" y="3242"/>
                  </a:lnTo>
                  <a:lnTo>
                    <a:pt x="6611" y="2821"/>
                  </a:lnTo>
                  <a:lnTo>
                    <a:pt x="6232" y="2442"/>
                  </a:lnTo>
                  <a:lnTo>
                    <a:pt x="5811" y="2105"/>
                  </a:lnTo>
                  <a:lnTo>
                    <a:pt x="5348" y="1811"/>
                  </a:lnTo>
                  <a:lnTo>
                    <a:pt x="4885" y="1516"/>
                  </a:lnTo>
                  <a:lnTo>
                    <a:pt x="4422" y="1263"/>
                  </a:lnTo>
                  <a:lnTo>
                    <a:pt x="3916" y="1011"/>
                  </a:lnTo>
                  <a:lnTo>
                    <a:pt x="2906" y="632"/>
                  </a:lnTo>
                  <a:lnTo>
                    <a:pt x="1811" y="295"/>
                  </a:lnTo>
                  <a:lnTo>
                    <a:pt x="717" y="42"/>
                  </a:lnTo>
                  <a:lnTo>
                    <a:pt x="42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 name="Picture 2">
            <a:extLst>
              <a:ext uri="{FF2B5EF4-FFF2-40B4-BE49-F238E27FC236}">
                <a16:creationId xmlns:a16="http://schemas.microsoft.com/office/drawing/2014/main" id="{C4316D91-F146-A215-3F2A-3A727DF9CFE6}"/>
              </a:ext>
            </a:extLst>
          </p:cNvPr>
          <p:cNvPicPr>
            <a:picLocks noChangeAspect="1"/>
          </p:cNvPicPr>
          <p:nvPr/>
        </p:nvPicPr>
        <p:blipFill>
          <a:blip r:embed="rId3"/>
          <a:stretch>
            <a:fillRect/>
          </a:stretch>
        </p:blipFill>
        <p:spPr>
          <a:xfrm>
            <a:off x="299545" y="1735625"/>
            <a:ext cx="8409680" cy="2637834"/>
          </a:xfrm>
          <a:prstGeom prst="rect">
            <a:avLst/>
          </a:prstGeom>
        </p:spPr>
      </p:pic>
    </p:spTree>
    <p:extLst>
      <p:ext uri="{BB962C8B-B14F-4D97-AF65-F5344CB8AC3E}">
        <p14:creationId xmlns:p14="http://schemas.microsoft.com/office/powerpoint/2010/main" val="27756344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297">
          <a:extLst>
            <a:ext uri="{FF2B5EF4-FFF2-40B4-BE49-F238E27FC236}">
              <a16:creationId xmlns:a16="http://schemas.microsoft.com/office/drawing/2014/main" id="{43B2D43A-D4CC-83B9-D9A7-C9CCA22FE13E}"/>
            </a:ext>
          </a:extLst>
        </p:cNvPr>
        <p:cNvGrpSpPr/>
        <p:nvPr/>
      </p:nvGrpSpPr>
      <p:grpSpPr>
        <a:xfrm>
          <a:off x="0" y="0"/>
          <a:ext cx="0" cy="0"/>
          <a:chOff x="0" y="0"/>
          <a:chExt cx="0" cy="0"/>
        </a:xfrm>
      </p:grpSpPr>
      <p:sp>
        <p:nvSpPr>
          <p:cNvPr id="4298" name="Google Shape;4298;p49">
            <a:extLst>
              <a:ext uri="{FF2B5EF4-FFF2-40B4-BE49-F238E27FC236}">
                <a16:creationId xmlns:a16="http://schemas.microsoft.com/office/drawing/2014/main" id="{00F78126-78E9-EFB8-64C5-21DDDBE4E3E7}"/>
              </a:ext>
            </a:extLst>
          </p:cNvPr>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End of Term Reports</a:t>
            </a:r>
            <a:endParaRPr/>
          </a:p>
        </p:txBody>
      </p:sp>
      <p:sp>
        <p:nvSpPr>
          <p:cNvPr id="4299" name="Google Shape;4299;p49">
            <a:extLst>
              <a:ext uri="{FF2B5EF4-FFF2-40B4-BE49-F238E27FC236}">
                <a16:creationId xmlns:a16="http://schemas.microsoft.com/office/drawing/2014/main" id="{54F38F73-7538-CEC8-7DC1-8688D606A01E}"/>
              </a:ext>
            </a:extLst>
          </p:cNvPr>
          <p:cNvSpPr txBox="1">
            <a:spLocks noGrp="1"/>
          </p:cNvSpPr>
          <p:nvPr>
            <p:ph type="body" idx="1"/>
          </p:nvPr>
        </p:nvSpPr>
        <p:spPr>
          <a:xfrm>
            <a:off x="652385" y="931954"/>
            <a:ext cx="7704000" cy="522932"/>
          </a:xfrm>
          <a:prstGeom prst="rect">
            <a:avLst/>
          </a:prstGeom>
        </p:spPr>
        <p:txBody>
          <a:bodyPr spcFirstLastPara="1" wrap="square" lIns="91425" tIns="91425" rIns="91425" bIns="91425" anchor="t" anchorCtr="0">
            <a:noAutofit/>
          </a:bodyPr>
          <a:lstStyle/>
          <a:p>
            <a:pPr marL="152400" indent="0">
              <a:spcBef>
                <a:spcPts val="50"/>
              </a:spcBef>
              <a:buNone/>
            </a:pPr>
            <a:r>
              <a:rPr lang="en-US" sz="1800" b="1">
                <a:latin typeface="Roboto" panose="02000000000000000000" pitchFamily="2" charset="0"/>
                <a:ea typeface="Roboto" panose="02000000000000000000" pitchFamily="2" charset="0"/>
              </a:rPr>
              <a:t>Available before EOT Spring 2025!</a:t>
            </a:r>
            <a:endParaRPr lang="en-US" sz="1800">
              <a:latin typeface="Roboto" panose="02000000000000000000" pitchFamily="2" charset="0"/>
              <a:ea typeface="Roboto" panose="02000000000000000000" pitchFamily="2" charset="0"/>
            </a:endParaRPr>
          </a:p>
        </p:txBody>
      </p:sp>
      <p:grpSp>
        <p:nvGrpSpPr>
          <p:cNvPr id="4315" name="Google Shape;4315;p49">
            <a:extLst>
              <a:ext uri="{FF2B5EF4-FFF2-40B4-BE49-F238E27FC236}">
                <a16:creationId xmlns:a16="http://schemas.microsoft.com/office/drawing/2014/main" id="{1B41A4B2-A0FA-E09F-CB22-B948AB1AC0E1}"/>
              </a:ext>
            </a:extLst>
          </p:cNvPr>
          <p:cNvGrpSpPr/>
          <p:nvPr/>
        </p:nvGrpSpPr>
        <p:grpSpPr>
          <a:xfrm>
            <a:off x="7906845" y="2654927"/>
            <a:ext cx="535383" cy="1557745"/>
            <a:chOff x="1527695" y="682302"/>
            <a:chExt cx="535383" cy="1557745"/>
          </a:xfrm>
        </p:grpSpPr>
        <p:sp>
          <p:nvSpPr>
            <p:cNvPr id="4316" name="Google Shape;4316;p49">
              <a:extLst>
                <a:ext uri="{FF2B5EF4-FFF2-40B4-BE49-F238E27FC236}">
                  <a16:creationId xmlns:a16="http://schemas.microsoft.com/office/drawing/2014/main" id="{16CE518E-380E-6F32-C83B-2978C35E0D5C}"/>
                </a:ext>
              </a:extLst>
            </p:cNvPr>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17" name="Google Shape;4317;p49">
              <a:extLst>
                <a:ext uri="{FF2B5EF4-FFF2-40B4-BE49-F238E27FC236}">
                  <a16:creationId xmlns:a16="http://schemas.microsoft.com/office/drawing/2014/main" id="{86EB6EA5-BB1D-5737-F4A1-E006F9A6A5C1}"/>
                </a:ext>
              </a:extLst>
            </p:cNvPr>
            <p:cNvGrpSpPr/>
            <p:nvPr/>
          </p:nvGrpSpPr>
          <p:grpSpPr>
            <a:xfrm>
              <a:off x="1527695" y="682302"/>
              <a:ext cx="535383" cy="1557745"/>
              <a:chOff x="238125" y="2522225"/>
              <a:chExt cx="452564" cy="1316775"/>
            </a:xfrm>
          </p:grpSpPr>
          <p:sp>
            <p:nvSpPr>
              <p:cNvPr id="4318" name="Google Shape;4318;p49">
                <a:extLst>
                  <a:ext uri="{FF2B5EF4-FFF2-40B4-BE49-F238E27FC236}">
                    <a16:creationId xmlns:a16="http://schemas.microsoft.com/office/drawing/2014/main" id="{80C5E614-27CE-B24F-B22A-7C1ADF98355E}"/>
                  </a:ext>
                </a:extLst>
              </p:cNvPr>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9" name="Google Shape;4319;p49">
                <a:extLst>
                  <a:ext uri="{FF2B5EF4-FFF2-40B4-BE49-F238E27FC236}">
                    <a16:creationId xmlns:a16="http://schemas.microsoft.com/office/drawing/2014/main" id="{A5DDF258-3086-0F8B-B557-CD8FEA87F07C}"/>
                  </a:ext>
                </a:extLst>
              </p:cNvPr>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0" name="Google Shape;4320;p49">
                <a:extLst>
                  <a:ext uri="{FF2B5EF4-FFF2-40B4-BE49-F238E27FC236}">
                    <a16:creationId xmlns:a16="http://schemas.microsoft.com/office/drawing/2014/main" id="{AD82020B-D547-8E6C-FDEA-EEAF7D61C903}"/>
                  </a:ext>
                </a:extLst>
              </p:cNvPr>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1" name="Google Shape;4321;p49">
                <a:extLst>
                  <a:ext uri="{FF2B5EF4-FFF2-40B4-BE49-F238E27FC236}">
                    <a16:creationId xmlns:a16="http://schemas.microsoft.com/office/drawing/2014/main" id="{2EA628EC-4077-7566-FCB7-EFC36EA6FBD7}"/>
                  </a:ext>
                </a:extLst>
              </p:cNvPr>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2" name="Google Shape;4322;p49">
                <a:extLst>
                  <a:ext uri="{FF2B5EF4-FFF2-40B4-BE49-F238E27FC236}">
                    <a16:creationId xmlns:a16="http://schemas.microsoft.com/office/drawing/2014/main" id="{B29229F2-BCDC-9A8F-1FEE-133AE013FA08}"/>
                  </a:ext>
                </a:extLst>
              </p:cNvPr>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323" name="Google Shape;4323;p49">
            <a:extLst>
              <a:ext uri="{FF2B5EF4-FFF2-40B4-BE49-F238E27FC236}">
                <a16:creationId xmlns:a16="http://schemas.microsoft.com/office/drawing/2014/main" id="{9DCDA14A-7B9F-FB46-1AD6-5B83C4CE83F1}"/>
              </a:ext>
            </a:extLst>
          </p:cNvPr>
          <p:cNvGrpSpPr/>
          <p:nvPr/>
        </p:nvGrpSpPr>
        <p:grpSpPr>
          <a:xfrm flipH="1">
            <a:off x="7605802" y="2054038"/>
            <a:ext cx="301050" cy="472625"/>
            <a:chOff x="6150375" y="1077075"/>
            <a:chExt cx="301050" cy="472625"/>
          </a:xfrm>
        </p:grpSpPr>
        <p:sp>
          <p:nvSpPr>
            <p:cNvPr id="4324" name="Google Shape;4324;p49">
              <a:extLst>
                <a:ext uri="{FF2B5EF4-FFF2-40B4-BE49-F238E27FC236}">
                  <a16:creationId xmlns:a16="http://schemas.microsoft.com/office/drawing/2014/main" id="{36B33FAF-211B-A57F-2846-660CC7C533A5}"/>
                </a:ext>
              </a:extLst>
            </p:cNvPr>
            <p:cNvSpPr/>
            <p:nvPr/>
          </p:nvSpPr>
          <p:spPr>
            <a:xfrm>
              <a:off x="6150375" y="1077075"/>
              <a:ext cx="108425" cy="197900"/>
            </a:xfrm>
            <a:custGeom>
              <a:avLst/>
              <a:gdLst/>
              <a:ahLst/>
              <a:cxnLst/>
              <a:rect l="l" t="t" r="r" b="b"/>
              <a:pathLst>
                <a:path w="4337" h="7916" extrusionOk="0">
                  <a:moveTo>
                    <a:pt x="3074" y="0"/>
                  </a:moveTo>
                  <a:lnTo>
                    <a:pt x="2821" y="211"/>
                  </a:lnTo>
                  <a:lnTo>
                    <a:pt x="2231" y="758"/>
                  </a:lnTo>
                  <a:lnTo>
                    <a:pt x="1810" y="1137"/>
                  </a:lnTo>
                  <a:lnTo>
                    <a:pt x="1432" y="1600"/>
                  </a:lnTo>
                  <a:lnTo>
                    <a:pt x="1010" y="2106"/>
                  </a:lnTo>
                  <a:lnTo>
                    <a:pt x="632" y="2653"/>
                  </a:lnTo>
                  <a:lnTo>
                    <a:pt x="337" y="3242"/>
                  </a:lnTo>
                  <a:lnTo>
                    <a:pt x="211" y="3537"/>
                  </a:lnTo>
                  <a:lnTo>
                    <a:pt x="126" y="3874"/>
                  </a:lnTo>
                  <a:lnTo>
                    <a:pt x="42" y="4211"/>
                  </a:lnTo>
                  <a:lnTo>
                    <a:pt x="0" y="4547"/>
                  </a:lnTo>
                  <a:lnTo>
                    <a:pt x="0" y="4842"/>
                  </a:lnTo>
                  <a:lnTo>
                    <a:pt x="0" y="5221"/>
                  </a:lnTo>
                  <a:lnTo>
                    <a:pt x="84" y="5558"/>
                  </a:lnTo>
                  <a:lnTo>
                    <a:pt x="211" y="5895"/>
                  </a:lnTo>
                  <a:lnTo>
                    <a:pt x="337" y="6232"/>
                  </a:lnTo>
                  <a:lnTo>
                    <a:pt x="547" y="6568"/>
                  </a:lnTo>
                  <a:lnTo>
                    <a:pt x="800" y="6905"/>
                  </a:lnTo>
                  <a:lnTo>
                    <a:pt x="1137" y="7242"/>
                  </a:lnTo>
                  <a:lnTo>
                    <a:pt x="1474" y="7579"/>
                  </a:lnTo>
                  <a:lnTo>
                    <a:pt x="1937" y="7916"/>
                  </a:lnTo>
                  <a:lnTo>
                    <a:pt x="1937" y="7495"/>
                  </a:lnTo>
                  <a:lnTo>
                    <a:pt x="2021" y="6989"/>
                  </a:lnTo>
                  <a:lnTo>
                    <a:pt x="2189" y="6274"/>
                  </a:lnTo>
                  <a:lnTo>
                    <a:pt x="2442" y="5474"/>
                  </a:lnTo>
                  <a:lnTo>
                    <a:pt x="2652" y="5011"/>
                  </a:lnTo>
                  <a:lnTo>
                    <a:pt x="2905" y="4505"/>
                  </a:lnTo>
                  <a:lnTo>
                    <a:pt x="3158" y="4000"/>
                  </a:lnTo>
                  <a:lnTo>
                    <a:pt x="3495" y="3453"/>
                  </a:lnTo>
                  <a:lnTo>
                    <a:pt x="3916" y="2863"/>
                  </a:lnTo>
                  <a:lnTo>
                    <a:pt x="4337" y="2316"/>
                  </a:lnTo>
                  <a:lnTo>
                    <a:pt x="3074"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5" name="Google Shape;4325;p49">
              <a:extLst>
                <a:ext uri="{FF2B5EF4-FFF2-40B4-BE49-F238E27FC236}">
                  <a16:creationId xmlns:a16="http://schemas.microsoft.com/office/drawing/2014/main" id="{84B21301-EE6A-A3E9-BC5B-4C73B62D2E24}"/>
                </a:ext>
              </a:extLst>
            </p:cNvPr>
            <p:cNvSpPr/>
            <p:nvPr/>
          </p:nvSpPr>
          <p:spPr>
            <a:xfrm>
              <a:off x="6158775" y="1206525"/>
              <a:ext cx="231600" cy="101075"/>
            </a:xfrm>
            <a:custGeom>
              <a:avLst/>
              <a:gdLst/>
              <a:ahLst/>
              <a:cxnLst/>
              <a:rect l="l" t="t" r="r" b="b"/>
              <a:pathLst>
                <a:path w="9264" h="4043" extrusionOk="0">
                  <a:moveTo>
                    <a:pt x="7664" y="1"/>
                  </a:moveTo>
                  <a:lnTo>
                    <a:pt x="7453" y="211"/>
                  </a:lnTo>
                  <a:lnTo>
                    <a:pt x="6864" y="717"/>
                  </a:lnTo>
                  <a:lnTo>
                    <a:pt x="6400" y="1011"/>
                  </a:lnTo>
                  <a:lnTo>
                    <a:pt x="5937" y="1348"/>
                  </a:lnTo>
                  <a:lnTo>
                    <a:pt x="5390" y="1643"/>
                  </a:lnTo>
                  <a:lnTo>
                    <a:pt x="4801" y="1938"/>
                  </a:lnTo>
                  <a:lnTo>
                    <a:pt x="4211" y="2190"/>
                  </a:lnTo>
                  <a:lnTo>
                    <a:pt x="3580" y="2359"/>
                  </a:lnTo>
                  <a:lnTo>
                    <a:pt x="2948" y="2485"/>
                  </a:lnTo>
                  <a:lnTo>
                    <a:pt x="2316" y="2485"/>
                  </a:lnTo>
                  <a:lnTo>
                    <a:pt x="1980" y="2401"/>
                  </a:lnTo>
                  <a:lnTo>
                    <a:pt x="1685" y="2359"/>
                  </a:lnTo>
                  <a:lnTo>
                    <a:pt x="1390" y="2232"/>
                  </a:lnTo>
                  <a:lnTo>
                    <a:pt x="1096" y="2064"/>
                  </a:lnTo>
                  <a:lnTo>
                    <a:pt x="801" y="1896"/>
                  </a:lnTo>
                  <a:lnTo>
                    <a:pt x="506" y="1643"/>
                  </a:lnTo>
                  <a:lnTo>
                    <a:pt x="253" y="1348"/>
                  </a:lnTo>
                  <a:lnTo>
                    <a:pt x="1" y="1011"/>
                  </a:lnTo>
                  <a:lnTo>
                    <a:pt x="85" y="1264"/>
                  </a:lnTo>
                  <a:lnTo>
                    <a:pt x="211" y="1559"/>
                  </a:lnTo>
                  <a:lnTo>
                    <a:pt x="422" y="1896"/>
                  </a:lnTo>
                  <a:lnTo>
                    <a:pt x="674" y="2317"/>
                  </a:lnTo>
                  <a:lnTo>
                    <a:pt x="1011" y="2696"/>
                  </a:lnTo>
                  <a:lnTo>
                    <a:pt x="1390" y="3117"/>
                  </a:lnTo>
                  <a:lnTo>
                    <a:pt x="1895" y="3453"/>
                  </a:lnTo>
                  <a:lnTo>
                    <a:pt x="2148" y="3622"/>
                  </a:lnTo>
                  <a:lnTo>
                    <a:pt x="2443" y="3748"/>
                  </a:lnTo>
                  <a:lnTo>
                    <a:pt x="2780" y="3874"/>
                  </a:lnTo>
                  <a:lnTo>
                    <a:pt x="3116" y="3959"/>
                  </a:lnTo>
                  <a:lnTo>
                    <a:pt x="3495" y="4001"/>
                  </a:lnTo>
                  <a:lnTo>
                    <a:pt x="3874" y="4043"/>
                  </a:lnTo>
                  <a:lnTo>
                    <a:pt x="4295" y="4043"/>
                  </a:lnTo>
                  <a:lnTo>
                    <a:pt x="4716" y="4001"/>
                  </a:lnTo>
                  <a:lnTo>
                    <a:pt x="5179" y="3916"/>
                  </a:lnTo>
                  <a:lnTo>
                    <a:pt x="5685" y="3790"/>
                  </a:lnTo>
                  <a:lnTo>
                    <a:pt x="6190" y="3622"/>
                  </a:lnTo>
                  <a:lnTo>
                    <a:pt x="6737" y="3369"/>
                  </a:lnTo>
                  <a:lnTo>
                    <a:pt x="7327" y="3074"/>
                  </a:lnTo>
                  <a:lnTo>
                    <a:pt x="7958" y="2738"/>
                  </a:lnTo>
                  <a:lnTo>
                    <a:pt x="8590" y="2359"/>
                  </a:lnTo>
                  <a:lnTo>
                    <a:pt x="9263" y="1896"/>
                  </a:lnTo>
                  <a:lnTo>
                    <a:pt x="7664"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6" name="Google Shape;4326;p49">
              <a:extLst>
                <a:ext uri="{FF2B5EF4-FFF2-40B4-BE49-F238E27FC236}">
                  <a16:creationId xmlns:a16="http://schemas.microsoft.com/office/drawing/2014/main" id="{E3A60A2B-BF2C-3616-C8C8-17FFE5B7A879}"/>
                </a:ext>
              </a:extLst>
            </p:cNvPr>
            <p:cNvSpPr/>
            <p:nvPr/>
          </p:nvSpPr>
          <p:spPr>
            <a:xfrm>
              <a:off x="6286150" y="1206525"/>
              <a:ext cx="104225" cy="207400"/>
            </a:xfrm>
            <a:custGeom>
              <a:avLst/>
              <a:gdLst/>
              <a:ahLst/>
              <a:cxnLst/>
              <a:rect l="l" t="t" r="r" b="b"/>
              <a:pathLst>
                <a:path w="4169" h="8296" extrusionOk="0">
                  <a:moveTo>
                    <a:pt x="2569" y="1"/>
                  </a:moveTo>
                  <a:lnTo>
                    <a:pt x="2526" y="127"/>
                  </a:lnTo>
                  <a:lnTo>
                    <a:pt x="2232" y="590"/>
                  </a:lnTo>
                  <a:lnTo>
                    <a:pt x="1600" y="1727"/>
                  </a:lnTo>
                  <a:lnTo>
                    <a:pt x="548" y="3790"/>
                  </a:lnTo>
                  <a:lnTo>
                    <a:pt x="295" y="4422"/>
                  </a:lnTo>
                  <a:lnTo>
                    <a:pt x="127" y="4969"/>
                  </a:lnTo>
                  <a:lnTo>
                    <a:pt x="42" y="5516"/>
                  </a:lnTo>
                  <a:lnTo>
                    <a:pt x="0" y="5980"/>
                  </a:lnTo>
                  <a:lnTo>
                    <a:pt x="84" y="6401"/>
                  </a:lnTo>
                  <a:lnTo>
                    <a:pt x="169" y="6737"/>
                  </a:lnTo>
                  <a:lnTo>
                    <a:pt x="295" y="7074"/>
                  </a:lnTo>
                  <a:lnTo>
                    <a:pt x="463" y="7369"/>
                  </a:lnTo>
                  <a:lnTo>
                    <a:pt x="674" y="7622"/>
                  </a:lnTo>
                  <a:lnTo>
                    <a:pt x="884" y="7790"/>
                  </a:lnTo>
                  <a:lnTo>
                    <a:pt x="1263" y="8085"/>
                  </a:lnTo>
                  <a:lnTo>
                    <a:pt x="1558" y="8253"/>
                  </a:lnTo>
                  <a:lnTo>
                    <a:pt x="1684" y="8295"/>
                  </a:lnTo>
                  <a:lnTo>
                    <a:pt x="1642" y="7790"/>
                  </a:lnTo>
                  <a:lnTo>
                    <a:pt x="1684" y="7285"/>
                  </a:lnTo>
                  <a:lnTo>
                    <a:pt x="1769" y="6737"/>
                  </a:lnTo>
                  <a:lnTo>
                    <a:pt x="1895" y="6190"/>
                  </a:lnTo>
                  <a:lnTo>
                    <a:pt x="2105" y="5643"/>
                  </a:lnTo>
                  <a:lnTo>
                    <a:pt x="2316" y="5095"/>
                  </a:lnTo>
                  <a:lnTo>
                    <a:pt x="2779" y="4085"/>
                  </a:lnTo>
                  <a:lnTo>
                    <a:pt x="3284" y="3201"/>
                  </a:lnTo>
                  <a:lnTo>
                    <a:pt x="3705" y="2485"/>
                  </a:lnTo>
                  <a:lnTo>
                    <a:pt x="4168" y="1896"/>
                  </a:lnTo>
                  <a:lnTo>
                    <a:pt x="256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7" name="Google Shape;4327;p49">
              <a:extLst>
                <a:ext uri="{FF2B5EF4-FFF2-40B4-BE49-F238E27FC236}">
                  <a16:creationId xmlns:a16="http://schemas.microsoft.com/office/drawing/2014/main" id="{19272CD3-460F-AD1D-9D73-16030D3E56E7}"/>
                </a:ext>
              </a:extLst>
            </p:cNvPr>
            <p:cNvSpPr/>
            <p:nvPr/>
          </p:nvSpPr>
          <p:spPr>
            <a:xfrm>
              <a:off x="6284050" y="1317050"/>
              <a:ext cx="167375" cy="232650"/>
            </a:xfrm>
            <a:custGeom>
              <a:avLst/>
              <a:gdLst/>
              <a:ahLst/>
              <a:cxnLst/>
              <a:rect l="l" t="t" r="r" b="b"/>
              <a:pathLst>
                <a:path w="6695" h="9306" extrusionOk="0">
                  <a:moveTo>
                    <a:pt x="379" y="1"/>
                  </a:moveTo>
                  <a:lnTo>
                    <a:pt x="295" y="127"/>
                  </a:lnTo>
                  <a:lnTo>
                    <a:pt x="168" y="506"/>
                  </a:lnTo>
                  <a:lnTo>
                    <a:pt x="84" y="759"/>
                  </a:lnTo>
                  <a:lnTo>
                    <a:pt x="42" y="1053"/>
                  </a:lnTo>
                  <a:lnTo>
                    <a:pt x="0" y="1348"/>
                  </a:lnTo>
                  <a:lnTo>
                    <a:pt x="0" y="1685"/>
                  </a:lnTo>
                  <a:lnTo>
                    <a:pt x="84" y="2064"/>
                  </a:lnTo>
                  <a:lnTo>
                    <a:pt x="211" y="2401"/>
                  </a:lnTo>
                  <a:lnTo>
                    <a:pt x="379" y="2779"/>
                  </a:lnTo>
                  <a:lnTo>
                    <a:pt x="674" y="3116"/>
                  </a:lnTo>
                  <a:lnTo>
                    <a:pt x="1053" y="3453"/>
                  </a:lnTo>
                  <a:lnTo>
                    <a:pt x="1516" y="3790"/>
                  </a:lnTo>
                  <a:lnTo>
                    <a:pt x="2147" y="4085"/>
                  </a:lnTo>
                  <a:lnTo>
                    <a:pt x="2863" y="4337"/>
                  </a:lnTo>
                  <a:lnTo>
                    <a:pt x="3158" y="4421"/>
                  </a:lnTo>
                  <a:lnTo>
                    <a:pt x="3368" y="4548"/>
                  </a:lnTo>
                  <a:lnTo>
                    <a:pt x="3789" y="4800"/>
                  </a:lnTo>
                  <a:lnTo>
                    <a:pt x="4126" y="5137"/>
                  </a:lnTo>
                  <a:lnTo>
                    <a:pt x="4421" y="5516"/>
                  </a:lnTo>
                  <a:lnTo>
                    <a:pt x="4589" y="5895"/>
                  </a:lnTo>
                  <a:lnTo>
                    <a:pt x="4758" y="6316"/>
                  </a:lnTo>
                  <a:lnTo>
                    <a:pt x="4842" y="6737"/>
                  </a:lnTo>
                  <a:lnTo>
                    <a:pt x="4884" y="7158"/>
                  </a:lnTo>
                  <a:lnTo>
                    <a:pt x="4884" y="7579"/>
                  </a:lnTo>
                  <a:lnTo>
                    <a:pt x="4884" y="8000"/>
                  </a:lnTo>
                  <a:lnTo>
                    <a:pt x="4800" y="8674"/>
                  </a:lnTo>
                  <a:lnTo>
                    <a:pt x="4716" y="9137"/>
                  </a:lnTo>
                  <a:lnTo>
                    <a:pt x="4673" y="9305"/>
                  </a:lnTo>
                  <a:lnTo>
                    <a:pt x="4673" y="9305"/>
                  </a:lnTo>
                  <a:lnTo>
                    <a:pt x="6694" y="7579"/>
                  </a:lnTo>
                  <a:lnTo>
                    <a:pt x="6694" y="7453"/>
                  </a:lnTo>
                  <a:lnTo>
                    <a:pt x="6652" y="7032"/>
                  </a:lnTo>
                  <a:lnTo>
                    <a:pt x="6568" y="6400"/>
                  </a:lnTo>
                  <a:lnTo>
                    <a:pt x="6484" y="6063"/>
                  </a:lnTo>
                  <a:lnTo>
                    <a:pt x="6400" y="5685"/>
                  </a:lnTo>
                  <a:lnTo>
                    <a:pt x="6231" y="5306"/>
                  </a:lnTo>
                  <a:lnTo>
                    <a:pt x="6063" y="4927"/>
                  </a:lnTo>
                  <a:lnTo>
                    <a:pt x="5852" y="4590"/>
                  </a:lnTo>
                  <a:lnTo>
                    <a:pt x="5600" y="4253"/>
                  </a:lnTo>
                  <a:lnTo>
                    <a:pt x="5263" y="3958"/>
                  </a:lnTo>
                  <a:lnTo>
                    <a:pt x="4884" y="3664"/>
                  </a:lnTo>
                  <a:lnTo>
                    <a:pt x="4463" y="3453"/>
                  </a:lnTo>
                  <a:lnTo>
                    <a:pt x="4000" y="3327"/>
                  </a:lnTo>
                  <a:lnTo>
                    <a:pt x="3495" y="3201"/>
                  </a:lnTo>
                  <a:lnTo>
                    <a:pt x="3031" y="3032"/>
                  </a:lnTo>
                  <a:lnTo>
                    <a:pt x="2610" y="2864"/>
                  </a:lnTo>
                  <a:lnTo>
                    <a:pt x="2231" y="2695"/>
                  </a:lnTo>
                  <a:lnTo>
                    <a:pt x="1895" y="2485"/>
                  </a:lnTo>
                  <a:lnTo>
                    <a:pt x="1600" y="2316"/>
                  </a:lnTo>
                  <a:lnTo>
                    <a:pt x="1305" y="2064"/>
                  </a:lnTo>
                  <a:lnTo>
                    <a:pt x="1095" y="1853"/>
                  </a:lnTo>
                  <a:lnTo>
                    <a:pt x="884" y="1643"/>
                  </a:lnTo>
                  <a:lnTo>
                    <a:pt x="758" y="1390"/>
                  </a:lnTo>
                  <a:lnTo>
                    <a:pt x="589" y="1180"/>
                  </a:lnTo>
                  <a:lnTo>
                    <a:pt x="505" y="927"/>
                  </a:lnTo>
                  <a:lnTo>
                    <a:pt x="421" y="674"/>
                  </a:lnTo>
                  <a:lnTo>
                    <a:pt x="379" y="464"/>
                  </a:lnTo>
                  <a:lnTo>
                    <a:pt x="379"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28" name="Google Shape;4328;p49">
            <a:extLst>
              <a:ext uri="{FF2B5EF4-FFF2-40B4-BE49-F238E27FC236}">
                <a16:creationId xmlns:a16="http://schemas.microsoft.com/office/drawing/2014/main" id="{C838C663-E0E7-E27A-CAAE-7F5EE438D72B}"/>
              </a:ext>
            </a:extLst>
          </p:cNvPr>
          <p:cNvGrpSpPr/>
          <p:nvPr/>
        </p:nvGrpSpPr>
        <p:grpSpPr>
          <a:xfrm>
            <a:off x="3649788" y="4254746"/>
            <a:ext cx="401700" cy="1032459"/>
            <a:chOff x="783488" y="2321096"/>
            <a:chExt cx="401700" cy="1032459"/>
          </a:xfrm>
        </p:grpSpPr>
        <p:sp>
          <p:nvSpPr>
            <p:cNvPr id="4329" name="Google Shape;4329;p49">
              <a:extLst>
                <a:ext uri="{FF2B5EF4-FFF2-40B4-BE49-F238E27FC236}">
                  <a16:creationId xmlns:a16="http://schemas.microsoft.com/office/drawing/2014/main" id="{F84F1113-72BB-7EE7-AAC1-69BE4F0725A8}"/>
                </a:ext>
              </a:extLst>
            </p:cNvPr>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30" name="Google Shape;4330;p49">
              <a:extLst>
                <a:ext uri="{FF2B5EF4-FFF2-40B4-BE49-F238E27FC236}">
                  <a16:creationId xmlns:a16="http://schemas.microsoft.com/office/drawing/2014/main" id="{3E9CC3DD-0530-8C0C-8D5B-24B4248F7329}"/>
                </a:ext>
              </a:extLst>
            </p:cNvPr>
            <p:cNvGrpSpPr/>
            <p:nvPr/>
          </p:nvGrpSpPr>
          <p:grpSpPr>
            <a:xfrm>
              <a:off x="808171" y="2347443"/>
              <a:ext cx="352343" cy="1006112"/>
              <a:chOff x="469675" y="990775"/>
              <a:chExt cx="297839" cy="850475"/>
            </a:xfrm>
          </p:grpSpPr>
          <p:sp>
            <p:nvSpPr>
              <p:cNvPr id="4331" name="Google Shape;4331;p49">
                <a:extLst>
                  <a:ext uri="{FF2B5EF4-FFF2-40B4-BE49-F238E27FC236}">
                    <a16:creationId xmlns:a16="http://schemas.microsoft.com/office/drawing/2014/main" id="{D9982CB1-E6BB-16F8-C81E-BAD445C0D50D}"/>
                  </a:ext>
                </a:extLst>
              </p:cNvPr>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2" name="Google Shape;4332;p49">
                <a:extLst>
                  <a:ext uri="{FF2B5EF4-FFF2-40B4-BE49-F238E27FC236}">
                    <a16:creationId xmlns:a16="http://schemas.microsoft.com/office/drawing/2014/main" id="{CA26FBDB-5025-1128-E31B-776F86BED7AE}"/>
                  </a:ext>
                </a:extLst>
              </p:cNvPr>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3" name="Google Shape;4333;p49">
                <a:extLst>
                  <a:ext uri="{FF2B5EF4-FFF2-40B4-BE49-F238E27FC236}">
                    <a16:creationId xmlns:a16="http://schemas.microsoft.com/office/drawing/2014/main" id="{5F801498-0F6E-5EAE-4A02-752FA2D48864}"/>
                  </a:ext>
                </a:extLst>
              </p:cNvPr>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4" name="Google Shape;4334;p49">
                <a:extLst>
                  <a:ext uri="{FF2B5EF4-FFF2-40B4-BE49-F238E27FC236}">
                    <a16:creationId xmlns:a16="http://schemas.microsoft.com/office/drawing/2014/main" id="{D7CB39E7-D877-BD21-4108-4BC76470AB06}"/>
                  </a:ext>
                </a:extLst>
              </p:cNvPr>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5" name="Google Shape;4335;p49">
                <a:extLst>
                  <a:ext uri="{FF2B5EF4-FFF2-40B4-BE49-F238E27FC236}">
                    <a16:creationId xmlns:a16="http://schemas.microsoft.com/office/drawing/2014/main" id="{8DB933DC-E6F1-172D-EFC0-756E57768760}"/>
                  </a:ext>
                </a:extLst>
              </p:cNvPr>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301" name="Google Shape;4301;p49">
            <a:extLst>
              <a:ext uri="{FF2B5EF4-FFF2-40B4-BE49-F238E27FC236}">
                <a16:creationId xmlns:a16="http://schemas.microsoft.com/office/drawing/2014/main" id="{EC79B35C-52E9-57C4-03B0-64DCA9E8EE84}"/>
              </a:ext>
            </a:extLst>
          </p:cNvPr>
          <p:cNvGrpSpPr/>
          <p:nvPr/>
        </p:nvGrpSpPr>
        <p:grpSpPr>
          <a:xfrm rot="-1086716">
            <a:off x="568046" y="3165814"/>
            <a:ext cx="1443576" cy="1282788"/>
            <a:chOff x="4999900" y="1693875"/>
            <a:chExt cx="841025" cy="747350"/>
          </a:xfrm>
        </p:grpSpPr>
        <p:sp>
          <p:nvSpPr>
            <p:cNvPr id="4302" name="Google Shape;4302;p49">
              <a:extLst>
                <a:ext uri="{FF2B5EF4-FFF2-40B4-BE49-F238E27FC236}">
                  <a16:creationId xmlns:a16="http://schemas.microsoft.com/office/drawing/2014/main" id="{DFBB2EA5-4DA5-1359-BFD6-C2256C68DD90}"/>
                </a:ext>
              </a:extLst>
            </p:cNvPr>
            <p:cNvSpPr/>
            <p:nvPr/>
          </p:nvSpPr>
          <p:spPr>
            <a:xfrm>
              <a:off x="4999900" y="1968600"/>
              <a:ext cx="531575" cy="472625"/>
            </a:xfrm>
            <a:custGeom>
              <a:avLst/>
              <a:gdLst/>
              <a:ahLst/>
              <a:cxnLst/>
              <a:rect l="l" t="t" r="r" b="b"/>
              <a:pathLst>
                <a:path w="21263" h="18905" extrusionOk="0">
                  <a:moveTo>
                    <a:pt x="10148" y="0"/>
                  </a:moveTo>
                  <a:lnTo>
                    <a:pt x="1" y="18904"/>
                  </a:lnTo>
                  <a:lnTo>
                    <a:pt x="21263" y="15831"/>
                  </a:lnTo>
                  <a:lnTo>
                    <a:pt x="15705" y="7915"/>
                  </a:lnTo>
                  <a:lnTo>
                    <a:pt x="1014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3" name="Google Shape;4303;p49">
              <a:extLst>
                <a:ext uri="{FF2B5EF4-FFF2-40B4-BE49-F238E27FC236}">
                  <a16:creationId xmlns:a16="http://schemas.microsoft.com/office/drawing/2014/main" id="{506B1321-2774-0415-7847-36F4B43FB72A}"/>
                </a:ext>
              </a:extLst>
            </p:cNvPr>
            <p:cNvSpPr/>
            <p:nvPr/>
          </p:nvSpPr>
          <p:spPr>
            <a:xfrm>
              <a:off x="5123050" y="2081225"/>
              <a:ext cx="163175" cy="331575"/>
            </a:xfrm>
            <a:custGeom>
              <a:avLst/>
              <a:gdLst/>
              <a:ahLst/>
              <a:cxnLst/>
              <a:rect l="l" t="t" r="r" b="b"/>
              <a:pathLst>
                <a:path w="6527" h="13263" extrusionOk="0">
                  <a:moveTo>
                    <a:pt x="2780" y="0"/>
                  </a:moveTo>
                  <a:lnTo>
                    <a:pt x="1" y="5221"/>
                  </a:lnTo>
                  <a:lnTo>
                    <a:pt x="296" y="6484"/>
                  </a:lnTo>
                  <a:lnTo>
                    <a:pt x="506" y="7284"/>
                  </a:lnTo>
                  <a:lnTo>
                    <a:pt x="801" y="8168"/>
                  </a:lnTo>
                  <a:lnTo>
                    <a:pt x="1096" y="9010"/>
                  </a:lnTo>
                  <a:lnTo>
                    <a:pt x="1432" y="9894"/>
                  </a:lnTo>
                  <a:lnTo>
                    <a:pt x="2148" y="11578"/>
                  </a:lnTo>
                  <a:lnTo>
                    <a:pt x="2948" y="13262"/>
                  </a:lnTo>
                  <a:lnTo>
                    <a:pt x="6527" y="12757"/>
                  </a:lnTo>
                  <a:lnTo>
                    <a:pt x="5601" y="10820"/>
                  </a:lnTo>
                  <a:lnTo>
                    <a:pt x="4590" y="8589"/>
                  </a:lnTo>
                  <a:lnTo>
                    <a:pt x="4127" y="7410"/>
                  </a:lnTo>
                  <a:lnTo>
                    <a:pt x="3748" y="6273"/>
                  </a:lnTo>
                  <a:lnTo>
                    <a:pt x="3411" y="5137"/>
                  </a:lnTo>
                  <a:lnTo>
                    <a:pt x="3201" y="4042"/>
                  </a:lnTo>
                  <a:lnTo>
                    <a:pt x="2990" y="2947"/>
                  </a:lnTo>
                  <a:lnTo>
                    <a:pt x="2906" y="1937"/>
                  </a:lnTo>
                  <a:lnTo>
                    <a:pt x="2822" y="926"/>
                  </a:lnTo>
                  <a:lnTo>
                    <a:pt x="2780"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4" name="Google Shape;4304;p49">
              <a:extLst>
                <a:ext uri="{FF2B5EF4-FFF2-40B4-BE49-F238E27FC236}">
                  <a16:creationId xmlns:a16="http://schemas.microsoft.com/office/drawing/2014/main" id="{1CEC1A69-398A-8E35-7EEE-612214A9578C}"/>
                </a:ext>
              </a:extLst>
            </p:cNvPr>
            <p:cNvSpPr/>
            <p:nvPr/>
          </p:nvSpPr>
          <p:spPr>
            <a:xfrm>
              <a:off x="5243050" y="1968600"/>
              <a:ext cx="206325" cy="419975"/>
            </a:xfrm>
            <a:custGeom>
              <a:avLst/>
              <a:gdLst/>
              <a:ahLst/>
              <a:cxnLst/>
              <a:rect l="l" t="t" r="r" b="b"/>
              <a:pathLst>
                <a:path w="8253" h="16799" extrusionOk="0">
                  <a:moveTo>
                    <a:pt x="422" y="0"/>
                  </a:moveTo>
                  <a:lnTo>
                    <a:pt x="43" y="758"/>
                  </a:lnTo>
                  <a:lnTo>
                    <a:pt x="1" y="2232"/>
                  </a:lnTo>
                  <a:lnTo>
                    <a:pt x="43" y="2989"/>
                  </a:lnTo>
                  <a:lnTo>
                    <a:pt x="85" y="3831"/>
                  </a:lnTo>
                  <a:lnTo>
                    <a:pt x="169" y="4673"/>
                  </a:lnTo>
                  <a:lnTo>
                    <a:pt x="295" y="5558"/>
                  </a:lnTo>
                  <a:lnTo>
                    <a:pt x="464" y="6442"/>
                  </a:lnTo>
                  <a:lnTo>
                    <a:pt x="674" y="7368"/>
                  </a:lnTo>
                  <a:lnTo>
                    <a:pt x="1011" y="8547"/>
                  </a:lnTo>
                  <a:lnTo>
                    <a:pt x="1432" y="9810"/>
                  </a:lnTo>
                  <a:lnTo>
                    <a:pt x="1937" y="11073"/>
                  </a:lnTo>
                  <a:lnTo>
                    <a:pt x="2443" y="12336"/>
                  </a:lnTo>
                  <a:lnTo>
                    <a:pt x="3032" y="13557"/>
                  </a:lnTo>
                  <a:lnTo>
                    <a:pt x="3579" y="14736"/>
                  </a:lnTo>
                  <a:lnTo>
                    <a:pt x="4674" y="16799"/>
                  </a:lnTo>
                  <a:lnTo>
                    <a:pt x="8253" y="16294"/>
                  </a:lnTo>
                  <a:lnTo>
                    <a:pt x="7579" y="14989"/>
                  </a:lnTo>
                  <a:lnTo>
                    <a:pt x="6821" y="13431"/>
                  </a:lnTo>
                  <a:lnTo>
                    <a:pt x="5937" y="11578"/>
                  </a:lnTo>
                  <a:lnTo>
                    <a:pt x="4969" y="9473"/>
                  </a:lnTo>
                  <a:lnTo>
                    <a:pt x="4674" y="8799"/>
                  </a:lnTo>
                  <a:lnTo>
                    <a:pt x="4421" y="8126"/>
                  </a:lnTo>
                  <a:lnTo>
                    <a:pt x="4000" y="6821"/>
                  </a:lnTo>
                  <a:lnTo>
                    <a:pt x="3706" y="5558"/>
                  </a:lnTo>
                  <a:lnTo>
                    <a:pt x="3453" y="4295"/>
                  </a:lnTo>
                  <a:lnTo>
                    <a:pt x="422"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5" name="Google Shape;4305;p49">
              <a:extLst>
                <a:ext uri="{FF2B5EF4-FFF2-40B4-BE49-F238E27FC236}">
                  <a16:creationId xmlns:a16="http://schemas.microsoft.com/office/drawing/2014/main" id="{82A3D4A1-68FB-3EAC-E932-453845E981CC}"/>
                </a:ext>
              </a:extLst>
            </p:cNvPr>
            <p:cNvSpPr/>
            <p:nvPr/>
          </p:nvSpPr>
          <p:spPr>
            <a:xfrm>
              <a:off x="5022025" y="2295925"/>
              <a:ext cx="103175" cy="140025"/>
            </a:xfrm>
            <a:custGeom>
              <a:avLst/>
              <a:gdLst/>
              <a:ahLst/>
              <a:cxnLst/>
              <a:rect l="l" t="t" r="r" b="b"/>
              <a:pathLst>
                <a:path w="4127" h="5601" extrusionOk="0">
                  <a:moveTo>
                    <a:pt x="2232" y="1"/>
                  </a:moveTo>
                  <a:lnTo>
                    <a:pt x="0" y="4169"/>
                  </a:lnTo>
                  <a:lnTo>
                    <a:pt x="547" y="5601"/>
                  </a:lnTo>
                  <a:lnTo>
                    <a:pt x="4126" y="5095"/>
                  </a:lnTo>
                  <a:lnTo>
                    <a:pt x="3453" y="3622"/>
                  </a:lnTo>
                  <a:lnTo>
                    <a:pt x="3074" y="2695"/>
                  </a:lnTo>
                  <a:lnTo>
                    <a:pt x="2737" y="1769"/>
                  </a:lnTo>
                  <a:lnTo>
                    <a:pt x="2484" y="885"/>
                  </a:lnTo>
                  <a:lnTo>
                    <a:pt x="2232" y="1"/>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6" name="Google Shape;4306;p49">
              <a:extLst>
                <a:ext uri="{FF2B5EF4-FFF2-40B4-BE49-F238E27FC236}">
                  <a16:creationId xmlns:a16="http://schemas.microsoft.com/office/drawing/2014/main" id="{B180EEAD-92B1-8F5F-BCAC-BC6CC49FC8D6}"/>
                </a:ext>
              </a:extLst>
            </p:cNvPr>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F9F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7" name="Google Shape;4307;p49">
              <a:extLst>
                <a:ext uri="{FF2B5EF4-FFF2-40B4-BE49-F238E27FC236}">
                  <a16:creationId xmlns:a16="http://schemas.microsoft.com/office/drawing/2014/main" id="{7615E057-2A96-116C-0D17-6D7611D1810C}"/>
                </a:ext>
              </a:extLst>
            </p:cNvPr>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B5B5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8" name="Google Shape;4308;p49">
              <a:extLst>
                <a:ext uri="{FF2B5EF4-FFF2-40B4-BE49-F238E27FC236}">
                  <a16:creationId xmlns:a16="http://schemas.microsoft.com/office/drawing/2014/main" id="{970AD0DF-7457-2B45-D2EC-B28B8B6A35B1}"/>
                </a:ext>
              </a:extLst>
            </p:cNvPr>
            <p:cNvSpPr/>
            <p:nvPr/>
          </p:nvSpPr>
          <p:spPr>
            <a:xfrm>
              <a:off x="5243050" y="2018050"/>
              <a:ext cx="241075" cy="338950"/>
            </a:xfrm>
            <a:custGeom>
              <a:avLst/>
              <a:gdLst/>
              <a:ahLst/>
              <a:cxnLst/>
              <a:rect l="l" t="t" r="r" b="b"/>
              <a:pathLst>
                <a:path w="9643" h="13558" extrusionOk="0">
                  <a:moveTo>
                    <a:pt x="1" y="1"/>
                  </a:moveTo>
                  <a:lnTo>
                    <a:pt x="169" y="759"/>
                  </a:lnTo>
                  <a:lnTo>
                    <a:pt x="422" y="1559"/>
                  </a:lnTo>
                  <a:lnTo>
                    <a:pt x="758" y="2443"/>
                  </a:lnTo>
                  <a:lnTo>
                    <a:pt x="1179" y="3411"/>
                  </a:lnTo>
                  <a:lnTo>
                    <a:pt x="1685" y="4422"/>
                  </a:lnTo>
                  <a:lnTo>
                    <a:pt x="2232" y="5432"/>
                  </a:lnTo>
                  <a:lnTo>
                    <a:pt x="2906" y="6485"/>
                  </a:lnTo>
                  <a:lnTo>
                    <a:pt x="3621" y="7579"/>
                  </a:lnTo>
                  <a:lnTo>
                    <a:pt x="4379" y="8632"/>
                  </a:lnTo>
                  <a:lnTo>
                    <a:pt x="5179" y="9600"/>
                  </a:lnTo>
                  <a:lnTo>
                    <a:pt x="5937" y="10484"/>
                  </a:lnTo>
                  <a:lnTo>
                    <a:pt x="6695" y="11284"/>
                  </a:lnTo>
                  <a:lnTo>
                    <a:pt x="7453" y="12042"/>
                  </a:lnTo>
                  <a:lnTo>
                    <a:pt x="8169" y="12632"/>
                  </a:lnTo>
                  <a:lnTo>
                    <a:pt x="8884" y="13179"/>
                  </a:lnTo>
                  <a:lnTo>
                    <a:pt x="9516" y="13558"/>
                  </a:lnTo>
                  <a:lnTo>
                    <a:pt x="9600" y="13305"/>
                  </a:lnTo>
                  <a:lnTo>
                    <a:pt x="9642" y="13011"/>
                  </a:lnTo>
                  <a:lnTo>
                    <a:pt x="9642" y="12674"/>
                  </a:lnTo>
                  <a:lnTo>
                    <a:pt x="9600" y="12295"/>
                  </a:lnTo>
                  <a:lnTo>
                    <a:pt x="9558" y="11874"/>
                  </a:lnTo>
                  <a:lnTo>
                    <a:pt x="9432" y="11411"/>
                  </a:lnTo>
                  <a:lnTo>
                    <a:pt x="9095" y="10400"/>
                  </a:lnTo>
                  <a:lnTo>
                    <a:pt x="8632" y="9306"/>
                  </a:lnTo>
                  <a:lnTo>
                    <a:pt x="8042" y="8085"/>
                  </a:lnTo>
                  <a:lnTo>
                    <a:pt x="7326" y="6864"/>
                  </a:lnTo>
                  <a:lnTo>
                    <a:pt x="6484" y="5600"/>
                  </a:lnTo>
                  <a:lnTo>
                    <a:pt x="5558" y="4337"/>
                  </a:lnTo>
                  <a:lnTo>
                    <a:pt x="4632" y="3243"/>
                  </a:lnTo>
                  <a:lnTo>
                    <a:pt x="3748" y="2274"/>
                  </a:lnTo>
                  <a:lnTo>
                    <a:pt x="2864" y="1474"/>
                  </a:lnTo>
                  <a:lnTo>
                    <a:pt x="2022" y="801"/>
                  </a:lnTo>
                  <a:lnTo>
                    <a:pt x="1643" y="548"/>
                  </a:lnTo>
                  <a:lnTo>
                    <a:pt x="1264" y="338"/>
                  </a:lnTo>
                  <a:lnTo>
                    <a:pt x="927" y="169"/>
                  </a:lnTo>
                  <a:lnTo>
                    <a:pt x="590" y="43"/>
                  </a:lnTo>
                  <a:lnTo>
                    <a:pt x="295" y="1"/>
                  </a:lnTo>
                  <a:close/>
                </a:path>
              </a:pathLst>
            </a:custGeom>
            <a:solidFill>
              <a:srgbClr val="DCD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9" name="Google Shape;4309;p49">
              <a:extLst>
                <a:ext uri="{FF2B5EF4-FFF2-40B4-BE49-F238E27FC236}">
                  <a16:creationId xmlns:a16="http://schemas.microsoft.com/office/drawing/2014/main" id="{9C41A455-49FD-0F7F-73E3-4B40AAE7C001}"/>
                </a:ext>
              </a:extLst>
            </p:cNvPr>
            <p:cNvSpPr/>
            <p:nvPr/>
          </p:nvSpPr>
          <p:spPr>
            <a:xfrm>
              <a:off x="5272525" y="1693875"/>
              <a:ext cx="105275" cy="348425"/>
            </a:xfrm>
            <a:custGeom>
              <a:avLst/>
              <a:gdLst/>
              <a:ahLst/>
              <a:cxnLst/>
              <a:rect l="l" t="t" r="r" b="b"/>
              <a:pathLst>
                <a:path w="4211" h="13937" extrusionOk="0">
                  <a:moveTo>
                    <a:pt x="1432" y="0"/>
                  </a:moveTo>
                  <a:lnTo>
                    <a:pt x="1264" y="42"/>
                  </a:lnTo>
                  <a:lnTo>
                    <a:pt x="1221" y="85"/>
                  </a:lnTo>
                  <a:lnTo>
                    <a:pt x="1179" y="169"/>
                  </a:lnTo>
                  <a:lnTo>
                    <a:pt x="1221" y="211"/>
                  </a:lnTo>
                  <a:lnTo>
                    <a:pt x="1264" y="295"/>
                  </a:lnTo>
                  <a:lnTo>
                    <a:pt x="1558" y="716"/>
                  </a:lnTo>
                  <a:lnTo>
                    <a:pt x="1853" y="1137"/>
                  </a:lnTo>
                  <a:lnTo>
                    <a:pt x="2064" y="1558"/>
                  </a:lnTo>
                  <a:lnTo>
                    <a:pt x="2232" y="1979"/>
                  </a:lnTo>
                  <a:lnTo>
                    <a:pt x="2316" y="2442"/>
                  </a:lnTo>
                  <a:lnTo>
                    <a:pt x="2400" y="2905"/>
                  </a:lnTo>
                  <a:lnTo>
                    <a:pt x="2442" y="3411"/>
                  </a:lnTo>
                  <a:lnTo>
                    <a:pt x="2442" y="3916"/>
                  </a:lnTo>
                  <a:lnTo>
                    <a:pt x="2400" y="4253"/>
                  </a:lnTo>
                  <a:lnTo>
                    <a:pt x="2316" y="4590"/>
                  </a:lnTo>
                  <a:lnTo>
                    <a:pt x="2232" y="4926"/>
                  </a:lnTo>
                  <a:lnTo>
                    <a:pt x="2182" y="5042"/>
                  </a:lnTo>
                  <a:lnTo>
                    <a:pt x="2182" y="5042"/>
                  </a:lnTo>
                  <a:lnTo>
                    <a:pt x="2106" y="5011"/>
                  </a:lnTo>
                  <a:lnTo>
                    <a:pt x="1558" y="4884"/>
                  </a:lnTo>
                  <a:lnTo>
                    <a:pt x="1053" y="4842"/>
                  </a:lnTo>
                  <a:lnTo>
                    <a:pt x="800" y="4884"/>
                  </a:lnTo>
                  <a:lnTo>
                    <a:pt x="590" y="4926"/>
                  </a:lnTo>
                  <a:lnTo>
                    <a:pt x="379" y="5011"/>
                  </a:lnTo>
                  <a:lnTo>
                    <a:pt x="211" y="5137"/>
                  </a:lnTo>
                  <a:lnTo>
                    <a:pt x="85" y="5305"/>
                  </a:lnTo>
                  <a:lnTo>
                    <a:pt x="43" y="5516"/>
                  </a:lnTo>
                  <a:lnTo>
                    <a:pt x="0" y="5768"/>
                  </a:lnTo>
                  <a:lnTo>
                    <a:pt x="0" y="6021"/>
                  </a:lnTo>
                  <a:lnTo>
                    <a:pt x="43" y="6232"/>
                  </a:lnTo>
                  <a:lnTo>
                    <a:pt x="85" y="6400"/>
                  </a:lnTo>
                  <a:lnTo>
                    <a:pt x="211" y="6568"/>
                  </a:lnTo>
                  <a:lnTo>
                    <a:pt x="337" y="6695"/>
                  </a:lnTo>
                  <a:lnTo>
                    <a:pt x="506" y="6821"/>
                  </a:lnTo>
                  <a:lnTo>
                    <a:pt x="674" y="6905"/>
                  </a:lnTo>
                  <a:lnTo>
                    <a:pt x="1053" y="7074"/>
                  </a:lnTo>
                  <a:lnTo>
                    <a:pt x="1474" y="7116"/>
                  </a:lnTo>
                  <a:lnTo>
                    <a:pt x="1937" y="7074"/>
                  </a:lnTo>
                  <a:lnTo>
                    <a:pt x="2358" y="6947"/>
                  </a:lnTo>
                  <a:lnTo>
                    <a:pt x="2633" y="6797"/>
                  </a:lnTo>
                  <a:lnTo>
                    <a:pt x="2653" y="6863"/>
                  </a:lnTo>
                  <a:lnTo>
                    <a:pt x="2737" y="7284"/>
                  </a:lnTo>
                  <a:lnTo>
                    <a:pt x="2779" y="7789"/>
                  </a:lnTo>
                  <a:lnTo>
                    <a:pt x="2779" y="8252"/>
                  </a:lnTo>
                  <a:lnTo>
                    <a:pt x="2695" y="8800"/>
                  </a:lnTo>
                  <a:lnTo>
                    <a:pt x="2611" y="9305"/>
                  </a:lnTo>
                  <a:lnTo>
                    <a:pt x="2442" y="9810"/>
                  </a:lnTo>
                  <a:lnTo>
                    <a:pt x="2106" y="10863"/>
                  </a:lnTo>
                  <a:lnTo>
                    <a:pt x="1685" y="11831"/>
                  </a:lnTo>
                  <a:lnTo>
                    <a:pt x="1264" y="12715"/>
                  </a:lnTo>
                  <a:lnTo>
                    <a:pt x="927" y="13389"/>
                  </a:lnTo>
                  <a:lnTo>
                    <a:pt x="885" y="13473"/>
                  </a:lnTo>
                  <a:lnTo>
                    <a:pt x="885" y="13557"/>
                  </a:lnTo>
                  <a:lnTo>
                    <a:pt x="1011" y="13684"/>
                  </a:lnTo>
                  <a:lnTo>
                    <a:pt x="1221" y="13768"/>
                  </a:lnTo>
                  <a:lnTo>
                    <a:pt x="1432" y="13852"/>
                  </a:lnTo>
                  <a:lnTo>
                    <a:pt x="1727" y="13894"/>
                  </a:lnTo>
                  <a:lnTo>
                    <a:pt x="1979" y="13936"/>
                  </a:lnTo>
                  <a:lnTo>
                    <a:pt x="2190" y="13894"/>
                  </a:lnTo>
                  <a:lnTo>
                    <a:pt x="2232" y="13852"/>
                  </a:lnTo>
                  <a:lnTo>
                    <a:pt x="2316" y="13768"/>
                  </a:lnTo>
                  <a:lnTo>
                    <a:pt x="2737" y="12968"/>
                  </a:lnTo>
                  <a:lnTo>
                    <a:pt x="3200" y="11957"/>
                  </a:lnTo>
                  <a:lnTo>
                    <a:pt x="3663" y="10863"/>
                  </a:lnTo>
                  <a:lnTo>
                    <a:pt x="3832" y="10273"/>
                  </a:lnTo>
                  <a:lnTo>
                    <a:pt x="4000" y="9684"/>
                  </a:lnTo>
                  <a:lnTo>
                    <a:pt x="4127" y="9094"/>
                  </a:lnTo>
                  <a:lnTo>
                    <a:pt x="4211" y="8547"/>
                  </a:lnTo>
                  <a:lnTo>
                    <a:pt x="4211" y="7958"/>
                  </a:lnTo>
                  <a:lnTo>
                    <a:pt x="4211" y="7410"/>
                  </a:lnTo>
                  <a:lnTo>
                    <a:pt x="4084" y="6905"/>
                  </a:lnTo>
                  <a:lnTo>
                    <a:pt x="3916" y="6442"/>
                  </a:lnTo>
                  <a:lnTo>
                    <a:pt x="3663" y="5979"/>
                  </a:lnTo>
                  <a:lnTo>
                    <a:pt x="3543" y="5859"/>
                  </a:lnTo>
                  <a:lnTo>
                    <a:pt x="3663" y="5642"/>
                  </a:lnTo>
                  <a:lnTo>
                    <a:pt x="3832" y="5179"/>
                  </a:lnTo>
                  <a:lnTo>
                    <a:pt x="3916" y="4716"/>
                  </a:lnTo>
                  <a:lnTo>
                    <a:pt x="3958" y="4253"/>
                  </a:lnTo>
                  <a:lnTo>
                    <a:pt x="3958" y="3747"/>
                  </a:lnTo>
                  <a:lnTo>
                    <a:pt x="3874" y="3242"/>
                  </a:lnTo>
                  <a:lnTo>
                    <a:pt x="3790" y="2737"/>
                  </a:lnTo>
                  <a:lnTo>
                    <a:pt x="3621" y="2274"/>
                  </a:lnTo>
                  <a:lnTo>
                    <a:pt x="3453" y="1769"/>
                  </a:lnTo>
                  <a:lnTo>
                    <a:pt x="3242" y="1348"/>
                  </a:lnTo>
                  <a:lnTo>
                    <a:pt x="3032" y="927"/>
                  </a:lnTo>
                  <a:lnTo>
                    <a:pt x="2821" y="548"/>
                  </a:lnTo>
                  <a:lnTo>
                    <a:pt x="2569" y="211"/>
                  </a:lnTo>
                  <a:lnTo>
                    <a:pt x="2400" y="127"/>
                  </a:lnTo>
                  <a:lnTo>
                    <a:pt x="2190" y="42"/>
                  </a:lnTo>
                  <a:lnTo>
                    <a:pt x="1937"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0" name="Google Shape;4310;p49">
              <a:extLst>
                <a:ext uri="{FF2B5EF4-FFF2-40B4-BE49-F238E27FC236}">
                  <a16:creationId xmlns:a16="http://schemas.microsoft.com/office/drawing/2014/main" id="{FF2E980C-132A-8014-127B-9E39FC28CF84}"/>
                </a:ext>
              </a:extLst>
            </p:cNvPr>
            <p:cNvSpPr/>
            <p:nvPr/>
          </p:nvSpPr>
          <p:spPr>
            <a:xfrm>
              <a:off x="5375675" y="1737025"/>
              <a:ext cx="374750" cy="350525"/>
            </a:xfrm>
            <a:custGeom>
              <a:avLst/>
              <a:gdLst/>
              <a:ahLst/>
              <a:cxnLst/>
              <a:rect l="l" t="t" r="r" b="b"/>
              <a:pathLst>
                <a:path w="14990" h="14021" extrusionOk="0">
                  <a:moveTo>
                    <a:pt x="14063" y="1"/>
                  </a:moveTo>
                  <a:lnTo>
                    <a:pt x="13810" y="85"/>
                  </a:lnTo>
                  <a:lnTo>
                    <a:pt x="12547" y="632"/>
                  </a:lnTo>
                  <a:lnTo>
                    <a:pt x="11368" y="1222"/>
                  </a:lnTo>
                  <a:lnTo>
                    <a:pt x="10779" y="1516"/>
                  </a:lnTo>
                  <a:lnTo>
                    <a:pt x="10189" y="1853"/>
                  </a:lnTo>
                  <a:lnTo>
                    <a:pt x="9642" y="2232"/>
                  </a:lnTo>
                  <a:lnTo>
                    <a:pt x="9137" y="2611"/>
                  </a:lnTo>
                  <a:lnTo>
                    <a:pt x="8632" y="3032"/>
                  </a:lnTo>
                  <a:lnTo>
                    <a:pt x="8168" y="3495"/>
                  </a:lnTo>
                  <a:lnTo>
                    <a:pt x="7747" y="3958"/>
                  </a:lnTo>
                  <a:lnTo>
                    <a:pt x="7368" y="4463"/>
                  </a:lnTo>
                  <a:lnTo>
                    <a:pt x="7206" y="4728"/>
                  </a:lnTo>
                  <a:lnTo>
                    <a:pt x="7206" y="4728"/>
                  </a:lnTo>
                  <a:lnTo>
                    <a:pt x="7158" y="4716"/>
                  </a:lnTo>
                  <a:lnTo>
                    <a:pt x="6779" y="4674"/>
                  </a:lnTo>
                  <a:lnTo>
                    <a:pt x="6400" y="4632"/>
                  </a:lnTo>
                  <a:lnTo>
                    <a:pt x="6105" y="4632"/>
                  </a:lnTo>
                  <a:lnTo>
                    <a:pt x="5769" y="4674"/>
                  </a:lnTo>
                  <a:lnTo>
                    <a:pt x="5474" y="4758"/>
                  </a:lnTo>
                  <a:lnTo>
                    <a:pt x="5221" y="4842"/>
                  </a:lnTo>
                  <a:lnTo>
                    <a:pt x="4927" y="4969"/>
                  </a:lnTo>
                  <a:lnTo>
                    <a:pt x="4674" y="5137"/>
                  </a:lnTo>
                  <a:lnTo>
                    <a:pt x="4169" y="5474"/>
                  </a:lnTo>
                  <a:lnTo>
                    <a:pt x="3663" y="5937"/>
                  </a:lnTo>
                  <a:lnTo>
                    <a:pt x="3242" y="6442"/>
                  </a:lnTo>
                  <a:lnTo>
                    <a:pt x="2821" y="7032"/>
                  </a:lnTo>
                  <a:lnTo>
                    <a:pt x="2442" y="7663"/>
                  </a:lnTo>
                  <a:lnTo>
                    <a:pt x="2064" y="8337"/>
                  </a:lnTo>
                  <a:lnTo>
                    <a:pt x="1727" y="9010"/>
                  </a:lnTo>
                  <a:lnTo>
                    <a:pt x="1390" y="9726"/>
                  </a:lnTo>
                  <a:lnTo>
                    <a:pt x="843" y="11073"/>
                  </a:lnTo>
                  <a:lnTo>
                    <a:pt x="1" y="13389"/>
                  </a:lnTo>
                  <a:lnTo>
                    <a:pt x="1" y="13515"/>
                  </a:lnTo>
                  <a:lnTo>
                    <a:pt x="1" y="13600"/>
                  </a:lnTo>
                  <a:lnTo>
                    <a:pt x="43" y="13684"/>
                  </a:lnTo>
                  <a:lnTo>
                    <a:pt x="127" y="13768"/>
                  </a:lnTo>
                  <a:lnTo>
                    <a:pt x="337" y="13936"/>
                  </a:lnTo>
                  <a:lnTo>
                    <a:pt x="590" y="13979"/>
                  </a:lnTo>
                  <a:lnTo>
                    <a:pt x="843" y="14021"/>
                  </a:lnTo>
                  <a:lnTo>
                    <a:pt x="1137" y="13979"/>
                  </a:lnTo>
                  <a:lnTo>
                    <a:pt x="1222" y="13894"/>
                  </a:lnTo>
                  <a:lnTo>
                    <a:pt x="1348" y="13852"/>
                  </a:lnTo>
                  <a:lnTo>
                    <a:pt x="1432" y="13768"/>
                  </a:lnTo>
                  <a:lnTo>
                    <a:pt x="1474" y="13642"/>
                  </a:lnTo>
                  <a:lnTo>
                    <a:pt x="1895" y="12547"/>
                  </a:lnTo>
                  <a:lnTo>
                    <a:pt x="2358" y="11495"/>
                  </a:lnTo>
                  <a:lnTo>
                    <a:pt x="2864" y="10442"/>
                  </a:lnTo>
                  <a:lnTo>
                    <a:pt x="3369" y="9389"/>
                  </a:lnTo>
                  <a:lnTo>
                    <a:pt x="3579" y="8968"/>
                  </a:lnTo>
                  <a:lnTo>
                    <a:pt x="4042" y="8295"/>
                  </a:lnTo>
                  <a:lnTo>
                    <a:pt x="4632" y="7453"/>
                  </a:lnTo>
                  <a:lnTo>
                    <a:pt x="4927" y="6990"/>
                  </a:lnTo>
                  <a:lnTo>
                    <a:pt x="5305" y="6611"/>
                  </a:lnTo>
                  <a:lnTo>
                    <a:pt x="5642" y="6232"/>
                  </a:lnTo>
                  <a:lnTo>
                    <a:pt x="6021" y="5895"/>
                  </a:lnTo>
                  <a:lnTo>
                    <a:pt x="6358" y="5684"/>
                  </a:lnTo>
                  <a:lnTo>
                    <a:pt x="6695" y="5558"/>
                  </a:lnTo>
                  <a:lnTo>
                    <a:pt x="6787" y="5535"/>
                  </a:lnTo>
                  <a:lnTo>
                    <a:pt x="6787" y="5535"/>
                  </a:lnTo>
                  <a:lnTo>
                    <a:pt x="6737" y="5642"/>
                  </a:lnTo>
                  <a:lnTo>
                    <a:pt x="6484" y="6274"/>
                  </a:lnTo>
                  <a:lnTo>
                    <a:pt x="6274" y="6947"/>
                  </a:lnTo>
                  <a:lnTo>
                    <a:pt x="6232" y="7242"/>
                  </a:lnTo>
                  <a:lnTo>
                    <a:pt x="6232" y="7495"/>
                  </a:lnTo>
                  <a:lnTo>
                    <a:pt x="6316" y="7705"/>
                  </a:lnTo>
                  <a:lnTo>
                    <a:pt x="6442" y="7916"/>
                  </a:lnTo>
                  <a:lnTo>
                    <a:pt x="6611" y="8084"/>
                  </a:lnTo>
                  <a:lnTo>
                    <a:pt x="6821" y="8168"/>
                  </a:lnTo>
                  <a:lnTo>
                    <a:pt x="7032" y="8253"/>
                  </a:lnTo>
                  <a:lnTo>
                    <a:pt x="7284" y="8337"/>
                  </a:lnTo>
                  <a:lnTo>
                    <a:pt x="7832" y="8337"/>
                  </a:lnTo>
                  <a:lnTo>
                    <a:pt x="8084" y="8295"/>
                  </a:lnTo>
                  <a:lnTo>
                    <a:pt x="8337" y="8211"/>
                  </a:lnTo>
                  <a:lnTo>
                    <a:pt x="8589" y="8126"/>
                  </a:lnTo>
                  <a:lnTo>
                    <a:pt x="8800" y="7958"/>
                  </a:lnTo>
                  <a:lnTo>
                    <a:pt x="8968" y="7789"/>
                  </a:lnTo>
                  <a:lnTo>
                    <a:pt x="9137" y="7621"/>
                  </a:lnTo>
                  <a:lnTo>
                    <a:pt x="9347" y="7200"/>
                  </a:lnTo>
                  <a:lnTo>
                    <a:pt x="9432" y="6821"/>
                  </a:lnTo>
                  <a:lnTo>
                    <a:pt x="9474" y="6484"/>
                  </a:lnTo>
                  <a:lnTo>
                    <a:pt x="9389" y="6148"/>
                  </a:lnTo>
                  <a:lnTo>
                    <a:pt x="9263" y="5895"/>
                  </a:lnTo>
                  <a:lnTo>
                    <a:pt x="9095" y="5642"/>
                  </a:lnTo>
                  <a:lnTo>
                    <a:pt x="8842" y="5390"/>
                  </a:lnTo>
                  <a:lnTo>
                    <a:pt x="8547" y="5179"/>
                  </a:lnTo>
                  <a:lnTo>
                    <a:pt x="8499" y="5155"/>
                  </a:lnTo>
                  <a:lnTo>
                    <a:pt x="8499" y="5155"/>
                  </a:lnTo>
                  <a:lnTo>
                    <a:pt x="8589" y="5011"/>
                  </a:lnTo>
                  <a:lnTo>
                    <a:pt x="8842" y="4674"/>
                  </a:lnTo>
                  <a:lnTo>
                    <a:pt x="9137" y="4379"/>
                  </a:lnTo>
                  <a:lnTo>
                    <a:pt x="9726" y="3790"/>
                  </a:lnTo>
                  <a:lnTo>
                    <a:pt x="10316" y="3242"/>
                  </a:lnTo>
                  <a:lnTo>
                    <a:pt x="10821" y="2864"/>
                  </a:lnTo>
                  <a:lnTo>
                    <a:pt x="11326" y="2527"/>
                  </a:lnTo>
                  <a:lnTo>
                    <a:pt x="11873" y="2232"/>
                  </a:lnTo>
                  <a:lnTo>
                    <a:pt x="12421" y="1937"/>
                  </a:lnTo>
                  <a:lnTo>
                    <a:pt x="13600" y="1432"/>
                  </a:lnTo>
                  <a:lnTo>
                    <a:pt x="14736" y="969"/>
                  </a:lnTo>
                  <a:lnTo>
                    <a:pt x="14863" y="885"/>
                  </a:lnTo>
                  <a:lnTo>
                    <a:pt x="14947" y="801"/>
                  </a:lnTo>
                  <a:lnTo>
                    <a:pt x="14989" y="716"/>
                  </a:lnTo>
                  <a:lnTo>
                    <a:pt x="14989" y="632"/>
                  </a:lnTo>
                  <a:lnTo>
                    <a:pt x="14989" y="548"/>
                  </a:lnTo>
                  <a:lnTo>
                    <a:pt x="14947" y="464"/>
                  </a:lnTo>
                  <a:lnTo>
                    <a:pt x="14779" y="295"/>
                  </a:lnTo>
                  <a:lnTo>
                    <a:pt x="14568" y="127"/>
                  </a:lnTo>
                  <a:lnTo>
                    <a:pt x="14315" y="43"/>
                  </a:lnTo>
                  <a:lnTo>
                    <a:pt x="14063"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1" name="Google Shape;4311;p49">
              <a:extLst>
                <a:ext uri="{FF2B5EF4-FFF2-40B4-BE49-F238E27FC236}">
                  <a16:creationId xmlns:a16="http://schemas.microsoft.com/office/drawing/2014/main" id="{E8A7C941-C1AF-DFD6-7049-6F9FE6770BB4}"/>
                </a:ext>
              </a:extLst>
            </p:cNvPr>
            <p:cNvSpPr/>
            <p:nvPr/>
          </p:nvSpPr>
          <p:spPr>
            <a:xfrm>
              <a:off x="5438825" y="2019100"/>
              <a:ext cx="402100" cy="130550"/>
            </a:xfrm>
            <a:custGeom>
              <a:avLst/>
              <a:gdLst/>
              <a:ahLst/>
              <a:cxnLst/>
              <a:rect l="l" t="t" r="r" b="b"/>
              <a:pathLst>
                <a:path w="16084" h="5222" extrusionOk="0">
                  <a:moveTo>
                    <a:pt x="8421" y="1"/>
                  </a:moveTo>
                  <a:lnTo>
                    <a:pt x="8295" y="43"/>
                  </a:lnTo>
                  <a:lnTo>
                    <a:pt x="8211" y="127"/>
                  </a:lnTo>
                  <a:lnTo>
                    <a:pt x="7958" y="338"/>
                  </a:lnTo>
                  <a:lnTo>
                    <a:pt x="7790" y="548"/>
                  </a:lnTo>
                  <a:lnTo>
                    <a:pt x="7705" y="759"/>
                  </a:lnTo>
                  <a:lnTo>
                    <a:pt x="7663" y="969"/>
                  </a:lnTo>
                  <a:lnTo>
                    <a:pt x="7663" y="1138"/>
                  </a:lnTo>
                  <a:lnTo>
                    <a:pt x="7705" y="1348"/>
                  </a:lnTo>
                  <a:lnTo>
                    <a:pt x="7832" y="1559"/>
                  </a:lnTo>
                  <a:lnTo>
                    <a:pt x="7958" y="1727"/>
                  </a:lnTo>
                  <a:lnTo>
                    <a:pt x="8295" y="2064"/>
                  </a:lnTo>
                  <a:lnTo>
                    <a:pt x="8629" y="2277"/>
                  </a:lnTo>
                  <a:lnTo>
                    <a:pt x="8629" y="2277"/>
                  </a:lnTo>
                  <a:lnTo>
                    <a:pt x="8548" y="2359"/>
                  </a:lnTo>
                  <a:lnTo>
                    <a:pt x="8295" y="2611"/>
                  </a:lnTo>
                  <a:lnTo>
                    <a:pt x="7663" y="3117"/>
                  </a:lnTo>
                  <a:lnTo>
                    <a:pt x="6990" y="3538"/>
                  </a:lnTo>
                  <a:lnTo>
                    <a:pt x="6442" y="3832"/>
                  </a:lnTo>
                  <a:lnTo>
                    <a:pt x="6063" y="4001"/>
                  </a:lnTo>
                  <a:lnTo>
                    <a:pt x="5432" y="4169"/>
                  </a:lnTo>
                  <a:lnTo>
                    <a:pt x="4800" y="4338"/>
                  </a:lnTo>
                  <a:lnTo>
                    <a:pt x="4169" y="4422"/>
                  </a:lnTo>
                  <a:lnTo>
                    <a:pt x="3495" y="4506"/>
                  </a:lnTo>
                  <a:lnTo>
                    <a:pt x="2864" y="4506"/>
                  </a:lnTo>
                  <a:lnTo>
                    <a:pt x="2232" y="4464"/>
                  </a:lnTo>
                  <a:lnTo>
                    <a:pt x="1601" y="4338"/>
                  </a:lnTo>
                  <a:lnTo>
                    <a:pt x="927" y="4211"/>
                  </a:lnTo>
                  <a:lnTo>
                    <a:pt x="716" y="4169"/>
                  </a:lnTo>
                  <a:lnTo>
                    <a:pt x="464" y="4169"/>
                  </a:lnTo>
                  <a:lnTo>
                    <a:pt x="253" y="4253"/>
                  </a:lnTo>
                  <a:lnTo>
                    <a:pt x="85" y="4338"/>
                  </a:lnTo>
                  <a:lnTo>
                    <a:pt x="1" y="4422"/>
                  </a:lnTo>
                  <a:lnTo>
                    <a:pt x="1" y="4506"/>
                  </a:lnTo>
                  <a:lnTo>
                    <a:pt x="43" y="4548"/>
                  </a:lnTo>
                  <a:lnTo>
                    <a:pt x="169" y="4674"/>
                  </a:lnTo>
                  <a:lnTo>
                    <a:pt x="464" y="4801"/>
                  </a:lnTo>
                  <a:lnTo>
                    <a:pt x="1348" y="5011"/>
                  </a:lnTo>
                  <a:lnTo>
                    <a:pt x="2274" y="5137"/>
                  </a:lnTo>
                  <a:lnTo>
                    <a:pt x="3243" y="5222"/>
                  </a:lnTo>
                  <a:lnTo>
                    <a:pt x="4169" y="5222"/>
                  </a:lnTo>
                  <a:lnTo>
                    <a:pt x="5137" y="5137"/>
                  </a:lnTo>
                  <a:lnTo>
                    <a:pt x="6063" y="4969"/>
                  </a:lnTo>
                  <a:lnTo>
                    <a:pt x="6990" y="4674"/>
                  </a:lnTo>
                  <a:lnTo>
                    <a:pt x="7832" y="4338"/>
                  </a:lnTo>
                  <a:lnTo>
                    <a:pt x="8169" y="4169"/>
                  </a:lnTo>
                  <a:lnTo>
                    <a:pt x="8463" y="4001"/>
                  </a:lnTo>
                  <a:lnTo>
                    <a:pt x="8800" y="3790"/>
                  </a:lnTo>
                  <a:lnTo>
                    <a:pt x="9095" y="3538"/>
                  </a:lnTo>
                  <a:lnTo>
                    <a:pt x="9390" y="3285"/>
                  </a:lnTo>
                  <a:lnTo>
                    <a:pt x="9642" y="2990"/>
                  </a:lnTo>
                  <a:lnTo>
                    <a:pt x="9747" y="2868"/>
                  </a:lnTo>
                  <a:lnTo>
                    <a:pt x="9747" y="2868"/>
                  </a:lnTo>
                  <a:lnTo>
                    <a:pt x="10021" y="2990"/>
                  </a:lnTo>
                  <a:lnTo>
                    <a:pt x="10400" y="3074"/>
                  </a:lnTo>
                  <a:lnTo>
                    <a:pt x="10779" y="3159"/>
                  </a:lnTo>
                  <a:lnTo>
                    <a:pt x="11158" y="3243"/>
                  </a:lnTo>
                  <a:lnTo>
                    <a:pt x="11958" y="3285"/>
                  </a:lnTo>
                  <a:lnTo>
                    <a:pt x="12716" y="3243"/>
                  </a:lnTo>
                  <a:lnTo>
                    <a:pt x="13516" y="3159"/>
                  </a:lnTo>
                  <a:lnTo>
                    <a:pt x="14316" y="3032"/>
                  </a:lnTo>
                  <a:lnTo>
                    <a:pt x="15831" y="2696"/>
                  </a:lnTo>
                  <a:lnTo>
                    <a:pt x="15958" y="2653"/>
                  </a:lnTo>
                  <a:lnTo>
                    <a:pt x="16042" y="2611"/>
                  </a:lnTo>
                  <a:lnTo>
                    <a:pt x="16084" y="2527"/>
                  </a:lnTo>
                  <a:lnTo>
                    <a:pt x="16084" y="2485"/>
                  </a:lnTo>
                  <a:lnTo>
                    <a:pt x="16000" y="2359"/>
                  </a:lnTo>
                  <a:lnTo>
                    <a:pt x="15789" y="2232"/>
                  </a:lnTo>
                  <a:lnTo>
                    <a:pt x="15579" y="2148"/>
                  </a:lnTo>
                  <a:lnTo>
                    <a:pt x="15326" y="2064"/>
                  </a:lnTo>
                  <a:lnTo>
                    <a:pt x="15073" y="2022"/>
                  </a:lnTo>
                  <a:lnTo>
                    <a:pt x="14863" y="2022"/>
                  </a:lnTo>
                  <a:lnTo>
                    <a:pt x="14105" y="2232"/>
                  </a:lnTo>
                  <a:lnTo>
                    <a:pt x="13474" y="2401"/>
                  </a:lnTo>
                  <a:lnTo>
                    <a:pt x="13137" y="2485"/>
                  </a:lnTo>
                  <a:lnTo>
                    <a:pt x="12505" y="2485"/>
                  </a:lnTo>
                  <a:lnTo>
                    <a:pt x="12210" y="2443"/>
                  </a:lnTo>
                  <a:lnTo>
                    <a:pt x="11916" y="2401"/>
                  </a:lnTo>
                  <a:lnTo>
                    <a:pt x="11621" y="2317"/>
                  </a:lnTo>
                  <a:lnTo>
                    <a:pt x="11326" y="2190"/>
                  </a:lnTo>
                  <a:lnTo>
                    <a:pt x="11032" y="2064"/>
                  </a:lnTo>
                  <a:lnTo>
                    <a:pt x="10737" y="1896"/>
                  </a:lnTo>
                  <a:lnTo>
                    <a:pt x="10484" y="1727"/>
                  </a:lnTo>
                  <a:lnTo>
                    <a:pt x="10309" y="1565"/>
                  </a:lnTo>
                  <a:lnTo>
                    <a:pt x="10316" y="1517"/>
                  </a:lnTo>
                  <a:lnTo>
                    <a:pt x="10274" y="1222"/>
                  </a:lnTo>
                  <a:lnTo>
                    <a:pt x="10147" y="927"/>
                  </a:lnTo>
                  <a:lnTo>
                    <a:pt x="9937" y="633"/>
                  </a:lnTo>
                  <a:lnTo>
                    <a:pt x="9600" y="380"/>
                  </a:lnTo>
                  <a:lnTo>
                    <a:pt x="9221" y="169"/>
                  </a:lnTo>
                  <a:lnTo>
                    <a:pt x="8969" y="85"/>
                  </a:lnTo>
                  <a:lnTo>
                    <a:pt x="8716"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2" name="Google Shape;4312;p49">
              <a:extLst>
                <a:ext uri="{FF2B5EF4-FFF2-40B4-BE49-F238E27FC236}">
                  <a16:creationId xmlns:a16="http://schemas.microsoft.com/office/drawing/2014/main" id="{4D81CC17-8CDD-360F-30CB-DFE5A31405ED}"/>
                </a:ext>
              </a:extLst>
            </p:cNvPr>
            <p:cNvSpPr/>
            <p:nvPr/>
          </p:nvSpPr>
          <p:spPr>
            <a:xfrm>
              <a:off x="5530400" y="2169625"/>
              <a:ext cx="298950" cy="129500"/>
            </a:xfrm>
            <a:custGeom>
              <a:avLst/>
              <a:gdLst/>
              <a:ahLst/>
              <a:cxnLst/>
              <a:rect l="l" t="t" r="r" b="b"/>
              <a:pathLst>
                <a:path w="11958" h="5180" extrusionOk="0">
                  <a:moveTo>
                    <a:pt x="3032" y="1"/>
                  </a:moveTo>
                  <a:lnTo>
                    <a:pt x="2527" y="43"/>
                  </a:lnTo>
                  <a:lnTo>
                    <a:pt x="2064" y="85"/>
                  </a:lnTo>
                  <a:lnTo>
                    <a:pt x="1643" y="211"/>
                  </a:lnTo>
                  <a:lnTo>
                    <a:pt x="1179" y="337"/>
                  </a:lnTo>
                  <a:lnTo>
                    <a:pt x="758" y="506"/>
                  </a:lnTo>
                  <a:lnTo>
                    <a:pt x="380" y="674"/>
                  </a:lnTo>
                  <a:lnTo>
                    <a:pt x="43" y="927"/>
                  </a:lnTo>
                  <a:lnTo>
                    <a:pt x="1" y="969"/>
                  </a:lnTo>
                  <a:lnTo>
                    <a:pt x="1" y="1011"/>
                  </a:lnTo>
                  <a:lnTo>
                    <a:pt x="85" y="1095"/>
                  </a:lnTo>
                  <a:lnTo>
                    <a:pt x="253" y="1222"/>
                  </a:lnTo>
                  <a:lnTo>
                    <a:pt x="464" y="1306"/>
                  </a:lnTo>
                  <a:lnTo>
                    <a:pt x="716" y="1348"/>
                  </a:lnTo>
                  <a:lnTo>
                    <a:pt x="1011" y="1390"/>
                  </a:lnTo>
                  <a:lnTo>
                    <a:pt x="1222" y="1390"/>
                  </a:lnTo>
                  <a:lnTo>
                    <a:pt x="1390" y="1306"/>
                  </a:lnTo>
                  <a:lnTo>
                    <a:pt x="1811" y="1095"/>
                  </a:lnTo>
                  <a:lnTo>
                    <a:pt x="2190" y="927"/>
                  </a:lnTo>
                  <a:lnTo>
                    <a:pt x="2611" y="843"/>
                  </a:lnTo>
                  <a:lnTo>
                    <a:pt x="3032" y="758"/>
                  </a:lnTo>
                  <a:lnTo>
                    <a:pt x="3411" y="716"/>
                  </a:lnTo>
                  <a:lnTo>
                    <a:pt x="3832" y="716"/>
                  </a:lnTo>
                  <a:lnTo>
                    <a:pt x="4253" y="758"/>
                  </a:lnTo>
                  <a:lnTo>
                    <a:pt x="4674" y="843"/>
                  </a:lnTo>
                  <a:lnTo>
                    <a:pt x="5306" y="1095"/>
                  </a:lnTo>
                  <a:lnTo>
                    <a:pt x="5811" y="1348"/>
                  </a:lnTo>
                  <a:lnTo>
                    <a:pt x="6190" y="1601"/>
                  </a:lnTo>
                  <a:lnTo>
                    <a:pt x="6316" y="1727"/>
                  </a:lnTo>
                  <a:lnTo>
                    <a:pt x="6442" y="1895"/>
                  </a:lnTo>
                  <a:lnTo>
                    <a:pt x="6527" y="2022"/>
                  </a:lnTo>
                  <a:lnTo>
                    <a:pt x="6533" y="2046"/>
                  </a:lnTo>
                  <a:lnTo>
                    <a:pt x="6533" y="2046"/>
                  </a:lnTo>
                  <a:lnTo>
                    <a:pt x="6442" y="2064"/>
                  </a:lnTo>
                  <a:lnTo>
                    <a:pt x="6232" y="2148"/>
                  </a:lnTo>
                  <a:lnTo>
                    <a:pt x="6021" y="2274"/>
                  </a:lnTo>
                  <a:lnTo>
                    <a:pt x="5811" y="2358"/>
                  </a:lnTo>
                  <a:lnTo>
                    <a:pt x="5642" y="2527"/>
                  </a:lnTo>
                  <a:lnTo>
                    <a:pt x="5432" y="2737"/>
                  </a:lnTo>
                  <a:lnTo>
                    <a:pt x="5306" y="2948"/>
                  </a:lnTo>
                  <a:lnTo>
                    <a:pt x="5137" y="3200"/>
                  </a:lnTo>
                  <a:lnTo>
                    <a:pt x="5137" y="3285"/>
                  </a:lnTo>
                  <a:lnTo>
                    <a:pt x="5137" y="3369"/>
                  </a:lnTo>
                  <a:lnTo>
                    <a:pt x="5179" y="3411"/>
                  </a:lnTo>
                  <a:lnTo>
                    <a:pt x="5263" y="3495"/>
                  </a:lnTo>
                  <a:lnTo>
                    <a:pt x="5432" y="3579"/>
                  </a:lnTo>
                  <a:lnTo>
                    <a:pt x="5600" y="3621"/>
                  </a:lnTo>
                  <a:lnTo>
                    <a:pt x="5937" y="3706"/>
                  </a:lnTo>
                  <a:lnTo>
                    <a:pt x="6611" y="3706"/>
                  </a:lnTo>
                  <a:lnTo>
                    <a:pt x="6905" y="3621"/>
                  </a:lnTo>
                  <a:lnTo>
                    <a:pt x="7158" y="3495"/>
                  </a:lnTo>
                  <a:lnTo>
                    <a:pt x="7411" y="3369"/>
                  </a:lnTo>
                  <a:lnTo>
                    <a:pt x="7621" y="3158"/>
                  </a:lnTo>
                  <a:lnTo>
                    <a:pt x="7790" y="2990"/>
                  </a:lnTo>
                  <a:lnTo>
                    <a:pt x="7828" y="2875"/>
                  </a:lnTo>
                  <a:lnTo>
                    <a:pt x="8042" y="2906"/>
                  </a:lnTo>
                  <a:lnTo>
                    <a:pt x="8337" y="3032"/>
                  </a:lnTo>
                  <a:lnTo>
                    <a:pt x="8632" y="3158"/>
                  </a:lnTo>
                  <a:lnTo>
                    <a:pt x="8926" y="3369"/>
                  </a:lnTo>
                  <a:lnTo>
                    <a:pt x="9221" y="3579"/>
                  </a:lnTo>
                  <a:lnTo>
                    <a:pt x="9768" y="4042"/>
                  </a:lnTo>
                  <a:lnTo>
                    <a:pt x="10232" y="4506"/>
                  </a:lnTo>
                  <a:lnTo>
                    <a:pt x="10568" y="4927"/>
                  </a:lnTo>
                  <a:lnTo>
                    <a:pt x="10737" y="5053"/>
                  </a:lnTo>
                  <a:lnTo>
                    <a:pt x="10947" y="5095"/>
                  </a:lnTo>
                  <a:lnTo>
                    <a:pt x="11200" y="5179"/>
                  </a:lnTo>
                  <a:lnTo>
                    <a:pt x="11495" y="5179"/>
                  </a:lnTo>
                  <a:lnTo>
                    <a:pt x="11705" y="5137"/>
                  </a:lnTo>
                  <a:lnTo>
                    <a:pt x="11874" y="5095"/>
                  </a:lnTo>
                  <a:lnTo>
                    <a:pt x="11958" y="5053"/>
                  </a:lnTo>
                  <a:lnTo>
                    <a:pt x="11958" y="4969"/>
                  </a:lnTo>
                  <a:lnTo>
                    <a:pt x="11958" y="4927"/>
                  </a:lnTo>
                  <a:lnTo>
                    <a:pt x="11916" y="4842"/>
                  </a:lnTo>
                  <a:lnTo>
                    <a:pt x="11621" y="4548"/>
                  </a:lnTo>
                  <a:lnTo>
                    <a:pt x="11326" y="4211"/>
                  </a:lnTo>
                  <a:lnTo>
                    <a:pt x="10947" y="3874"/>
                  </a:lnTo>
                  <a:lnTo>
                    <a:pt x="10526" y="3537"/>
                  </a:lnTo>
                  <a:lnTo>
                    <a:pt x="10105" y="3200"/>
                  </a:lnTo>
                  <a:lnTo>
                    <a:pt x="9600" y="2906"/>
                  </a:lnTo>
                  <a:lnTo>
                    <a:pt x="9137" y="2611"/>
                  </a:lnTo>
                  <a:lnTo>
                    <a:pt x="8632" y="2400"/>
                  </a:lnTo>
                  <a:lnTo>
                    <a:pt x="8126" y="2190"/>
                  </a:lnTo>
                  <a:lnTo>
                    <a:pt x="7936" y="2142"/>
                  </a:lnTo>
                  <a:lnTo>
                    <a:pt x="7936" y="2142"/>
                  </a:lnTo>
                  <a:lnTo>
                    <a:pt x="7916" y="2022"/>
                  </a:lnTo>
                  <a:lnTo>
                    <a:pt x="7790" y="1727"/>
                  </a:lnTo>
                  <a:lnTo>
                    <a:pt x="7621" y="1474"/>
                  </a:lnTo>
                  <a:lnTo>
                    <a:pt x="7369" y="1222"/>
                  </a:lnTo>
                  <a:lnTo>
                    <a:pt x="7032" y="969"/>
                  </a:lnTo>
                  <a:lnTo>
                    <a:pt x="6653" y="758"/>
                  </a:lnTo>
                  <a:lnTo>
                    <a:pt x="6232" y="590"/>
                  </a:lnTo>
                  <a:lnTo>
                    <a:pt x="5811" y="422"/>
                  </a:lnTo>
                  <a:lnTo>
                    <a:pt x="5390" y="295"/>
                  </a:lnTo>
                  <a:lnTo>
                    <a:pt x="4927" y="169"/>
                  </a:lnTo>
                  <a:lnTo>
                    <a:pt x="4463" y="85"/>
                  </a:lnTo>
                  <a:lnTo>
                    <a:pt x="3958" y="43"/>
                  </a:lnTo>
                  <a:lnTo>
                    <a:pt x="349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3" name="Google Shape;4313;p49">
              <a:extLst>
                <a:ext uri="{FF2B5EF4-FFF2-40B4-BE49-F238E27FC236}">
                  <a16:creationId xmlns:a16="http://schemas.microsoft.com/office/drawing/2014/main" id="{6CB1352F-C45F-421C-E35C-A331B1DD1FCC}"/>
                </a:ext>
              </a:extLst>
            </p:cNvPr>
            <p:cNvSpPr/>
            <p:nvPr/>
          </p:nvSpPr>
          <p:spPr>
            <a:xfrm>
              <a:off x="5521975" y="2268575"/>
              <a:ext cx="197925" cy="126325"/>
            </a:xfrm>
            <a:custGeom>
              <a:avLst/>
              <a:gdLst/>
              <a:ahLst/>
              <a:cxnLst/>
              <a:rect l="l" t="t" r="r" b="b"/>
              <a:pathLst>
                <a:path w="7917" h="5053" extrusionOk="0">
                  <a:moveTo>
                    <a:pt x="422" y="0"/>
                  </a:moveTo>
                  <a:lnTo>
                    <a:pt x="211" y="42"/>
                  </a:lnTo>
                  <a:lnTo>
                    <a:pt x="43" y="169"/>
                  </a:lnTo>
                  <a:lnTo>
                    <a:pt x="1" y="295"/>
                  </a:lnTo>
                  <a:lnTo>
                    <a:pt x="1" y="463"/>
                  </a:lnTo>
                  <a:lnTo>
                    <a:pt x="85" y="632"/>
                  </a:lnTo>
                  <a:lnTo>
                    <a:pt x="296" y="758"/>
                  </a:lnTo>
                  <a:lnTo>
                    <a:pt x="590" y="842"/>
                  </a:lnTo>
                  <a:lnTo>
                    <a:pt x="1474" y="1053"/>
                  </a:lnTo>
                  <a:lnTo>
                    <a:pt x="2359" y="1348"/>
                  </a:lnTo>
                  <a:lnTo>
                    <a:pt x="3201" y="1642"/>
                  </a:lnTo>
                  <a:lnTo>
                    <a:pt x="4001" y="2063"/>
                  </a:lnTo>
                  <a:lnTo>
                    <a:pt x="4379" y="2274"/>
                  </a:lnTo>
                  <a:lnTo>
                    <a:pt x="4758" y="2568"/>
                  </a:lnTo>
                  <a:lnTo>
                    <a:pt x="5095" y="2821"/>
                  </a:lnTo>
                  <a:lnTo>
                    <a:pt x="5390" y="3158"/>
                  </a:lnTo>
                  <a:lnTo>
                    <a:pt x="5727" y="3453"/>
                  </a:lnTo>
                  <a:lnTo>
                    <a:pt x="5979" y="3832"/>
                  </a:lnTo>
                  <a:lnTo>
                    <a:pt x="6232" y="4210"/>
                  </a:lnTo>
                  <a:lnTo>
                    <a:pt x="6442" y="4674"/>
                  </a:lnTo>
                  <a:lnTo>
                    <a:pt x="6527" y="4758"/>
                  </a:lnTo>
                  <a:lnTo>
                    <a:pt x="6611" y="4800"/>
                  </a:lnTo>
                  <a:lnTo>
                    <a:pt x="6821" y="4926"/>
                  </a:lnTo>
                  <a:lnTo>
                    <a:pt x="7074" y="5010"/>
                  </a:lnTo>
                  <a:lnTo>
                    <a:pt x="7369" y="5053"/>
                  </a:lnTo>
                  <a:lnTo>
                    <a:pt x="7621" y="5010"/>
                  </a:lnTo>
                  <a:lnTo>
                    <a:pt x="7832" y="4968"/>
                  </a:lnTo>
                  <a:lnTo>
                    <a:pt x="7874" y="4884"/>
                  </a:lnTo>
                  <a:lnTo>
                    <a:pt x="7916" y="4842"/>
                  </a:lnTo>
                  <a:lnTo>
                    <a:pt x="7916" y="4758"/>
                  </a:lnTo>
                  <a:lnTo>
                    <a:pt x="7916" y="4674"/>
                  </a:lnTo>
                  <a:lnTo>
                    <a:pt x="7621" y="4168"/>
                  </a:lnTo>
                  <a:lnTo>
                    <a:pt x="7327" y="3663"/>
                  </a:lnTo>
                  <a:lnTo>
                    <a:pt x="6990" y="3242"/>
                  </a:lnTo>
                  <a:lnTo>
                    <a:pt x="6611" y="2821"/>
                  </a:lnTo>
                  <a:lnTo>
                    <a:pt x="6232" y="2442"/>
                  </a:lnTo>
                  <a:lnTo>
                    <a:pt x="5811" y="2105"/>
                  </a:lnTo>
                  <a:lnTo>
                    <a:pt x="5348" y="1811"/>
                  </a:lnTo>
                  <a:lnTo>
                    <a:pt x="4885" y="1516"/>
                  </a:lnTo>
                  <a:lnTo>
                    <a:pt x="4422" y="1263"/>
                  </a:lnTo>
                  <a:lnTo>
                    <a:pt x="3916" y="1011"/>
                  </a:lnTo>
                  <a:lnTo>
                    <a:pt x="2906" y="632"/>
                  </a:lnTo>
                  <a:lnTo>
                    <a:pt x="1811" y="295"/>
                  </a:lnTo>
                  <a:lnTo>
                    <a:pt x="717" y="42"/>
                  </a:lnTo>
                  <a:lnTo>
                    <a:pt x="42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 name="Picture 3">
            <a:extLst>
              <a:ext uri="{FF2B5EF4-FFF2-40B4-BE49-F238E27FC236}">
                <a16:creationId xmlns:a16="http://schemas.microsoft.com/office/drawing/2014/main" id="{11BB243E-19EE-67A2-3BB9-2D728301B954}"/>
              </a:ext>
            </a:extLst>
          </p:cNvPr>
          <p:cNvPicPr>
            <a:picLocks noChangeAspect="1"/>
          </p:cNvPicPr>
          <p:nvPr/>
        </p:nvPicPr>
        <p:blipFill>
          <a:blip r:embed="rId3"/>
          <a:stretch>
            <a:fillRect/>
          </a:stretch>
        </p:blipFill>
        <p:spPr>
          <a:xfrm>
            <a:off x="492680" y="1678247"/>
            <a:ext cx="8158640" cy="2505447"/>
          </a:xfrm>
          <a:prstGeom prst="rect">
            <a:avLst/>
          </a:prstGeom>
        </p:spPr>
      </p:pic>
    </p:spTree>
    <p:extLst>
      <p:ext uri="{BB962C8B-B14F-4D97-AF65-F5344CB8AC3E}">
        <p14:creationId xmlns:p14="http://schemas.microsoft.com/office/powerpoint/2010/main" val="26800681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297">
          <a:extLst>
            <a:ext uri="{FF2B5EF4-FFF2-40B4-BE49-F238E27FC236}">
              <a16:creationId xmlns:a16="http://schemas.microsoft.com/office/drawing/2014/main" id="{5B8BD6C4-96DC-FC60-89DB-EA6112469347}"/>
            </a:ext>
          </a:extLst>
        </p:cNvPr>
        <p:cNvGrpSpPr/>
        <p:nvPr/>
      </p:nvGrpSpPr>
      <p:grpSpPr>
        <a:xfrm>
          <a:off x="0" y="0"/>
          <a:ext cx="0" cy="0"/>
          <a:chOff x="0" y="0"/>
          <a:chExt cx="0" cy="0"/>
        </a:xfrm>
      </p:grpSpPr>
      <p:sp>
        <p:nvSpPr>
          <p:cNvPr id="4298" name="Google Shape;4298;p49">
            <a:extLst>
              <a:ext uri="{FF2B5EF4-FFF2-40B4-BE49-F238E27FC236}">
                <a16:creationId xmlns:a16="http://schemas.microsoft.com/office/drawing/2014/main" id="{20FBF8AD-49DF-681F-42A6-95739E851007}"/>
              </a:ext>
            </a:extLst>
          </p:cNvPr>
          <p:cNvSpPr txBox="1">
            <a:spLocks noGrp="1"/>
          </p:cNvSpPr>
          <p:nvPr>
            <p:ph type="title"/>
          </p:nvPr>
        </p:nvSpPr>
        <p:spPr>
          <a:xfrm>
            <a:off x="1075755" y="595410"/>
            <a:ext cx="7072629" cy="953319"/>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NDUS Single Sign On</a:t>
            </a:r>
            <a:endParaRPr/>
          </a:p>
        </p:txBody>
      </p:sp>
      <p:grpSp>
        <p:nvGrpSpPr>
          <p:cNvPr id="4315" name="Google Shape;4315;p49">
            <a:extLst>
              <a:ext uri="{FF2B5EF4-FFF2-40B4-BE49-F238E27FC236}">
                <a16:creationId xmlns:a16="http://schemas.microsoft.com/office/drawing/2014/main" id="{73795758-F29B-2C9D-7D18-8B30723B43BD}"/>
              </a:ext>
            </a:extLst>
          </p:cNvPr>
          <p:cNvGrpSpPr/>
          <p:nvPr/>
        </p:nvGrpSpPr>
        <p:grpSpPr>
          <a:xfrm>
            <a:off x="7906845" y="2654927"/>
            <a:ext cx="535383" cy="1557745"/>
            <a:chOff x="1527695" y="682302"/>
            <a:chExt cx="535383" cy="1557745"/>
          </a:xfrm>
        </p:grpSpPr>
        <p:sp>
          <p:nvSpPr>
            <p:cNvPr id="4316" name="Google Shape;4316;p49">
              <a:extLst>
                <a:ext uri="{FF2B5EF4-FFF2-40B4-BE49-F238E27FC236}">
                  <a16:creationId xmlns:a16="http://schemas.microsoft.com/office/drawing/2014/main" id="{F73A44F6-7D47-5BBE-AB63-8F6D56F21264}"/>
                </a:ext>
              </a:extLst>
            </p:cNvPr>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17" name="Google Shape;4317;p49">
              <a:extLst>
                <a:ext uri="{FF2B5EF4-FFF2-40B4-BE49-F238E27FC236}">
                  <a16:creationId xmlns:a16="http://schemas.microsoft.com/office/drawing/2014/main" id="{C5473B58-3509-8C77-2E2B-FE7B43B00970}"/>
                </a:ext>
              </a:extLst>
            </p:cNvPr>
            <p:cNvGrpSpPr/>
            <p:nvPr/>
          </p:nvGrpSpPr>
          <p:grpSpPr>
            <a:xfrm>
              <a:off x="1527695" y="682302"/>
              <a:ext cx="535383" cy="1557745"/>
              <a:chOff x="238125" y="2522225"/>
              <a:chExt cx="452564" cy="1316775"/>
            </a:xfrm>
          </p:grpSpPr>
          <p:sp>
            <p:nvSpPr>
              <p:cNvPr id="4318" name="Google Shape;4318;p49">
                <a:extLst>
                  <a:ext uri="{FF2B5EF4-FFF2-40B4-BE49-F238E27FC236}">
                    <a16:creationId xmlns:a16="http://schemas.microsoft.com/office/drawing/2014/main" id="{E218C937-B7AE-7493-4917-88CAEA11A599}"/>
                  </a:ext>
                </a:extLst>
              </p:cNvPr>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9" name="Google Shape;4319;p49">
                <a:extLst>
                  <a:ext uri="{FF2B5EF4-FFF2-40B4-BE49-F238E27FC236}">
                    <a16:creationId xmlns:a16="http://schemas.microsoft.com/office/drawing/2014/main" id="{82B4936B-114C-BAAB-DCEF-023C1A5F84A7}"/>
                  </a:ext>
                </a:extLst>
              </p:cNvPr>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0" name="Google Shape;4320;p49">
                <a:extLst>
                  <a:ext uri="{FF2B5EF4-FFF2-40B4-BE49-F238E27FC236}">
                    <a16:creationId xmlns:a16="http://schemas.microsoft.com/office/drawing/2014/main" id="{B44D516D-D965-2DE3-A7B4-29530765889A}"/>
                  </a:ext>
                </a:extLst>
              </p:cNvPr>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1" name="Google Shape;4321;p49">
                <a:extLst>
                  <a:ext uri="{FF2B5EF4-FFF2-40B4-BE49-F238E27FC236}">
                    <a16:creationId xmlns:a16="http://schemas.microsoft.com/office/drawing/2014/main" id="{6D60FAC8-4613-0CC2-E799-79A6D68AFD2A}"/>
                  </a:ext>
                </a:extLst>
              </p:cNvPr>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2" name="Google Shape;4322;p49">
                <a:extLst>
                  <a:ext uri="{FF2B5EF4-FFF2-40B4-BE49-F238E27FC236}">
                    <a16:creationId xmlns:a16="http://schemas.microsoft.com/office/drawing/2014/main" id="{B45CB112-A548-FA25-904D-B5AE0F1CDFA7}"/>
                  </a:ext>
                </a:extLst>
              </p:cNvPr>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323" name="Google Shape;4323;p49">
            <a:extLst>
              <a:ext uri="{FF2B5EF4-FFF2-40B4-BE49-F238E27FC236}">
                <a16:creationId xmlns:a16="http://schemas.microsoft.com/office/drawing/2014/main" id="{C248B528-F6DB-F7F2-1F40-DBE03A371F29}"/>
              </a:ext>
            </a:extLst>
          </p:cNvPr>
          <p:cNvGrpSpPr/>
          <p:nvPr/>
        </p:nvGrpSpPr>
        <p:grpSpPr>
          <a:xfrm flipH="1">
            <a:off x="7605802" y="2054038"/>
            <a:ext cx="301050" cy="472625"/>
            <a:chOff x="6150375" y="1077075"/>
            <a:chExt cx="301050" cy="472625"/>
          </a:xfrm>
        </p:grpSpPr>
        <p:sp>
          <p:nvSpPr>
            <p:cNvPr id="4324" name="Google Shape;4324;p49">
              <a:extLst>
                <a:ext uri="{FF2B5EF4-FFF2-40B4-BE49-F238E27FC236}">
                  <a16:creationId xmlns:a16="http://schemas.microsoft.com/office/drawing/2014/main" id="{F8BE6109-F63C-E9A8-228E-11338BA13528}"/>
                </a:ext>
              </a:extLst>
            </p:cNvPr>
            <p:cNvSpPr/>
            <p:nvPr/>
          </p:nvSpPr>
          <p:spPr>
            <a:xfrm>
              <a:off x="6150375" y="1077075"/>
              <a:ext cx="108425" cy="197900"/>
            </a:xfrm>
            <a:custGeom>
              <a:avLst/>
              <a:gdLst/>
              <a:ahLst/>
              <a:cxnLst/>
              <a:rect l="l" t="t" r="r" b="b"/>
              <a:pathLst>
                <a:path w="4337" h="7916" extrusionOk="0">
                  <a:moveTo>
                    <a:pt x="3074" y="0"/>
                  </a:moveTo>
                  <a:lnTo>
                    <a:pt x="2821" y="211"/>
                  </a:lnTo>
                  <a:lnTo>
                    <a:pt x="2231" y="758"/>
                  </a:lnTo>
                  <a:lnTo>
                    <a:pt x="1810" y="1137"/>
                  </a:lnTo>
                  <a:lnTo>
                    <a:pt x="1432" y="1600"/>
                  </a:lnTo>
                  <a:lnTo>
                    <a:pt x="1010" y="2106"/>
                  </a:lnTo>
                  <a:lnTo>
                    <a:pt x="632" y="2653"/>
                  </a:lnTo>
                  <a:lnTo>
                    <a:pt x="337" y="3242"/>
                  </a:lnTo>
                  <a:lnTo>
                    <a:pt x="211" y="3537"/>
                  </a:lnTo>
                  <a:lnTo>
                    <a:pt x="126" y="3874"/>
                  </a:lnTo>
                  <a:lnTo>
                    <a:pt x="42" y="4211"/>
                  </a:lnTo>
                  <a:lnTo>
                    <a:pt x="0" y="4547"/>
                  </a:lnTo>
                  <a:lnTo>
                    <a:pt x="0" y="4842"/>
                  </a:lnTo>
                  <a:lnTo>
                    <a:pt x="0" y="5221"/>
                  </a:lnTo>
                  <a:lnTo>
                    <a:pt x="84" y="5558"/>
                  </a:lnTo>
                  <a:lnTo>
                    <a:pt x="211" y="5895"/>
                  </a:lnTo>
                  <a:lnTo>
                    <a:pt x="337" y="6232"/>
                  </a:lnTo>
                  <a:lnTo>
                    <a:pt x="547" y="6568"/>
                  </a:lnTo>
                  <a:lnTo>
                    <a:pt x="800" y="6905"/>
                  </a:lnTo>
                  <a:lnTo>
                    <a:pt x="1137" y="7242"/>
                  </a:lnTo>
                  <a:lnTo>
                    <a:pt x="1474" y="7579"/>
                  </a:lnTo>
                  <a:lnTo>
                    <a:pt x="1937" y="7916"/>
                  </a:lnTo>
                  <a:lnTo>
                    <a:pt x="1937" y="7495"/>
                  </a:lnTo>
                  <a:lnTo>
                    <a:pt x="2021" y="6989"/>
                  </a:lnTo>
                  <a:lnTo>
                    <a:pt x="2189" y="6274"/>
                  </a:lnTo>
                  <a:lnTo>
                    <a:pt x="2442" y="5474"/>
                  </a:lnTo>
                  <a:lnTo>
                    <a:pt x="2652" y="5011"/>
                  </a:lnTo>
                  <a:lnTo>
                    <a:pt x="2905" y="4505"/>
                  </a:lnTo>
                  <a:lnTo>
                    <a:pt x="3158" y="4000"/>
                  </a:lnTo>
                  <a:lnTo>
                    <a:pt x="3495" y="3453"/>
                  </a:lnTo>
                  <a:lnTo>
                    <a:pt x="3916" y="2863"/>
                  </a:lnTo>
                  <a:lnTo>
                    <a:pt x="4337" y="2316"/>
                  </a:lnTo>
                  <a:lnTo>
                    <a:pt x="3074"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5" name="Google Shape;4325;p49">
              <a:extLst>
                <a:ext uri="{FF2B5EF4-FFF2-40B4-BE49-F238E27FC236}">
                  <a16:creationId xmlns:a16="http://schemas.microsoft.com/office/drawing/2014/main" id="{278B3031-071A-EC2F-34F9-FFD6213036FB}"/>
                </a:ext>
              </a:extLst>
            </p:cNvPr>
            <p:cNvSpPr/>
            <p:nvPr/>
          </p:nvSpPr>
          <p:spPr>
            <a:xfrm>
              <a:off x="6158775" y="1206525"/>
              <a:ext cx="231600" cy="101075"/>
            </a:xfrm>
            <a:custGeom>
              <a:avLst/>
              <a:gdLst/>
              <a:ahLst/>
              <a:cxnLst/>
              <a:rect l="l" t="t" r="r" b="b"/>
              <a:pathLst>
                <a:path w="9264" h="4043" extrusionOk="0">
                  <a:moveTo>
                    <a:pt x="7664" y="1"/>
                  </a:moveTo>
                  <a:lnTo>
                    <a:pt x="7453" y="211"/>
                  </a:lnTo>
                  <a:lnTo>
                    <a:pt x="6864" y="717"/>
                  </a:lnTo>
                  <a:lnTo>
                    <a:pt x="6400" y="1011"/>
                  </a:lnTo>
                  <a:lnTo>
                    <a:pt x="5937" y="1348"/>
                  </a:lnTo>
                  <a:lnTo>
                    <a:pt x="5390" y="1643"/>
                  </a:lnTo>
                  <a:lnTo>
                    <a:pt x="4801" y="1938"/>
                  </a:lnTo>
                  <a:lnTo>
                    <a:pt x="4211" y="2190"/>
                  </a:lnTo>
                  <a:lnTo>
                    <a:pt x="3580" y="2359"/>
                  </a:lnTo>
                  <a:lnTo>
                    <a:pt x="2948" y="2485"/>
                  </a:lnTo>
                  <a:lnTo>
                    <a:pt x="2316" y="2485"/>
                  </a:lnTo>
                  <a:lnTo>
                    <a:pt x="1980" y="2401"/>
                  </a:lnTo>
                  <a:lnTo>
                    <a:pt x="1685" y="2359"/>
                  </a:lnTo>
                  <a:lnTo>
                    <a:pt x="1390" y="2232"/>
                  </a:lnTo>
                  <a:lnTo>
                    <a:pt x="1096" y="2064"/>
                  </a:lnTo>
                  <a:lnTo>
                    <a:pt x="801" y="1896"/>
                  </a:lnTo>
                  <a:lnTo>
                    <a:pt x="506" y="1643"/>
                  </a:lnTo>
                  <a:lnTo>
                    <a:pt x="253" y="1348"/>
                  </a:lnTo>
                  <a:lnTo>
                    <a:pt x="1" y="1011"/>
                  </a:lnTo>
                  <a:lnTo>
                    <a:pt x="85" y="1264"/>
                  </a:lnTo>
                  <a:lnTo>
                    <a:pt x="211" y="1559"/>
                  </a:lnTo>
                  <a:lnTo>
                    <a:pt x="422" y="1896"/>
                  </a:lnTo>
                  <a:lnTo>
                    <a:pt x="674" y="2317"/>
                  </a:lnTo>
                  <a:lnTo>
                    <a:pt x="1011" y="2696"/>
                  </a:lnTo>
                  <a:lnTo>
                    <a:pt x="1390" y="3117"/>
                  </a:lnTo>
                  <a:lnTo>
                    <a:pt x="1895" y="3453"/>
                  </a:lnTo>
                  <a:lnTo>
                    <a:pt x="2148" y="3622"/>
                  </a:lnTo>
                  <a:lnTo>
                    <a:pt x="2443" y="3748"/>
                  </a:lnTo>
                  <a:lnTo>
                    <a:pt x="2780" y="3874"/>
                  </a:lnTo>
                  <a:lnTo>
                    <a:pt x="3116" y="3959"/>
                  </a:lnTo>
                  <a:lnTo>
                    <a:pt x="3495" y="4001"/>
                  </a:lnTo>
                  <a:lnTo>
                    <a:pt x="3874" y="4043"/>
                  </a:lnTo>
                  <a:lnTo>
                    <a:pt x="4295" y="4043"/>
                  </a:lnTo>
                  <a:lnTo>
                    <a:pt x="4716" y="4001"/>
                  </a:lnTo>
                  <a:lnTo>
                    <a:pt x="5179" y="3916"/>
                  </a:lnTo>
                  <a:lnTo>
                    <a:pt x="5685" y="3790"/>
                  </a:lnTo>
                  <a:lnTo>
                    <a:pt x="6190" y="3622"/>
                  </a:lnTo>
                  <a:lnTo>
                    <a:pt x="6737" y="3369"/>
                  </a:lnTo>
                  <a:lnTo>
                    <a:pt x="7327" y="3074"/>
                  </a:lnTo>
                  <a:lnTo>
                    <a:pt x="7958" y="2738"/>
                  </a:lnTo>
                  <a:lnTo>
                    <a:pt x="8590" y="2359"/>
                  </a:lnTo>
                  <a:lnTo>
                    <a:pt x="9263" y="1896"/>
                  </a:lnTo>
                  <a:lnTo>
                    <a:pt x="7664"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6" name="Google Shape;4326;p49">
              <a:extLst>
                <a:ext uri="{FF2B5EF4-FFF2-40B4-BE49-F238E27FC236}">
                  <a16:creationId xmlns:a16="http://schemas.microsoft.com/office/drawing/2014/main" id="{85E4AEDE-3C91-F26F-7FFF-BDD22157B349}"/>
                </a:ext>
              </a:extLst>
            </p:cNvPr>
            <p:cNvSpPr/>
            <p:nvPr/>
          </p:nvSpPr>
          <p:spPr>
            <a:xfrm>
              <a:off x="6286150" y="1206525"/>
              <a:ext cx="104225" cy="207400"/>
            </a:xfrm>
            <a:custGeom>
              <a:avLst/>
              <a:gdLst/>
              <a:ahLst/>
              <a:cxnLst/>
              <a:rect l="l" t="t" r="r" b="b"/>
              <a:pathLst>
                <a:path w="4169" h="8296" extrusionOk="0">
                  <a:moveTo>
                    <a:pt x="2569" y="1"/>
                  </a:moveTo>
                  <a:lnTo>
                    <a:pt x="2526" y="127"/>
                  </a:lnTo>
                  <a:lnTo>
                    <a:pt x="2232" y="590"/>
                  </a:lnTo>
                  <a:lnTo>
                    <a:pt x="1600" y="1727"/>
                  </a:lnTo>
                  <a:lnTo>
                    <a:pt x="548" y="3790"/>
                  </a:lnTo>
                  <a:lnTo>
                    <a:pt x="295" y="4422"/>
                  </a:lnTo>
                  <a:lnTo>
                    <a:pt x="127" y="4969"/>
                  </a:lnTo>
                  <a:lnTo>
                    <a:pt x="42" y="5516"/>
                  </a:lnTo>
                  <a:lnTo>
                    <a:pt x="0" y="5980"/>
                  </a:lnTo>
                  <a:lnTo>
                    <a:pt x="84" y="6401"/>
                  </a:lnTo>
                  <a:lnTo>
                    <a:pt x="169" y="6737"/>
                  </a:lnTo>
                  <a:lnTo>
                    <a:pt x="295" y="7074"/>
                  </a:lnTo>
                  <a:lnTo>
                    <a:pt x="463" y="7369"/>
                  </a:lnTo>
                  <a:lnTo>
                    <a:pt x="674" y="7622"/>
                  </a:lnTo>
                  <a:lnTo>
                    <a:pt x="884" y="7790"/>
                  </a:lnTo>
                  <a:lnTo>
                    <a:pt x="1263" y="8085"/>
                  </a:lnTo>
                  <a:lnTo>
                    <a:pt x="1558" y="8253"/>
                  </a:lnTo>
                  <a:lnTo>
                    <a:pt x="1684" y="8295"/>
                  </a:lnTo>
                  <a:lnTo>
                    <a:pt x="1642" y="7790"/>
                  </a:lnTo>
                  <a:lnTo>
                    <a:pt x="1684" y="7285"/>
                  </a:lnTo>
                  <a:lnTo>
                    <a:pt x="1769" y="6737"/>
                  </a:lnTo>
                  <a:lnTo>
                    <a:pt x="1895" y="6190"/>
                  </a:lnTo>
                  <a:lnTo>
                    <a:pt x="2105" y="5643"/>
                  </a:lnTo>
                  <a:lnTo>
                    <a:pt x="2316" y="5095"/>
                  </a:lnTo>
                  <a:lnTo>
                    <a:pt x="2779" y="4085"/>
                  </a:lnTo>
                  <a:lnTo>
                    <a:pt x="3284" y="3201"/>
                  </a:lnTo>
                  <a:lnTo>
                    <a:pt x="3705" y="2485"/>
                  </a:lnTo>
                  <a:lnTo>
                    <a:pt x="4168" y="1896"/>
                  </a:lnTo>
                  <a:lnTo>
                    <a:pt x="256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7" name="Google Shape;4327;p49">
              <a:extLst>
                <a:ext uri="{FF2B5EF4-FFF2-40B4-BE49-F238E27FC236}">
                  <a16:creationId xmlns:a16="http://schemas.microsoft.com/office/drawing/2014/main" id="{5299E866-AEAF-96B3-C032-DE118A490265}"/>
                </a:ext>
              </a:extLst>
            </p:cNvPr>
            <p:cNvSpPr/>
            <p:nvPr/>
          </p:nvSpPr>
          <p:spPr>
            <a:xfrm>
              <a:off x="6284050" y="1317050"/>
              <a:ext cx="167375" cy="232650"/>
            </a:xfrm>
            <a:custGeom>
              <a:avLst/>
              <a:gdLst/>
              <a:ahLst/>
              <a:cxnLst/>
              <a:rect l="l" t="t" r="r" b="b"/>
              <a:pathLst>
                <a:path w="6695" h="9306" extrusionOk="0">
                  <a:moveTo>
                    <a:pt x="379" y="1"/>
                  </a:moveTo>
                  <a:lnTo>
                    <a:pt x="295" y="127"/>
                  </a:lnTo>
                  <a:lnTo>
                    <a:pt x="168" y="506"/>
                  </a:lnTo>
                  <a:lnTo>
                    <a:pt x="84" y="759"/>
                  </a:lnTo>
                  <a:lnTo>
                    <a:pt x="42" y="1053"/>
                  </a:lnTo>
                  <a:lnTo>
                    <a:pt x="0" y="1348"/>
                  </a:lnTo>
                  <a:lnTo>
                    <a:pt x="0" y="1685"/>
                  </a:lnTo>
                  <a:lnTo>
                    <a:pt x="84" y="2064"/>
                  </a:lnTo>
                  <a:lnTo>
                    <a:pt x="211" y="2401"/>
                  </a:lnTo>
                  <a:lnTo>
                    <a:pt x="379" y="2779"/>
                  </a:lnTo>
                  <a:lnTo>
                    <a:pt x="674" y="3116"/>
                  </a:lnTo>
                  <a:lnTo>
                    <a:pt x="1053" y="3453"/>
                  </a:lnTo>
                  <a:lnTo>
                    <a:pt x="1516" y="3790"/>
                  </a:lnTo>
                  <a:lnTo>
                    <a:pt x="2147" y="4085"/>
                  </a:lnTo>
                  <a:lnTo>
                    <a:pt x="2863" y="4337"/>
                  </a:lnTo>
                  <a:lnTo>
                    <a:pt x="3158" y="4421"/>
                  </a:lnTo>
                  <a:lnTo>
                    <a:pt x="3368" y="4548"/>
                  </a:lnTo>
                  <a:lnTo>
                    <a:pt x="3789" y="4800"/>
                  </a:lnTo>
                  <a:lnTo>
                    <a:pt x="4126" y="5137"/>
                  </a:lnTo>
                  <a:lnTo>
                    <a:pt x="4421" y="5516"/>
                  </a:lnTo>
                  <a:lnTo>
                    <a:pt x="4589" y="5895"/>
                  </a:lnTo>
                  <a:lnTo>
                    <a:pt x="4758" y="6316"/>
                  </a:lnTo>
                  <a:lnTo>
                    <a:pt x="4842" y="6737"/>
                  </a:lnTo>
                  <a:lnTo>
                    <a:pt x="4884" y="7158"/>
                  </a:lnTo>
                  <a:lnTo>
                    <a:pt x="4884" y="7579"/>
                  </a:lnTo>
                  <a:lnTo>
                    <a:pt x="4884" y="8000"/>
                  </a:lnTo>
                  <a:lnTo>
                    <a:pt x="4800" y="8674"/>
                  </a:lnTo>
                  <a:lnTo>
                    <a:pt x="4716" y="9137"/>
                  </a:lnTo>
                  <a:lnTo>
                    <a:pt x="4673" y="9305"/>
                  </a:lnTo>
                  <a:lnTo>
                    <a:pt x="4673" y="9305"/>
                  </a:lnTo>
                  <a:lnTo>
                    <a:pt x="6694" y="7579"/>
                  </a:lnTo>
                  <a:lnTo>
                    <a:pt x="6694" y="7453"/>
                  </a:lnTo>
                  <a:lnTo>
                    <a:pt x="6652" y="7032"/>
                  </a:lnTo>
                  <a:lnTo>
                    <a:pt x="6568" y="6400"/>
                  </a:lnTo>
                  <a:lnTo>
                    <a:pt x="6484" y="6063"/>
                  </a:lnTo>
                  <a:lnTo>
                    <a:pt x="6400" y="5685"/>
                  </a:lnTo>
                  <a:lnTo>
                    <a:pt x="6231" y="5306"/>
                  </a:lnTo>
                  <a:lnTo>
                    <a:pt x="6063" y="4927"/>
                  </a:lnTo>
                  <a:lnTo>
                    <a:pt x="5852" y="4590"/>
                  </a:lnTo>
                  <a:lnTo>
                    <a:pt x="5600" y="4253"/>
                  </a:lnTo>
                  <a:lnTo>
                    <a:pt x="5263" y="3958"/>
                  </a:lnTo>
                  <a:lnTo>
                    <a:pt x="4884" y="3664"/>
                  </a:lnTo>
                  <a:lnTo>
                    <a:pt x="4463" y="3453"/>
                  </a:lnTo>
                  <a:lnTo>
                    <a:pt x="4000" y="3327"/>
                  </a:lnTo>
                  <a:lnTo>
                    <a:pt x="3495" y="3201"/>
                  </a:lnTo>
                  <a:lnTo>
                    <a:pt x="3031" y="3032"/>
                  </a:lnTo>
                  <a:lnTo>
                    <a:pt x="2610" y="2864"/>
                  </a:lnTo>
                  <a:lnTo>
                    <a:pt x="2231" y="2695"/>
                  </a:lnTo>
                  <a:lnTo>
                    <a:pt x="1895" y="2485"/>
                  </a:lnTo>
                  <a:lnTo>
                    <a:pt x="1600" y="2316"/>
                  </a:lnTo>
                  <a:lnTo>
                    <a:pt x="1305" y="2064"/>
                  </a:lnTo>
                  <a:lnTo>
                    <a:pt x="1095" y="1853"/>
                  </a:lnTo>
                  <a:lnTo>
                    <a:pt x="884" y="1643"/>
                  </a:lnTo>
                  <a:lnTo>
                    <a:pt x="758" y="1390"/>
                  </a:lnTo>
                  <a:lnTo>
                    <a:pt x="589" y="1180"/>
                  </a:lnTo>
                  <a:lnTo>
                    <a:pt x="505" y="927"/>
                  </a:lnTo>
                  <a:lnTo>
                    <a:pt x="421" y="674"/>
                  </a:lnTo>
                  <a:lnTo>
                    <a:pt x="379" y="464"/>
                  </a:lnTo>
                  <a:lnTo>
                    <a:pt x="379"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28" name="Google Shape;4328;p49">
            <a:extLst>
              <a:ext uri="{FF2B5EF4-FFF2-40B4-BE49-F238E27FC236}">
                <a16:creationId xmlns:a16="http://schemas.microsoft.com/office/drawing/2014/main" id="{E0F6E718-83BB-5D60-E064-C791009C00D4}"/>
              </a:ext>
            </a:extLst>
          </p:cNvPr>
          <p:cNvGrpSpPr/>
          <p:nvPr/>
        </p:nvGrpSpPr>
        <p:grpSpPr>
          <a:xfrm>
            <a:off x="3649788" y="4254746"/>
            <a:ext cx="401700" cy="1032459"/>
            <a:chOff x="783488" y="2321096"/>
            <a:chExt cx="401700" cy="1032459"/>
          </a:xfrm>
        </p:grpSpPr>
        <p:sp>
          <p:nvSpPr>
            <p:cNvPr id="4329" name="Google Shape;4329;p49">
              <a:extLst>
                <a:ext uri="{FF2B5EF4-FFF2-40B4-BE49-F238E27FC236}">
                  <a16:creationId xmlns:a16="http://schemas.microsoft.com/office/drawing/2014/main" id="{793ECCC6-B380-2E3C-1718-BDEC310613BD}"/>
                </a:ext>
              </a:extLst>
            </p:cNvPr>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30" name="Google Shape;4330;p49">
              <a:extLst>
                <a:ext uri="{FF2B5EF4-FFF2-40B4-BE49-F238E27FC236}">
                  <a16:creationId xmlns:a16="http://schemas.microsoft.com/office/drawing/2014/main" id="{773C7B50-916A-5F92-4280-97865EB5A4D0}"/>
                </a:ext>
              </a:extLst>
            </p:cNvPr>
            <p:cNvGrpSpPr/>
            <p:nvPr/>
          </p:nvGrpSpPr>
          <p:grpSpPr>
            <a:xfrm>
              <a:off x="808171" y="2347443"/>
              <a:ext cx="352343" cy="1006112"/>
              <a:chOff x="469675" y="990775"/>
              <a:chExt cx="297839" cy="850475"/>
            </a:xfrm>
          </p:grpSpPr>
          <p:sp>
            <p:nvSpPr>
              <p:cNvPr id="4331" name="Google Shape;4331;p49">
                <a:extLst>
                  <a:ext uri="{FF2B5EF4-FFF2-40B4-BE49-F238E27FC236}">
                    <a16:creationId xmlns:a16="http://schemas.microsoft.com/office/drawing/2014/main" id="{84B0BA76-8991-432B-3950-53DC2B2C8F56}"/>
                  </a:ext>
                </a:extLst>
              </p:cNvPr>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2" name="Google Shape;4332;p49">
                <a:extLst>
                  <a:ext uri="{FF2B5EF4-FFF2-40B4-BE49-F238E27FC236}">
                    <a16:creationId xmlns:a16="http://schemas.microsoft.com/office/drawing/2014/main" id="{3BF9CFFA-B6EF-8FD6-96CA-F2BA78CFF3C5}"/>
                  </a:ext>
                </a:extLst>
              </p:cNvPr>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3" name="Google Shape;4333;p49">
                <a:extLst>
                  <a:ext uri="{FF2B5EF4-FFF2-40B4-BE49-F238E27FC236}">
                    <a16:creationId xmlns:a16="http://schemas.microsoft.com/office/drawing/2014/main" id="{3DE11C40-D2E1-40B4-FCCF-ECC73D23FC29}"/>
                  </a:ext>
                </a:extLst>
              </p:cNvPr>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4" name="Google Shape;4334;p49">
                <a:extLst>
                  <a:ext uri="{FF2B5EF4-FFF2-40B4-BE49-F238E27FC236}">
                    <a16:creationId xmlns:a16="http://schemas.microsoft.com/office/drawing/2014/main" id="{92FFE01B-A7CA-8966-BD2E-6C7550D8A8D7}"/>
                  </a:ext>
                </a:extLst>
              </p:cNvPr>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5" name="Google Shape;4335;p49">
                <a:extLst>
                  <a:ext uri="{FF2B5EF4-FFF2-40B4-BE49-F238E27FC236}">
                    <a16:creationId xmlns:a16="http://schemas.microsoft.com/office/drawing/2014/main" id="{495B3C6C-248E-222F-2A9E-B4ADA60A5AD8}"/>
                  </a:ext>
                </a:extLst>
              </p:cNvPr>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301" name="Google Shape;4301;p49">
            <a:extLst>
              <a:ext uri="{FF2B5EF4-FFF2-40B4-BE49-F238E27FC236}">
                <a16:creationId xmlns:a16="http://schemas.microsoft.com/office/drawing/2014/main" id="{6435C51B-44BF-B8EE-0C04-7C7E3F024163}"/>
              </a:ext>
            </a:extLst>
          </p:cNvPr>
          <p:cNvGrpSpPr/>
          <p:nvPr/>
        </p:nvGrpSpPr>
        <p:grpSpPr>
          <a:xfrm rot="-1086716">
            <a:off x="568046" y="3165814"/>
            <a:ext cx="1443576" cy="1282788"/>
            <a:chOff x="4999900" y="1693875"/>
            <a:chExt cx="841025" cy="747350"/>
          </a:xfrm>
        </p:grpSpPr>
        <p:sp>
          <p:nvSpPr>
            <p:cNvPr id="4302" name="Google Shape;4302;p49">
              <a:extLst>
                <a:ext uri="{FF2B5EF4-FFF2-40B4-BE49-F238E27FC236}">
                  <a16:creationId xmlns:a16="http://schemas.microsoft.com/office/drawing/2014/main" id="{B111AC9A-9D58-36FE-9440-0C4C1BA2E9CA}"/>
                </a:ext>
              </a:extLst>
            </p:cNvPr>
            <p:cNvSpPr/>
            <p:nvPr/>
          </p:nvSpPr>
          <p:spPr>
            <a:xfrm>
              <a:off x="4999900" y="1968600"/>
              <a:ext cx="531575" cy="472625"/>
            </a:xfrm>
            <a:custGeom>
              <a:avLst/>
              <a:gdLst/>
              <a:ahLst/>
              <a:cxnLst/>
              <a:rect l="l" t="t" r="r" b="b"/>
              <a:pathLst>
                <a:path w="21263" h="18905" extrusionOk="0">
                  <a:moveTo>
                    <a:pt x="10148" y="0"/>
                  </a:moveTo>
                  <a:lnTo>
                    <a:pt x="1" y="18904"/>
                  </a:lnTo>
                  <a:lnTo>
                    <a:pt x="21263" y="15831"/>
                  </a:lnTo>
                  <a:lnTo>
                    <a:pt x="15705" y="7915"/>
                  </a:lnTo>
                  <a:lnTo>
                    <a:pt x="1014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3" name="Google Shape;4303;p49">
              <a:extLst>
                <a:ext uri="{FF2B5EF4-FFF2-40B4-BE49-F238E27FC236}">
                  <a16:creationId xmlns:a16="http://schemas.microsoft.com/office/drawing/2014/main" id="{346E1571-1A0A-808E-6E70-706AAE971504}"/>
                </a:ext>
              </a:extLst>
            </p:cNvPr>
            <p:cNvSpPr/>
            <p:nvPr/>
          </p:nvSpPr>
          <p:spPr>
            <a:xfrm>
              <a:off x="5123050" y="2081225"/>
              <a:ext cx="163175" cy="331575"/>
            </a:xfrm>
            <a:custGeom>
              <a:avLst/>
              <a:gdLst/>
              <a:ahLst/>
              <a:cxnLst/>
              <a:rect l="l" t="t" r="r" b="b"/>
              <a:pathLst>
                <a:path w="6527" h="13263" extrusionOk="0">
                  <a:moveTo>
                    <a:pt x="2780" y="0"/>
                  </a:moveTo>
                  <a:lnTo>
                    <a:pt x="1" y="5221"/>
                  </a:lnTo>
                  <a:lnTo>
                    <a:pt x="296" y="6484"/>
                  </a:lnTo>
                  <a:lnTo>
                    <a:pt x="506" y="7284"/>
                  </a:lnTo>
                  <a:lnTo>
                    <a:pt x="801" y="8168"/>
                  </a:lnTo>
                  <a:lnTo>
                    <a:pt x="1096" y="9010"/>
                  </a:lnTo>
                  <a:lnTo>
                    <a:pt x="1432" y="9894"/>
                  </a:lnTo>
                  <a:lnTo>
                    <a:pt x="2148" y="11578"/>
                  </a:lnTo>
                  <a:lnTo>
                    <a:pt x="2948" y="13262"/>
                  </a:lnTo>
                  <a:lnTo>
                    <a:pt x="6527" y="12757"/>
                  </a:lnTo>
                  <a:lnTo>
                    <a:pt x="5601" y="10820"/>
                  </a:lnTo>
                  <a:lnTo>
                    <a:pt x="4590" y="8589"/>
                  </a:lnTo>
                  <a:lnTo>
                    <a:pt x="4127" y="7410"/>
                  </a:lnTo>
                  <a:lnTo>
                    <a:pt x="3748" y="6273"/>
                  </a:lnTo>
                  <a:lnTo>
                    <a:pt x="3411" y="5137"/>
                  </a:lnTo>
                  <a:lnTo>
                    <a:pt x="3201" y="4042"/>
                  </a:lnTo>
                  <a:lnTo>
                    <a:pt x="2990" y="2947"/>
                  </a:lnTo>
                  <a:lnTo>
                    <a:pt x="2906" y="1937"/>
                  </a:lnTo>
                  <a:lnTo>
                    <a:pt x="2822" y="926"/>
                  </a:lnTo>
                  <a:lnTo>
                    <a:pt x="2780"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4" name="Google Shape;4304;p49">
              <a:extLst>
                <a:ext uri="{FF2B5EF4-FFF2-40B4-BE49-F238E27FC236}">
                  <a16:creationId xmlns:a16="http://schemas.microsoft.com/office/drawing/2014/main" id="{C089D9CF-D9F4-4523-9A8A-2CF497C4333D}"/>
                </a:ext>
              </a:extLst>
            </p:cNvPr>
            <p:cNvSpPr/>
            <p:nvPr/>
          </p:nvSpPr>
          <p:spPr>
            <a:xfrm>
              <a:off x="5243050" y="1968600"/>
              <a:ext cx="206325" cy="419975"/>
            </a:xfrm>
            <a:custGeom>
              <a:avLst/>
              <a:gdLst/>
              <a:ahLst/>
              <a:cxnLst/>
              <a:rect l="l" t="t" r="r" b="b"/>
              <a:pathLst>
                <a:path w="8253" h="16799" extrusionOk="0">
                  <a:moveTo>
                    <a:pt x="422" y="0"/>
                  </a:moveTo>
                  <a:lnTo>
                    <a:pt x="43" y="758"/>
                  </a:lnTo>
                  <a:lnTo>
                    <a:pt x="1" y="2232"/>
                  </a:lnTo>
                  <a:lnTo>
                    <a:pt x="43" y="2989"/>
                  </a:lnTo>
                  <a:lnTo>
                    <a:pt x="85" y="3831"/>
                  </a:lnTo>
                  <a:lnTo>
                    <a:pt x="169" y="4673"/>
                  </a:lnTo>
                  <a:lnTo>
                    <a:pt x="295" y="5558"/>
                  </a:lnTo>
                  <a:lnTo>
                    <a:pt x="464" y="6442"/>
                  </a:lnTo>
                  <a:lnTo>
                    <a:pt x="674" y="7368"/>
                  </a:lnTo>
                  <a:lnTo>
                    <a:pt x="1011" y="8547"/>
                  </a:lnTo>
                  <a:lnTo>
                    <a:pt x="1432" y="9810"/>
                  </a:lnTo>
                  <a:lnTo>
                    <a:pt x="1937" y="11073"/>
                  </a:lnTo>
                  <a:lnTo>
                    <a:pt x="2443" y="12336"/>
                  </a:lnTo>
                  <a:lnTo>
                    <a:pt x="3032" y="13557"/>
                  </a:lnTo>
                  <a:lnTo>
                    <a:pt x="3579" y="14736"/>
                  </a:lnTo>
                  <a:lnTo>
                    <a:pt x="4674" y="16799"/>
                  </a:lnTo>
                  <a:lnTo>
                    <a:pt x="8253" y="16294"/>
                  </a:lnTo>
                  <a:lnTo>
                    <a:pt x="7579" y="14989"/>
                  </a:lnTo>
                  <a:lnTo>
                    <a:pt x="6821" y="13431"/>
                  </a:lnTo>
                  <a:lnTo>
                    <a:pt x="5937" y="11578"/>
                  </a:lnTo>
                  <a:lnTo>
                    <a:pt x="4969" y="9473"/>
                  </a:lnTo>
                  <a:lnTo>
                    <a:pt x="4674" y="8799"/>
                  </a:lnTo>
                  <a:lnTo>
                    <a:pt x="4421" y="8126"/>
                  </a:lnTo>
                  <a:lnTo>
                    <a:pt x="4000" y="6821"/>
                  </a:lnTo>
                  <a:lnTo>
                    <a:pt x="3706" y="5558"/>
                  </a:lnTo>
                  <a:lnTo>
                    <a:pt x="3453" y="4295"/>
                  </a:lnTo>
                  <a:lnTo>
                    <a:pt x="422" y="0"/>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5" name="Google Shape;4305;p49">
              <a:extLst>
                <a:ext uri="{FF2B5EF4-FFF2-40B4-BE49-F238E27FC236}">
                  <a16:creationId xmlns:a16="http://schemas.microsoft.com/office/drawing/2014/main" id="{1F56EFDC-3A79-A758-9D57-01623091098D}"/>
                </a:ext>
              </a:extLst>
            </p:cNvPr>
            <p:cNvSpPr/>
            <p:nvPr/>
          </p:nvSpPr>
          <p:spPr>
            <a:xfrm>
              <a:off x="5022025" y="2295925"/>
              <a:ext cx="103175" cy="140025"/>
            </a:xfrm>
            <a:custGeom>
              <a:avLst/>
              <a:gdLst/>
              <a:ahLst/>
              <a:cxnLst/>
              <a:rect l="l" t="t" r="r" b="b"/>
              <a:pathLst>
                <a:path w="4127" h="5601" extrusionOk="0">
                  <a:moveTo>
                    <a:pt x="2232" y="1"/>
                  </a:moveTo>
                  <a:lnTo>
                    <a:pt x="0" y="4169"/>
                  </a:lnTo>
                  <a:lnTo>
                    <a:pt x="547" y="5601"/>
                  </a:lnTo>
                  <a:lnTo>
                    <a:pt x="4126" y="5095"/>
                  </a:lnTo>
                  <a:lnTo>
                    <a:pt x="3453" y="3622"/>
                  </a:lnTo>
                  <a:lnTo>
                    <a:pt x="3074" y="2695"/>
                  </a:lnTo>
                  <a:lnTo>
                    <a:pt x="2737" y="1769"/>
                  </a:lnTo>
                  <a:lnTo>
                    <a:pt x="2484" y="885"/>
                  </a:lnTo>
                  <a:lnTo>
                    <a:pt x="2232" y="1"/>
                  </a:lnTo>
                  <a:close/>
                </a:path>
              </a:pathLst>
            </a:custGeom>
            <a:solidFill>
              <a:srgbClr val="4D7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6" name="Google Shape;4306;p49">
              <a:extLst>
                <a:ext uri="{FF2B5EF4-FFF2-40B4-BE49-F238E27FC236}">
                  <a16:creationId xmlns:a16="http://schemas.microsoft.com/office/drawing/2014/main" id="{DB0BEFC7-172C-EB2F-3753-ECEDDB95DBA6}"/>
                </a:ext>
              </a:extLst>
            </p:cNvPr>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F9F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7" name="Google Shape;4307;p49">
              <a:extLst>
                <a:ext uri="{FF2B5EF4-FFF2-40B4-BE49-F238E27FC236}">
                  <a16:creationId xmlns:a16="http://schemas.microsoft.com/office/drawing/2014/main" id="{CCDE8450-A873-7D83-A07A-05940BBA4A53}"/>
                </a:ext>
              </a:extLst>
            </p:cNvPr>
            <p:cNvSpPr/>
            <p:nvPr/>
          </p:nvSpPr>
          <p:spPr>
            <a:xfrm>
              <a:off x="5242000" y="1963325"/>
              <a:ext cx="301050" cy="405250"/>
            </a:xfrm>
            <a:custGeom>
              <a:avLst/>
              <a:gdLst/>
              <a:ahLst/>
              <a:cxnLst/>
              <a:rect l="l" t="t" r="r" b="b"/>
              <a:pathLst>
                <a:path w="12042" h="16210" extrusionOk="0">
                  <a:moveTo>
                    <a:pt x="1053" y="1"/>
                  </a:moveTo>
                  <a:lnTo>
                    <a:pt x="758" y="85"/>
                  </a:lnTo>
                  <a:lnTo>
                    <a:pt x="464" y="211"/>
                  </a:lnTo>
                  <a:lnTo>
                    <a:pt x="253" y="422"/>
                  </a:lnTo>
                  <a:lnTo>
                    <a:pt x="127" y="674"/>
                  </a:lnTo>
                  <a:lnTo>
                    <a:pt x="43" y="1053"/>
                  </a:lnTo>
                  <a:lnTo>
                    <a:pt x="1" y="1474"/>
                  </a:lnTo>
                  <a:lnTo>
                    <a:pt x="43" y="1937"/>
                  </a:lnTo>
                  <a:lnTo>
                    <a:pt x="85" y="2485"/>
                  </a:lnTo>
                  <a:lnTo>
                    <a:pt x="253" y="3032"/>
                  </a:lnTo>
                  <a:lnTo>
                    <a:pt x="422" y="3663"/>
                  </a:lnTo>
                  <a:lnTo>
                    <a:pt x="674" y="4337"/>
                  </a:lnTo>
                  <a:lnTo>
                    <a:pt x="969" y="5053"/>
                  </a:lnTo>
                  <a:lnTo>
                    <a:pt x="1306" y="5769"/>
                  </a:lnTo>
                  <a:lnTo>
                    <a:pt x="1685" y="6569"/>
                  </a:lnTo>
                  <a:lnTo>
                    <a:pt x="2106" y="7326"/>
                  </a:lnTo>
                  <a:lnTo>
                    <a:pt x="2611" y="8126"/>
                  </a:lnTo>
                  <a:lnTo>
                    <a:pt x="3116" y="8926"/>
                  </a:lnTo>
                  <a:lnTo>
                    <a:pt x="3663" y="9768"/>
                  </a:lnTo>
                  <a:lnTo>
                    <a:pt x="4253" y="10568"/>
                  </a:lnTo>
                  <a:lnTo>
                    <a:pt x="4842" y="11326"/>
                  </a:lnTo>
                  <a:lnTo>
                    <a:pt x="5432" y="12042"/>
                  </a:lnTo>
                  <a:lnTo>
                    <a:pt x="6021" y="12715"/>
                  </a:lnTo>
                  <a:lnTo>
                    <a:pt x="6611" y="13347"/>
                  </a:lnTo>
                  <a:lnTo>
                    <a:pt x="7158" y="13894"/>
                  </a:lnTo>
                  <a:lnTo>
                    <a:pt x="7747" y="14442"/>
                  </a:lnTo>
                  <a:lnTo>
                    <a:pt x="8295" y="14905"/>
                  </a:lnTo>
                  <a:lnTo>
                    <a:pt x="8800" y="15284"/>
                  </a:lnTo>
                  <a:lnTo>
                    <a:pt x="9305" y="15621"/>
                  </a:lnTo>
                  <a:lnTo>
                    <a:pt x="9768" y="15873"/>
                  </a:lnTo>
                  <a:lnTo>
                    <a:pt x="10231" y="16042"/>
                  </a:lnTo>
                  <a:lnTo>
                    <a:pt x="10610" y="16168"/>
                  </a:lnTo>
                  <a:lnTo>
                    <a:pt x="10989" y="16210"/>
                  </a:lnTo>
                  <a:lnTo>
                    <a:pt x="11284" y="16168"/>
                  </a:lnTo>
                  <a:lnTo>
                    <a:pt x="11579" y="16042"/>
                  </a:lnTo>
                  <a:lnTo>
                    <a:pt x="11789" y="15831"/>
                  </a:lnTo>
                  <a:lnTo>
                    <a:pt x="11916" y="15536"/>
                  </a:lnTo>
                  <a:lnTo>
                    <a:pt x="12000" y="15200"/>
                  </a:lnTo>
                  <a:lnTo>
                    <a:pt x="12042" y="14778"/>
                  </a:lnTo>
                  <a:lnTo>
                    <a:pt x="12042" y="14315"/>
                  </a:lnTo>
                  <a:lnTo>
                    <a:pt x="11958" y="13768"/>
                  </a:lnTo>
                  <a:lnTo>
                    <a:pt x="11789" y="13179"/>
                  </a:lnTo>
                  <a:lnTo>
                    <a:pt x="11621" y="12547"/>
                  </a:lnTo>
                  <a:lnTo>
                    <a:pt x="11368" y="11873"/>
                  </a:lnTo>
                  <a:lnTo>
                    <a:pt x="11073" y="11158"/>
                  </a:lnTo>
                  <a:lnTo>
                    <a:pt x="10737" y="10442"/>
                  </a:lnTo>
                  <a:lnTo>
                    <a:pt x="10358" y="9684"/>
                  </a:lnTo>
                  <a:lnTo>
                    <a:pt x="9937" y="8884"/>
                  </a:lnTo>
                  <a:lnTo>
                    <a:pt x="9431" y="8084"/>
                  </a:lnTo>
                  <a:lnTo>
                    <a:pt x="8926" y="7284"/>
                  </a:lnTo>
                  <a:lnTo>
                    <a:pt x="8379" y="6484"/>
                  </a:lnTo>
                  <a:lnTo>
                    <a:pt x="7789" y="5684"/>
                  </a:lnTo>
                  <a:lnTo>
                    <a:pt x="7200" y="4884"/>
                  </a:lnTo>
                  <a:lnTo>
                    <a:pt x="6611" y="4169"/>
                  </a:lnTo>
                  <a:lnTo>
                    <a:pt x="6021" y="3495"/>
                  </a:lnTo>
                  <a:lnTo>
                    <a:pt x="5432" y="2906"/>
                  </a:lnTo>
                  <a:lnTo>
                    <a:pt x="4884" y="2316"/>
                  </a:lnTo>
                  <a:lnTo>
                    <a:pt x="4295" y="1811"/>
                  </a:lnTo>
                  <a:lnTo>
                    <a:pt x="3748" y="1348"/>
                  </a:lnTo>
                  <a:lnTo>
                    <a:pt x="3242" y="969"/>
                  </a:lnTo>
                  <a:lnTo>
                    <a:pt x="2737" y="632"/>
                  </a:lnTo>
                  <a:lnTo>
                    <a:pt x="2274" y="379"/>
                  </a:lnTo>
                  <a:lnTo>
                    <a:pt x="1811" y="169"/>
                  </a:lnTo>
                  <a:lnTo>
                    <a:pt x="1432" y="43"/>
                  </a:lnTo>
                  <a:lnTo>
                    <a:pt x="1053" y="1"/>
                  </a:lnTo>
                  <a:close/>
                </a:path>
              </a:pathLst>
            </a:custGeom>
            <a:solidFill>
              <a:srgbClr val="B5B5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8" name="Google Shape;4308;p49">
              <a:extLst>
                <a:ext uri="{FF2B5EF4-FFF2-40B4-BE49-F238E27FC236}">
                  <a16:creationId xmlns:a16="http://schemas.microsoft.com/office/drawing/2014/main" id="{0A5B8EEB-BB25-72D0-0A4A-2FBC311D7E33}"/>
                </a:ext>
              </a:extLst>
            </p:cNvPr>
            <p:cNvSpPr/>
            <p:nvPr/>
          </p:nvSpPr>
          <p:spPr>
            <a:xfrm>
              <a:off x="5243050" y="2018050"/>
              <a:ext cx="241075" cy="338950"/>
            </a:xfrm>
            <a:custGeom>
              <a:avLst/>
              <a:gdLst/>
              <a:ahLst/>
              <a:cxnLst/>
              <a:rect l="l" t="t" r="r" b="b"/>
              <a:pathLst>
                <a:path w="9643" h="13558" extrusionOk="0">
                  <a:moveTo>
                    <a:pt x="1" y="1"/>
                  </a:moveTo>
                  <a:lnTo>
                    <a:pt x="169" y="759"/>
                  </a:lnTo>
                  <a:lnTo>
                    <a:pt x="422" y="1559"/>
                  </a:lnTo>
                  <a:lnTo>
                    <a:pt x="758" y="2443"/>
                  </a:lnTo>
                  <a:lnTo>
                    <a:pt x="1179" y="3411"/>
                  </a:lnTo>
                  <a:lnTo>
                    <a:pt x="1685" y="4422"/>
                  </a:lnTo>
                  <a:lnTo>
                    <a:pt x="2232" y="5432"/>
                  </a:lnTo>
                  <a:lnTo>
                    <a:pt x="2906" y="6485"/>
                  </a:lnTo>
                  <a:lnTo>
                    <a:pt x="3621" y="7579"/>
                  </a:lnTo>
                  <a:lnTo>
                    <a:pt x="4379" y="8632"/>
                  </a:lnTo>
                  <a:lnTo>
                    <a:pt x="5179" y="9600"/>
                  </a:lnTo>
                  <a:lnTo>
                    <a:pt x="5937" y="10484"/>
                  </a:lnTo>
                  <a:lnTo>
                    <a:pt x="6695" y="11284"/>
                  </a:lnTo>
                  <a:lnTo>
                    <a:pt x="7453" y="12042"/>
                  </a:lnTo>
                  <a:lnTo>
                    <a:pt x="8169" y="12632"/>
                  </a:lnTo>
                  <a:lnTo>
                    <a:pt x="8884" y="13179"/>
                  </a:lnTo>
                  <a:lnTo>
                    <a:pt x="9516" y="13558"/>
                  </a:lnTo>
                  <a:lnTo>
                    <a:pt x="9600" y="13305"/>
                  </a:lnTo>
                  <a:lnTo>
                    <a:pt x="9642" y="13011"/>
                  </a:lnTo>
                  <a:lnTo>
                    <a:pt x="9642" y="12674"/>
                  </a:lnTo>
                  <a:lnTo>
                    <a:pt x="9600" y="12295"/>
                  </a:lnTo>
                  <a:lnTo>
                    <a:pt x="9558" y="11874"/>
                  </a:lnTo>
                  <a:lnTo>
                    <a:pt x="9432" y="11411"/>
                  </a:lnTo>
                  <a:lnTo>
                    <a:pt x="9095" y="10400"/>
                  </a:lnTo>
                  <a:lnTo>
                    <a:pt x="8632" y="9306"/>
                  </a:lnTo>
                  <a:lnTo>
                    <a:pt x="8042" y="8085"/>
                  </a:lnTo>
                  <a:lnTo>
                    <a:pt x="7326" y="6864"/>
                  </a:lnTo>
                  <a:lnTo>
                    <a:pt x="6484" y="5600"/>
                  </a:lnTo>
                  <a:lnTo>
                    <a:pt x="5558" y="4337"/>
                  </a:lnTo>
                  <a:lnTo>
                    <a:pt x="4632" y="3243"/>
                  </a:lnTo>
                  <a:lnTo>
                    <a:pt x="3748" y="2274"/>
                  </a:lnTo>
                  <a:lnTo>
                    <a:pt x="2864" y="1474"/>
                  </a:lnTo>
                  <a:lnTo>
                    <a:pt x="2022" y="801"/>
                  </a:lnTo>
                  <a:lnTo>
                    <a:pt x="1643" y="548"/>
                  </a:lnTo>
                  <a:lnTo>
                    <a:pt x="1264" y="338"/>
                  </a:lnTo>
                  <a:lnTo>
                    <a:pt x="927" y="169"/>
                  </a:lnTo>
                  <a:lnTo>
                    <a:pt x="590" y="43"/>
                  </a:lnTo>
                  <a:lnTo>
                    <a:pt x="295" y="1"/>
                  </a:lnTo>
                  <a:close/>
                </a:path>
              </a:pathLst>
            </a:custGeom>
            <a:solidFill>
              <a:srgbClr val="DCD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9" name="Google Shape;4309;p49">
              <a:extLst>
                <a:ext uri="{FF2B5EF4-FFF2-40B4-BE49-F238E27FC236}">
                  <a16:creationId xmlns:a16="http://schemas.microsoft.com/office/drawing/2014/main" id="{E5F1AE5D-E78F-5DBE-8327-7E634B77B516}"/>
                </a:ext>
              </a:extLst>
            </p:cNvPr>
            <p:cNvSpPr/>
            <p:nvPr/>
          </p:nvSpPr>
          <p:spPr>
            <a:xfrm>
              <a:off x="5272525" y="1693875"/>
              <a:ext cx="105275" cy="348425"/>
            </a:xfrm>
            <a:custGeom>
              <a:avLst/>
              <a:gdLst/>
              <a:ahLst/>
              <a:cxnLst/>
              <a:rect l="l" t="t" r="r" b="b"/>
              <a:pathLst>
                <a:path w="4211" h="13937" extrusionOk="0">
                  <a:moveTo>
                    <a:pt x="1432" y="0"/>
                  </a:moveTo>
                  <a:lnTo>
                    <a:pt x="1264" y="42"/>
                  </a:lnTo>
                  <a:lnTo>
                    <a:pt x="1221" y="85"/>
                  </a:lnTo>
                  <a:lnTo>
                    <a:pt x="1179" y="169"/>
                  </a:lnTo>
                  <a:lnTo>
                    <a:pt x="1221" y="211"/>
                  </a:lnTo>
                  <a:lnTo>
                    <a:pt x="1264" y="295"/>
                  </a:lnTo>
                  <a:lnTo>
                    <a:pt x="1558" y="716"/>
                  </a:lnTo>
                  <a:lnTo>
                    <a:pt x="1853" y="1137"/>
                  </a:lnTo>
                  <a:lnTo>
                    <a:pt x="2064" y="1558"/>
                  </a:lnTo>
                  <a:lnTo>
                    <a:pt x="2232" y="1979"/>
                  </a:lnTo>
                  <a:lnTo>
                    <a:pt x="2316" y="2442"/>
                  </a:lnTo>
                  <a:lnTo>
                    <a:pt x="2400" y="2905"/>
                  </a:lnTo>
                  <a:lnTo>
                    <a:pt x="2442" y="3411"/>
                  </a:lnTo>
                  <a:lnTo>
                    <a:pt x="2442" y="3916"/>
                  </a:lnTo>
                  <a:lnTo>
                    <a:pt x="2400" y="4253"/>
                  </a:lnTo>
                  <a:lnTo>
                    <a:pt x="2316" y="4590"/>
                  </a:lnTo>
                  <a:lnTo>
                    <a:pt x="2232" y="4926"/>
                  </a:lnTo>
                  <a:lnTo>
                    <a:pt x="2182" y="5042"/>
                  </a:lnTo>
                  <a:lnTo>
                    <a:pt x="2182" y="5042"/>
                  </a:lnTo>
                  <a:lnTo>
                    <a:pt x="2106" y="5011"/>
                  </a:lnTo>
                  <a:lnTo>
                    <a:pt x="1558" y="4884"/>
                  </a:lnTo>
                  <a:lnTo>
                    <a:pt x="1053" y="4842"/>
                  </a:lnTo>
                  <a:lnTo>
                    <a:pt x="800" y="4884"/>
                  </a:lnTo>
                  <a:lnTo>
                    <a:pt x="590" y="4926"/>
                  </a:lnTo>
                  <a:lnTo>
                    <a:pt x="379" y="5011"/>
                  </a:lnTo>
                  <a:lnTo>
                    <a:pt x="211" y="5137"/>
                  </a:lnTo>
                  <a:lnTo>
                    <a:pt x="85" y="5305"/>
                  </a:lnTo>
                  <a:lnTo>
                    <a:pt x="43" y="5516"/>
                  </a:lnTo>
                  <a:lnTo>
                    <a:pt x="0" y="5768"/>
                  </a:lnTo>
                  <a:lnTo>
                    <a:pt x="0" y="6021"/>
                  </a:lnTo>
                  <a:lnTo>
                    <a:pt x="43" y="6232"/>
                  </a:lnTo>
                  <a:lnTo>
                    <a:pt x="85" y="6400"/>
                  </a:lnTo>
                  <a:lnTo>
                    <a:pt x="211" y="6568"/>
                  </a:lnTo>
                  <a:lnTo>
                    <a:pt x="337" y="6695"/>
                  </a:lnTo>
                  <a:lnTo>
                    <a:pt x="506" y="6821"/>
                  </a:lnTo>
                  <a:lnTo>
                    <a:pt x="674" y="6905"/>
                  </a:lnTo>
                  <a:lnTo>
                    <a:pt x="1053" y="7074"/>
                  </a:lnTo>
                  <a:lnTo>
                    <a:pt x="1474" y="7116"/>
                  </a:lnTo>
                  <a:lnTo>
                    <a:pt x="1937" y="7074"/>
                  </a:lnTo>
                  <a:lnTo>
                    <a:pt x="2358" y="6947"/>
                  </a:lnTo>
                  <a:lnTo>
                    <a:pt x="2633" y="6797"/>
                  </a:lnTo>
                  <a:lnTo>
                    <a:pt x="2653" y="6863"/>
                  </a:lnTo>
                  <a:lnTo>
                    <a:pt x="2737" y="7284"/>
                  </a:lnTo>
                  <a:lnTo>
                    <a:pt x="2779" y="7789"/>
                  </a:lnTo>
                  <a:lnTo>
                    <a:pt x="2779" y="8252"/>
                  </a:lnTo>
                  <a:lnTo>
                    <a:pt x="2695" y="8800"/>
                  </a:lnTo>
                  <a:lnTo>
                    <a:pt x="2611" y="9305"/>
                  </a:lnTo>
                  <a:lnTo>
                    <a:pt x="2442" y="9810"/>
                  </a:lnTo>
                  <a:lnTo>
                    <a:pt x="2106" y="10863"/>
                  </a:lnTo>
                  <a:lnTo>
                    <a:pt x="1685" y="11831"/>
                  </a:lnTo>
                  <a:lnTo>
                    <a:pt x="1264" y="12715"/>
                  </a:lnTo>
                  <a:lnTo>
                    <a:pt x="927" y="13389"/>
                  </a:lnTo>
                  <a:lnTo>
                    <a:pt x="885" y="13473"/>
                  </a:lnTo>
                  <a:lnTo>
                    <a:pt x="885" y="13557"/>
                  </a:lnTo>
                  <a:lnTo>
                    <a:pt x="1011" y="13684"/>
                  </a:lnTo>
                  <a:lnTo>
                    <a:pt x="1221" y="13768"/>
                  </a:lnTo>
                  <a:lnTo>
                    <a:pt x="1432" y="13852"/>
                  </a:lnTo>
                  <a:lnTo>
                    <a:pt x="1727" y="13894"/>
                  </a:lnTo>
                  <a:lnTo>
                    <a:pt x="1979" y="13936"/>
                  </a:lnTo>
                  <a:lnTo>
                    <a:pt x="2190" y="13894"/>
                  </a:lnTo>
                  <a:lnTo>
                    <a:pt x="2232" y="13852"/>
                  </a:lnTo>
                  <a:lnTo>
                    <a:pt x="2316" y="13768"/>
                  </a:lnTo>
                  <a:lnTo>
                    <a:pt x="2737" y="12968"/>
                  </a:lnTo>
                  <a:lnTo>
                    <a:pt x="3200" y="11957"/>
                  </a:lnTo>
                  <a:lnTo>
                    <a:pt x="3663" y="10863"/>
                  </a:lnTo>
                  <a:lnTo>
                    <a:pt x="3832" y="10273"/>
                  </a:lnTo>
                  <a:lnTo>
                    <a:pt x="4000" y="9684"/>
                  </a:lnTo>
                  <a:lnTo>
                    <a:pt x="4127" y="9094"/>
                  </a:lnTo>
                  <a:lnTo>
                    <a:pt x="4211" y="8547"/>
                  </a:lnTo>
                  <a:lnTo>
                    <a:pt x="4211" y="7958"/>
                  </a:lnTo>
                  <a:lnTo>
                    <a:pt x="4211" y="7410"/>
                  </a:lnTo>
                  <a:lnTo>
                    <a:pt x="4084" y="6905"/>
                  </a:lnTo>
                  <a:lnTo>
                    <a:pt x="3916" y="6442"/>
                  </a:lnTo>
                  <a:lnTo>
                    <a:pt x="3663" y="5979"/>
                  </a:lnTo>
                  <a:lnTo>
                    <a:pt x="3543" y="5859"/>
                  </a:lnTo>
                  <a:lnTo>
                    <a:pt x="3663" y="5642"/>
                  </a:lnTo>
                  <a:lnTo>
                    <a:pt x="3832" y="5179"/>
                  </a:lnTo>
                  <a:lnTo>
                    <a:pt x="3916" y="4716"/>
                  </a:lnTo>
                  <a:lnTo>
                    <a:pt x="3958" y="4253"/>
                  </a:lnTo>
                  <a:lnTo>
                    <a:pt x="3958" y="3747"/>
                  </a:lnTo>
                  <a:lnTo>
                    <a:pt x="3874" y="3242"/>
                  </a:lnTo>
                  <a:lnTo>
                    <a:pt x="3790" y="2737"/>
                  </a:lnTo>
                  <a:lnTo>
                    <a:pt x="3621" y="2274"/>
                  </a:lnTo>
                  <a:lnTo>
                    <a:pt x="3453" y="1769"/>
                  </a:lnTo>
                  <a:lnTo>
                    <a:pt x="3242" y="1348"/>
                  </a:lnTo>
                  <a:lnTo>
                    <a:pt x="3032" y="927"/>
                  </a:lnTo>
                  <a:lnTo>
                    <a:pt x="2821" y="548"/>
                  </a:lnTo>
                  <a:lnTo>
                    <a:pt x="2569" y="211"/>
                  </a:lnTo>
                  <a:lnTo>
                    <a:pt x="2400" y="127"/>
                  </a:lnTo>
                  <a:lnTo>
                    <a:pt x="2190" y="42"/>
                  </a:lnTo>
                  <a:lnTo>
                    <a:pt x="1937"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0" name="Google Shape;4310;p49">
              <a:extLst>
                <a:ext uri="{FF2B5EF4-FFF2-40B4-BE49-F238E27FC236}">
                  <a16:creationId xmlns:a16="http://schemas.microsoft.com/office/drawing/2014/main" id="{8EE99133-17E0-457B-5B36-A4B201C9867B}"/>
                </a:ext>
              </a:extLst>
            </p:cNvPr>
            <p:cNvSpPr/>
            <p:nvPr/>
          </p:nvSpPr>
          <p:spPr>
            <a:xfrm>
              <a:off x="5375675" y="1737025"/>
              <a:ext cx="374750" cy="350525"/>
            </a:xfrm>
            <a:custGeom>
              <a:avLst/>
              <a:gdLst/>
              <a:ahLst/>
              <a:cxnLst/>
              <a:rect l="l" t="t" r="r" b="b"/>
              <a:pathLst>
                <a:path w="14990" h="14021" extrusionOk="0">
                  <a:moveTo>
                    <a:pt x="14063" y="1"/>
                  </a:moveTo>
                  <a:lnTo>
                    <a:pt x="13810" y="85"/>
                  </a:lnTo>
                  <a:lnTo>
                    <a:pt x="12547" y="632"/>
                  </a:lnTo>
                  <a:lnTo>
                    <a:pt x="11368" y="1222"/>
                  </a:lnTo>
                  <a:lnTo>
                    <a:pt x="10779" y="1516"/>
                  </a:lnTo>
                  <a:lnTo>
                    <a:pt x="10189" y="1853"/>
                  </a:lnTo>
                  <a:lnTo>
                    <a:pt x="9642" y="2232"/>
                  </a:lnTo>
                  <a:lnTo>
                    <a:pt x="9137" y="2611"/>
                  </a:lnTo>
                  <a:lnTo>
                    <a:pt x="8632" y="3032"/>
                  </a:lnTo>
                  <a:lnTo>
                    <a:pt x="8168" y="3495"/>
                  </a:lnTo>
                  <a:lnTo>
                    <a:pt x="7747" y="3958"/>
                  </a:lnTo>
                  <a:lnTo>
                    <a:pt x="7368" y="4463"/>
                  </a:lnTo>
                  <a:lnTo>
                    <a:pt x="7206" y="4728"/>
                  </a:lnTo>
                  <a:lnTo>
                    <a:pt x="7206" y="4728"/>
                  </a:lnTo>
                  <a:lnTo>
                    <a:pt x="7158" y="4716"/>
                  </a:lnTo>
                  <a:lnTo>
                    <a:pt x="6779" y="4674"/>
                  </a:lnTo>
                  <a:lnTo>
                    <a:pt x="6400" y="4632"/>
                  </a:lnTo>
                  <a:lnTo>
                    <a:pt x="6105" y="4632"/>
                  </a:lnTo>
                  <a:lnTo>
                    <a:pt x="5769" y="4674"/>
                  </a:lnTo>
                  <a:lnTo>
                    <a:pt x="5474" y="4758"/>
                  </a:lnTo>
                  <a:lnTo>
                    <a:pt x="5221" y="4842"/>
                  </a:lnTo>
                  <a:lnTo>
                    <a:pt x="4927" y="4969"/>
                  </a:lnTo>
                  <a:lnTo>
                    <a:pt x="4674" y="5137"/>
                  </a:lnTo>
                  <a:lnTo>
                    <a:pt x="4169" y="5474"/>
                  </a:lnTo>
                  <a:lnTo>
                    <a:pt x="3663" y="5937"/>
                  </a:lnTo>
                  <a:lnTo>
                    <a:pt x="3242" y="6442"/>
                  </a:lnTo>
                  <a:lnTo>
                    <a:pt x="2821" y="7032"/>
                  </a:lnTo>
                  <a:lnTo>
                    <a:pt x="2442" y="7663"/>
                  </a:lnTo>
                  <a:lnTo>
                    <a:pt x="2064" y="8337"/>
                  </a:lnTo>
                  <a:lnTo>
                    <a:pt x="1727" y="9010"/>
                  </a:lnTo>
                  <a:lnTo>
                    <a:pt x="1390" y="9726"/>
                  </a:lnTo>
                  <a:lnTo>
                    <a:pt x="843" y="11073"/>
                  </a:lnTo>
                  <a:lnTo>
                    <a:pt x="1" y="13389"/>
                  </a:lnTo>
                  <a:lnTo>
                    <a:pt x="1" y="13515"/>
                  </a:lnTo>
                  <a:lnTo>
                    <a:pt x="1" y="13600"/>
                  </a:lnTo>
                  <a:lnTo>
                    <a:pt x="43" y="13684"/>
                  </a:lnTo>
                  <a:lnTo>
                    <a:pt x="127" y="13768"/>
                  </a:lnTo>
                  <a:lnTo>
                    <a:pt x="337" y="13936"/>
                  </a:lnTo>
                  <a:lnTo>
                    <a:pt x="590" y="13979"/>
                  </a:lnTo>
                  <a:lnTo>
                    <a:pt x="843" y="14021"/>
                  </a:lnTo>
                  <a:lnTo>
                    <a:pt x="1137" y="13979"/>
                  </a:lnTo>
                  <a:lnTo>
                    <a:pt x="1222" y="13894"/>
                  </a:lnTo>
                  <a:lnTo>
                    <a:pt x="1348" y="13852"/>
                  </a:lnTo>
                  <a:lnTo>
                    <a:pt x="1432" y="13768"/>
                  </a:lnTo>
                  <a:lnTo>
                    <a:pt x="1474" y="13642"/>
                  </a:lnTo>
                  <a:lnTo>
                    <a:pt x="1895" y="12547"/>
                  </a:lnTo>
                  <a:lnTo>
                    <a:pt x="2358" y="11495"/>
                  </a:lnTo>
                  <a:lnTo>
                    <a:pt x="2864" y="10442"/>
                  </a:lnTo>
                  <a:lnTo>
                    <a:pt x="3369" y="9389"/>
                  </a:lnTo>
                  <a:lnTo>
                    <a:pt x="3579" y="8968"/>
                  </a:lnTo>
                  <a:lnTo>
                    <a:pt x="4042" y="8295"/>
                  </a:lnTo>
                  <a:lnTo>
                    <a:pt x="4632" y="7453"/>
                  </a:lnTo>
                  <a:lnTo>
                    <a:pt x="4927" y="6990"/>
                  </a:lnTo>
                  <a:lnTo>
                    <a:pt x="5305" y="6611"/>
                  </a:lnTo>
                  <a:lnTo>
                    <a:pt x="5642" y="6232"/>
                  </a:lnTo>
                  <a:lnTo>
                    <a:pt x="6021" y="5895"/>
                  </a:lnTo>
                  <a:lnTo>
                    <a:pt x="6358" y="5684"/>
                  </a:lnTo>
                  <a:lnTo>
                    <a:pt x="6695" y="5558"/>
                  </a:lnTo>
                  <a:lnTo>
                    <a:pt x="6787" y="5535"/>
                  </a:lnTo>
                  <a:lnTo>
                    <a:pt x="6787" y="5535"/>
                  </a:lnTo>
                  <a:lnTo>
                    <a:pt x="6737" y="5642"/>
                  </a:lnTo>
                  <a:lnTo>
                    <a:pt x="6484" y="6274"/>
                  </a:lnTo>
                  <a:lnTo>
                    <a:pt x="6274" y="6947"/>
                  </a:lnTo>
                  <a:lnTo>
                    <a:pt x="6232" y="7242"/>
                  </a:lnTo>
                  <a:lnTo>
                    <a:pt x="6232" y="7495"/>
                  </a:lnTo>
                  <a:lnTo>
                    <a:pt x="6316" y="7705"/>
                  </a:lnTo>
                  <a:lnTo>
                    <a:pt x="6442" y="7916"/>
                  </a:lnTo>
                  <a:lnTo>
                    <a:pt x="6611" y="8084"/>
                  </a:lnTo>
                  <a:lnTo>
                    <a:pt x="6821" y="8168"/>
                  </a:lnTo>
                  <a:lnTo>
                    <a:pt x="7032" y="8253"/>
                  </a:lnTo>
                  <a:lnTo>
                    <a:pt x="7284" y="8337"/>
                  </a:lnTo>
                  <a:lnTo>
                    <a:pt x="7832" y="8337"/>
                  </a:lnTo>
                  <a:lnTo>
                    <a:pt x="8084" y="8295"/>
                  </a:lnTo>
                  <a:lnTo>
                    <a:pt x="8337" y="8211"/>
                  </a:lnTo>
                  <a:lnTo>
                    <a:pt x="8589" y="8126"/>
                  </a:lnTo>
                  <a:lnTo>
                    <a:pt x="8800" y="7958"/>
                  </a:lnTo>
                  <a:lnTo>
                    <a:pt x="8968" y="7789"/>
                  </a:lnTo>
                  <a:lnTo>
                    <a:pt x="9137" y="7621"/>
                  </a:lnTo>
                  <a:lnTo>
                    <a:pt x="9347" y="7200"/>
                  </a:lnTo>
                  <a:lnTo>
                    <a:pt x="9432" y="6821"/>
                  </a:lnTo>
                  <a:lnTo>
                    <a:pt x="9474" y="6484"/>
                  </a:lnTo>
                  <a:lnTo>
                    <a:pt x="9389" y="6148"/>
                  </a:lnTo>
                  <a:lnTo>
                    <a:pt x="9263" y="5895"/>
                  </a:lnTo>
                  <a:lnTo>
                    <a:pt x="9095" y="5642"/>
                  </a:lnTo>
                  <a:lnTo>
                    <a:pt x="8842" y="5390"/>
                  </a:lnTo>
                  <a:lnTo>
                    <a:pt x="8547" y="5179"/>
                  </a:lnTo>
                  <a:lnTo>
                    <a:pt x="8499" y="5155"/>
                  </a:lnTo>
                  <a:lnTo>
                    <a:pt x="8499" y="5155"/>
                  </a:lnTo>
                  <a:lnTo>
                    <a:pt x="8589" y="5011"/>
                  </a:lnTo>
                  <a:lnTo>
                    <a:pt x="8842" y="4674"/>
                  </a:lnTo>
                  <a:lnTo>
                    <a:pt x="9137" y="4379"/>
                  </a:lnTo>
                  <a:lnTo>
                    <a:pt x="9726" y="3790"/>
                  </a:lnTo>
                  <a:lnTo>
                    <a:pt x="10316" y="3242"/>
                  </a:lnTo>
                  <a:lnTo>
                    <a:pt x="10821" y="2864"/>
                  </a:lnTo>
                  <a:lnTo>
                    <a:pt x="11326" y="2527"/>
                  </a:lnTo>
                  <a:lnTo>
                    <a:pt x="11873" y="2232"/>
                  </a:lnTo>
                  <a:lnTo>
                    <a:pt x="12421" y="1937"/>
                  </a:lnTo>
                  <a:lnTo>
                    <a:pt x="13600" y="1432"/>
                  </a:lnTo>
                  <a:lnTo>
                    <a:pt x="14736" y="969"/>
                  </a:lnTo>
                  <a:lnTo>
                    <a:pt x="14863" y="885"/>
                  </a:lnTo>
                  <a:lnTo>
                    <a:pt x="14947" y="801"/>
                  </a:lnTo>
                  <a:lnTo>
                    <a:pt x="14989" y="716"/>
                  </a:lnTo>
                  <a:lnTo>
                    <a:pt x="14989" y="632"/>
                  </a:lnTo>
                  <a:lnTo>
                    <a:pt x="14989" y="548"/>
                  </a:lnTo>
                  <a:lnTo>
                    <a:pt x="14947" y="464"/>
                  </a:lnTo>
                  <a:lnTo>
                    <a:pt x="14779" y="295"/>
                  </a:lnTo>
                  <a:lnTo>
                    <a:pt x="14568" y="127"/>
                  </a:lnTo>
                  <a:lnTo>
                    <a:pt x="14315" y="43"/>
                  </a:lnTo>
                  <a:lnTo>
                    <a:pt x="14063"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1" name="Google Shape;4311;p49">
              <a:extLst>
                <a:ext uri="{FF2B5EF4-FFF2-40B4-BE49-F238E27FC236}">
                  <a16:creationId xmlns:a16="http://schemas.microsoft.com/office/drawing/2014/main" id="{AB220A00-22B1-452E-5F0E-3249A44CBB2E}"/>
                </a:ext>
              </a:extLst>
            </p:cNvPr>
            <p:cNvSpPr/>
            <p:nvPr/>
          </p:nvSpPr>
          <p:spPr>
            <a:xfrm>
              <a:off x="5438825" y="2019100"/>
              <a:ext cx="402100" cy="130550"/>
            </a:xfrm>
            <a:custGeom>
              <a:avLst/>
              <a:gdLst/>
              <a:ahLst/>
              <a:cxnLst/>
              <a:rect l="l" t="t" r="r" b="b"/>
              <a:pathLst>
                <a:path w="16084" h="5222" extrusionOk="0">
                  <a:moveTo>
                    <a:pt x="8421" y="1"/>
                  </a:moveTo>
                  <a:lnTo>
                    <a:pt x="8295" y="43"/>
                  </a:lnTo>
                  <a:lnTo>
                    <a:pt x="8211" y="127"/>
                  </a:lnTo>
                  <a:lnTo>
                    <a:pt x="7958" y="338"/>
                  </a:lnTo>
                  <a:lnTo>
                    <a:pt x="7790" y="548"/>
                  </a:lnTo>
                  <a:lnTo>
                    <a:pt x="7705" y="759"/>
                  </a:lnTo>
                  <a:lnTo>
                    <a:pt x="7663" y="969"/>
                  </a:lnTo>
                  <a:lnTo>
                    <a:pt x="7663" y="1138"/>
                  </a:lnTo>
                  <a:lnTo>
                    <a:pt x="7705" y="1348"/>
                  </a:lnTo>
                  <a:lnTo>
                    <a:pt x="7832" y="1559"/>
                  </a:lnTo>
                  <a:lnTo>
                    <a:pt x="7958" y="1727"/>
                  </a:lnTo>
                  <a:lnTo>
                    <a:pt x="8295" y="2064"/>
                  </a:lnTo>
                  <a:lnTo>
                    <a:pt x="8629" y="2277"/>
                  </a:lnTo>
                  <a:lnTo>
                    <a:pt x="8629" y="2277"/>
                  </a:lnTo>
                  <a:lnTo>
                    <a:pt x="8548" y="2359"/>
                  </a:lnTo>
                  <a:lnTo>
                    <a:pt x="8295" y="2611"/>
                  </a:lnTo>
                  <a:lnTo>
                    <a:pt x="7663" y="3117"/>
                  </a:lnTo>
                  <a:lnTo>
                    <a:pt x="6990" y="3538"/>
                  </a:lnTo>
                  <a:lnTo>
                    <a:pt x="6442" y="3832"/>
                  </a:lnTo>
                  <a:lnTo>
                    <a:pt x="6063" y="4001"/>
                  </a:lnTo>
                  <a:lnTo>
                    <a:pt x="5432" y="4169"/>
                  </a:lnTo>
                  <a:lnTo>
                    <a:pt x="4800" y="4338"/>
                  </a:lnTo>
                  <a:lnTo>
                    <a:pt x="4169" y="4422"/>
                  </a:lnTo>
                  <a:lnTo>
                    <a:pt x="3495" y="4506"/>
                  </a:lnTo>
                  <a:lnTo>
                    <a:pt x="2864" y="4506"/>
                  </a:lnTo>
                  <a:lnTo>
                    <a:pt x="2232" y="4464"/>
                  </a:lnTo>
                  <a:lnTo>
                    <a:pt x="1601" y="4338"/>
                  </a:lnTo>
                  <a:lnTo>
                    <a:pt x="927" y="4211"/>
                  </a:lnTo>
                  <a:lnTo>
                    <a:pt x="716" y="4169"/>
                  </a:lnTo>
                  <a:lnTo>
                    <a:pt x="464" y="4169"/>
                  </a:lnTo>
                  <a:lnTo>
                    <a:pt x="253" y="4253"/>
                  </a:lnTo>
                  <a:lnTo>
                    <a:pt x="85" y="4338"/>
                  </a:lnTo>
                  <a:lnTo>
                    <a:pt x="1" y="4422"/>
                  </a:lnTo>
                  <a:lnTo>
                    <a:pt x="1" y="4506"/>
                  </a:lnTo>
                  <a:lnTo>
                    <a:pt x="43" y="4548"/>
                  </a:lnTo>
                  <a:lnTo>
                    <a:pt x="169" y="4674"/>
                  </a:lnTo>
                  <a:lnTo>
                    <a:pt x="464" y="4801"/>
                  </a:lnTo>
                  <a:lnTo>
                    <a:pt x="1348" y="5011"/>
                  </a:lnTo>
                  <a:lnTo>
                    <a:pt x="2274" y="5137"/>
                  </a:lnTo>
                  <a:lnTo>
                    <a:pt x="3243" y="5222"/>
                  </a:lnTo>
                  <a:lnTo>
                    <a:pt x="4169" y="5222"/>
                  </a:lnTo>
                  <a:lnTo>
                    <a:pt x="5137" y="5137"/>
                  </a:lnTo>
                  <a:lnTo>
                    <a:pt x="6063" y="4969"/>
                  </a:lnTo>
                  <a:lnTo>
                    <a:pt x="6990" y="4674"/>
                  </a:lnTo>
                  <a:lnTo>
                    <a:pt x="7832" y="4338"/>
                  </a:lnTo>
                  <a:lnTo>
                    <a:pt x="8169" y="4169"/>
                  </a:lnTo>
                  <a:lnTo>
                    <a:pt x="8463" y="4001"/>
                  </a:lnTo>
                  <a:lnTo>
                    <a:pt x="8800" y="3790"/>
                  </a:lnTo>
                  <a:lnTo>
                    <a:pt x="9095" y="3538"/>
                  </a:lnTo>
                  <a:lnTo>
                    <a:pt x="9390" y="3285"/>
                  </a:lnTo>
                  <a:lnTo>
                    <a:pt x="9642" y="2990"/>
                  </a:lnTo>
                  <a:lnTo>
                    <a:pt x="9747" y="2868"/>
                  </a:lnTo>
                  <a:lnTo>
                    <a:pt x="9747" y="2868"/>
                  </a:lnTo>
                  <a:lnTo>
                    <a:pt x="10021" y="2990"/>
                  </a:lnTo>
                  <a:lnTo>
                    <a:pt x="10400" y="3074"/>
                  </a:lnTo>
                  <a:lnTo>
                    <a:pt x="10779" y="3159"/>
                  </a:lnTo>
                  <a:lnTo>
                    <a:pt x="11158" y="3243"/>
                  </a:lnTo>
                  <a:lnTo>
                    <a:pt x="11958" y="3285"/>
                  </a:lnTo>
                  <a:lnTo>
                    <a:pt x="12716" y="3243"/>
                  </a:lnTo>
                  <a:lnTo>
                    <a:pt x="13516" y="3159"/>
                  </a:lnTo>
                  <a:lnTo>
                    <a:pt x="14316" y="3032"/>
                  </a:lnTo>
                  <a:lnTo>
                    <a:pt x="15831" y="2696"/>
                  </a:lnTo>
                  <a:lnTo>
                    <a:pt x="15958" y="2653"/>
                  </a:lnTo>
                  <a:lnTo>
                    <a:pt x="16042" y="2611"/>
                  </a:lnTo>
                  <a:lnTo>
                    <a:pt x="16084" y="2527"/>
                  </a:lnTo>
                  <a:lnTo>
                    <a:pt x="16084" y="2485"/>
                  </a:lnTo>
                  <a:lnTo>
                    <a:pt x="16000" y="2359"/>
                  </a:lnTo>
                  <a:lnTo>
                    <a:pt x="15789" y="2232"/>
                  </a:lnTo>
                  <a:lnTo>
                    <a:pt x="15579" y="2148"/>
                  </a:lnTo>
                  <a:lnTo>
                    <a:pt x="15326" y="2064"/>
                  </a:lnTo>
                  <a:lnTo>
                    <a:pt x="15073" y="2022"/>
                  </a:lnTo>
                  <a:lnTo>
                    <a:pt x="14863" y="2022"/>
                  </a:lnTo>
                  <a:lnTo>
                    <a:pt x="14105" y="2232"/>
                  </a:lnTo>
                  <a:lnTo>
                    <a:pt x="13474" y="2401"/>
                  </a:lnTo>
                  <a:lnTo>
                    <a:pt x="13137" y="2485"/>
                  </a:lnTo>
                  <a:lnTo>
                    <a:pt x="12505" y="2485"/>
                  </a:lnTo>
                  <a:lnTo>
                    <a:pt x="12210" y="2443"/>
                  </a:lnTo>
                  <a:lnTo>
                    <a:pt x="11916" y="2401"/>
                  </a:lnTo>
                  <a:lnTo>
                    <a:pt x="11621" y="2317"/>
                  </a:lnTo>
                  <a:lnTo>
                    <a:pt x="11326" y="2190"/>
                  </a:lnTo>
                  <a:lnTo>
                    <a:pt x="11032" y="2064"/>
                  </a:lnTo>
                  <a:lnTo>
                    <a:pt x="10737" y="1896"/>
                  </a:lnTo>
                  <a:lnTo>
                    <a:pt x="10484" y="1727"/>
                  </a:lnTo>
                  <a:lnTo>
                    <a:pt x="10309" y="1565"/>
                  </a:lnTo>
                  <a:lnTo>
                    <a:pt x="10316" y="1517"/>
                  </a:lnTo>
                  <a:lnTo>
                    <a:pt x="10274" y="1222"/>
                  </a:lnTo>
                  <a:lnTo>
                    <a:pt x="10147" y="927"/>
                  </a:lnTo>
                  <a:lnTo>
                    <a:pt x="9937" y="633"/>
                  </a:lnTo>
                  <a:lnTo>
                    <a:pt x="9600" y="380"/>
                  </a:lnTo>
                  <a:lnTo>
                    <a:pt x="9221" y="169"/>
                  </a:lnTo>
                  <a:lnTo>
                    <a:pt x="8969" y="85"/>
                  </a:lnTo>
                  <a:lnTo>
                    <a:pt x="8716"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2" name="Google Shape;4312;p49">
              <a:extLst>
                <a:ext uri="{FF2B5EF4-FFF2-40B4-BE49-F238E27FC236}">
                  <a16:creationId xmlns:a16="http://schemas.microsoft.com/office/drawing/2014/main" id="{141927E4-B207-4C21-C1FE-0A769F9F8145}"/>
                </a:ext>
              </a:extLst>
            </p:cNvPr>
            <p:cNvSpPr/>
            <p:nvPr/>
          </p:nvSpPr>
          <p:spPr>
            <a:xfrm>
              <a:off x="5530400" y="2169625"/>
              <a:ext cx="298950" cy="129500"/>
            </a:xfrm>
            <a:custGeom>
              <a:avLst/>
              <a:gdLst/>
              <a:ahLst/>
              <a:cxnLst/>
              <a:rect l="l" t="t" r="r" b="b"/>
              <a:pathLst>
                <a:path w="11958" h="5180" extrusionOk="0">
                  <a:moveTo>
                    <a:pt x="3032" y="1"/>
                  </a:moveTo>
                  <a:lnTo>
                    <a:pt x="2527" y="43"/>
                  </a:lnTo>
                  <a:lnTo>
                    <a:pt x="2064" y="85"/>
                  </a:lnTo>
                  <a:lnTo>
                    <a:pt x="1643" y="211"/>
                  </a:lnTo>
                  <a:lnTo>
                    <a:pt x="1179" y="337"/>
                  </a:lnTo>
                  <a:lnTo>
                    <a:pt x="758" y="506"/>
                  </a:lnTo>
                  <a:lnTo>
                    <a:pt x="380" y="674"/>
                  </a:lnTo>
                  <a:lnTo>
                    <a:pt x="43" y="927"/>
                  </a:lnTo>
                  <a:lnTo>
                    <a:pt x="1" y="969"/>
                  </a:lnTo>
                  <a:lnTo>
                    <a:pt x="1" y="1011"/>
                  </a:lnTo>
                  <a:lnTo>
                    <a:pt x="85" y="1095"/>
                  </a:lnTo>
                  <a:lnTo>
                    <a:pt x="253" y="1222"/>
                  </a:lnTo>
                  <a:lnTo>
                    <a:pt x="464" y="1306"/>
                  </a:lnTo>
                  <a:lnTo>
                    <a:pt x="716" y="1348"/>
                  </a:lnTo>
                  <a:lnTo>
                    <a:pt x="1011" y="1390"/>
                  </a:lnTo>
                  <a:lnTo>
                    <a:pt x="1222" y="1390"/>
                  </a:lnTo>
                  <a:lnTo>
                    <a:pt x="1390" y="1306"/>
                  </a:lnTo>
                  <a:lnTo>
                    <a:pt x="1811" y="1095"/>
                  </a:lnTo>
                  <a:lnTo>
                    <a:pt x="2190" y="927"/>
                  </a:lnTo>
                  <a:lnTo>
                    <a:pt x="2611" y="843"/>
                  </a:lnTo>
                  <a:lnTo>
                    <a:pt x="3032" y="758"/>
                  </a:lnTo>
                  <a:lnTo>
                    <a:pt x="3411" y="716"/>
                  </a:lnTo>
                  <a:lnTo>
                    <a:pt x="3832" y="716"/>
                  </a:lnTo>
                  <a:lnTo>
                    <a:pt x="4253" y="758"/>
                  </a:lnTo>
                  <a:lnTo>
                    <a:pt x="4674" y="843"/>
                  </a:lnTo>
                  <a:lnTo>
                    <a:pt x="5306" y="1095"/>
                  </a:lnTo>
                  <a:lnTo>
                    <a:pt x="5811" y="1348"/>
                  </a:lnTo>
                  <a:lnTo>
                    <a:pt x="6190" y="1601"/>
                  </a:lnTo>
                  <a:lnTo>
                    <a:pt x="6316" y="1727"/>
                  </a:lnTo>
                  <a:lnTo>
                    <a:pt x="6442" y="1895"/>
                  </a:lnTo>
                  <a:lnTo>
                    <a:pt x="6527" y="2022"/>
                  </a:lnTo>
                  <a:lnTo>
                    <a:pt x="6533" y="2046"/>
                  </a:lnTo>
                  <a:lnTo>
                    <a:pt x="6533" y="2046"/>
                  </a:lnTo>
                  <a:lnTo>
                    <a:pt x="6442" y="2064"/>
                  </a:lnTo>
                  <a:lnTo>
                    <a:pt x="6232" y="2148"/>
                  </a:lnTo>
                  <a:lnTo>
                    <a:pt x="6021" y="2274"/>
                  </a:lnTo>
                  <a:lnTo>
                    <a:pt x="5811" y="2358"/>
                  </a:lnTo>
                  <a:lnTo>
                    <a:pt x="5642" y="2527"/>
                  </a:lnTo>
                  <a:lnTo>
                    <a:pt x="5432" y="2737"/>
                  </a:lnTo>
                  <a:lnTo>
                    <a:pt x="5306" y="2948"/>
                  </a:lnTo>
                  <a:lnTo>
                    <a:pt x="5137" y="3200"/>
                  </a:lnTo>
                  <a:lnTo>
                    <a:pt x="5137" y="3285"/>
                  </a:lnTo>
                  <a:lnTo>
                    <a:pt x="5137" y="3369"/>
                  </a:lnTo>
                  <a:lnTo>
                    <a:pt x="5179" y="3411"/>
                  </a:lnTo>
                  <a:lnTo>
                    <a:pt x="5263" y="3495"/>
                  </a:lnTo>
                  <a:lnTo>
                    <a:pt x="5432" y="3579"/>
                  </a:lnTo>
                  <a:lnTo>
                    <a:pt x="5600" y="3621"/>
                  </a:lnTo>
                  <a:lnTo>
                    <a:pt x="5937" y="3706"/>
                  </a:lnTo>
                  <a:lnTo>
                    <a:pt x="6611" y="3706"/>
                  </a:lnTo>
                  <a:lnTo>
                    <a:pt x="6905" y="3621"/>
                  </a:lnTo>
                  <a:lnTo>
                    <a:pt x="7158" y="3495"/>
                  </a:lnTo>
                  <a:lnTo>
                    <a:pt x="7411" y="3369"/>
                  </a:lnTo>
                  <a:lnTo>
                    <a:pt x="7621" y="3158"/>
                  </a:lnTo>
                  <a:lnTo>
                    <a:pt x="7790" y="2990"/>
                  </a:lnTo>
                  <a:lnTo>
                    <a:pt x="7828" y="2875"/>
                  </a:lnTo>
                  <a:lnTo>
                    <a:pt x="8042" y="2906"/>
                  </a:lnTo>
                  <a:lnTo>
                    <a:pt x="8337" y="3032"/>
                  </a:lnTo>
                  <a:lnTo>
                    <a:pt x="8632" y="3158"/>
                  </a:lnTo>
                  <a:lnTo>
                    <a:pt x="8926" y="3369"/>
                  </a:lnTo>
                  <a:lnTo>
                    <a:pt x="9221" y="3579"/>
                  </a:lnTo>
                  <a:lnTo>
                    <a:pt x="9768" y="4042"/>
                  </a:lnTo>
                  <a:lnTo>
                    <a:pt x="10232" y="4506"/>
                  </a:lnTo>
                  <a:lnTo>
                    <a:pt x="10568" y="4927"/>
                  </a:lnTo>
                  <a:lnTo>
                    <a:pt x="10737" y="5053"/>
                  </a:lnTo>
                  <a:lnTo>
                    <a:pt x="10947" y="5095"/>
                  </a:lnTo>
                  <a:lnTo>
                    <a:pt x="11200" y="5179"/>
                  </a:lnTo>
                  <a:lnTo>
                    <a:pt x="11495" y="5179"/>
                  </a:lnTo>
                  <a:lnTo>
                    <a:pt x="11705" y="5137"/>
                  </a:lnTo>
                  <a:lnTo>
                    <a:pt x="11874" y="5095"/>
                  </a:lnTo>
                  <a:lnTo>
                    <a:pt x="11958" y="5053"/>
                  </a:lnTo>
                  <a:lnTo>
                    <a:pt x="11958" y="4969"/>
                  </a:lnTo>
                  <a:lnTo>
                    <a:pt x="11958" y="4927"/>
                  </a:lnTo>
                  <a:lnTo>
                    <a:pt x="11916" y="4842"/>
                  </a:lnTo>
                  <a:lnTo>
                    <a:pt x="11621" y="4548"/>
                  </a:lnTo>
                  <a:lnTo>
                    <a:pt x="11326" y="4211"/>
                  </a:lnTo>
                  <a:lnTo>
                    <a:pt x="10947" y="3874"/>
                  </a:lnTo>
                  <a:lnTo>
                    <a:pt x="10526" y="3537"/>
                  </a:lnTo>
                  <a:lnTo>
                    <a:pt x="10105" y="3200"/>
                  </a:lnTo>
                  <a:lnTo>
                    <a:pt x="9600" y="2906"/>
                  </a:lnTo>
                  <a:lnTo>
                    <a:pt x="9137" y="2611"/>
                  </a:lnTo>
                  <a:lnTo>
                    <a:pt x="8632" y="2400"/>
                  </a:lnTo>
                  <a:lnTo>
                    <a:pt x="8126" y="2190"/>
                  </a:lnTo>
                  <a:lnTo>
                    <a:pt x="7936" y="2142"/>
                  </a:lnTo>
                  <a:lnTo>
                    <a:pt x="7936" y="2142"/>
                  </a:lnTo>
                  <a:lnTo>
                    <a:pt x="7916" y="2022"/>
                  </a:lnTo>
                  <a:lnTo>
                    <a:pt x="7790" y="1727"/>
                  </a:lnTo>
                  <a:lnTo>
                    <a:pt x="7621" y="1474"/>
                  </a:lnTo>
                  <a:lnTo>
                    <a:pt x="7369" y="1222"/>
                  </a:lnTo>
                  <a:lnTo>
                    <a:pt x="7032" y="969"/>
                  </a:lnTo>
                  <a:lnTo>
                    <a:pt x="6653" y="758"/>
                  </a:lnTo>
                  <a:lnTo>
                    <a:pt x="6232" y="590"/>
                  </a:lnTo>
                  <a:lnTo>
                    <a:pt x="5811" y="422"/>
                  </a:lnTo>
                  <a:lnTo>
                    <a:pt x="5390" y="295"/>
                  </a:lnTo>
                  <a:lnTo>
                    <a:pt x="4927" y="169"/>
                  </a:lnTo>
                  <a:lnTo>
                    <a:pt x="4463" y="85"/>
                  </a:lnTo>
                  <a:lnTo>
                    <a:pt x="3958" y="43"/>
                  </a:lnTo>
                  <a:lnTo>
                    <a:pt x="349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3" name="Google Shape;4313;p49">
              <a:extLst>
                <a:ext uri="{FF2B5EF4-FFF2-40B4-BE49-F238E27FC236}">
                  <a16:creationId xmlns:a16="http://schemas.microsoft.com/office/drawing/2014/main" id="{E5482BCB-69A7-C9DF-9BD2-A84FD0937A3B}"/>
                </a:ext>
              </a:extLst>
            </p:cNvPr>
            <p:cNvSpPr/>
            <p:nvPr/>
          </p:nvSpPr>
          <p:spPr>
            <a:xfrm>
              <a:off x="5521975" y="2268575"/>
              <a:ext cx="197925" cy="126325"/>
            </a:xfrm>
            <a:custGeom>
              <a:avLst/>
              <a:gdLst/>
              <a:ahLst/>
              <a:cxnLst/>
              <a:rect l="l" t="t" r="r" b="b"/>
              <a:pathLst>
                <a:path w="7917" h="5053" extrusionOk="0">
                  <a:moveTo>
                    <a:pt x="422" y="0"/>
                  </a:moveTo>
                  <a:lnTo>
                    <a:pt x="211" y="42"/>
                  </a:lnTo>
                  <a:lnTo>
                    <a:pt x="43" y="169"/>
                  </a:lnTo>
                  <a:lnTo>
                    <a:pt x="1" y="295"/>
                  </a:lnTo>
                  <a:lnTo>
                    <a:pt x="1" y="463"/>
                  </a:lnTo>
                  <a:lnTo>
                    <a:pt x="85" y="632"/>
                  </a:lnTo>
                  <a:lnTo>
                    <a:pt x="296" y="758"/>
                  </a:lnTo>
                  <a:lnTo>
                    <a:pt x="590" y="842"/>
                  </a:lnTo>
                  <a:lnTo>
                    <a:pt x="1474" y="1053"/>
                  </a:lnTo>
                  <a:lnTo>
                    <a:pt x="2359" y="1348"/>
                  </a:lnTo>
                  <a:lnTo>
                    <a:pt x="3201" y="1642"/>
                  </a:lnTo>
                  <a:lnTo>
                    <a:pt x="4001" y="2063"/>
                  </a:lnTo>
                  <a:lnTo>
                    <a:pt x="4379" y="2274"/>
                  </a:lnTo>
                  <a:lnTo>
                    <a:pt x="4758" y="2568"/>
                  </a:lnTo>
                  <a:lnTo>
                    <a:pt x="5095" y="2821"/>
                  </a:lnTo>
                  <a:lnTo>
                    <a:pt x="5390" y="3158"/>
                  </a:lnTo>
                  <a:lnTo>
                    <a:pt x="5727" y="3453"/>
                  </a:lnTo>
                  <a:lnTo>
                    <a:pt x="5979" y="3832"/>
                  </a:lnTo>
                  <a:lnTo>
                    <a:pt x="6232" y="4210"/>
                  </a:lnTo>
                  <a:lnTo>
                    <a:pt x="6442" y="4674"/>
                  </a:lnTo>
                  <a:lnTo>
                    <a:pt x="6527" y="4758"/>
                  </a:lnTo>
                  <a:lnTo>
                    <a:pt x="6611" y="4800"/>
                  </a:lnTo>
                  <a:lnTo>
                    <a:pt x="6821" y="4926"/>
                  </a:lnTo>
                  <a:lnTo>
                    <a:pt x="7074" y="5010"/>
                  </a:lnTo>
                  <a:lnTo>
                    <a:pt x="7369" y="5053"/>
                  </a:lnTo>
                  <a:lnTo>
                    <a:pt x="7621" y="5010"/>
                  </a:lnTo>
                  <a:lnTo>
                    <a:pt x="7832" y="4968"/>
                  </a:lnTo>
                  <a:lnTo>
                    <a:pt x="7874" y="4884"/>
                  </a:lnTo>
                  <a:lnTo>
                    <a:pt x="7916" y="4842"/>
                  </a:lnTo>
                  <a:lnTo>
                    <a:pt x="7916" y="4758"/>
                  </a:lnTo>
                  <a:lnTo>
                    <a:pt x="7916" y="4674"/>
                  </a:lnTo>
                  <a:lnTo>
                    <a:pt x="7621" y="4168"/>
                  </a:lnTo>
                  <a:lnTo>
                    <a:pt x="7327" y="3663"/>
                  </a:lnTo>
                  <a:lnTo>
                    <a:pt x="6990" y="3242"/>
                  </a:lnTo>
                  <a:lnTo>
                    <a:pt x="6611" y="2821"/>
                  </a:lnTo>
                  <a:lnTo>
                    <a:pt x="6232" y="2442"/>
                  </a:lnTo>
                  <a:lnTo>
                    <a:pt x="5811" y="2105"/>
                  </a:lnTo>
                  <a:lnTo>
                    <a:pt x="5348" y="1811"/>
                  </a:lnTo>
                  <a:lnTo>
                    <a:pt x="4885" y="1516"/>
                  </a:lnTo>
                  <a:lnTo>
                    <a:pt x="4422" y="1263"/>
                  </a:lnTo>
                  <a:lnTo>
                    <a:pt x="3916" y="1011"/>
                  </a:lnTo>
                  <a:lnTo>
                    <a:pt x="2906" y="632"/>
                  </a:lnTo>
                  <a:lnTo>
                    <a:pt x="1811" y="295"/>
                  </a:lnTo>
                  <a:lnTo>
                    <a:pt x="717" y="42"/>
                  </a:lnTo>
                  <a:lnTo>
                    <a:pt x="42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6" name="Picture 5">
            <a:extLst>
              <a:ext uri="{FF2B5EF4-FFF2-40B4-BE49-F238E27FC236}">
                <a16:creationId xmlns:a16="http://schemas.microsoft.com/office/drawing/2014/main" id="{BADAFE02-CD29-EEA9-B880-1A7EB748C438}"/>
              </a:ext>
            </a:extLst>
          </p:cNvPr>
          <p:cNvPicPr>
            <a:picLocks noChangeAspect="1"/>
          </p:cNvPicPr>
          <p:nvPr/>
        </p:nvPicPr>
        <p:blipFill>
          <a:blip r:embed="rId3"/>
          <a:stretch>
            <a:fillRect/>
          </a:stretch>
        </p:blipFill>
        <p:spPr>
          <a:xfrm>
            <a:off x="3926242" y="1548729"/>
            <a:ext cx="4475681" cy="2474753"/>
          </a:xfrm>
          <a:prstGeom prst="rect">
            <a:avLst/>
          </a:prstGeom>
        </p:spPr>
      </p:pic>
      <p:sp>
        <p:nvSpPr>
          <p:cNvPr id="7" name="Google Shape;4299;p49">
            <a:extLst>
              <a:ext uri="{FF2B5EF4-FFF2-40B4-BE49-F238E27FC236}">
                <a16:creationId xmlns:a16="http://schemas.microsoft.com/office/drawing/2014/main" id="{55FFD458-EC33-510A-6A52-FAA7B3FFA678}"/>
              </a:ext>
            </a:extLst>
          </p:cNvPr>
          <p:cNvSpPr txBox="1">
            <a:spLocks noGrp="1"/>
          </p:cNvSpPr>
          <p:nvPr>
            <p:ph type="subTitle" idx="1"/>
          </p:nvPr>
        </p:nvSpPr>
        <p:spPr>
          <a:xfrm>
            <a:off x="1162726" y="1677167"/>
            <a:ext cx="2511745" cy="915496"/>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600"/>
              <a:t>NDUS users will be able to login to ND SAMS with your NDUS credentials and DUO.</a:t>
            </a:r>
            <a:endParaRPr sz="1600"/>
          </a:p>
        </p:txBody>
      </p:sp>
    </p:spTree>
    <p:extLst>
      <p:ext uri="{BB962C8B-B14F-4D97-AF65-F5344CB8AC3E}">
        <p14:creationId xmlns:p14="http://schemas.microsoft.com/office/powerpoint/2010/main" val="13030567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759"/>
        <p:cNvGrpSpPr/>
        <p:nvPr/>
      </p:nvGrpSpPr>
      <p:grpSpPr>
        <a:xfrm>
          <a:off x="0" y="0"/>
          <a:ext cx="0" cy="0"/>
          <a:chOff x="0" y="0"/>
          <a:chExt cx="0" cy="0"/>
        </a:xfrm>
      </p:grpSpPr>
      <p:sp>
        <p:nvSpPr>
          <p:cNvPr id="3760" name="Google Shape;3760;p44"/>
          <p:cNvSpPr txBox="1">
            <a:spLocks noGrp="1"/>
          </p:cNvSpPr>
          <p:nvPr>
            <p:ph type="title"/>
          </p:nvPr>
        </p:nvSpPr>
        <p:spPr>
          <a:xfrm>
            <a:off x="720000" y="5212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User Feedback</a:t>
            </a:r>
            <a:endParaRPr/>
          </a:p>
        </p:txBody>
      </p:sp>
      <p:sp>
        <p:nvSpPr>
          <p:cNvPr id="3762" name="Google Shape;3762;p44"/>
          <p:cNvSpPr txBox="1">
            <a:spLocks noGrp="1"/>
          </p:cNvSpPr>
          <p:nvPr>
            <p:ph type="title" idx="2"/>
          </p:nvPr>
        </p:nvSpPr>
        <p:spPr>
          <a:xfrm>
            <a:off x="6051000" y="1820282"/>
            <a:ext cx="1978200" cy="527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Small Groups</a:t>
            </a:r>
            <a:endParaRPr/>
          </a:p>
        </p:txBody>
      </p:sp>
      <p:sp>
        <p:nvSpPr>
          <p:cNvPr id="3764" name="Google Shape;3764;p44"/>
          <p:cNvSpPr txBox="1">
            <a:spLocks noGrp="1"/>
          </p:cNvSpPr>
          <p:nvPr>
            <p:ph type="title" idx="3"/>
          </p:nvPr>
        </p:nvSpPr>
        <p:spPr>
          <a:xfrm>
            <a:off x="1162662" y="1870102"/>
            <a:ext cx="1978200" cy="527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Survey</a:t>
            </a:r>
            <a:endParaRPr/>
          </a:p>
        </p:txBody>
      </p:sp>
      <p:sp>
        <p:nvSpPr>
          <p:cNvPr id="3766" name="Google Shape;3766;p44"/>
          <p:cNvSpPr txBox="1">
            <a:spLocks noGrp="1"/>
          </p:cNvSpPr>
          <p:nvPr>
            <p:ph type="title" idx="5"/>
          </p:nvPr>
        </p:nvSpPr>
        <p:spPr>
          <a:xfrm>
            <a:off x="5215911" y="3281397"/>
            <a:ext cx="1978200" cy="527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Summary</a:t>
            </a:r>
            <a:endParaRPr/>
          </a:p>
        </p:txBody>
      </p:sp>
      <p:sp>
        <p:nvSpPr>
          <p:cNvPr id="3769" name="Google Shape;3769;p44"/>
          <p:cNvSpPr/>
          <p:nvPr/>
        </p:nvSpPr>
        <p:spPr>
          <a:xfrm>
            <a:off x="4686300" y="1578823"/>
            <a:ext cx="1136100" cy="1115100"/>
          </a:xfrm>
          <a:prstGeom prst="plaque">
            <a:avLst>
              <a:gd name="adj" fmla="val 16667"/>
            </a:avLst>
          </a:prstGeom>
          <a:solidFill>
            <a:schemeClr val="lt2"/>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0" name="Google Shape;3770;p44"/>
          <p:cNvSpPr/>
          <p:nvPr/>
        </p:nvSpPr>
        <p:spPr>
          <a:xfrm>
            <a:off x="3321600" y="1578823"/>
            <a:ext cx="1136100" cy="1115100"/>
          </a:xfrm>
          <a:prstGeom prst="plaque">
            <a:avLst>
              <a:gd name="adj" fmla="val 16667"/>
            </a:avLst>
          </a:prstGeom>
          <a:solidFill>
            <a:schemeClr val="lt2"/>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1" name="Google Shape;3771;p44"/>
          <p:cNvSpPr/>
          <p:nvPr/>
        </p:nvSpPr>
        <p:spPr>
          <a:xfrm>
            <a:off x="4010650" y="2989309"/>
            <a:ext cx="1136100" cy="1115100"/>
          </a:xfrm>
          <a:prstGeom prst="plaque">
            <a:avLst>
              <a:gd name="adj" fmla="val 16667"/>
            </a:avLst>
          </a:prstGeom>
          <a:solidFill>
            <a:schemeClr val="lt2"/>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73" name="Google Shape;3773;p44"/>
          <p:cNvGrpSpPr/>
          <p:nvPr/>
        </p:nvGrpSpPr>
        <p:grpSpPr>
          <a:xfrm>
            <a:off x="4518088" y="3391700"/>
            <a:ext cx="336423" cy="390760"/>
            <a:chOff x="4492800" y="2027925"/>
            <a:chExt cx="414825" cy="481825"/>
          </a:xfrm>
        </p:grpSpPr>
        <p:sp>
          <p:nvSpPr>
            <p:cNvPr id="3774" name="Google Shape;3774;p44"/>
            <p:cNvSpPr/>
            <p:nvPr/>
          </p:nvSpPr>
          <p:spPr>
            <a:xfrm>
              <a:off x="4492800" y="2027925"/>
              <a:ext cx="54600" cy="481825"/>
            </a:xfrm>
            <a:custGeom>
              <a:avLst/>
              <a:gdLst/>
              <a:ahLst/>
              <a:cxnLst/>
              <a:rect l="l" t="t" r="r" b="b"/>
              <a:pathLst>
                <a:path w="2184" h="19273" extrusionOk="0">
                  <a:moveTo>
                    <a:pt x="912" y="1"/>
                  </a:moveTo>
                  <a:cubicBezTo>
                    <a:pt x="407" y="1"/>
                    <a:pt x="0" y="407"/>
                    <a:pt x="0" y="913"/>
                  </a:cubicBezTo>
                  <a:lnTo>
                    <a:pt x="0" y="18360"/>
                  </a:lnTo>
                  <a:cubicBezTo>
                    <a:pt x="0" y="18866"/>
                    <a:pt x="407" y="19273"/>
                    <a:pt x="912" y="19273"/>
                  </a:cubicBezTo>
                  <a:lnTo>
                    <a:pt x="1271" y="19273"/>
                  </a:lnTo>
                  <a:cubicBezTo>
                    <a:pt x="1777" y="19273"/>
                    <a:pt x="2183" y="18866"/>
                    <a:pt x="2183" y="18360"/>
                  </a:cubicBezTo>
                  <a:lnTo>
                    <a:pt x="2183" y="913"/>
                  </a:lnTo>
                  <a:cubicBezTo>
                    <a:pt x="2183" y="407"/>
                    <a:pt x="1777" y="1"/>
                    <a:pt x="127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3775" name="Google Shape;3775;p44"/>
            <p:cNvSpPr/>
            <p:nvPr/>
          </p:nvSpPr>
          <p:spPr>
            <a:xfrm>
              <a:off x="4575600" y="2051425"/>
              <a:ext cx="332025" cy="262450"/>
            </a:xfrm>
            <a:custGeom>
              <a:avLst/>
              <a:gdLst/>
              <a:ahLst/>
              <a:cxnLst/>
              <a:rect l="l" t="t" r="r" b="b"/>
              <a:pathLst>
                <a:path w="13281" h="10498" extrusionOk="0">
                  <a:moveTo>
                    <a:pt x="0" y="0"/>
                  </a:moveTo>
                  <a:lnTo>
                    <a:pt x="0" y="10497"/>
                  </a:lnTo>
                  <a:lnTo>
                    <a:pt x="12485" y="10497"/>
                  </a:lnTo>
                  <a:cubicBezTo>
                    <a:pt x="13006" y="10494"/>
                    <a:pt x="13280" y="9874"/>
                    <a:pt x="12925" y="9488"/>
                  </a:cubicBezTo>
                  <a:lnTo>
                    <a:pt x="9010" y="5249"/>
                  </a:lnTo>
                  <a:lnTo>
                    <a:pt x="12925" y="1006"/>
                  </a:lnTo>
                  <a:cubicBezTo>
                    <a:pt x="13280" y="620"/>
                    <a:pt x="13006" y="0"/>
                    <a:pt x="1248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3784" name="Google Shape;3784;p44"/>
          <p:cNvSpPr/>
          <p:nvPr/>
        </p:nvSpPr>
        <p:spPr>
          <a:xfrm>
            <a:off x="3690947" y="1951914"/>
            <a:ext cx="397410" cy="368924"/>
          </a:xfrm>
          <a:custGeom>
            <a:avLst/>
            <a:gdLst/>
            <a:ahLst/>
            <a:cxnLst/>
            <a:rect l="l" t="t" r="r" b="b"/>
            <a:pathLst>
              <a:path w="19601" h="18196" extrusionOk="0">
                <a:moveTo>
                  <a:pt x="9798" y="0"/>
                </a:moveTo>
                <a:cubicBezTo>
                  <a:pt x="9597" y="0"/>
                  <a:pt x="9397" y="104"/>
                  <a:pt x="9293" y="312"/>
                </a:cubicBezTo>
                <a:lnTo>
                  <a:pt x="6619" y="5666"/>
                </a:lnTo>
                <a:lnTo>
                  <a:pt x="648" y="6524"/>
                </a:lnTo>
                <a:cubicBezTo>
                  <a:pt x="184" y="6590"/>
                  <a:pt x="1" y="7163"/>
                  <a:pt x="338" y="7488"/>
                </a:cubicBezTo>
                <a:lnTo>
                  <a:pt x="4659" y="11652"/>
                </a:lnTo>
                <a:lnTo>
                  <a:pt x="3638" y="17530"/>
                </a:lnTo>
                <a:cubicBezTo>
                  <a:pt x="3574" y="17898"/>
                  <a:pt x="3865" y="18195"/>
                  <a:pt x="4195" y="18195"/>
                </a:cubicBezTo>
                <a:cubicBezTo>
                  <a:pt x="4281" y="18195"/>
                  <a:pt x="4371" y="18175"/>
                  <a:pt x="4457" y="18129"/>
                </a:cubicBezTo>
                <a:lnTo>
                  <a:pt x="9802" y="15350"/>
                </a:lnTo>
                <a:lnTo>
                  <a:pt x="15147" y="18129"/>
                </a:lnTo>
                <a:cubicBezTo>
                  <a:pt x="15233" y="18175"/>
                  <a:pt x="15322" y="18195"/>
                  <a:pt x="15408" y="18195"/>
                </a:cubicBezTo>
                <a:cubicBezTo>
                  <a:pt x="15736" y="18195"/>
                  <a:pt x="16025" y="17898"/>
                  <a:pt x="15963" y="17533"/>
                </a:cubicBezTo>
                <a:lnTo>
                  <a:pt x="14942" y="11652"/>
                </a:lnTo>
                <a:lnTo>
                  <a:pt x="19263" y="7491"/>
                </a:lnTo>
                <a:cubicBezTo>
                  <a:pt x="19601" y="7163"/>
                  <a:pt x="19417" y="6590"/>
                  <a:pt x="18950" y="6524"/>
                </a:cubicBezTo>
                <a:lnTo>
                  <a:pt x="12976" y="5666"/>
                </a:lnTo>
                <a:lnTo>
                  <a:pt x="10302" y="312"/>
                </a:lnTo>
                <a:cubicBezTo>
                  <a:pt x="10198" y="104"/>
                  <a:pt x="9998" y="0"/>
                  <a:pt x="97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pic>
        <p:nvPicPr>
          <p:cNvPr id="12" name="Picture 11">
            <a:extLst>
              <a:ext uri="{FF2B5EF4-FFF2-40B4-BE49-F238E27FC236}">
                <a16:creationId xmlns:a16="http://schemas.microsoft.com/office/drawing/2014/main" id="{A5FB4B55-7A12-D421-883B-731756C9EACE}"/>
              </a:ext>
            </a:extLst>
          </p:cNvPr>
          <p:cNvPicPr>
            <a:picLocks noChangeAspect="1"/>
          </p:cNvPicPr>
          <p:nvPr/>
        </p:nvPicPr>
        <p:blipFill>
          <a:blip r:embed="rId3"/>
          <a:stretch>
            <a:fillRect/>
          </a:stretch>
        </p:blipFill>
        <p:spPr>
          <a:xfrm>
            <a:off x="5047068" y="1951914"/>
            <a:ext cx="414564" cy="408467"/>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3" name="Add-in 2">
                <a:extLst>
                  <a:ext uri="{FF2B5EF4-FFF2-40B4-BE49-F238E27FC236}">
                    <a16:creationId xmlns:a16="http://schemas.microsoft.com/office/drawing/2014/main" id="{D1A3485C-342C-010A-F2D0-CE1193FC1B26}"/>
                  </a:ext>
                </a:extLst>
              </p:cNvPr>
              <p:cNvGraphicFramePr>
                <a:graphicFrameLocks noGrp="1"/>
              </p:cNvGraphicFramePr>
              <p:nvPr/>
            </p:nvGraphicFramePr>
            <p:xfrm>
              <a:off x="0" y="0"/>
              <a:ext cx="9144000" cy="51435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3" name="Add-in 2">
                <a:extLst>
                  <a:ext uri="{FF2B5EF4-FFF2-40B4-BE49-F238E27FC236}">
                    <a16:creationId xmlns:a16="http://schemas.microsoft.com/office/drawing/2014/main" id="{D1A3485C-342C-010A-F2D0-CE1193FC1B26}"/>
                  </a:ext>
                </a:extLst>
              </p:cNvPr>
              <p:cNvPicPr>
                <a:picLocks noGrp="1" noRot="1" noChangeAspect="1" noMove="1" noResize="1" noEditPoints="1" noAdjustHandles="1" noChangeArrowheads="1" noChangeShapeType="1"/>
              </p:cNvPicPr>
              <p:nvPr/>
            </p:nvPicPr>
            <p:blipFill>
              <a:blip r:embed="rId3"/>
              <a:stretch>
                <a:fillRect/>
              </a:stretch>
            </p:blipFill>
            <p:spPr>
              <a:xfrm>
                <a:off x="0" y="0"/>
                <a:ext cx="9144000" cy="5143500"/>
              </a:xfrm>
              <a:prstGeom prst="rect">
                <a:avLst/>
              </a:prstGeom>
            </p:spPr>
          </p:pic>
        </mc:Fallback>
      </mc:AlternateContent>
    </p:spTree>
    <p:extLst>
      <p:ext uri="{BB962C8B-B14F-4D97-AF65-F5344CB8AC3E}">
        <p14:creationId xmlns:p14="http://schemas.microsoft.com/office/powerpoint/2010/main" val="23919205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406">
          <a:extLst>
            <a:ext uri="{FF2B5EF4-FFF2-40B4-BE49-F238E27FC236}">
              <a16:creationId xmlns:a16="http://schemas.microsoft.com/office/drawing/2014/main" id="{91013BE2-ED34-D4B3-16D3-21D75593199E}"/>
            </a:ext>
          </a:extLst>
        </p:cNvPr>
        <p:cNvGrpSpPr/>
        <p:nvPr/>
      </p:nvGrpSpPr>
      <p:grpSpPr>
        <a:xfrm>
          <a:off x="0" y="0"/>
          <a:ext cx="0" cy="0"/>
          <a:chOff x="0" y="0"/>
          <a:chExt cx="0" cy="0"/>
        </a:xfrm>
      </p:grpSpPr>
      <p:sp>
        <p:nvSpPr>
          <p:cNvPr id="3407" name="Google Shape;3407;p39">
            <a:extLst>
              <a:ext uri="{FF2B5EF4-FFF2-40B4-BE49-F238E27FC236}">
                <a16:creationId xmlns:a16="http://schemas.microsoft.com/office/drawing/2014/main" id="{CE221407-DF5B-DEDC-ECAD-79397FEF5FE6}"/>
              </a:ext>
            </a:extLst>
          </p:cNvPr>
          <p:cNvSpPr txBox="1">
            <a:spLocks noGrp="1"/>
          </p:cNvSpPr>
          <p:nvPr>
            <p:ph type="title"/>
          </p:nvPr>
        </p:nvSpPr>
        <p:spPr>
          <a:xfrm>
            <a:off x="1965299" y="2080654"/>
            <a:ext cx="3049230" cy="1705013"/>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200"/>
              <a:t>Questions?</a:t>
            </a:r>
            <a:endParaRPr sz="4200"/>
          </a:p>
        </p:txBody>
      </p:sp>
      <p:grpSp>
        <p:nvGrpSpPr>
          <p:cNvPr id="3409" name="Google Shape;3409;p39">
            <a:extLst>
              <a:ext uri="{FF2B5EF4-FFF2-40B4-BE49-F238E27FC236}">
                <a16:creationId xmlns:a16="http://schemas.microsoft.com/office/drawing/2014/main" id="{A01E944D-2FDE-BB61-6CA7-4EDD3ABC056C}"/>
              </a:ext>
            </a:extLst>
          </p:cNvPr>
          <p:cNvGrpSpPr/>
          <p:nvPr/>
        </p:nvGrpSpPr>
        <p:grpSpPr>
          <a:xfrm>
            <a:off x="3406075" y="1282762"/>
            <a:ext cx="2433200" cy="393300"/>
            <a:chOff x="3406075" y="1282762"/>
            <a:chExt cx="2433200" cy="393300"/>
          </a:xfrm>
        </p:grpSpPr>
        <p:sp>
          <p:nvSpPr>
            <p:cNvPr id="3410" name="Google Shape;3410;p39">
              <a:extLst>
                <a:ext uri="{FF2B5EF4-FFF2-40B4-BE49-F238E27FC236}">
                  <a16:creationId xmlns:a16="http://schemas.microsoft.com/office/drawing/2014/main" id="{DE9D1561-7A67-E777-1497-EE9382782942}"/>
                </a:ext>
              </a:extLst>
            </p:cNvPr>
            <p:cNvSpPr/>
            <p:nvPr/>
          </p:nvSpPr>
          <p:spPr>
            <a:xfrm>
              <a:off x="3406075" y="1282762"/>
              <a:ext cx="413700" cy="393300"/>
            </a:xfrm>
            <a:prstGeom prst="star5">
              <a:avLst>
                <a:gd name="adj" fmla="val 19098"/>
                <a:gd name="hf" fmla="val 105146"/>
                <a:gd name="vf" fmla="val 11055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 name="Google Shape;3411;p39">
              <a:extLst>
                <a:ext uri="{FF2B5EF4-FFF2-40B4-BE49-F238E27FC236}">
                  <a16:creationId xmlns:a16="http://schemas.microsoft.com/office/drawing/2014/main" id="{2340563D-8B63-746F-CA6C-F1D357E0B2E0}"/>
                </a:ext>
              </a:extLst>
            </p:cNvPr>
            <p:cNvSpPr/>
            <p:nvPr/>
          </p:nvSpPr>
          <p:spPr>
            <a:xfrm>
              <a:off x="3910950" y="1282762"/>
              <a:ext cx="413700" cy="393300"/>
            </a:xfrm>
            <a:prstGeom prst="star5">
              <a:avLst>
                <a:gd name="adj" fmla="val 19098"/>
                <a:gd name="hf" fmla="val 105146"/>
                <a:gd name="vf" fmla="val 11055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 name="Google Shape;3412;p39">
              <a:extLst>
                <a:ext uri="{FF2B5EF4-FFF2-40B4-BE49-F238E27FC236}">
                  <a16:creationId xmlns:a16="http://schemas.microsoft.com/office/drawing/2014/main" id="{D44B5459-61D9-2497-F87E-1639B864AC9E}"/>
                </a:ext>
              </a:extLst>
            </p:cNvPr>
            <p:cNvSpPr/>
            <p:nvPr/>
          </p:nvSpPr>
          <p:spPr>
            <a:xfrm>
              <a:off x="4415825" y="1282762"/>
              <a:ext cx="413700" cy="393300"/>
            </a:xfrm>
            <a:prstGeom prst="star5">
              <a:avLst>
                <a:gd name="adj" fmla="val 19098"/>
                <a:gd name="hf" fmla="val 105146"/>
                <a:gd name="vf" fmla="val 11055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 name="Google Shape;3413;p39">
              <a:extLst>
                <a:ext uri="{FF2B5EF4-FFF2-40B4-BE49-F238E27FC236}">
                  <a16:creationId xmlns:a16="http://schemas.microsoft.com/office/drawing/2014/main" id="{13E7C42A-6BC9-3884-1C7E-56A7FE0F5D2A}"/>
                </a:ext>
              </a:extLst>
            </p:cNvPr>
            <p:cNvSpPr/>
            <p:nvPr/>
          </p:nvSpPr>
          <p:spPr>
            <a:xfrm>
              <a:off x="4920700" y="1282762"/>
              <a:ext cx="413700" cy="393300"/>
            </a:xfrm>
            <a:prstGeom prst="star5">
              <a:avLst>
                <a:gd name="adj" fmla="val 19098"/>
                <a:gd name="hf" fmla="val 105146"/>
                <a:gd name="vf" fmla="val 11055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4" name="Google Shape;3414;p39">
              <a:extLst>
                <a:ext uri="{FF2B5EF4-FFF2-40B4-BE49-F238E27FC236}">
                  <a16:creationId xmlns:a16="http://schemas.microsoft.com/office/drawing/2014/main" id="{B5EC9EBD-CEEB-8170-7C61-AC481AD41696}"/>
                </a:ext>
              </a:extLst>
            </p:cNvPr>
            <p:cNvSpPr/>
            <p:nvPr/>
          </p:nvSpPr>
          <p:spPr>
            <a:xfrm>
              <a:off x="5425575" y="1282762"/>
              <a:ext cx="413700" cy="393300"/>
            </a:xfrm>
            <a:prstGeom prst="star5">
              <a:avLst>
                <a:gd name="adj" fmla="val 19098"/>
                <a:gd name="hf" fmla="val 105146"/>
                <a:gd name="vf" fmla="val 11055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15" name="Google Shape;3415;p39">
            <a:extLst>
              <a:ext uri="{FF2B5EF4-FFF2-40B4-BE49-F238E27FC236}">
                <a16:creationId xmlns:a16="http://schemas.microsoft.com/office/drawing/2014/main" id="{37B51F4E-DD60-326B-A3FF-B1F0C0399C58}"/>
              </a:ext>
            </a:extLst>
          </p:cNvPr>
          <p:cNvGrpSpPr/>
          <p:nvPr/>
        </p:nvGrpSpPr>
        <p:grpSpPr>
          <a:xfrm>
            <a:off x="2352638" y="1539562"/>
            <a:ext cx="4439700" cy="0"/>
            <a:chOff x="2352638" y="1539562"/>
            <a:chExt cx="4439700" cy="0"/>
          </a:xfrm>
        </p:grpSpPr>
        <p:cxnSp>
          <p:nvCxnSpPr>
            <p:cNvPr id="3416" name="Google Shape;3416;p39">
              <a:extLst>
                <a:ext uri="{FF2B5EF4-FFF2-40B4-BE49-F238E27FC236}">
                  <a16:creationId xmlns:a16="http://schemas.microsoft.com/office/drawing/2014/main" id="{A3049540-9339-FA35-D58E-235572706824}"/>
                </a:ext>
              </a:extLst>
            </p:cNvPr>
            <p:cNvCxnSpPr/>
            <p:nvPr/>
          </p:nvCxnSpPr>
          <p:spPr>
            <a:xfrm>
              <a:off x="2352638" y="1539562"/>
              <a:ext cx="861900" cy="0"/>
            </a:xfrm>
            <a:prstGeom prst="straightConnector1">
              <a:avLst/>
            </a:prstGeom>
            <a:noFill/>
            <a:ln w="28575" cap="flat" cmpd="sng">
              <a:solidFill>
                <a:schemeClr val="accent3"/>
              </a:solidFill>
              <a:prstDash val="solid"/>
              <a:round/>
              <a:headEnd type="none" w="med" len="med"/>
              <a:tailEnd type="none" w="med" len="med"/>
            </a:ln>
          </p:spPr>
        </p:cxnSp>
        <p:cxnSp>
          <p:nvCxnSpPr>
            <p:cNvPr id="3417" name="Google Shape;3417;p39">
              <a:extLst>
                <a:ext uri="{FF2B5EF4-FFF2-40B4-BE49-F238E27FC236}">
                  <a16:creationId xmlns:a16="http://schemas.microsoft.com/office/drawing/2014/main" id="{EC1F33B6-BC6D-37FD-932D-B03E0EA56C2D}"/>
                </a:ext>
              </a:extLst>
            </p:cNvPr>
            <p:cNvCxnSpPr/>
            <p:nvPr/>
          </p:nvCxnSpPr>
          <p:spPr>
            <a:xfrm>
              <a:off x="5930438" y="1539562"/>
              <a:ext cx="861900" cy="0"/>
            </a:xfrm>
            <a:prstGeom prst="straightConnector1">
              <a:avLst/>
            </a:prstGeom>
            <a:noFill/>
            <a:ln w="28575" cap="flat" cmpd="sng">
              <a:solidFill>
                <a:schemeClr val="accent3"/>
              </a:solidFill>
              <a:prstDash val="solid"/>
              <a:round/>
              <a:headEnd type="none" w="med" len="med"/>
              <a:tailEnd type="none" w="med" len="med"/>
            </a:ln>
          </p:spPr>
        </p:cxnSp>
      </p:grpSp>
      <p:grpSp>
        <p:nvGrpSpPr>
          <p:cNvPr id="3418" name="Google Shape;3418;p39">
            <a:extLst>
              <a:ext uri="{FF2B5EF4-FFF2-40B4-BE49-F238E27FC236}">
                <a16:creationId xmlns:a16="http://schemas.microsoft.com/office/drawing/2014/main" id="{F84BB640-E9E9-F492-F127-0FFB4446F6EB}"/>
              </a:ext>
            </a:extLst>
          </p:cNvPr>
          <p:cNvGrpSpPr/>
          <p:nvPr/>
        </p:nvGrpSpPr>
        <p:grpSpPr>
          <a:xfrm>
            <a:off x="4521963" y="4194550"/>
            <a:ext cx="123175" cy="318950"/>
            <a:chOff x="6234575" y="1939125"/>
            <a:chExt cx="123175" cy="318950"/>
          </a:xfrm>
        </p:grpSpPr>
        <p:sp>
          <p:nvSpPr>
            <p:cNvPr id="3419" name="Google Shape;3419;p39">
              <a:extLst>
                <a:ext uri="{FF2B5EF4-FFF2-40B4-BE49-F238E27FC236}">
                  <a16:creationId xmlns:a16="http://schemas.microsoft.com/office/drawing/2014/main" id="{F0C682B1-657F-A389-665B-D5F313348E9F}"/>
                </a:ext>
              </a:extLst>
            </p:cNvPr>
            <p:cNvSpPr/>
            <p:nvPr/>
          </p:nvSpPr>
          <p:spPr>
            <a:xfrm>
              <a:off x="6266150" y="1939125"/>
              <a:ext cx="89500" cy="100000"/>
            </a:xfrm>
            <a:custGeom>
              <a:avLst/>
              <a:gdLst/>
              <a:ahLst/>
              <a:cxnLst/>
              <a:rect l="l" t="t" r="r" b="b"/>
              <a:pathLst>
                <a:path w="3580" h="4000" extrusionOk="0">
                  <a:moveTo>
                    <a:pt x="0" y="0"/>
                  </a:moveTo>
                  <a:lnTo>
                    <a:pt x="85" y="1684"/>
                  </a:lnTo>
                  <a:lnTo>
                    <a:pt x="927" y="2021"/>
                  </a:lnTo>
                  <a:lnTo>
                    <a:pt x="1600" y="2400"/>
                  </a:lnTo>
                  <a:lnTo>
                    <a:pt x="2190" y="2779"/>
                  </a:lnTo>
                  <a:lnTo>
                    <a:pt x="2611" y="3158"/>
                  </a:lnTo>
                  <a:lnTo>
                    <a:pt x="2905" y="3495"/>
                  </a:lnTo>
                  <a:lnTo>
                    <a:pt x="3116" y="3747"/>
                  </a:lnTo>
                  <a:lnTo>
                    <a:pt x="3284" y="4000"/>
                  </a:lnTo>
                  <a:lnTo>
                    <a:pt x="3411" y="3663"/>
                  </a:lnTo>
                  <a:lnTo>
                    <a:pt x="3495" y="3368"/>
                  </a:lnTo>
                  <a:lnTo>
                    <a:pt x="3579" y="3074"/>
                  </a:lnTo>
                  <a:lnTo>
                    <a:pt x="3579" y="2779"/>
                  </a:lnTo>
                  <a:lnTo>
                    <a:pt x="3579" y="2526"/>
                  </a:lnTo>
                  <a:lnTo>
                    <a:pt x="3579" y="2274"/>
                  </a:lnTo>
                  <a:lnTo>
                    <a:pt x="3495" y="2063"/>
                  </a:lnTo>
                  <a:lnTo>
                    <a:pt x="3453" y="1853"/>
                  </a:lnTo>
                  <a:lnTo>
                    <a:pt x="3242" y="1474"/>
                  </a:lnTo>
                  <a:lnTo>
                    <a:pt x="2947" y="1137"/>
                  </a:lnTo>
                  <a:lnTo>
                    <a:pt x="2611" y="884"/>
                  </a:lnTo>
                  <a:lnTo>
                    <a:pt x="2232" y="632"/>
                  </a:lnTo>
                  <a:lnTo>
                    <a:pt x="1853" y="463"/>
                  </a:lnTo>
                  <a:lnTo>
                    <a:pt x="1474" y="295"/>
                  </a:lnTo>
                  <a:lnTo>
                    <a:pt x="758" y="127"/>
                  </a:lnTo>
                  <a:lnTo>
                    <a:pt x="211"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0" name="Google Shape;3420;p39">
              <a:extLst>
                <a:ext uri="{FF2B5EF4-FFF2-40B4-BE49-F238E27FC236}">
                  <a16:creationId xmlns:a16="http://schemas.microsoft.com/office/drawing/2014/main" id="{8165F18B-EE39-8AF4-9916-C829187D6FC5}"/>
                </a:ext>
              </a:extLst>
            </p:cNvPr>
            <p:cNvSpPr/>
            <p:nvPr/>
          </p:nvSpPr>
          <p:spPr>
            <a:xfrm>
              <a:off x="6234575" y="2002275"/>
              <a:ext cx="123175" cy="88425"/>
            </a:xfrm>
            <a:custGeom>
              <a:avLst/>
              <a:gdLst/>
              <a:ahLst/>
              <a:cxnLst/>
              <a:rect l="l" t="t" r="r" b="b"/>
              <a:pathLst>
                <a:path w="4927" h="3537" extrusionOk="0">
                  <a:moveTo>
                    <a:pt x="4842" y="0"/>
                  </a:moveTo>
                  <a:lnTo>
                    <a:pt x="4842" y="253"/>
                  </a:lnTo>
                  <a:lnTo>
                    <a:pt x="4758" y="506"/>
                  </a:lnTo>
                  <a:lnTo>
                    <a:pt x="4716" y="716"/>
                  </a:lnTo>
                  <a:lnTo>
                    <a:pt x="4589" y="927"/>
                  </a:lnTo>
                  <a:lnTo>
                    <a:pt x="4379" y="1263"/>
                  </a:lnTo>
                  <a:lnTo>
                    <a:pt x="4042" y="1558"/>
                  </a:lnTo>
                  <a:lnTo>
                    <a:pt x="3705" y="1769"/>
                  </a:lnTo>
                  <a:lnTo>
                    <a:pt x="3326" y="1895"/>
                  </a:lnTo>
                  <a:lnTo>
                    <a:pt x="2905" y="2021"/>
                  </a:lnTo>
                  <a:lnTo>
                    <a:pt x="2484" y="2063"/>
                  </a:lnTo>
                  <a:lnTo>
                    <a:pt x="2063" y="2105"/>
                  </a:lnTo>
                  <a:lnTo>
                    <a:pt x="1684" y="2105"/>
                  </a:lnTo>
                  <a:lnTo>
                    <a:pt x="969" y="2063"/>
                  </a:lnTo>
                  <a:lnTo>
                    <a:pt x="463" y="1979"/>
                  </a:lnTo>
                  <a:lnTo>
                    <a:pt x="253" y="1979"/>
                  </a:lnTo>
                  <a:lnTo>
                    <a:pt x="0" y="3495"/>
                  </a:lnTo>
                  <a:lnTo>
                    <a:pt x="1011" y="3537"/>
                  </a:lnTo>
                  <a:lnTo>
                    <a:pt x="1895" y="3495"/>
                  </a:lnTo>
                  <a:lnTo>
                    <a:pt x="2611" y="3369"/>
                  </a:lnTo>
                  <a:lnTo>
                    <a:pt x="3200" y="3200"/>
                  </a:lnTo>
                  <a:lnTo>
                    <a:pt x="3705" y="2948"/>
                  </a:lnTo>
                  <a:lnTo>
                    <a:pt x="4084" y="2653"/>
                  </a:lnTo>
                  <a:lnTo>
                    <a:pt x="4379" y="2316"/>
                  </a:lnTo>
                  <a:lnTo>
                    <a:pt x="4632" y="1937"/>
                  </a:lnTo>
                  <a:lnTo>
                    <a:pt x="4758" y="1600"/>
                  </a:lnTo>
                  <a:lnTo>
                    <a:pt x="4842" y="1221"/>
                  </a:lnTo>
                  <a:lnTo>
                    <a:pt x="4884" y="927"/>
                  </a:lnTo>
                  <a:lnTo>
                    <a:pt x="4926" y="632"/>
                  </a:lnTo>
                  <a:lnTo>
                    <a:pt x="4884" y="169"/>
                  </a:lnTo>
                  <a:lnTo>
                    <a:pt x="484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 name="Google Shape;3421;p39">
              <a:extLst>
                <a:ext uri="{FF2B5EF4-FFF2-40B4-BE49-F238E27FC236}">
                  <a16:creationId xmlns:a16="http://schemas.microsoft.com/office/drawing/2014/main" id="{74FF3512-1520-3A83-02E7-F0F9A7DD9901}"/>
                </a:ext>
              </a:extLst>
            </p:cNvPr>
            <p:cNvSpPr/>
            <p:nvPr/>
          </p:nvSpPr>
          <p:spPr>
            <a:xfrm>
              <a:off x="6234575" y="2051750"/>
              <a:ext cx="96850" cy="107375"/>
            </a:xfrm>
            <a:custGeom>
              <a:avLst/>
              <a:gdLst/>
              <a:ahLst/>
              <a:cxnLst/>
              <a:rect l="l" t="t" r="r" b="b"/>
              <a:pathLst>
                <a:path w="3874" h="4295" extrusionOk="0">
                  <a:moveTo>
                    <a:pt x="253" y="0"/>
                  </a:moveTo>
                  <a:lnTo>
                    <a:pt x="0" y="1516"/>
                  </a:lnTo>
                  <a:lnTo>
                    <a:pt x="463" y="1726"/>
                  </a:lnTo>
                  <a:lnTo>
                    <a:pt x="926" y="1979"/>
                  </a:lnTo>
                  <a:lnTo>
                    <a:pt x="1516" y="2316"/>
                  </a:lnTo>
                  <a:lnTo>
                    <a:pt x="2105" y="2695"/>
                  </a:lnTo>
                  <a:lnTo>
                    <a:pt x="2695" y="3158"/>
                  </a:lnTo>
                  <a:lnTo>
                    <a:pt x="2947" y="3410"/>
                  </a:lnTo>
                  <a:lnTo>
                    <a:pt x="3158" y="3705"/>
                  </a:lnTo>
                  <a:lnTo>
                    <a:pt x="3368" y="4000"/>
                  </a:lnTo>
                  <a:lnTo>
                    <a:pt x="3495" y="4295"/>
                  </a:lnTo>
                  <a:lnTo>
                    <a:pt x="3663" y="4042"/>
                  </a:lnTo>
                  <a:lnTo>
                    <a:pt x="3789" y="3747"/>
                  </a:lnTo>
                  <a:lnTo>
                    <a:pt x="3874" y="3368"/>
                  </a:lnTo>
                  <a:lnTo>
                    <a:pt x="3874" y="3158"/>
                  </a:lnTo>
                  <a:lnTo>
                    <a:pt x="3832" y="2905"/>
                  </a:lnTo>
                  <a:lnTo>
                    <a:pt x="3747" y="2695"/>
                  </a:lnTo>
                  <a:lnTo>
                    <a:pt x="3663" y="2442"/>
                  </a:lnTo>
                  <a:lnTo>
                    <a:pt x="3495" y="2189"/>
                  </a:lnTo>
                  <a:lnTo>
                    <a:pt x="3284" y="1937"/>
                  </a:lnTo>
                  <a:lnTo>
                    <a:pt x="2990" y="1642"/>
                  </a:lnTo>
                  <a:lnTo>
                    <a:pt x="2653" y="1390"/>
                  </a:lnTo>
                  <a:lnTo>
                    <a:pt x="1390" y="590"/>
                  </a:lnTo>
                  <a:lnTo>
                    <a:pt x="674" y="169"/>
                  </a:lnTo>
                  <a:lnTo>
                    <a:pt x="337" y="0"/>
                  </a:lnTo>
                  <a:close/>
                </a:path>
              </a:pathLst>
            </a:custGeom>
            <a:solidFill>
              <a:srgbClr val="8317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 name="Google Shape;3422;p39">
              <a:extLst>
                <a:ext uri="{FF2B5EF4-FFF2-40B4-BE49-F238E27FC236}">
                  <a16:creationId xmlns:a16="http://schemas.microsoft.com/office/drawing/2014/main" id="{CBE81C94-1DC5-EE93-348C-D1325A2E877B}"/>
                </a:ext>
              </a:extLst>
            </p:cNvPr>
            <p:cNvSpPr/>
            <p:nvPr/>
          </p:nvSpPr>
          <p:spPr>
            <a:xfrm>
              <a:off x="6271400" y="2092800"/>
              <a:ext cx="61075" cy="165275"/>
            </a:xfrm>
            <a:custGeom>
              <a:avLst/>
              <a:gdLst/>
              <a:ahLst/>
              <a:cxnLst/>
              <a:rect l="l" t="t" r="r" b="b"/>
              <a:pathLst>
                <a:path w="2443" h="6611" extrusionOk="0">
                  <a:moveTo>
                    <a:pt x="1517" y="0"/>
                  </a:moveTo>
                  <a:lnTo>
                    <a:pt x="1643" y="295"/>
                  </a:lnTo>
                  <a:lnTo>
                    <a:pt x="1769" y="590"/>
                  </a:lnTo>
                  <a:lnTo>
                    <a:pt x="1769" y="926"/>
                  </a:lnTo>
                  <a:lnTo>
                    <a:pt x="1727" y="1305"/>
                  </a:lnTo>
                  <a:lnTo>
                    <a:pt x="1601" y="1684"/>
                  </a:lnTo>
                  <a:lnTo>
                    <a:pt x="1390" y="2105"/>
                  </a:lnTo>
                  <a:lnTo>
                    <a:pt x="1053" y="2568"/>
                  </a:lnTo>
                  <a:lnTo>
                    <a:pt x="632" y="3032"/>
                  </a:lnTo>
                  <a:lnTo>
                    <a:pt x="380" y="3284"/>
                  </a:lnTo>
                  <a:lnTo>
                    <a:pt x="211" y="3537"/>
                  </a:lnTo>
                  <a:lnTo>
                    <a:pt x="127" y="3831"/>
                  </a:lnTo>
                  <a:lnTo>
                    <a:pt x="43" y="4084"/>
                  </a:lnTo>
                  <a:lnTo>
                    <a:pt x="1" y="4379"/>
                  </a:lnTo>
                  <a:lnTo>
                    <a:pt x="1" y="4631"/>
                  </a:lnTo>
                  <a:lnTo>
                    <a:pt x="85" y="5137"/>
                  </a:lnTo>
                  <a:lnTo>
                    <a:pt x="211" y="5600"/>
                  </a:lnTo>
                  <a:lnTo>
                    <a:pt x="338" y="5979"/>
                  </a:lnTo>
                  <a:lnTo>
                    <a:pt x="506" y="6316"/>
                  </a:lnTo>
                  <a:lnTo>
                    <a:pt x="2232" y="6610"/>
                  </a:lnTo>
                  <a:lnTo>
                    <a:pt x="1938" y="6273"/>
                  </a:lnTo>
                  <a:lnTo>
                    <a:pt x="1643" y="5937"/>
                  </a:lnTo>
                  <a:lnTo>
                    <a:pt x="1390" y="5473"/>
                  </a:lnTo>
                  <a:lnTo>
                    <a:pt x="1264" y="5221"/>
                  </a:lnTo>
                  <a:lnTo>
                    <a:pt x="1180" y="4968"/>
                  </a:lnTo>
                  <a:lnTo>
                    <a:pt x="1138" y="4674"/>
                  </a:lnTo>
                  <a:lnTo>
                    <a:pt x="1095" y="4379"/>
                  </a:lnTo>
                  <a:lnTo>
                    <a:pt x="1138" y="4126"/>
                  </a:lnTo>
                  <a:lnTo>
                    <a:pt x="1222" y="3831"/>
                  </a:lnTo>
                  <a:lnTo>
                    <a:pt x="1348" y="3537"/>
                  </a:lnTo>
                  <a:lnTo>
                    <a:pt x="1559" y="3242"/>
                  </a:lnTo>
                  <a:lnTo>
                    <a:pt x="1895" y="2863"/>
                  </a:lnTo>
                  <a:lnTo>
                    <a:pt x="2148" y="2484"/>
                  </a:lnTo>
                  <a:lnTo>
                    <a:pt x="2274" y="2147"/>
                  </a:lnTo>
                  <a:lnTo>
                    <a:pt x="2401" y="1853"/>
                  </a:lnTo>
                  <a:lnTo>
                    <a:pt x="2443" y="1558"/>
                  </a:lnTo>
                  <a:lnTo>
                    <a:pt x="2401" y="1305"/>
                  </a:lnTo>
                  <a:lnTo>
                    <a:pt x="2359" y="1053"/>
                  </a:lnTo>
                  <a:lnTo>
                    <a:pt x="2274" y="842"/>
                  </a:lnTo>
                  <a:lnTo>
                    <a:pt x="2190" y="632"/>
                  </a:lnTo>
                  <a:lnTo>
                    <a:pt x="2064" y="463"/>
                  </a:lnTo>
                  <a:lnTo>
                    <a:pt x="1811" y="211"/>
                  </a:lnTo>
                  <a:lnTo>
                    <a:pt x="1601" y="84"/>
                  </a:lnTo>
                  <a:lnTo>
                    <a:pt x="151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23" name="Google Shape;3423;p39">
            <a:extLst>
              <a:ext uri="{FF2B5EF4-FFF2-40B4-BE49-F238E27FC236}">
                <a16:creationId xmlns:a16="http://schemas.microsoft.com/office/drawing/2014/main" id="{2C5A0343-A8EE-D650-E8F6-CD49E37EF3C8}"/>
              </a:ext>
            </a:extLst>
          </p:cNvPr>
          <p:cNvGrpSpPr/>
          <p:nvPr/>
        </p:nvGrpSpPr>
        <p:grpSpPr>
          <a:xfrm>
            <a:off x="7819200" y="2133850"/>
            <a:ext cx="301050" cy="472625"/>
            <a:chOff x="7080825" y="1615975"/>
            <a:chExt cx="301050" cy="472625"/>
          </a:xfrm>
        </p:grpSpPr>
        <p:sp>
          <p:nvSpPr>
            <p:cNvPr id="3424" name="Google Shape;3424;p39">
              <a:extLst>
                <a:ext uri="{FF2B5EF4-FFF2-40B4-BE49-F238E27FC236}">
                  <a16:creationId xmlns:a16="http://schemas.microsoft.com/office/drawing/2014/main" id="{3FEDEE6E-1914-236D-6661-1FDEA3C7D022}"/>
                </a:ext>
              </a:extLst>
            </p:cNvPr>
            <p:cNvSpPr/>
            <p:nvPr/>
          </p:nvSpPr>
          <p:spPr>
            <a:xfrm>
              <a:off x="7272400" y="1615975"/>
              <a:ext cx="109475" cy="197925"/>
            </a:xfrm>
            <a:custGeom>
              <a:avLst/>
              <a:gdLst/>
              <a:ahLst/>
              <a:cxnLst/>
              <a:rect l="l" t="t" r="r" b="b"/>
              <a:pathLst>
                <a:path w="4379" h="7917" extrusionOk="0">
                  <a:moveTo>
                    <a:pt x="1263" y="1"/>
                  </a:moveTo>
                  <a:lnTo>
                    <a:pt x="0" y="2316"/>
                  </a:lnTo>
                  <a:lnTo>
                    <a:pt x="463" y="2864"/>
                  </a:lnTo>
                  <a:lnTo>
                    <a:pt x="842" y="3453"/>
                  </a:lnTo>
                  <a:lnTo>
                    <a:pt x="1179" y="4001"/>
                  </a:lnTo>
                  <a:lnTo>
                    <a:pt x="1474" y="4506"/>
                  </a:lnTo>
                  <a:lnTo>
                    <a:pt x="1727" y="5011"/>
                  </a:lnTo>
                  <a:lnTo>
                    <a:pt x="1895" y="5474"/>
                  </a:lnTo>
                  <a:lnTo>
                    <a:pt x="2190" y="6274"/>
                  </a:lnTo>
                  <a:lnTo>
                    <a:pt x="2358" y="6990"/>
                  </a:lnTo>
                  <a:lnTo>
                    <a:pt x="2442" y="7495"/>
                  </a:lnTo>
                  <a:lnTo>
                    <a:pt x="2442" y="7916"/>
                  </a:lnTo>
                  <a:lnTo>
                    <a:pt x="2863" y="7579"/>
                  </a:lnTo>
                  <a:lnTo>
                    <a:pt x="3242" y="7242"/>
                  </a:lnTo>
                  <a:lnTo>
                    <a:pt x="3579" y="6906"/>
                  </a:lnTo>
                  <a:lnTo>
                    <a:pt x="3832" y="6569"/>
                  </a:lnTo>
                  <a:lnTo>
                    <a:pt x="4000" y="6232"/>
                  </a:lnTo>
                  <a:lnTo>
                    <a:pt x="4169" y="5895"/>
                  </a:lnTo>
                  <a:lnTo>
                    <a:pt x="4295" y="5558"/>
                  </a:lnTo>
                  <a:lnTo>
                    <a:pt x="4337" y="5221"/>
                  </a:lnTo>
                  <a:lnTo>
                    <a:pt x="4379" y="4843"/>
                  </a:lnTo>
                  <a:lnTo>
                    <a:pt x="4379" y="4548"/>
                  </a:lnTo>
                  <a:lnTo>
                    <a:pt x="4337" y="4211"/>
                  </a:lnTo>
                  <a:lnTo>
                    <a:pt x="4253" y="3874"/>
                  </a:lnTo>
                  <a:lnTo>
                    <a:pt x="4169" y="3537"/>
                  </a:lnTo>
                  <a:lnTo>
                    <a:pt x="4042" y="3243"/>
                  </a:lnTo>
                  <a:lnTo>
                    <a:pt x="3705" y="2653"/>
                  </a:lnTo>
                  <a:lnTo>
                    <a:pt x="3369" y="2106"/>
                  </a:lnTo>
                  <a:lnTo>
                    <a:pt x="2948" y="1601"/>
                  </a:lnTo>
                  <a:lnTo>
                    <a:pt x="2527" y="1138"/>
                  </a:lnTo>
                  <a:lnTo>
                    <a:pt x="2148" y="759"/>
                  </a:lnTo>
                  <a:lnTo>
                    <a:pt x="1516" y="211"/>
                  </a:lnTo>
                  <a:lnTo>
                    <a:pt x="126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 name="Google Shape;3425;p39">
              <a:extLst>
                <a:ext uri="{FF2B5EF4-FFF2-40B4-BE49-F238E27FC236}">
                  <a16:creationId xmlns:a16="http://schemas.microsoft.com/office/drawing/2014/main" id="{C541F69F-6BB8-86E8-390A-9362AE47242D}"/>
                </a:ext>
              </a:extLst>
            </p:cNvPr>
            <p:cNvSpPr/>
            <p:nvPr/>
          </p:nvSpPr>
          <p:spPr>
            <a:xfrm>
              <a:off x="7141875" y="1745450"/>
              <a:ext cx="231600" cy="101075"/>
            </a:xfrm>
            <a:custGeom>
              <a:avLst/>
              <a:gdLst/>
              <a:ahLst/>
              <a:cxnLst/>
              <a:rect l="l" t="t" r="r" b="b"/>
              <a:pathLst>
                <a:path w="9264" h="4043" extrusionOk="0">
                  <a:moveTo>
                    <a:pt x="1558" y="0"/>
                  </a:moveTo>
                  <a:lnTo>
                    <a:pt x="1" y="1895"/>
                  </a:lnTo>
                  <a:lnTo>
                    <a:pt x="674" y="2358"/>
                  </a:lnTo>
                  <a:lnTo>
                    <a:pt x="1306" y="2737"/>
                  </a:lnTo>
                  <a:lnTo>
                    <a:pt x="1895" y="3074"/>
                  </a:lnTo>
                  <a:lnTo>
                    <a:pt x="2485" y="3369"/>
                  </a:lnTo>
                  <a:lnTo>
                    <a:pt x="3032" y="3621"/>
                  </a:lnTo>
                  <a:lnTo>
                    <a:pt x="3579" y="3790"/>
                  </a:lnTo>
                  <a:lnTo>
                    <a:pt x="4042" y="3916"/>
                  </a:lnTo>
                  <a:lnTo>
                    <a:pt x="4548" y="4000"/>
                  </a:lnTo>
                  <a:lnTo>
                    <a:pt x="4969" y="4042"/>
                  </a:lnTo>
                  <a:lnTo>
                    <a:pt x="5390" y="4042"/>
                  </a:lnTo>
                  <a:lnTo>
                    <a:pt x="5769" y="4000"/>
                  </a:lnTo>
                  <a:lnTo>
                    <a:pt x="6148" y="3958"/>
                  </a:lnTo>
                  <a:lnTo>
                    <a:pt x="6484" y="3874"/>
                  </a:lnTo>
                  <a:lnTo>
                    <a:pt x="6821" y="3747"/>
                  </a:lnTo>
                  <a:lnTo>
                    <a:pt x="7116" y="3621"/>
                  </a:lnTo>
                  <a:lnTo>
                    <a:pt x="7369" y="3453"/>
                  </a:lnTo>
                  <a:lnTo>
                    <a:pt x="7832" y="3116"/>
                  </a:lnTo>
                  <a:lnTo>
                    <a:pt x="8253" y="2695"/>
                  </a:lnTo>
                  <a:lnTo>
                    <a:pt x="8590" y="2316"/>
                  </a:lnTo>
                  <a:lnTo>
                    <a:pt x="8842" y="1895"/>
                  </a:lnTo>
                  <a:lnTo>
                    <a:pt x="9011" y="1558"/>
                  </a:lnTo>
                  <a:lnTo>
                    <a:pt x="9137" y="1263"/>
                  </a:lnTo>
                  <a:lnTo>
                    <a:pt x="9263" y="1011"/>
                  </a:lnTo>
                  <a:lnTo>
                    <a:pt x="9011" y="1348"/>
                  </a:lnTo>
                  <a:lnTo>
                    <a:pt x="8758" y="1642"/>
                  </a:lnTo>
                  <a:lnTo>
                    <a:pt x="8463" y="1895"/>
                  </a:lnTo>
                  <a:lnTo>
                    <a:pt x="8169" y="2063"/>
                  </a:lnTo>
                  <a:lnTo>
                    <a:pt x="7874" y="2232"/>
                  </a:lnTo>
                  <a:lnTo>
                    <a:pt x="7579" y="2358"/>
                  </a:lnTo>
                  <a:lnTo>
                    <a:pt x="7284" y="2400"/>
                  </a:lnTo>
                  <a:lnTo>
                    <a:pt x="6948" y="2484"/>
                  </a:lnTo>
                  <a:lnTo>
                    <a:pt x="6316" y="2484"/>
                  </a:lnTo>
                  <a:lnTo>
                    <a:pt x="5684" y="2358"/>
                  </a:lnTo>
                  <a:lnTo>
                    <a:pt x="5053" y="2190"/>
                  </a:lnTo>
                  <a:lnTo>
                    <a:pt x="4421" y="1937"/>
                  </a:lnTo>
                  <a:lnTo>
                    <a:pt x="3874" y="1642"/>
                  </a:lnTo>
                  <a:lnTo>
                    <a:pt x="3327" y="1348"/>
                  </a:lnTo>
                  <a:lnTo>
                    <a:pt x="2822" y="1011"/>
                  </a:lnTo>
                  <a:lnTo>
                    <a:pt x="2400" y="716"/>
                  </a:lnTo>
                  <a:lnTo>
                    <a:pt x="1811" y="211"/>
                  </a:lnTo>
                  <a:lnTo>
                    <a:pt x="1558"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 name="Google Shape;3426;p39">
              <a:extLst>
                <a:ext uri="{FF2B5EF4-FFF2-40B4-BE49-F238E27FC236}">
                  <a16:creationId xmlns:a16="http://schemas.microsoft.com/office/drawing/2014/main" id="{360DDA7A-9D02-E5FF-BF3F-785E3A0B34D4}"/>
                </a:ext>
              </a:extLst>
            </p:cNvPr>
            <p:cNvSpPr/>
            <p:nvPr/>
          </p:nvSpPr>
          <p:spPr>
            <a:xfrm>
              <a:off x="7141875" y="1745450"/>
              <a:ext cx="103175" cy="207375"/>
            </a:xfrm>
            <a:custGeom>
              <a:avLst/>
              <a:gdLst/>
              <a:ahLst/>
              <a:cxnLst/>
              <a:rect l="l" t="t" r="r" b="b"/>
              <a:pathLst>
                <a:path w="4127" h="8295" extrusionOk="0">
                  <a:moveTo>
                    <a:pt x="1558" y="0"/>
                  </a:moveTo>
                  <a:lnTo>
                    <a:pt x="1" y="1895"/>
                  </a:lnTo>
                  <a:lnTo>
                    <a:pt x="422" y="2484"/>
                  </a:lnTo>
                  <a:lnTo>
                    <a:pt x="885" y="3200"/>
                  </a:lnTo>
                  <a:lnTo>
                    <a:pt x="1390" y="4084"/>
                  </a:lnTo>
                  <a:lnTo>
                    <a:pt x="1853" y="5095"/>
                  </a:lnTo>
                  <a:lnTo>
                    <a:pt x="2064" y="5642"/>
                  </a:lnTo>
                  <a:lnTo>
                    <a:pt x="2232" y="6189"/>
                  </a:lnTo>
                  <a:lnTo>
                    <a:pt x="2400" y="6737"/>
                  </a:lnTo>
                  <a:lnTo>
                    <a:pt x="2485" y="7284"/>
                  </a:lnTo>
                  <a:lnTo>
                    <a:pt x="2485" y="7789"/>
                  </a:lnTo>
                  <a:lnTo>
                    <a:pt x="2485" y="8295"/>
                  </a:lnTo>
                  <a:lnTo>
                    <a:pt x="2569" y="8252"/>
                  </a:lnTo>
                  <a:lnTo>
                    <a:pt x="2864" y="8084"/>
                  </a:lnTo>
                  <a:lnTo>
                    <a:pt x="3285" y="7789"/>
                  </a:lnTo>
                  <a:lnTo>
                    <a:pt x="3495" y="7621"/>
                  </a:lnTo>
                  <a:lnTo>
                    <a:pt x="3664" y="7368"/>
                  </a:lnTo>
                  <a:lnTo>
                    <a:pt x="3832" y="7074"/>
                  </a:lnTo>
                  <a:lnTo>
                    <a:pt x="4000" y="6737"/>
                  </a:lnTo>
                  <a:lnTo>
                    <a:pt x="4085" y="6400"/>
                  </a:lnTo>
                  <a:lnTo>
                    <a:pt x="4127" y="5979"/>
                  </a:lnTo>
                  <a:lnTo>
                    <a:pt x="4127" y="5516"/>
                  </a:lnTo>
                  <a:lnTo>
                    <a:pt x="4042" y="4968"/>
                  </a:lnTo>
                  <a:lnTo>
                    <a:pt x="3874" y="4421"/>
                  </a:lnTo>
                  <a:lnTo>
                    <a:pt x="3579" y="3790"/>
                  </a:lnTo>
                  <a:lnTo>
                    <a:pt x="2569" y="1727"/>
                  </a:lnTo>
                  <a:lnTo>
                    <a:pt x="1937" y="590"/>
                  </a:lnTo>
                  <a:lnTo>
                    <a:pt x="1643" y="127"/>
                  </a:lnTo>
                  <a:lnTo>
                    <a:pt x="155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7" name="Google Shape;3427;p39">
              <a:extLst>
                <a:ext uri="{FF2B5EF4-FFF2-40B4-BE49-F238E27FC236}">
                  <a16:creationId xmlns:a16="http://schemas.microsoft.com/office/drawing/2014/main" id="{B9179061-E9C0-1663-FD0D-094E116ABBAD}"/>
                </a:ext>
              </a:extLst>
            </p:cNvPr>
            <p:cNvSpPr/>
            <p:nvPr/>
          </p:nvSpPr>
          <p:spPr>
            <a:xfrm>
              <a:off x="7080825" y="1855975"/>
              <a:ext cx="167375" cy="232625"/>
            </a:xfrm>
            <a:custGeom>
              <a:avLst/>
              <a:gdLst/>
              <a:ahLst/>
              <a:cxnLst/>
              <a:rect l="l" t="t" r="r" b="b"/>
              <a:pathLst>
                <a:path w="6695" h="9305" extrusionOk="0">
                  <a:moveTo>
                    <a:pt x="6316" y="0"/>
                  </a:moveTo>
                  <a:lnTo>
                    <a:pt x="6274" y="463"/>
                  </a:lnTo>
                  <a:lnTo>
                    <a:pt x="6232" y="674"/>
                  </a:lnTo>
                  <a:lnTo>
                    <a:pt x="6190" y="926"/>
                  </a:lnTo>
                  <a:lnTo>
                    <a:pt x="6063" y="1179"/>
                  </a:lnTo>
                  <a:lnTo>
                    <a:pt x="5937" y="1390"/>
                  </a:lnTo>
                  <a:lnTo>
                    <a:pt x="5769" y="1642"/>
                  </a:lnTo>
                  <a:lnTo>
                    <a:pt x="5600" y="1853"/>
                  </a:lnTo>
                  <a:lnTo>
                    <a:pt x="5348" y="2063"/>
                  </a:lnTo>
                  <a:lnTo>
                    <a:pt x="5095" y="2316"/>
                  </a:lnTo>
                  <a:lnTo>
                    <a:pt x="4800" y="2484"/>
                  </a:lnTo>
                  <a:lnTo>
                    <a:pt x="4464" y="2695"/>
                  </a:lnTo>
                  <a:lnTo>
                    <a:pt x="4085" y="2863"/>
                  </a:lnTo>
                  <a:lnTo>
                    <a:pt x="3664" y="3031"/>
                  </a:lnTo>
                  <a:lnTo>
                    <a:pt x="3200" y="3200"/>
                  </a:lnTo>
                  <a:lnTo>
                    <a:pt x="2695" y="3326"/>
                  </a:lnTo>
                  <a:lnTo>
                    <a:pt x="2190" y="3453"/>
                  </a:lnTo>
                  <a:lnTo>
                    <a:pt x="1769" y="3663"/>
                  </a:lnTo>
                  <a:lnTo>
                    <a:pt x="1390" y="3958"/>
                  </a:lnTo>
                  <a:lnTo>
                    <a:pt x="1095" y="4252"/>
                  </a:lnTo>
                  <a:lnTo>
                    <a:pt x="843" y="4589"/>
                  </a:lnTo>
                  <a:lnTo>
                    <a:pt x="590" y="4926"/>
                  </a:lnTo>
                  <a:lnTo>
                    <a:pt x="422" y="5305"/>
                  </a:lnTo>
                  <a:lnTo>
                    <a:pt x="295" y="5684"/>
                  </a:lnTo>
                  <a:lnTo>
                    <a:pt x="169" y="6063"/>
                  </a:lnTo>
                  <a:lnTo>
                    <a:pt x="85" y="6400"/>
                  </a:lnTo>
                  <a:lnTo>
                    <a:pt x="1" y="7031"/>
                  </a:lnTo>
                  <a:lnTo>
                    <a:pt x="1" y="7452"/>
                  </a:lnTo>
                  <a:lnTo>
                    <a:pt x="1" y="7579"/>
                  </a:lnTo>
                  <a:lnTo>
                    <a:pt x="2022" y="9305"/>
                  </a:lnTo>
                  <a:lnTo>
                    <a:pt x="1980" y="9136"/>
                  </a:lnTo>
                  <a:lnTo>
                    <a:pt x="1895" y="8673"/>
                  </a:lnTo>
                  <a:lnTo>
                    <a:pt x="1811" y="8000"/>
                  </a:lnTo>
                  <a:lnTo>
                    <a:pt x="1769" y="7579"/>
                  </a:lnTo>
                  <a:lnTo>
                    <a:pt x="1811" y="7158"/>
                  </a:lnTo>
                  <a:lnTo>
                    <a:pt x="1853" y="6737"/>
                  </a:lnTo>
                  <a:lnTo>
                    <a:pt x="1937" y="6315"/>
                  </a:lnTo>
                  <a:lnTo>
                    <a:pt x="2064" y="5894"/>
                  </a:lnTo>
                  <a:lnTo>
                    <a:pt x="2274" y="5516"/>
                  </a:lnTo>
                  <a:lnTo>
                    <a:pt x="2527" y="5137"/>
                  </a:lnTo>
                  <a:lnTo>
                    <a:pt x="2864" y="4800"/>
                  </a:lnTo>
                  <a:lnTo>
                    <a:pt x="3285" y="4547"/>
                  </a:lnTo>
                  <a:lnTo>
                    <a:pt x="3537" y="4421"/>
                  </a:lnTo>
                  <a:lnTo>
                    <a:pt x="3790" y="4337"/>
                  </a:lnTo>
                  <a:lnTo>
                    <a:pt x="4548" y="4084"/>
                  </a:lnTo>
                  <a:lnTo>
                    <a:pt x="5137" y="3789"/>
                  </a:lnTo>
                  <a:lnTo>
                    <a:pt x="5642" y="3453"/>
                  </a:lnTo>
                  <a:lnTo>
                    <a:pt x="6021" y="3116"/>
                  </a:lnTo>
                  <a:lnTo>
                    <a:pt x="6274" y="2779"/>
                  </a:lnTo>
                  <a:lnTo>
                    <a:pt x="6484" y="2400"/>
                  </a:lnTo>
                  <a:lnTo>
                    <a:pt x="6611" y="2063"/>
                  </a:lnTo>
                  <a:lnTo>
                    <a:pt x="6653" y="1684"/>
                  </a:lnTo>
                  <a:lnTo>
                    <a:pt x="6695" y="1347"/>
                  </a:lnTo>
                  <a:lnTo>
                    <a:pt x="6653" y="1053"/>
                  </a:lnTo>
                  <a:lnTo>
                    <a:pt x="6611" y="758"/>
                  </a:lnTo>
                  <a:lnTo>
                    <a:pt x="6527" y="505"/>
                  </a:lnTo>
                  <a:lnTo>
                    <a:pt x="6358" y="126"/>
                  </a:lnTo>
                  <a:lnTo>
                    <a:pt x="6316" y="0"/>
                  </a:lnTo>
                  <a:close/>
                </a:path>
              </a:pathLst>
            </a:custGeom>
            <a:solidFill>
              <a:srgbClr val="3152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28" name="Google Shape;3428;p39">
            <a:extLst>
              <a:ext uri="{FF2B5EF4-FFF2-40B4-BE49-F238E27FC236}">
                <a16:creationId xmlns:a16="http://schemas.microsoft.com/office/drawing/2014/main" id="{CBFBD0B3-49D6-FCB3-5874-0543548399E7}"/>
              </a:ext>
            </a:extLst>
          </p:cNvPr>
          <p:cNvGrpSpPr/>
          <p:nvPr/>
        </p:nvGrpSpPr>
        <p:grpSpPr>
          <a:xfrm>
            <a:off x="1044125" y="4194538"/>
            <a:ext cx="301050" cy="472625"/>
            <a:chOff x="6150375" y="1077075"/>
            <a:chExt cx="301050" cy="472625"/>
          </a:xfrm>
        </p:grpSpPr>
        <p:sp>
          <p:nvSpPr>
            <p:cNvPr id="3429" name="Google Shape;3429;p39">
              <a:extLst>
                <a:ext uri="{FF2B5EF4-FFF2-40B4-BE49-F238E27FC236}">
                  <a16:creationId xmlns:a16="http://schemas.microsoft.com/office/drawing/2014/main" id="{97F40B60-2950-8B47-74A4-3A69E201343F}"/>
                </a:ext>
              </a:extLst>
            </p:cNvPr>
            <p:cNvSpPr/>
            <p:nvPr/>
          </p:nvSpPr>
          <p:spPr>
            <a:xfrm>
              <a:off x="6150375" y="1077075"/>
              <a:ext cx="108425" cy="197900"/>
            </a:xfrm>
            <a:custGeom>
              <a:avLst/>
              <a:gdLst/>
              <a:ahLst/>
              <a:cxnLst/>
              <a:rect l="l" t="t" r="r" b="b"/>
              <a:pathLst>
                <a:path w="4337" h="7916" extrusionOk="0">
                  <a:moveTo>
                    <a:pt x="3074" y="0"/>
                  </a:moveTo>
                  <a:lnTo>
                    <a:pt x="2821" y="211"/>
                  </a:lnTo>
                  <a:lnTo>
                    <a:pt x="2231" y="758"/>
                  </a:lnTo>
                  <a:lnTo>
                    <a:pt x="1810" y="1137"/>
                  </a:lnTo>
                  <a:lnTo>
                    <a:pt x="1432" y="1600"/>
                  </a:lnTo>
                  <a:lnTo>
                    <a:pt x="1010" y="2106"/>
                  </a:lnTo>
                  <a:lnTo>
                    <a:pt x="632" y="2653"/>
                  </a:lnTo>
                  <a:lnTo>
                    <a:pt x="337" y="3242"/>
                  </a:lnTo>
                  <a:lnTo>
                    <a:pt x="211" y="3537"/>
                  </a:lnTo>
                  <a:lnTo>
                    <a:pt x="126" y="3874"/>
                  </a:lnTo>
                  <a:lnTo>
                    <a:pt x="42" y="4211"/>
                  </a:lnTo>
                  <a:lnTo>
                    <a:pt x="0" y="4547"/>
                  </a:lnTo>
                  <a:lnTo>
                    <a:pt x="0" y="4842"/>
                  </a:lnTo>
                  <a:lnTo>
                    <a:pt x="0" y="5221"/>
                  </a:lnTo>
                  <a:lnTo>
                    <a:pt x="84" y="5558"/>
                  </a:lnTo>
                  <a:lnTo>
                    <a:pt x="211" y="5895"/>
                  </a:lnTo>
                  <a:lnTo>
                    <a:pt x="337" y="6232"/>
                  </a:lnTo>
                  <a:lnTo>
                    <a:pt x="547" y="6568"/>
                  </a:lnTo>
                  <a:lnTo>
                    <a:pt x="800" y="6905"/>
                  </a:lnTo>
                  <a:lnTo>
                    <a:pt x="1137" y="7242"/>
                  </a:lnTo>
                  <a:lnTo>
                    <a:pt x="1474" y="7579"/>
                  </a:lnTo>
                  <a:lnTo>
                    <a:pt x="1937" y="7916"/>
                  </a:lnTo>
                  <a:lnTo>
                    <a:pt x="1937" y="7495"/>
                  </a:lnTo>
                  <a:lnTo>
                    <a:pt x="2021" y="6989"/>
                  </a:lnTo>
                  <a:lnTo>
                    <a:pt x="2189" y="6274"/>
                  </a:lnTo>
                  <a:lnTo>
                    <a:pt x="2442" y="5474"/>
                  </a:lnTo>
                  <a:lnTo>
                    <a:pt x="2652" y="5011"/>
                  </a:lnTo>
                  <a:lnTo>
                    <a:pt x="2905" y="4505"/>
                  </a:lnTo>
                  <a:lnTo>
                    <a:pt x="3158" y="4000"/>
                  </a:lnTo>
                  <a:lnTo>
                    <a:pt x="3495" y="3453"/>
                  </a:lnTo>
                  <a:lnTo>
                    <a:pt x="3916" y="2863"/>
                  </a:lnTo>
                  <a:lnTo>
                    <a:pt x="4337" y="2316"/>
                  </a:lnTo>
                  <a:lnTo>
                    <a:pt x="3074"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 name="Google Shape;3430;p39">
              <a:extLst>
                <a:ext uri="{FF2B5EF4-FFF2-40B4-BE49-F238E27FC236}">
                  <a16:creationId xmlns:a16="http://schemas.microsoft.com/office/drawing/2014/main" id="{B4BE5752-84D4-319F-A618-A181B3750D82}"/>
                </a:ext>
              </a:extLst>
            </p:cNvPr>
            <p:cNvSpPr/>
            <p:nvPr/>
          </p:nvSpPr>
          <p:spPr>
            <a:xfrm>
              <a:off x="6158775" y="1206525"/>
              <a:ext cx="231600" cy="101075"/>
            </a:xfrm>
            <a:custGeom>
              <a:avLst/>
              <a:gdLst/>
              <a:ahLst/>
              <a:cxnLst/>
              <a:rect l="l" t="t" r="r" b="b"/>
              <a:pathLst>
                <a:path w="9264" h="4043" extrusionOk="0">
                  <a:moveTo>
                    <a:pt x="7664" y="1"/>
                  </a:moveTo>
                  <a:lnTo>
                    <a:pt x="7453" y="211"/>
                  </a:lnTo>
                  <a:lnTo>
                    <a:pt x="6864" y="717"/>
                  </a:lnTo>
                  <a:lnTo>
                    <a:pt x="6400" y="1011"/>
                  </a:lnTo>
                  <a:lnTo>
                    <a:pt x="5937" y="1348"/>
                  </a:lnTo>
                  <a:lnTo>
                    <a:pt x="5390" y="1643"/>
                  </a:lnTo>
                  <a:lnTo>
                    <a:pt x="4801" y="1938"/>
                  </a:lnTo>
                  <a:lnTo>
                    <a:pt x="4211" y="2190"/>
                  </a:lnTo>
                  <a:lnTo>
                    <a:pt x="3580" y="2359"/>
                  </a:lnTo>
                  <a:lnTo>
                    <a:pt x="2948" y="2485"/>
                  </a:lnTo>
                  <a:lnTo>
                    <a:pt x="2316" y="2485"/>
                  </a:lnTo>
                  <a:lnTo>
                    <a:pt x="1980" y="2401"/>
                  </a:lnTo>
                  <a:lnTo>
                    <a:pt x="1685" y="2359"/>
                  </a:lnTo>
                  <a:lnTo>
                    <a:pt x="1390" y="2232"/>
                  </a:lnTo>
                  <a:lnTo>
                    <a:pt x="1096" y="2064"/>
                  </a:lnTo>
                  <a:lnTo>
                    <a:pt x="801" y="1896"/>
                  </a:lnTo>
                  <a:lnTo>
                    <a:pt x="506" y="1643"/>
                  </a:lnTo>
                  <a:lnTo>
                    <a:pt x="253" y="1348"/>
                  </a:lnTo>
                  <a:lnTo>
                    <a:pt x="1" y="1011"/>
                  </a:lnTo>
                  <a:lnTo>
                    <a:pt x="85" y="1264"/>
                  </a:lnTo>
                  <a:lnTo>
                    <a:pt x="211" y="1559"/>
                  </a:lnTo>
                  <a:lnTo>
                    <a:pt x="422" y="1896"/>
                  </a:lnTo>
                  <a:lnTo>
                    <a:pt x="674" y="2317"/>
                  </a:lnTo>
                  <a:lnTo>
                    <a:pt x="1011" y="2696"/>
                  </a:lnTo>
                  <a:lnTo>
                    <a:pt x="1390" y="3117"/>
                  </a:lnTo>
                  <a:lnTo>
                    <a:pt x="1895" y="3453"/>
                  </a:lnTo>
                  <a:lnTo>
                    <a:pt x="2148" y="3622"/>
                  </a:lnTo>
                  <a:lnTo>
                    <a:pt x="2443" y="3748"/>
                  </a:lnTo>
                  <a:lnTo>
                    <a:pt x="2780" y="3874"/>
                  </a:lnTo>
                  <a:lnTo>
                    <a:pt x="3116" y="3959"/>
                  </a:lnTo>
                  <a:lnTo>
                    <a:pt x="3495" y="4001"/>
                  </a:lnTo>
                  <a:lnTo>
                    <a:pt x="3874" y="4043"/>
                  </a:lnTo>
                  <a:lnTo>
                    <a:pt x="4295" y="4043"/>
                  </a:lnTo>
                  <a:lnTo>
                    <a:pt x="4716" y="4001"/>
                  </a:lnTo>
                  <a:lnTo>
                    <a:pt x="5179" y="3916"/>
                  </a:lnTo>
                  <a:lnTo>
                    <a:pt x="5685" y="3790"/>
                  </a:lnTo>
                  <a:lnTo>
                    <a:pt x="6190" y="3622"/>
                  </a:lnTo>
                  <a:lnTo>
                    <a:pt x="6737" y="3369"/>
                  </a:lnTo>
                  <a:lnTo>
                    <a:pt x="7327" y="3074"/>
                  </a:lnTo>
                  <a:lnTo>
                    <a:pt x="7958" y="2738"/>
                  </a:lnTo>
                  <a:lnTo>
                    <a:pt x="8590" y="2359"/>
                  </a:lnTo>
                  <a:lnTo>
                    <a:pt x="9263" y="1896"/>
                  </a:lnTo>
                  <a:lnTo>
                    <a:pt x="7664"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39">
              <a:extLst>
                <a:ext uri="{FF2B5EF4-FFF2-40B4-BE49-F238E27FC236}">
                  <a16:creationId xmlns:a16="http://schemas.microsoft.com/office/drawing/2014/main" id="{E0DCBBA8-9063-05D2-DE00-D88E7735B075}"/>
                </a:ext>
              </a:extLst>
            </p:cNvPr>
            <p:cNvSpPr/>
            <p:nvPr/>
          </p:nvSpPr>
          <p:spPr>
            <a:xfrm>
              <a:off x="6286150" y="1206525"/>
              <a:ext cx="104225" cy="207400"/>
            </a:xfrm>
            <a:custGeom>
              <a:avLst/>
              <a:gdLst/>
              <a:ahLst/>
              <a:cxnLst/>
              <a:rect l="l" t="t" r="r" b="b"/>
              <a:pathLst>
                <a:path w="4169" h="8296" extrusionOk="0">
                  <a:moveTo>
                    <a:pt x="2569" y="1"/>
                  </a:moveTo>
                  <a:lnTo>
                    <a:pt x="2526" y="127"/>
                  </a:lnTo>
                  <a:lnTo>
                    <a:pt x="2232" y="590"/>
                  </a:lnTo>
                  <a:lnTo>
                    <a:pt x="1600" y="1727"/>
                  </a:lnTo>
                  <a:lnTo>
                    <a:pt x="548" y="3790"/>
                  </a:lnTo>
                  <a:lnTo>
                    <a:pt x="295" y="4422"/>
                  </a:lnTo>
                  <a:lnTo>
                    <a:pt x="127" y="4969"/>
                  </a:lnTo>
                  <a:lnTo>
                    <a:pt x="42" y="5516"/>
                  </a:lnTo>
                  <a:lnTo>
                    <a:pt x="0" y="5980"/>
                  </a:lnTo>
                  <a:lnTo>
                    <a:pt x="84" y="6401"/>
                  </a:lnTo>
                  <a:lnTo>
                    <a:pt x="169" y="6737"/>
                  </a:lnTo>
                  <a:lnTo>
                    <a:pt x="295" y="7074"/>
                  </a:lnTo>
                  <a:lnTo>
                    <a:pt x="463" y="7369"/>
                  </a:lnTo>
                  <a:lnTo>
                    <a:pt x="674" y="7622"/>
                  </a:lnTo>
                  <a:lnTo>
                    <a:pt x="884" y="7790"/>
                  </a:lnTo>
                  <a:lnTo>
                    <a:pt x="1263" y="8085"/>
                  </a:lnTo>
                  <a:lnTo>
                    <a:pt x="1558" y="8253"/>
                  </a:lnTo>
                  <a:lnTo>
                    <a:pt x="1684" y="8295"/>
                  </a:lnTo>
                  <a:lnTo>
                    <a:pt x="1642" y="7790"/>
                  </a:lnTo>
                  <a:lnTo>
                    <a:pt x="1684" y="7285"/>
                  </a:lnTo>
                  <a:lnTo>
                    <a:pt x="1769" y="6737"/>
                  </a:lnTo>
                  <a:lnTo>
                    <a:pt x="1895" y="6190"/>
                  </a:lnTo>
                  <a:lnTo>
                    <a:pt x="2105" y="5643"/>
                  </a:lnTo>
                  <a:lnTo>
                    <a:pt x="2316" y="5095"/>
                  </a:lnTo>
                  <a:lnTo>
                    <a:pt x="2779" y="4085"/>
                  </a:lnTo>
                  <a:lnTo>
                    <a:pt x="3284" y="3201"/>
                  </a:lnTo>
                  <a:lnTo>
                    <a:pt x="3705" y="2485"/>
                  </a:lnTo>
                  <a:lnTo>
                    <a:pt x="4168" y="1896"/>
                  </a:lnTo>
                  <a:lnTo>
                    <a:pt x="256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39">
              <a:extLst>
                <a:ext uri="{FF2B5EF4-FFF2-40B4-BE49-F238E27FC236}">
                  <a16:creationId xmlns:a16="http://schemas.microsoft.com/office/drawing/2014/main" id="{1260E280-31C4-4AB2-D573-EBAFFC0177B7}"/>
                </a:ext>
              </a:extLst>
            </p:cNvPr>
            <p:cNvSpPr/>
            <p:nvPr/>
          </p:nvSpPr>
          <p:spPr>
            <a:xfrm>
              <a:off x="6284050" y="1317050"/>
              <a:ext cx="167375" cy="232650"/>
            </a:xfrm>
            <a:custGeom>
              <a:avLst/>
              <a:gdLst/>
              <a:ahLst/>
              <a:cxnLst/>
              <a:rect l="l" t="t" r="r" b="b"/>
              <a:pathLst>
                <a:path w="6695" h="9306" extrusionOk="0">
                  <a:moveTo>
                    <a:pt x="379" y="1"/>
                  </a:moveTo>
                  <a:lnTo>
                    <a:pt x="295" y="127"/>
                  </a:lnTo>
                  <a:lnTo>
                    <a:pt x="168" y="506"/>
                  </a:lnTo>
                  <a:lnTo>
                    <a:pt x="84" y="759"/>
                  </a:lnTo>
                  <a:lnTo>
                    <a:pt x="42" y="1053"/>
                  </a:lnTo>
                  <a:lnTo>
                    <a:pt x="0" y="1348"/>
                  </a:lnTo>
                  <a:lnTo>
                    <a:pt x="0" y="1685"/>
                  </a:lnTo>
                  <a:lnTo>
                    <a:pt x="84" y="2064"/>
                  </a:lnTo>
                  <a:lnTo>
                    <a:pt x="211" y="2401"/>
                  </a:lnTo>
                  <a:lnTo>
                    <a:pt x="379" y="2779"/>
                  </a:lnTo>
                  <a:lnTo>
                    <a:pt x="674" y="3116"/>
                  </a:lnTo>
                  <a:lnTo>
                    <a:pt x="1053" y="3453"/>
                  </a:lnTo>
                  <a:lnTo>
                    <a:pt x="1516" y="3790"/>
                  </a:lnTo>
                  <a:lnTo>
                    <a:pt x="2147" y="4085"/>
                  </a:lnTo>
                  <a:lnTo>
                    <a:pt x="2863" y="4337"/>
                  </a:lnTo>
                  <a:lnTo>
                    <a:pt x="3158" y="4421"/>
                  </a:lnTo>
                  <a:lnTo>
                    <a:pt x="3368" y="4548"/>
                  </a:lnTo>
                  <a:lnTo>
                    <a:pt x="3789" y="4800"/>
                  </a:lnTo>
                  <a:lnTo>
                    <a:pt x="4126" y="5137"/>
                  </a:lnTo>
                  <a:lnTo>
                    <a:pt x="4421" y="5516"/>
                  </a:lnTo>
                  <a:lnTo>
                    <a:pt x="4589" y="5895"/>
                  </a:lnTo>
                  <a:lnTo>
                    <a:pt x="4758" y="6316"/>
                  </a:lnTo>
                  <a:lnTo>
                    <a:pt x="4842" y="6737"/>
                  </a:lnTo>
                  <a:lnTo>
                    <a:pt x="4884" y="7158"/>
                  </a:lnTo>
                  <a:lnTo>
                    <a:pt x="4884" y="7579"/>
                  </a:lnTo>
                  <a:lnTo>
                    <a:pt x="4884" y="8000"/>
                  </a:lnTo>
                  <a:lnTo>
                    <a:pt x="4800" y="8674"/>
                  </a:lnTo>
                  <a:lnTo>
                    <a:pt x="4716" y="9137"/>
                  </a:lnTo>
                  <a:lnTo>
                    <a:pt x="4673" y="9305"/>
                  </a:lnTo>
                  <a:lnTo>
                    <a:pt x="4673" y="9305"/>
                  </a:lnTo>
                  <a:lnTo>
                    <a:pt x="6694" y="7579"/>
                  </a:lnTo>
                  <a:lnTo>
                    <a:pt x="6694" y="7453"/>
                  </a:lnTo>
                  <a:lnTo>
                    <a:pt x="6652" y="7032"/>
                  </a:lnTo>
                  <a:lnTo>
                    <a:pt x="6568" y="6400"/>
                  </a:lnTo>
                  <a:lnTo>
                    <a:pt x="6484" y="6063"/>
                  </a:lnTo>
                  <a:lnTo>
                    <a:pt x="6400" y="5685"/>
                  </a:lnTo>
                  <a:lnTo>
                    <a:pt x="6231" y="5306"/>
                  </a:lnTo>
                  <a:lnTo>
                    <a:pt x="6063" y="4927"/>
                  </a:lnTo>
                  <a:lnTo>
                    <a:pt x="5852" y="4590"/>
                  </a:lnTo>
                  <a:lnTo>
                    <a:pt x="5600" y="4253"/>
                  </a:lnTo>
                  <a:lnTo>
                    <a:pt x="5263" y="3958"/>
                  </a:lnTo>
                  <a:lnTo>
                    <a:pt x="4884" y="3664"/>
                  </a:lnTo>
                  <a:lnTo>
                    <a:pt x="4463" y="3453"/>
                  </a:lnTo>
                  <a:lnTo>
                    <a:pt x="4000" y="3327"/>
                  </a:lnTo>
                  <a:lnTo>
                    <a:pt x="3495" y="3201"/>
                  </a:lnTo>
                  <a:lnTo>
                    <a:pt x="3031" y="3032"/>
                  </a:lnTo>
                  <a:lnTo>
                    <a:pt x="2610" y="2864"/>
                  </a:lnTo>
                  <a:lnTo>
                    <a:pt x="2231" y="2695"/>
                  </a:lnTo>
                  <a:lnTo>
                    <a:pt x="1895" y="2485"/>
                  </a:lnTo>
                  <a:lnTo>
                    <a:pt x="1600" y="2316"/>
                  </a:lnTo>
                  <a:lnTo>
                    <a:pt x="1305" y="2064"/>
                  </a:lnTo>
                  <a:lnTo>
                    <a:pt x="1095" y="1853"/>
                  </a:lnTo>
                  <a:lnTo>
                    <a:pt x="884" y="1643"/>
                  </a:lnTo>
                  <a:lnTo>
                    <a:pt x="758" y="1390"/>
                  </a:lnTo>
                  <a:lnTo>
                    <a:pt x="589" y="1180"/>
                  </a:lnTo>
                  <a:lnTo>
                    <a:pt x="505" y="927"/>
                  </a:lnTo>
                  <a:lnTo>
                    <a:pt x="421" y="674"/>
                  </a:lnTo>
                  <a:lnTo>
                    <a:pt x="379" y="464"/>
                  </a:lnTo>
                  <a:lnTo>
                    <a:pt x="379" y="1"/>
                  </a:lnTo>
                  <a:close/>
                </a:path>
              </a:pathLst>
            </a:custGeom>
            <a:solidFill>
              <a:srgbClr val="D3B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33" name="Google Shape;3433;p39">
            <a:extLst>
              <a:ext uri="{FF2B5EF4-FFF2-40B4-BE49-F238E27FC236}">
                <a16:creationId xmlns:a16="http://schemas.microsoft.com/office/drawing/2014/main" id="{639A9101-8BCA-C397-479F-6B610560B170}"/>
              </a:ext>
            </a:extLst>
          </p:cNvPr>
          <p:cNvGrpSpPr/>
          <p:nvPr/>
        </p:nvGrpSpPr>
        <p:grpSpPr>
          <a:xfrm>
            <a:off x="832363" y="2744471"/>
            <a:ext cx="401700" cy="1032459"/>
            <a:chOff x="783488" y="2321096"/>
            <a:chExt cx="401700" cy="1032459"/>
          </a:xfrm>
        </p:grpSpPr>
        <p:sp>
          <p:nvSpPr>
            <p:cNvPr id="3434" name="Google Shape;3434;p39">
              <a:extLst>
                <a:ext uri="{FF2B5EF4-FFF2-40B4-BE49-F238E27FC236}">
                  <a16:creationId xmlns:a16="http://schemas.microsoft.com/office/drawing/2014/main" id="{AC7C483A-56C5-0D37-97CE-F8238AA473E6}"/>
                </a:ext>
              </a:extLst>
            </p:cNvPr>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35" name="Google Shape;3435;p39">
              <a:extLst>
                <a:ext uri="{FF2B5EF4-FFF2-40B4-BE49-F238E27FC236}">
                  <a16:creationId xmlns:a16="http://schemas.microsoft.com/office/drawing/2014/main" id="{1FA01661-0C1A-4E0E-D34F-E76A331E4418}"/>
                </a:ext>
              </a:extLst>
            </p:cNvPr>
            <p:cNvGrpSpPr/>
            <p:nvPr/>
          </p:nvGrpSpPr>
          <p:grpSpPr>
            <a:xfrm>
              <a:off x="808171" y="2347443"/>
              <a:ext cx="352343" cy="1006112"/>
              <a:chOff x="469675" y="990775"/>
              <a:chExt cx="297839" cy="850475"/>
            </a:xfrm>
          </p:grpSpPr>
          <p:sp>
            <p:nvSpPr>
              <p:cNvPr id="3436" name="Google Shape;3436;p39">
                <a:extLst>
                  <a:ext uri="{FF2B5EF4-FFF2-40B4-BE49-F238E27FC236}">
                    <a16:creationId xmlns:a16="http://schemas.microsoft.com/office/drawing/2014/main" id="{5AB98351-92E1-88B5-A459-9E87C0E0A799}"/>
                  </a:ext>
                </a:extLst>
              </p:cNvPr>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39">
                <a:extLst>
                  <a:ext uri="{FF2B5EF4-FFF2-40B4-BE49-F238E27FC236}">
                    <a16:creationId xmlns:a16="http://schemas.microsoft.com/office/drawing/2014/main" id="{1D89A4D2-6B9D-B328-664F-F9CC8EEFFFF9}"/>
                  </a:ext>
                </a:extLst>
              </p:cNvPr>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39">
                <a:extLst>
                  <a:ext uri="{FF2B5EF4-FFF2-40B4-BE49-F238E27FC236}">
                    <a16:creationId xmlns:a16="http://schemas.microsoft.com/office/drawing/2014/main" id="{A8FBDCCB-A9C8-9A76-05C0-341412E6A092}"/>
                  </a:ext>
                </a:extLst>
              </p:cNvPr>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39">
                <a:extLst>
                  <a:ext uri="{FF2B5EF4-FFF2-40B4-BE49-F238E27FC236}">
                    <a16:creationId xmlns:a16="http://schemas.microsoft.com/office/drawing/2014/main" id="{E64A5FCD-732A-86A2-A93B-B669C78A25FF}"/>
                  </a:ext>
                </a:extLst>
              </p:cNvPr>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 name="Google Shape;3440;p39">
                <a:extLst>
                  <a:ext uri="{FF2B5EF4-FFF2-40B4-BE49-F238E27FC236}">
                    <a16:creationId xmlns:a16="http://schemas.microsoft.com/office/drawing/2014/main" id="{CAD2D242-87F7-FA56-5600-F92D25167639}"/>
                  </a:ext>
                </a:extLst>
              </p:cNvPr>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441" name="Google Shape;3441;p39">
            <a:extLst>
              <a:ext uri="{FF2B5EF4-FFF2-40B4-BE49-F238E27FC236}">
                <a16:creationId xmlns:a16="http://schemas.microsoft.com/office/drawing/2014/main" id="{C4FCE50F-7416-F890-FE73-C228C0A3DD07}"/>
              </a:ext>
            </a:extLst>
          </p:cNvPr>
          <p:cNvGrpSpPr/>
          <p:nvPr/>
        </p:nvGrpSpPr>
        <p:grpSpPr>
          <a:xfrm>
            <a:off x="1345170" y="1481702"/>
            <a:ext cx="535383" cy="1557745"/>
            <a:chOff x="1527695" y="682302"/>
            <a:chExt cx="535383" cy="1557745"/>
          </a:xfrm>
        </p:grpSpPr>
        <p:sp>
          <p:nvSpPr>
            <p:cNvPr id="3442" name="Google Shape;3442;p39">
              <a:extLst>
                <a:ext uri="{FF2B5EF4-FFF2-40B4-BE49-F238E27FC236}">
                  <a16:creationId xmlns:a16="http://schemas.microsoft.com/office/drawing/2014/main" id="{E280E60A-A56B-04ED-AA44-A06AD32D2A76}"/>
                </a:ext>
              </a:extLst>
            </p:cNvPr>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43" name="Google Shape;3443;p39">
              <a:extLst>
                <a:ext uri="{FF2B5EF4-FFF2-40B4-BE49-F238E27FC236}">
                  <a16:creationId xmlns:a16="http://schemas.microsoft.com/office/drawing/2014/main" id="{7C979A70-7944-0DE2-2875-7DAF5EE4F2A6}"/>
                </a:ext>
              </a:extLst>
            </p:cNvPr>
            <p:cNvGrpSpPr/>
            <p:nvPr/>
          </p:nvGrpSpPr>
          <p:grpSpPr>
            <a:xfrm>
              <a:off x="1527695" y="682302"/>
              <a:ext cx="535383" cy="1557745"/>
              <a:chOff x="238125" y="2522225"/>
              <a:chExt cx="452564" cy="1316775"/>
            </a:xfrm>
          </p:grpSpPr>
          <p:sp>
            <p:nvSpPr>
              <p:cNvPr id="3444" name="Google Shape;3444;p39">
                <a:extLst>
                  <a:ext uri="{FF2B5EF4-FFF2-40B4-BE49-F238E27FC236}">
                    <a16:creationId xmlns:a16="http://schemas.microsoft.com/office/drawing/2014/main" id="{77DE7F48-8CE6-2A2D-C2AE-096232F165E4}"/>
                  </a:ext>
                </a:extLst>
              </p:cNvPr>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39">
                <a:extLst>
                  <a:ext uri="{FF2B5EF4-FFF2-40B4-BE49-F238E27FC236}">
                    <a16:creationId xmlns:a16="http://schemas.microsoft.com/office/drawing/2014/main" id="{C112E27E-65DB-6BAB-57F5-87FD7BAB4CD4}"/>
                  </a:ext>
                </a:extLst>
              </p:cNvPr>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39">
                <a:extLst>
                  <a:ext uri="{FF2B5EF4-FFF2-40B4-BE49-F238E27FC236}">
                    <a16:creationId xmlns:a16="http://schemas.microsoft.com/office/drawing/2014/main" id="{75EB7179-A85D-7EF4-443C-8FF2D0F94622}"/>
                  </a:ext>
                </a:extLst>
              </p:cNvPr>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 name="Google Shape;3447;p39">
                <a:extLst>
                  <a:ext uri="{FF2B5EF4-FFF2-40B4-BE49-F238E27FC236}">
                    <a16:creationId xmlns:a16="http://schemas.microsoft.com/office/drawing/2014/main" id="{FC3A3EBA-8949-03AF-957F-F424FB347B47}"/>
                  </a:ext>
                </a:extLst>
              </p:cNvPr>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 name="Google Shape;3448;p39">
                <a:extLst>
                  <a:ext uri="{FF2B5EF4-FFF2-40B4-BE49-F238E27FC236}">
                    <a16:creationId xmlns:a16="http://schemas.microsoft.com/office/drawing/2014/main" id="{E4E14AC7-B33E-063B-C605-B35818C4D0EC}"/>
                  </a:ext>
                </a:extLst>
              </p:cNvPr>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449" name="Google Shape;3449;p39">
            <a:extLst>
              <a:ext uri="{FF2B5EF4-FFF2-40B4-BE49-F238E27FC236}">
                <a16:creationId xmlns:a16="http://schemas.microsoft.com/office/drawing/2014/main" id="{0CFC4A83-02A8-A66E-6213-8A86B4B1ABF3}"/>
              </a:ext>
            </a:extLst>
          </p:cNvPr>
          <p:cNvGrpSpPr/>
          <p:nvPr/>
        </p:nvGrpSpPr>
        <p:grpSpPr>
          <a:xfrm>
            <a:off x="1456270" y="3734627"/>
            <a:ext cx="535383" cy="1557745"/>
            <a:chOff x="1527695" y="682302"/>
            <a:chExt cx="535383" cy="1557745"/>
          </a:xfrm>
        </p:grpSpPr>
        <p:sp>
          <p:nvSpPr>
            <p:cNvPr id="3450" name="Google Shape;3450;p39">
              <a:extLst>
                <a:ext uri="{FF2B5EF4-FFF2-40B4-BE49-F238E27FC236}">
                  <a16:creationId xmlns:a16="http://schemas.microsoft.com/office/drawing/2014/main" id="{3770E42C-AE4F-C8C4-F341-FB05FBC679F9}"/>
                </a:ext>
              </a:extLst>
            </p:cNvPr>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51" name="Google Shape;3451;p39">
              <a:extLst>
                <a:ext uri="{FF2B5EF4-FFF2-40B4-BE49-F238E27FC236}">
                  <a16:creationId xmlns:a16="http://schemas.microsoft.com/office/drawing/2014/main" id="{6400418C-4C53-EB57-6D0D-06CCDC977852}"/>
                </a:ext>
              </a:extLst>
            </p:cNvPr>
            <p:cNvGrpSpPr/>
            <p:nvPr/>
          </p:nvGrpSpPr>
          <p:grpSpPr>
            <a:xfrm>
              <a:off x="1527695" y="682302"/>
              <a:ext cx="535383" cy="1557745"/>
              <a:chOff x="238125" y="2522225"/>
              <a:chExt cx="452564" cy="1316775"/>
            </a:xfrm>
          </p:grpSpPr>
          <p:sp>
            <p:nvSpPr>
              <p:cNvPr id="3452" name="Google Shape;3452;p39">
                <a:extLst>
                  <a:ext uri="{FF2B5EF4-FFF2-40B4-BE49-F238E27FC236}">
                    <a16:creationId xmlns:a16="http://schemas.microsoft.com/office/drawing/2014/main" id="{24D77A16-4413-03D0-169C-99396AAB3E3B}"/>
                  </a:ext>
                </a:extLst>
              </p:cNvPr>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 name="Google Shape;3453;p39">
                <a:extLst>
                  <a:ext uri="{FF2B5EF4-FFF2-40B4-BE49-F238E27FC236}">
                    <a16:creationId xmlns:a16="http://schemas.microsoft.com/office/drawing/2014/main" id="{0B5B220E-E133-ABF7-1810-4BE3EED11E4D}"/>
                  </a:ext>
                </a:extLst>
              </p:cNvPr>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39">
                <a:extLst>
                  <a:ext uri="{FF2B5EF4-FFF2-40B4-BE49-F238E27FC236}">
                    <a16:creationId xmlns:a16="http://schemas.microsoft.com/office/drawing/2014/main" id="{3528807F-AD34-12C8-2A9A-82D772742CCA}"/>
                  </a:ext>
                </a:extLst>
              </p:cNvPr>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5" name="Google Shape;3455;p39">
                <a:extLst>
                  <a:ext uri="{FF2B5EF4-FFF2-40B4-BE49-F238E27FC236}">
                    <a16:creationId xmlns:a16="http://schemas.microsoft.com/office/drawing/2014/main" id="{851EE579-374A-9C58-911E-D37771D23FFF}"/>
                  </a:ext>
                </a:extLst>
              </p:cNvPr>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6" name="Google Shape;3456;p39">
                <a:extLst>
                  <a:ext uri="{FF2B5EF4-FFF2-40B4-BE49-F238E27FC236}">
                    <a16:creationId xmlns:a16="http://schemas.microsoft.com/office/drawing/2014/main" id="{714E9FC5-4130-083A-A053-8B7C68CD7AC7}"/>
                  </a:ext>
                </a:extLst>
              </p:cNvPr>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457" name="Google Shape;3457;p39">
            <a:extLst>
              <a:ext uri="{FF2B5EF4-FFF2-40B4-BE49-F238E27FC236}">
                <a16:creationId xmlns:a16="http://schemas.microsoft.com/office/drawing/2014/main" id="{697B59C8-4BE1-04DD-5575-AE55A6087E35}"/>
              </a:ext>
            </a:extLst>
          </p:cNvPr>
          <p:cNvGrpSpPr/>
          <p:nvPr/>
        </p:nvGrpSpPr>
        <p:grpSpPr>
          <a:xfrm>
            <a:off x="7286445" y="2955752"/>
            <a:ext cx="535383" cy="1557745"/>
            <a:chOff x="1527695" y="682302"/>
            <a:chExt cx="535383" cy="1557745"/>
          </a:xfrm>
        </p:grpSpPr>
        <p:sp>
          <p:nvSpPr>
            <p:cNvPr id="3458" name="Google Shape;3458;p39">
              <a:extLst>
                <a:ext uri="{FF2B5EF4-FFF2-40B4-BE49-F238E27FC236}">
                  <a16:creationId xmlns:a16="http://schemas.microsoft.com/office/drawing/2014/main" id="{B3533F72-06E7-750B-C31E-4A6F18511053}"/>
                </a:ext>
              </a:extLst>
            </p:cNvPr>
            <p:cNvSpPr/>
            <p:nvPr/>
          </p:nvSpPr>
          <p:spPr>
            <a:xfrm>
              <a:off x="1548188" y="687700"/>
              <a:ext cx="494400" cy="623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59" name="Google Shape;3459;p39">
              <a:extLst>
                <a:ext uri="{FF2B5EF4-FFF2-40B4-BE49-F238E27FC236}">
                  <a16:creationId xmlns:a16="http://schemas.microsoft.com/office/drawing/2014/main" id="{997E5477-452C-70B2-AE5E-688739BE51A4}"/>
                </a:ext>
              </a:extLst>
            </p:cNvPr>
            <p:cNvGrpSpPr/>
            <p:nvPr/>
          </p:nvGrpSpPr>
          <p:grpSpPr>
            <a:xfrm>
              <a:off x="1527695" y="682302"/>
              <a:ext cx="535383" cy="1557745"/>
              <a:chOff x="238125" y="2522225"/>
              <a:chExt cx="452564" cy="1316775"/>
            </a:xfrm>
          </p:grpSpPr>
          <p:sp>
            <p:nvSpPr>
              <p:cNvPr id="3460" name="Google Shape;3460;p39">
                <a:extLst>
                  <a:ext uri="{FF2B5EF4-FFF2-40B4-BE49-F238E27FC236}">
                    <a16:creationId xmlns:a16="http://schemas.microsoft.com/office/drawing/2014/main" id="{D8D63466-9621-577C-FB01-71EB0F2479A0}"/>
                  </a:ext>
                </a:extLst>
              </p:cNvPr>
              <p:cNvSpPr/>
              <p:nvPr/>
            </p:nvSpPr>
            <p:spPr>
              <a:xfrm>
                <a:off x="382325" y="3006400"/>
                <a:ext cx="91575" cy="832600"/>
              </a:xfrm>
              <a:custGeom>
                <a:avLst/>
                <a:gdLst/>
                <a:ahLst/>
                <a:cxnLst/>
                <a:rect l="l" t="t" r="r" b="b"/>
                <a:pathLst>
                  <a:path w="3663" h="33304" extrusionOk="0">
                    <a:moveTo>
                      <a:pt x="3158" y="1"/>
                    </a:moveTo>
                    <a:lnTo>
                      <a:pt x="3158" y="2064"/>
                    </a:lnTo>
                    <a:lnTo>
                      <a:pt x="3116" y="4253"/>
                    </a:lnTo>
                    <a:lnTo>
                      <a:pt x="2989" y="6948"/>
                    </a:lnTo>
                    <a:lnTo>
                      <a:pt x="2863" y="8421"/>
                    </a:lnTo>
                    <a:lnTo>
                      <a:pt x="2737" y="9979"/>
                    </a:lnTo>
                    <a:lnTo>
                      <a:pt x="2568" y="11537"/>
                    </a:lnTo>
                    <a:lnTo>
                      <a:pt x="2316" y="13095"/>
                    </a:lnTo>
                    <a:lnTo>
                      <a:pt x="2063" y="14611"/>
                    </a:lnTo>
                    <a:lnTo>
                      <a:pt x="1768" y="16084"/>
                    </a:lnTo>
                    <a:lnTo>
                      <a:pt x="1389" y="17516"/>
                    </a:lnTo>
                    <a:lnTo>
                      <a:pt x="968" y="18821"/>
                    </a:lnTo>
                    <a:lnTo>
                      <a:pt x="758" y="19494"/>
                    </a:lnTo>
                    <a:lnTo>
                      <a:pt x="589" y="20126"/>
                    </a:lnTo>
                    <a:lnTo>
                      <a:pt x="421" y="20800"/>
                    </a:lnTo>
                    <a:lnTo>
                      <a:pt x="295" y="21431"/>
                    </a:lnTo>
                    <a:lnTo>
                      <a:pt x="126" y="22736"/>
                    </a:lnTo>
                    <a:lnTo>
                      <a:pt x="42" y="23999"/>
                    </a:lnTo>
                    <a:lnTo>
                      <a:pt x="0" y="25220"/>
                    </a:lnTo>
                    <a:lnTo>
                      <a:pt x="42" y="26399"/>
                    </a:lnTo>
                    <a:lnTo>
                      <a:pt x="126" y="27536"/>
                    </a:lnTo>
                    <a:lnTo>
                      <a:pt x="253" y="28631"/>
                    </a:lnTo>
                    <a:lnTo>
                      <a:pt x="421" y="29599"/>
                    </a:lnTo>
                    <a:lnTo>
                      <a:pt x="589" y="30525"/>
                    </a:lnTo>
                    <a:lnTo>
                      <a:pt x="968" y="31999"/>
                    </a:lnTo>
                    <a:lnTo>
                      <a:pt x="1263" y="32967"/>
                    </a:lnTo>
                    <a:lnTo>
                      <a:pt x="1389" y="33304"/>
                    </a:lnTo>
                    <a:lnTo>
                      <a:pt x="1853" y="33136"/>
                    </a:lnTo>
                    <a:lnTo>
                      <a:pt x="1726" y="32799"/>
                    </a:lnTo>
                    <a:lnTo>
                      <a:pt x="1432" y="31830"/>
                    </a:lnTo>
                    <a:lnTo>
                      <a:pt x="1095" y="30399"/>
                    </a:lnTo>
                    <a:lnTo>
                      <a:pt x="926" y="29515"/>
                    </a:lnTo>
                    <a:lnTo>
                      <a:pt x="758" y="28546"/>
                    </a:lnTo>
                    <a:lnTo>
                      <a:pt x="632" y="27494"/>
                    </a:lnTo>
                    <a:lnTo>
                      <a:pt x="547" y="26399"/>
                    </a:lnTo>
                    <a:lnTo>
                      <a:pt x="505" y="25220"/>
                    </a:lnTo>
                    <a:lnTo>
                      <a:pt x="505" y="24041"/>
                    </a:lnTo>
                    <a:lnTo>
                      <a:pt x="632" y="22778"/>
                    </a:lnTo>
                    <a:lnTo>
                      <a:pt x="800" y="21515"/>
                    </a:lnTo>
                    <a:lnTo>
                      <a:pt x="926" y="20884"/>
                    </a:lnTo>
                    <a:lnTo>
                      <a:pt x="1095" y="20252"/>
                    </a:lnTo>
                    <a:lnTo>
                      <a:pt x="1263" y="19621"/>
                    </a:lnTo>
                    <a:lnTo>
                      <a:pt x="1474" y="18989"/>
                    </a:lnTo>
                    <a:lnTo>
                      <a:pt x="1895" y="17684"/>
                    </a:lnTo>
                    <a:lnTo>
                      <a:pt x="2231" y="16252"/>
                    </a:lnTo>
                    <a:lnTo>
                      <a:pt x="2568" y="14737"/>
                    </a:lnTo>
                    <a:lnTo>
                      <a:pt x="2821" y="13179"/>
                    </a:lnTo>
                    <a:lnTo>
                      <a:pt x="3031" y="11621"/>
                    </a:lnTo>
                    <a:lnTo>
                      <a:pt x="3200" y="10021"/>
                    </a:lnTo>
                    <a:lnTo>
                      <a:pt x="3368" y="8506"/>
                    </a:lnTo>
                    <a:lnTo>
                      <a:pt x="3452" y="6990"/>
                    </a:lnTo>
                    <a:lnTo>
                      <a:pt x="3621" y="4295"/>
                    </a:lnTo>
                    <a:lnTo>
                      <a:pt x="3663" y="2064"/>
                    </a:lnTo>
                    <a:lnTo>
                      <a:pt x="3663"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1" name="Google Shape;3461;p39">
                <a:extLst>
                  <a:ext uri="{FF2B5EF4-FFF2-40B4-BE49-F238E27FC236}">
                    <a16:creationId xmlns:a16="http://schemas.microsoft.com/office/drawing/2014/main" id="{1D71D260-5363-A8A5-8CC0-531C797BCDEB}"/>
                  </a:ext>
                </a:extLst>
              </p:cNvPr>
              <p:cNvSpPr/>
              <p:nvPr/>
            </p:nvSpPr>
            <p:spPr>
              <a:xfrm>
                <a:off x="442300" y="3028525"/>
                <a:ext cx="63200" cy="74750"/>
              </a:xfrm>
              <a:custGeom>
                <a:avLst/>
                <a:gdLst/>
                <a:ahLst/>
                <a:cxnLst/>
                <a:rect l="l" t="t" r="r" b="b"/>
                <a:pathLst>
                  <a:path w="2528" h="2990" extrusionOk="0">
                    <a:moveTo>
                      <a:pt x="2064" y="0"/>
                    </a:moveTo>
                    <a:lnTo>
                      <a:pt x="548" y="295"/>
                    </a:lnTo>
                    <a:lnTo>
                      <a:pt x="211" y="1853"/>
                    </a:lnTo>
                    <a:lnTo>
                      <a:pt x="1" y="2989"/>
                    </a:lnTo>
                    <a:lnTo>
                      <a:pt x="1" y="2989"/>
                    </a:lnTo>
                    <a:lnTo>
                      <a:pt x="759" y="2568"/>
                    </a:lnTo>
                    <a:lnTo>
                      <a:pt x="1138" y="2989"/>
                    </a:lnTo>
                    <a:lnTo>
                      <a:pt x="1853" y="2316"/>
                    </a:lnTo>
                    <a:lnTo>
                      <a:pt x="2527" y="2779"/>
                    </a:lnTo>
                    <a:lnTo>
                      <a:pt x="2064"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 name="Google Shape;3462;p39">
                <a:extLst>
                  <a:ext uri="{FF2B5EF4-FFF2-40B4-BE49-F238E27FC236}">
                    <a16:creationId xmlns:a16="http://schemas.microsoft.com/office/drawing/2014/main" id="{92A5772C-4879-652D-7ED0-604F5B2E23D0}"/>
                  </a:ext>
                </a:extLst>
              </p:cNvPr>
              <p:cNvSpPr/>
              <p:nvPr/>
            </p:nvSpPr>
            <p:spPr>
              <a:xfrm>
                <a:off x="238125" y="2522225"/>
                <a:ext cx="380000" cy="544200"/>
              </a:xfrm>
              <a:custGeom>
                <a:avLst/>
                <a:gdLst/>
                <a:ahLst/>
                <a:cxnLst/>
                <a:rect l="l" t="t" r="r" b="b"/>
                <a:pathLst>
                  <a:path w="15200" h="21768" extrusionOk="0">
                    <a:moveTo>
                      <a:pt x="8631" y="1"/>
                    </a:moveTo>
                    <a:lnTo>
                      <a:pt x="8168" y="43"/>
                    </a:lnTo>
                    <a:lnTo>
                      <a:pt x="7705" y="127"/>
                    </a:lnTo>
                    <a:lnTo>
                      <a:pt x="7284" y="211"/>
                    </a:lnTo>
                    <a:lnTo>
                      <a:pt x="6821" y="338"/>
                    </a:lnTo>
                    <a:lnTo>
                      <a:pt x="6400" y="464"/>
                    </a:lnTo>
                    <a:lnTo>
                      <a:pt x="5979" y="632"/>
                    </a:lnTo>
                    <a:lnTo>
                      <a:pt x="5558" y="843"/>
                    </a:lnTo>
                    <a:lnTo>
                      <a:pt x="4758" y="1306"/>
                    </a:lnTo>
                    <a:lnTo>
                      <a:pt x="4000" y="1811"/>
                    </a:lnTo>
                    <a:lnTo>
                      <a:pt x="3326" y="2443"/>
                    </a:lnTo>
                    <a:lnTo>
                      <a:pt x="2695" y="3159"/>
                    </a:lnTo>
                    <a:lnTo>
                      <a:pt x="2105" y="3916"/>
                    </a:lnTo>
                    <a:lnTo>
                      <a:pt x="1558" y="4758"/>
                    </a:lnTo>
                    <a:lnTo>
                      <a:pt x="1095" y="5643"/>
                    </a:lnTo>
                    <a:lnTo>
                      <a:pt x="716" y="6611"/>
                    </a:lnTo>
                    <a:lnTo>
                      <a:pt x="421" y="7621"/>
                    </a:lnTo>
                    <a:lnTo>
                      <a:pt x="211" y="8674"/>
                    </a:lnTo>
                    <a:lnTo>
                      <a:pt x="42" y="9727"/>
                    </a:lnTo>
                    <a:lnTo>
                      <a:pt x="0" y="10863"/>
                    </a:lnTo>
                    <a:lnTo>
                      <a:pt x="42" y="11958"/>
                    </a:lnTo>
                    <a:lnTo>
                      <a:pt x="168" y="13053"/>
                    </a:lnTo>
                    <a:lnTo>
                      <a:pt x="421" y="14105"/>
                    </a:lnTo>
                    <a:lnTo>
                      <a:pt x="716" y="15074"/>
                    </a:lnTo>
                    <a:lnTo>
                      <a:pt x="1095" y="16042"/>
                    </a:lnTo>
                    <a:lnTo>
                      <a:pt x="1558" y="16926"/>
                    </a:lnTo>
                    <a:lnTo>
                      <a:pt x="2063" y="17768"/>
                    </a:lnTo>
                    <a:lnTo>
                      <a:pt x="2652" y="18568"/>
                    </a:lnTo>
                    <a:lnTo>
                      <a:pt x="3284" y="19242"/>
                    </a:lnTo>
                    <a:lnTo>
                      <a:pt x="4000" y="19873"/>
                    </a:lnTo>
                    <a:lnTo>
                      <a:pt x="4715" y="20421"/>
                    </a:lnTo>
                    <a:lnTo>
                      <a:pt x="5515" y="20884"/>
                    </a:lnTo>
                    <a:lnTo>
                      <a:pt x="5936" y="21094"/>
                    </a:lnTo>
                    <a:lnTo>
                      <a:pt x="6357" y="21263"/>
                    </a:lnTo>
                    <a:lnTo>
                      <a:pt x="6779" y="21389"/>
                    </a:lnTo>
                    <a:lnTo>
                      <a:pt x="7200" y="21515"/>
                    </a:lnTo>
                    <a:lnTo>
                      <a:pt x="7663" y="21642"/>
                    </a:lnTo>
                    <a:lnTo>
                      <a:pt x="8126" y="21684"/>
                    </a:lnTo>
                    <a:lnTo>
                      <a:pt x="8589" y="21726"/>
                    </a:lnTo>
                    <a:lnTo>
                      <a:pt x="9052" y="21768"/>
                    </a:lnTo>
                    <a:lnTo>
                      <a:pt x="9768" y="21726"/>
                    </a:lnTo>
                    <a:lnTo>
                      <a:pt x="10441" y="21642"/>
                    </a:lnTo>
                    <a:lnTo>
                      <a:pt x="11115" y="21178"/>
                    </a:lnTo>
                    <a:lnTo>
                      <a:pt x="11705" y="20715"/>
                    </a:lnTo>
                    <a:lnTo>
                      <a:pt x="12252" y="20126"/>
                    </a:lnTo>
                    <a:lnTo>
                      <a:pt x="12757" y="19536"/>
                    </a:lnTo>
                    <a:lnTo>
                      <a:pt x="13220" y="18863"/>
                    </a:lnTo>
                    <a:lnTo>
                      <a:pt x="13599" y="18147"/>
                    </a:lnTo>
                    <a:lnTo>
                      <a:pt x="13978" y="17431"/>
                    </a:lnTo>
                    <a:lnTo>
                      <a:pt x="14273" y="16631"/>
                    </a:lnTo>
                    <a:lnTo>
                      <a:pt x="14525" y="15831"/>
                    </a:lnTo>
                    <a:lnTo>
                      <a:pt x="14778" y="14989"/>
                    </a:lnTo>
                    <a:lnTo>
                      <a:pt x="14946" y="14147"/>
                    </a:lnTo>
                    <a:lnTo>
                      <a:pt x="15073" y="13263"/>
                    </a:lnTo>
                    <a:lnTo>
                      <a:pt x="15157" y="12379"/>
                    </a:lnTo>
                    <a:lnTo>
                      <a:pt x="15199" y="11495"/>
                    </a:lnTo>
                    <a:lnTo>
                      <a:pt x="15199" y="10611"/>
                    </a:lnTo>
                    <a:lnTo>
                      <a:pt x="15157" y="9684"/>
                    </a:lnTo>
                    <a:lnTo>
                      <a:pt x="15115" y="8842"/>
                    </a:lnTo>
                    <a:lnTo>
                      <a:pt x="14989" y="7958"/>
                    </a:lnTo>
                    <a:lnTo>
                      <a:pt x="14820" y="7116"/>
                    </a:lnTo>
                    <a:lnTo>
                      <a:pt x="14610" y="6274"/>
                    </a:lnTo>
                    <a:lnTo>
                      <a:pt x="14399" y="5474"/>
                    </a:lnTo>
                    <a:lnTo>
                      <a:pt x="14104" y="4716"/>
                    </a:lnTo>
                    <a:lnTo>
                      <a:pt x="13810" y="4001"/>
                    </a:lnTo>
                    <a:lnTo>
                      <a:pt x="13431" y="3327"/>
                    </a:lnTo>
                    <a:lnTo>
                      <a:pt x="13052" y="2695"/>
                    </a:lnTo>
                    <a:lnTo>
                      <a:pt x="12631" y="2106"/>
                    </a:lnTo>
                    <a:lnTo>
                      <a:pt x="12210" y="1559"/>
                    </a:lnTo>
                    <a:lnTo>
                      <a:pt x="11705" y="1138"/>
                    </a:lnTo>
                    <a:lnTo>
                      <a:pt x="11199" y="717"/>
                    </a:lnTo>
                    <a:lnTo>
                      <a:pt x="10610" y="422"/>
                    </a:lnTo>
                    <a:lnTo>
                      <a:pt x="10020" y="169"/>
                    </a:lnTo>
                    <a:lnTo>
                      <a:pt x="94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3" name="Google Shape;3463;p39">
                <a:extLst>
                  <a:ext uri="{FF2B5EF4-FFF2-40B4-BE49-F238E27FC236}">
                    <a16:creationId xmlns:a16="http://schemas.microsoft.com/office/drawing/2014/main" id="{85701A39-FCFC-FC3C-DD5B-EA85C9EB4E5D}"/>
                  </a:ext>
                </a:extLst>
              </p:cNvPr>
              <p:cNvSpPr/>
              <p:nvPr/>
            </p:nvSpPr>
            <p:spPr>
              <a:xfrm>
                <a:off x="472764" y="2522225"/>
                <a:ext cx="217925" cy="541050"/>
              </a:xfrm>
              <a:custGeom>
                <a:avLst/>
                <a:gdLst/>
                <a:ahLst/>
                <a:cxnLst/>
                <a:rect l="l" t="t" r="r" b="b"/>
                <a:pathLst>
                  <a:path w="8717" h="21642" extrusionOk="0">
                    <a:moveTo>
                      <a:pt x="1" y="1"/>
                    </a:moveTo>
                    <a:lnTo>
                      <a:pt x="590" y="169"/>
                    </a:lnTo>
                    <a:lnTo>
                      <a:pt x="1180" y="422"/>
                    </a:lnTo>
                    <a:lnTo>
                      <a:pt x="1769" y="717"/>
                    </a:lnTo>
                    <a:lnTo>
                      <a:pt x="2275" y="1138"/>
                    </a:lnTo>
                    <a:lnTo>
                      <a:pt x="2780" y="1559"/>
                    </a:lnTo>
                    <a:lnTo>
                      <a:pt x="3201" y="2106"/>
                    </a:lnTo>
                    <a:lnTo>
                      <a:pt x="3622" y="2695"/>
                    </a:lnTo>
                    <a:lnTo>
                      <a:pt x="4001" y="3327"/>
                    </a:lnTo>
                    <a:lnTo>
                      <a:pt x="4380" y="4001"/>
                    </a:lnTo>
                    <a:lnTo>
                      <a:pt x="4674" y="4716"/>
                    </a:lnTo>
                    <a:lnTo>
                      <a:pt x="4969" y="5474"/>
                    </a:lnTo>
                    <a:lnTo>
                      <a:pt x="5180" y="6274"/>
                    </a:lnTo>
                    <a:lnTo>
                      <a:pt x="5390" y="7116"/>
                    </a:lnTo>
                    <a:lnTo>
                      <a:pt x="5559" y="7958"/>
                    </a:lnTo>
                    <a:lnTo>
                      <a:pt x="5685" y="8842"/>
                    </a:lnTo>
                    <a:lnTo>
                      <a:pt x="5727" y="9684"/>
                    </a:lnTo>
                    <a:lnTo>
                      <a:pt x="5769" y="10611"/>
                    </a:lnTo>
                    <a:lnTo>
                      <a:pt x="5769" y="11495"/>
                    </a:lnTo>
                    <a:lnTo>
                      <a:pt x="5727" y="12379"/>
                    </a:lnTo>
                    <a:lnTo>
                      <a:pt x="5643" y="13263"/>
                    </a:lnTo>
                    <a:lnTo>
                      <a:pt x="5516" y="14147"/>
                    </a:lnTo>
                    <a:lnTo>
                      <a:pt x="5348" y="14989"/>
                    </a:lnTo>
                    <a:lnTo>
                      <a:pt x="5095" y="15831"/>
                    </a:lnTo>
                    <a:lnTo>
                      <a:pt x="4843" y="16631"/>
                    </a:lnTo>
                    <a:lnTo>
                      <a:pt x="4548" y="17431"/>
                    </a:lnTo>
                    <a:lnTo>
                      <a:pt x="4169" y="18147"/>
                    </a:lnTo>
                    <a:lnTo>
                      <a:pt x="3790" y="18863"/>
                    </a:lnTo>
                    <a:lnTo>
                      <a:pt x="3327" y="19536"/>
                    </a:lnTo>
                    <a:lnTo>
                      <a:pt x="2822" y="20126"/>
                    </a:lnTo>
                    <a:lnTo>
                      <a:pt x="2275" y="20715"/>
                    </a:lnTo>
                    <a:lnTo>
                      <a:pt x="1685" y="21178"/>
                    </a:lnTo>
                    <a:lnTo>
                      <a:pt x="1011" y="21642"/>
                    </a:lnTo>
                    <a:lnTo>
                      <a:pt x="1011" y="21642"/>
                    </a:lnTo>
                    <a:lnTo>
                      <a:pt x="1811" y="21431"/>
                    </a:lnTo>
                    <a:lnTo>
                      <a:pt x="2611" y="21136"/>
                    </a:lnTo>
                    <a:lnTo>
                      <a:pt x="3327" y="20799"/>
                    </a:lnTo>
                    <a:lnTo>
                      <a:pt x="4043" y="20378"/>
                    </a:lnTo>
                    <a:lnTo>
                      <a:pt x="4716" y="19873"/>
                    </a:lnTo>
                    <a:lnTo>
                      <a:pt x="5348" y="19326"/>
                    </a:lnTo>
                    <a:lnTo>
                      <a:pt x="5937" y="18694"/>
                    </a:lnTo>
                    <a:lnTo>
                      <a:pt x="6485" y="17979"/>
                    </a:lnTo>
                    <a:lnTo>
                      <a:pt x="6990" y="17263"/>
                    </a:lnTo>
                    <a:lnTo>
                      <a:pt x="7411" y="16463"/>
                    </a:lnTo>
                    <a:lnTo>
                      <a:pt x="7790" y="15621"/>
                    </a:lnTo>
                    <a:lnTo>
                      <a:pt x="8127" y="14737"/>
                    </a:lnTo>
                    <a:lnTo>
                      <a:pt x="8379" y="13810"/>
                    </a:lnTo>
                    <a:lnTo>
                      <a:pt x="8548" y="12884"/>
                    </a:lnTo>
                    <a:lnTo>
                      <a:pt x="8674" y="11916"/>
                    </a:lnTo>
                    <a:lnTo>
                      <a:pt x="8716" y="10905"/>
                    </a:lnTo>
                    <a:lnTo>
                      <a:pt x="8674" y="9811"/>
                    </a:lnTo>
                    <a:lnTo>
                      <a:pt x="8548" y="8758"/>
                    </a:lnTo>
                    <a:lnTo>
                      <a:pt x="8337" y="7706"/>
                    </a:lnTo>
                    <a:lnTo>
                      <a:pt x="8043" y="6737"/>
                    </a:lnTo>
                    <a:lnTo>
                      <a:pt x="7664" y="5811"/>
                    </a:lnTo>
                    <a:lnTo>
                      <a:pt x="7243" y="4927"/>
                    </a:lnTo>
                    <a:lnTo>
                      <a:pt x="6737" y="4085"/>
                    </a:lnTo>
                    <a:lnTo>
                      <a:pt x="6190" y="3327"/>
                    </a:lnTo>
                    <a:lnTo>
                      <a:pt x="5559" y="2611"/>
                    </a:lnTo>
                    <a:lnTo>
                      <a:pt x="4885" y="1980"/>
                    </a:lnTo>
                    <a:lnTo>
                      <a:pt x="4169" y="1432"/>
                    </a:lnTo>
                    <a:lnTo>
                      <a:pt x="3411" y="969"/>
                    </a:lnTo>
                    <a:lnTo>
                      <a:pt x="2611" y="590"/>
                    </a:lnTo>
                    <a:lnTo>
                      <a:pt x="2190" y="422"/>
                    </a:lnTo>
                    <a:lnTo>
                      <a:pt x="1769" y="296"/>
                    </a:lnTo>
                    <a:lnTo>
                      <a:pt x="1306" y="169"/>
                    </a:lnTo>
                    <a:lnTo>
                      <a:pt x="885" y="85"/>
                    </a:lnTo>
                    <a:lnTo>
                      <a:pt x="422" y="43"/>
                    </a:lnTo>
                    <a:lnTo>
                      <a:pt x="1" y="1"/>
                    </a:lnTo>
                    <a:close/>
                  </a:path>
                </a:pathLst>
              </a:custGeom>
              <a:solidFill>
                <a:srgbClr val="841A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4" name="Google Shape;3464;p39">
                <a:extLst>
                  <a:ext uri="{FF2B5EF4-FFF2-40B4-BE49-F238E27FC236}">
                    <a16:creationId xmlns:a16="http://schemas.microsoft.com/office/drawing/2014/main" id="{9CB7DCB5-CDF0-69C7-C006-DB36DBF54AB4}"/>
                  </a:ext>
                </a:extLst>
              </p:cNvPr>
              <p:cNvSpPr/>
              <p:nvPr/>
            </p:nvSpPr>
            <p:spPr>
              <a:xfrm>
                <a:off x="274950" y="2608550"/>
                <a:ext cx="80025" cy="370525"/>
              </a:xfrm>
              <a:custGeom>
                <a:avLst/>
                <a:gdLst/>
                <a:ahLst/>
                <a:cxnLst/>
                <a:rect l="l" t="t" r="r" b="b"/>
                <a:pathLst>
                  <a:path w="3201" h="14821" extrusionOk="0">
                    <a:moveTo>
                      <a:pt x="3200" y="0"/>
                    </a:moveTo>
                    <a:lnTo>
                      <a:pt x="3074" y="85"/>
                    </a:lnTo>
                    <a:lnTo>
                      <a:pt x="2779" y="379"/>
                    </a:lnTo>
                    <a:lnTo>
                      <a:pt x="2316" y="927"/>
                    </a:lnTo>
                    <a:lnTo>
                      <a:pt x="1811" y="1642"/>
                    </a:lnTo>
                    <a:lnTo>
                      <a:pt x="1516" y="2105"/>
                    </a:lnTo>
                    <a:lnTo>
                      <a:pt x="1222" y="2569"/>
                    </a:lnTo>
                    <a:lnTo>
                      <a:pt x="969" y="3158"/>
                    </a:lnTo>
                    <a:lnTo>
                      <a:pt x="716" y="3747"/>
                    </a:lnTo>
                    <a:lnTo>
                      <a:pt x="506" y="4421"/>
                    </a:lnTo>
                    <a:lnTo>
                      <a:pt x="295" y="5137"/>
                    </a:lnTo>
                    <a:lnTo>
                      <a:pt x="127" y="5895"/>
                    </a:lnTo>
                    <a:lnTo>
                      <a:pt x="43" y="6737"/>
                    </a:lnTo>
                    <a:lnTo>
                      <a:pt x="1" y="7579"/>
                    </a:lnTo>
                    <a:lnTo>
                      <a:pt x="1" y="8421"/>
                    </a:lnTo>
                    <a:lnTo>
                      <a:pt x="127" y="9179"/>
                    </a:lnTo>
                    <a:lnTo>
                      <a:pt x="253" y="9936"/>
                    </a:lnTo>
                    <a:lnTo>
                      <a:pt x="464" y="10652"/>
                    </a:lnTo>
                    <a:lnTo>
                      <a:pt x="716" y="11326"/>
                    </a:lnTo>
                    <a:lnTo>
                      <a:pt x="969" y="11957"/>
                    </a:lnTo>
                    <a:lnTo>
                      <a:pt x="1222" y="12505"/>
                    </a:lnTo>
                    <a:lnTo>
                      <a:pt x="1516" y="13010"/>
                    </a:lnTo>
                    <a:lnTo>
                      <a:pt x="1811" y="13473"/>
                    </a:lnTo>
                    <a:lnTo>
                      <a:pt x="2274" y="14189"/>
                    </a:lnTo>
                    <a:lnTo>
                      <a:pt x="2653" y="14652"/>
                    </a:lnTo>
                    <a:lnTo>
                      <a:pt x="2779" y="14820"/>
                    </a:lnTo>
                    <a:lnTo>
                      <a:pt x="2400" y="14062"/>
                    </a:lnTo>
                    <a:lnTo>
                      <a:pt x="2064" y="13347"/>
                    </a:lnTo>
                    <a:lnTo>
                      <a:pt x="1811" y="12631"/>
                    </a:lnTo>
                    <a:lnTo>
                      <a:pt x="1558" y="11915"/>
                    </a:lnTo>
                    <a:lnTo>
                      <a:pt x="1348" y="11200"/>
                    </a:lnTo>
                    <a:lnTo>
                      <a:pt x="1222" y="10526"/>
                    </a:lnTo>
                    <a:lnTo>
                      <a:pt x="1095" y="9852"/>
                    </a:lnTo>
                    <a:lnTo>
                      <a:pt x="1011" y="9179"/>
                    </a:lnTo>
                    <a:lnTo>
                      <a:pt x="969" y="8505"/>
                    </a:lnTo>
                    <a:lnTo>
                      <a:pt x="969" y="7873"/>
                    </a:lnTo>
                    <a:lnTo>
                      <a:pt x="969" y="7284"/>
                    </a:lnTo>
                    <a:lnTo>
                      <a:pt x="1011" y="6652"/>
                    </a:lnTo>
                    <a:lnTo>
                      <a:pt x="1137" y="5516"/>
                    </a:lnTo>
                    <a:lnTo>
                      <a:pt x="1348" y="4463"/>
                    </a:lnTo>
                    <a:lnTo>
                      <a:pt x="1600" y="3453"/>
                    </a:lnTo>
                    <a:lnTo>
                      <a:pt x="1895" y="2611"/>
                    </a:lnTo>
                    <a:lnTo>
                      <a:pt x="2232" y="1853"/>
                    </a:lnTo>
                    <a:lnTo>
                      <a:pt x="2527" y="1179"/>
                    </a:lnTo>
                    <a:lnTo>
                      <a:pt x="2990" y="295"/>
                    </a:lnTo>
                    <a:lnTo>
                      <a:pt x="3200" y="0"/>
                    </a:lnTo>
                    <a:close/>
                  </a:path>
                </a:pathLst>
              </a:custGeom>
              <a:solidFill>
                <a:srgbClr val="BC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465" name="Google Shape;3465;p39">
            <a:extLst>
              <a:ext uri="{FF2B5EF4-FFF2-40B4-BE49-F238E27FC236}">
                <a16:creationId xmlns:a16="http://schemas.microsoft.com/office/drawing/2014/main" id="{C41EE5AB-8561-3D76-26BD-384FFAD26A3D}"/>
              </a:ext>
            </a:extLst>
          </p:cNvPr>
          <p:cNvGrpSpPr/>
          <p:nvPr/>
        </p:nvGrpSpPr>
        <p:grpSpPr>
          <a:xfrm>
            <a:off x="7264438" y="1481696"/>
            <a:ext cx="401700" cy="1032459"/>
            <a:chOff x="783488" y="2321096"/>
            <a:chExt cx="401700" cy="1032459"/>
          </a:xfrm>
        </p:grpSpPr>
        <p:sp>
          <p:nvSpPr>
            <p:cNvPr id="3466" name="Google Shape;3466;p39">
              <a:extLst>
                <a:ext uri="{FF2B5EF4-FFF2-40B4-BE49-F238E27FC236}">
                  <a16:creationId xmlns:a16="http://schemas.microsoft.com/office/drawing/2014/main" id="{D8E67C31-4B6D-1ACF-EE7D-2BD958A439AB}"/>
                </a:ext>
              </a:extLst>
            </p:cNvPr>
            <p:cNvSpPr/>
            <p:nvPr/>
          </p:nvSpPr>
          <p:spPr>
            <a:xfrm rot="-663810">
              <a:off x="820188" y="2348740"/>
              <a:ext cx="328301" cy="41361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67" name="Google Shape;3467;p39">
              <a:extLst>
                <a:ext uri="{FF2B5EF4-FFF2-40B4-BE49-F238E27FC236}">
                  <a16:creationId xmlns:a16="http://schemas.microsoft.com/office/drawing/2014/main" id="{A70D1576-7380-6888-833B-CCF017788EEA}"/>
                </a:ext>
              </a:extLst>
            </p:cNvPr>
            <p:cNvGrpSpPr/>
            <p:nvPr/>
          </p:nvGrpSpPr>
          <p:grpSpPr>
            <a:xfrm>
              <a:off x="808171" y="2347443"/>
              <a:ext cx="352343" cy="1006112"/>
              <a:chOff x="469675" y="990775"/>
              <a:chExt cx="297839" cy="850475"/>
            </a:xfrm>
          </p:grpSpPr>
          <p:sp>
            <p:nvSpPr>
              <p:cNvPr id="3468" name="Google Shape;3468;p39">
                <a:extLst>
                  <a:ext uri="{FF2B5EF4-FFF2-40B4-BE49-F238E27FC236}">
                    <a16:creationId xmlns:a16="http://schemas.microsoft.com/office/drawing/2014/main" id="{CABD6747-6C94-2686-CC31-0C2B89BCEC19}"/>
                  </a:ext>
                </a:extLst>
              </p:cNvPr>
              <p:cNvSpPr/>
              <p:nvPr/>
            </p:nvSpPr>
            <p:spPr>
              <a:xfrm>
                <a:off x="583350" y="1308625"/>
                <a:ext cx="84225" cy="532625"/>
              </a:xfrm>
              <a:custGeom>
                <a:avLst/>
                <a:gdLst/>
                <a:ahLst/>
                <a:cxnLst/>
                <a:rect l="l" t="t" r="r" b="b"/>
                <a:pathLst>
                  <a:path w="3369" h="21305" extrusionOk="0">
                    <a:moveTo>
                      <a:pt x="2737" y="1"/>
                    </a:moveTo>
                    <a:lnTo>
                      <a:pt x="2400" y="43"/>
                    </a:lnTo>
                    <a:lnTo>
                      <a:pt x="2569" y="1011"/>
                    </a:lnTo>
                    <a:lnTo>
                      <a:pt x="2695" y="2106"/>
                    </a:lnTo>
                    <a:lnTo>
                      <a:pt x="2864" y="3411"/>
                    </a:lnTo>
                    <a:lnTo>
                      <a:pt x="2990" y="4843"/>
                    </a:lnTo>
                    <a:lnTo>
                      <a:pt x="3032" y="6316"/>
                    </a:lnTo>
                    <a:lnTo>
                      <a:pt x="3032" y="7748"/>
                    </a:lnTo>
                    <a:lnTo>
                      <a:pt x="2990" y="8421"/>
                    </a:lnTo>
                    <a:lnTo>
                      <a:pt x="2906" y="9053"/>
                    </a:lnTo>
                    <a:lnTo>
                      <a:pt x="2737" y="9895"/>
                    </a:lnTo>
                    <a:lnTo>
                      <a:pt x="2485" y="10821"/>
                    </a:lnTo>
                    <a:lnTo>
                      <a:pt x="2148" y="11747"/>
                    </a:lnTo>
                    <a:lnTo>
                      <a:pt x="1769" y="12716"/>
                    </a:lnTo>
                    <a:lnTo>
                      <a:pt x="1095" y="14610"/>
                    </a:lnTo>
                    <a:lnTo>
                      <a:pt x="758" y="15621"/>
                    </a:lnTo>
                    <a:lnTo>
                      <a:pt x="464" y="16673"/>
                    </a:lnTo>
                    <a:lnTo>
                      <a:pt x="253" y="17768"/>
                    </a:lnTo>
                    <a:lnTo>
                      <a:pt x="85" y="18905"/>
                    </a:lnTo>
                    <a:lnTo>
                      <a:pt x="43" y="19452"/>
                    </a:lnTo>
                    <a:lnTo>
                      <a:pt x="1" y="20084"/>
                    </a:lnTo>
                    <a:lnTo>
                      <a:pt x="1" y="20673"/>
                    </a:lnTo>
                    <a:lnTo>
                      <a:pt x="43" y="21305"/>
                    </a:lnTo>
                    <a:lnTo>
                      <a:pt x="380" y="21263"/>
                    </a:lnTo>
                    <a:lnTo>
                      <a:pt x="337" y="20673"/>
                    </a:lnTo>
                    <a:lnTo>
                      <a:pt x="337" y="20084"/>
                    </a:lnTo>
                    <a:lnTo>
                      <a:pt x="337" y="19494"/>
                    </a:lnTo>
                    <a:lnTo>
                      <a:pt x="422" y="18905"/>
                    </a:lnTo>
                    <a:lnTo>
                      <a:pt x="548" y="17810"/>
                    </a:lnTo>
                    <a:lnTo>
                      <a:pt x="801" y="16758"/>
                    </a:lnTo>
                    <a:lnTo>
                      <a:pt x="1053" y="15705"/>
                    </a:lnTo>
                    <a:lnTo>
                      <a:pt x="1390" y="14737"/>
                    </a:lnTo>
                    <a:lnTo>
                      <a:pt x="2106" y="12842"/>
                    </a:lnTo>
                    <a:lnTo>
                      <a:pt x="2443" y="11874"/>
                    </a:lnTo>
                    <a:lnTo>
                      <a:pt x="2779" y="10905"/>
                    </a:lnTo>
                    <a:lnTo>
                      <a:pt x="3074" y="9979"/>
                    </a:lnTo>
                    <a:lnTo>
                      <a:pt x="3243" y="9095"/>
                    </a:lnTo>
                    <a:lnTo>
                      <a:pt x="3327" y="8463"/>
                    </a:lnTo>
                    <a:lnTo>
                      <a:pt x="3369" y="7790"/>
                    </a:lnTo>
                    <a:lnTo>
                      <a:pt x="3369" y="6358"/>
                    </a:lnTo>
                    <a:lnTo>
                      <a:pt x="3327" y="4885"/>
                    </a:lnTo>
                    <a:lnTo>
                      <a:pt x="3200" y="3453"/>
                    </a:lnTo>
                    <a:lnTo>
                      <a:pt x="3032" y="2148"/>
                    </a:lnTo>
                    <a:lnTo>
                      <a:pt x="2906" y="1053"/>
                    </a:lnTo>
                    <a:lnTo>
                      <a:pt x="2737" y="1"/>
                    </a:lnTo>
                    <a:close/>
                  </a:path>
                </a:pathLst>
              </a:custGeom>
              <a:solidFill>
                <a:srgbClr val="1415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 name="Google Shape;3469;p39">
                <a:extLst>
                  <a:ext uri="{FF2B5EF4-FFF2-40B4-BE49-F238E27FC236}">
                    <a16:creationId xmlns:a16="http://schemas.microsoft.com/office/drawing/2014/main" id="{6E5FD0BF-6412-D179-4A73-79A596694999}"/>
                  </a:ext>
                </a:extLst>
              </p:cNvPr>
              <p:cNvSpPr/>
              <p:nvPr/>
            </p:nvSpPr>
            <p:spPr>
              <a:xfrm>
                <a:off x="633875" y="1318100"/>
                <a:ext cx="40025" cy="53725"/>
              </a:xfrm>
              <a:custGeom>
                <a:avLst/>
                <a:gdLst/>
                <a:ahLst/>
                <a:cxnLst/>
                <a:rect l="l" t="t" r="r" b="b"/>
                <a:pathLst>
                  <a:path w="1601" h="2149" extrusionOk="0">
                    <a:moveTo>
                      <a:pt x="1053" y="1"/>
                    </a:moveTo>
                    <a:lnTo>
                      <a:pt x="85" y="338"/>
                    </a:lnTo>
                    <a:lnTo>
                      <a:pt x="1" y="1390"/>
                    </a:lnTo>
                    <a:lnTo>
                      <a:pt x="1" y="2148"/>
                    </a:lnTo>
                    <a:lnTo>
                      <a:pt x="422" y="1769"/>
                    </a:lnTo>
                    <a:lnTo>
                      <a:pt x="716" y="2022"/>
                    </a:lnTo>
                    <a:lnTo>
                      <a:pt x="1095" y="1559"/>
                    </a:lnTo>
                    <a:lnTo>
                      <a:pt x="1600" y="1769"/>
                    </a:lnTo>
                    <a:lnTo>
                      <a:pt x="1053"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 name="Google Shape;3470;p39">
                <a:extLst>
                  <a:ext uri="{FF2B5EF4-FFF2-40B4-BE49-F238E27FC236}">
                    <a16:creationId xmlns:a16="http://schemas.microsoft.com/office/drawing/2014/main" id="{AACC6F96-35A5-EC50-5A32-B339398A7864}"/>
                  </a:ext>
                </a:extLst>
              </p:cNvPr>
              <p:cNvSpPr/>
              <p:nvPr/>
            </p:nvSpPr>
            <p:spPr>
              <a:xfrm>
                <a:off x="469675" y="990775"/>
                <a:ext cx="252650" cy="355775"/>
              </a:xfrm>
              <a:custGeom>
                <a:avLst/>
                <a:gdLst/>
                <a:ahLst/>
                <a:cxnLst/>
                <a:rect l="l" t="t" r="r" b="b"/>
                <a:pathLst>
                  <a:path w="10106" h="14231" extrusionOk="0">
                    <a:moveTo>
                      <a:pt x="5179" y="0"/>
                    </a:moveTo>
                    <a:lnTo>
                      <a:pt x="4969" y="42"/>
                    </a:lnTo>
                    <a:lnTo>
                      <a:pt x="4379" y="168"/>
                    </a:lnTo>
                    <a:lnTo>
                      <a:pt x="3832" y="337"/>
                    </a:lnTo>
                    <a:lnTo>
                      <a:pt x="3285" y="589"/>
                    </a:lnTo>
                    <a:lnTo>
                      <a:pt x="2779" y="926"/>
                    </a:lnTo>
                    <a:lnTo>
                      <a:pt x="2274" y="1305"/>
                    </a:lnTo>
                    <a:lnTo>
                      <a:pt x="1853" y="1726"/>
                    </a:lnTo>
                    <a:lnTo>
                      <a:pt x="1474" y="2189"/>
                    </a:lnTo>
                    <a:lnTo>
                      <a:pt x="1095" y="2695"/>
                    </a:lnTo>
                    <a:lnTo>
                      <a:pt x="801" y="3242"/>
                    </a:lnTo>
                    <a:lnTo>
                      <a:pt x="548" y="3831"/>
                    </a:lnTo>
                    <a:lnTo>
                      <a:pt x="337" y="4463"/>
                    </a:lnTo>
                    <a:lnTo>
                      <a:pt x="169" y="5136"/>
                    </a:lnTo>
                    <a:lnTo>
                      <a:pt x="43" y="5810"/>
                    </a:lnTo>
                    <a:lnTo>
                      <a:pt x="1" y="6484"/>
                    </a:lnTo>
                    <a:lnTo>
                      <a:pt x="1" y="7200"/>
                    </a:lnTo>
                    <a:lnTo>
                      <a:pt x="85" y="7957"/>
                    </a:lnTo>
                    <a:lnTo>
                      <a:pt x="211" y="8673"/>
                    </a:lnTo>
                    <a:lnTo>
                      <a:pt x="422" y="9347"/>
                    </a:lnTo>
                    <a:lnTo>
                      <a:pt x="632" y="10020"/>
                    </a:lnTo>
                    <a:lnTo>
                      <a:pt x="927" y="10610"/>
                    </a:lnTo>
                    <a:lnTo>
                      <a:pt x="1264" y="11199"/>
                    </a:lnTo>
                    <a:lnTo>
                      <a:pt x="1643" y="11747"/>
                    </a:lnTo>
                    <a:lnTo>
                      <a:pt x="2064" y="12252"/>
                    </a:lnTo>
                    <a:lnTo>
                      <a:pt x="2527" y="12715"/>
                    </a:lnTo>
                    <a:lnTo>
                      <a:pt x="2990" y="13094"/>
                    </a:lnTo>
                    <a:lnTo>
                      <a:pt x="3495" y="13431"/>
                    </a:lnTo>
                    <a:lnTo>
                      <a:pt x="4042" y="13725"/>
                    </a:lnTo>
                    <a:lnTo>
                      <a:pt x="4590" y="13936"/>
                    </a:lnTo>
                    <a:lnTo>
                      <a:pt x="5179" y="14104"/>
                    </a:lnTo>
                    <a:lnTo>
                      <a:pt x="5769" y="14188"/>
                    </a:lnTo>
                    <a:lnTo>
                      <a:pt x="6358" y="14231"/>
                    </a:lnTo>
                    <a:lnTo>
                      <a:pt x="6990" y="14188"/>
                    </a:lnTo>
                    <a:lnTo>
                      <a:pt x="7453" y="14104"/>
                    </a:lnTo>
                    <a:lnTo>
                      <a:pt x="7874" y="13978"/>
                    </a:lnTo>
                    <a:lnTo>
                      <a:pt x="8253" y="13641"/>
                    </a:lnTo>
                    <a:lnTo>
                      <a:pt x="8589" y="13262"/>
                    </a:lnTo>
                    <a:lnTo>
                      <a:pt x="8926" y="12841"/>
                    </a:lnTo>
                    <a:lnTo>
                      <a:pt x="9179" y="12378"/>
                    </a:lnTo>
                    <a:lnTo>
                      <a:pt x="9432" y="11915"/>
                    </a:lnTo>
                    <a:lnTo>
                      <a:pt x="9600" y="11410"/>
                    </a:lnTo>
                    <a:lnTo>
                      <a:pt x="9768" y="10905"/>
                    </a:lnTo>
                    <a:lnTo>
                      <a:pt x="9895" y="10357"/>
                    </a:lnTo>
                    <a:lnTo>
                      <a:pt x="9979" y="9810"/>
                    </a:lnTo>
                    <a:lnTo>
                      <a:pt x="10063" y="9263"/>
                    </a:lnTo>
                    <a:lnTo>
                      <a:pt x="10105" y="8673"/>
                    </a:lnTo>
                    <a:lnTo>
                      <a:pt x="10105" y="8126"/>
                    </a:lnTo>
                    <a:lnTo>
                      <a:pt x="10063" y="7536"/>
                    </a:lnTo>
                    <a:lnTo>
                      <a:pt x="10021" y="6947"/>
                    </a:lnTo>
                    <a:lnTo>
                      <a:pt x="9937" y="6357"/>
                    </a:lnTo>
                    <a:lnTo>
                      <a:pt x="9853" y="5768"/>
                    </a:lnTo>
                    <a:lnTo>
                      <a:pt x="9684" y="5221"/>
                    </a:lnTo>
                    <a:lnTo>
                      <a:pt x="9558" y="4673"/>
                    </a:lnTo>
                    <a:lnTo>
                      <a:pt x="9347" y="4126"/>
                    </a:lnTo>
                    <a:lnTo>
                      <a:pt x="9179" y="3621"/>
                    </a:lnTo>
                    <a:lnTo>
                      <a:pt x="8926" y="3116"/>
                    </a:lnTo>
                    <a:lnTo>
                      <a:pt x="8674" y="2652"/>
                    </a:lnTo>
                    <a:lnTo>
                      <a:pt x="8421" y="2189"/>
                    </a:lnTo>
                    <a:lnTo>
                      <a:pt x="8126" y="1810"/>
                    </a:lnTo>
                    <a:lnTo>
                      <a:pt x="7832" y="1431"/>
                    </a:lnTo>
                    <a:lnTo>
                      <a:pt x="7495" y="1095"/>
                    </a:lnTo>
                    <a:lnTo>
                      <a:pt x="7158" y="800"/>
                    </a:lnTo>
                    <a:lnTo>
                      <a:pt x="6779" y="547"/>
                    </a:lnTo>
                    <a:lnTo>
                      <a:pt x="6400" y="337"/>
                    </a:lnTo>
                    <a:lnTo>
                      <a:pt x="6021" y="168"/>
                    </a:lnTo>
                    <a:lnTo>
                      <a:pt x="5600" y="42"/>
                    </a:lnTo>
                    <a:lnTo>
                      <a:pt x="51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 name="Google Shape;3471;p39">
                <a:extLst>
                  <a:ext uri="{FF2B5EF4-FFF2-40B4-BE49-F238E27FC236}">
                    <a16:creationId xmlns:a16="http://schemas.microsoft.com/office/drawing/2014/main" id="{05F6EB75-5FA0-A175-A87B-4103406979D7}"/>
                  </a:ext>
                </a:extLst>
              </p:cNvPr>
              <p:cNvSpPr/>
              <p:nvPr/>
            </p:nvSpPr>
            <p:spPr>
              <a:xfrm>
                <a:off x="598039" y="991886"/>
                <a:ext cx="169475" cy="349450"/>
              </a:xfrm>
              <a:custGeom>
                <a:avLst/>
                <a:gdLst/>
                <a:ahLst/>
                <a:cxnLst/>
                <a:rect l="l" t="t" r="r" b="b"/>
                <a:pathLst>
                  <a:path w="6779" h="13978" extrusionOk="0">
                    <a:moveTo>
                      <a:pt x="0" y="0"/>
                    </a:moveTo>
                    <a:lnTo>
                      <a:pt x="421" y="42"/>
                    </a:lnTo>
                    <a:lnTo>
                      <a:pt x="842" y="168"/>
                    </a:lnTo>
                    <a:lnTo>
                      <a:pt x="1221" y="337"/>
                    </a:lnTo>
                    <a:lnTo>
                      <a:pt x="1600" y="547"/>
                    </a:lnTo>
                    <a:lnTo>
                      <a:pt x="1979" y="800"/>
                    </a:lnTo>
                    <a:lnTo>
                      <a:pt x="2316" y="1095"/>
                    </a:lnTo>
                    <a:lnTo>
                      <a:pt x="2653" y="1431"/>
                    </a:lnTo>
                    <a:lnTo>
                      <a:pt x="2947" y="1810"/>
                    </a:lnTo>
                    <a:lnTo>
                      <a:pt x="3242" y="2189"/>
                    </a:lnTo>
                    <a:lnTo>
                      <a:pt x="3495" y="2652"/>
                    </a:lnTo>
                    <a:lnTo>
                      <a:pt x="3747" y="3116"/>
                    </a:lnTo>
                    <a:lnTo>
                      <a:pt x="4000" y="3621"/>
                    </a:lnTo>
                    <a:lnTo>
                      <a:pt x="4168" y="4126"/>
                    </a:lnTo>
                    <a:lnTo>
                      <a:pt x="4379" y="4673"/>
                    </a:lnTo>
                    <a:lnTo>
                      <a:pt x="4505" y="5221"/>
                    </a:lnTo>
                    <a:lnTo>
                      <a:pt x="4674" y="5768"/>
                    </a:lnTo>
                    <a:lnTo>
                      <a:pt x="4758" y="6357"/>
                    </a:lnTo>
                    <a:lnTo>
                      <a:pt x="4842" y="6947"/>
                    </a:lnTo>
                    <a:lnTo>
                      <a:pt x="4884" y="7536"/>
                    </a:lnTo>
                    <a:lnTo>
                      <a:pt x="4926" y="8126"/>
                    </a:lnTo>
                    <a:lnTo>
                      <a:pt x="4926" y="8673"/>
                    </a:lnTo>
                    <a:lnTo>
                      <a:pt x="4884" y="9263"/>
                    </a:lnTo>
                    <a:lnTo>
                      <a:pt x="4800" y="9810"/>
                    </a:lnTo>
                    <a:lnTo>
                      <a:pt x="4716" y="10357"/>
                    </a:lnTo>
                    <a:lnTo>
                      <a:pt x="4589" y="10905"/>
                    </a:lnTo>
                    <a:lnTo>
                      <a:pt x="4421" y="11410"/>
                    </a:lnTo>
                    <a:lnTo>
                      <a:pt x="4253" y="11915"/>
                    </a:lnTo>
                    <a:lnTo>
                      <a:pt x="4000" y="12378"/>
                    </a:lnTo>
                    <a:lnTo>
                      <a:pt x="3747" y="12841"/>
                    </a:lnTo>
                    <a:lnTo>
                      <a:pt x="3410" y="13262"/>
                    </a:lnTo>
                    <a:lnTo>
                      <a:pt x="3074" y="13641"/>
                    </a:lnTo>
                    <a:lnTo>
                      <a:pt x="2695" y="13978"/>
                    </a:lnTo>
                    <a:lnTo>
                      <a:pt x="3200" y="13767"/>
                    </a:lnTo>
                    <a:lnTo>
                      <a:pt x="3705" y="13515"/>
                    </a:lnTo>
                    <a:lnTo>
                      <a:pt x="4126" y="13220"/>
                    </a:lnTo>
                    <a:lnTo>
                      <a:pt x="4547" y="12883"/>
                    </a:lnTo>
                    <a:lnTo>
                      <a:pt x="4968" y="12504"/>
                    </a:lnTo>
                    <a:lnTo>
                      <a:pt x="5305" y="12041"/>
                    </a:lnTo>
                    <a:lnTo>
                      <a:pt x="5642" y="11578"/>
                    </a:lnTo>
                    <a:lnTo>
                      <a:pt x="5937" y="11115"/>
                    </a:lnTo>
                    <a:lnTo>
                      <a:pt x="6147" y="10568"/>
                    </a:lnTo>
                    <a:lnTo>
                      <a:pt x="6358" y="10020"/>
                    </a:lnTo>
                    <a:lnTo>
                      <a:pt x="6526" y="9431"/>
                    </a:lnTo>
                    <a:lnTo>
                      <a:pt x="6652" y="8841"/>
                    </a:lnTo>
                    <a:lnTo>
                      <a:pt x="6737" y="8210"/>
                    </a:lnTo>
                    <a:lnTo>
                      <a:pt x="6779" y="7578"/>
                    </a:lnTo>
                    <a:lnTo>
                      <a:pt x="6779" y="6947"/>
                    </a:lnTo>
                    <a:lnTo>
                      <a:pt x="6694" y="6273"/>
                    </a:lnTo>
                    <a:lnTo>
                      <a:pt x="6568" y="5558"/>
                    </a:lnTo>
                    <a:lnTo>
                      <a:pt x="6400" y="4884"/>
                    </a:lnTo>
                    <a:lnTo>
                      <a:pt x="6147" y="4252"/>
                    </a:lnTo>
                    <a:lnTo>
                      <a:pt x="5852" y="3663"/>
                    </a:lnTo>
                    <a:lnTo>
                      <a:pt x="5558" y="3073"/>
                    </a:lnTo>
                    <a:lnTo>
                      <a:pt x="5179" y="2526"/>
                    </a:lnTo>
                    <a:lnTo>
                      <a:pt x="4800" y="2021"/>
                    </a:lnTo>
                    <a:lnTo>
                      <a:pt x="4337" y="1600"/>
                    </a:lnTo>
                    <a:lnTo>
                      <a:pt x="3874" y="1179"/>
                    </a:lnTo>
                    <a:lnTo>
                      <a:pt x="3368" y="842"/>
                    </a:lnTo>
                    <a:lnTo>
                      <a:pt x="2863" y="547"/>
                    </a:lnTo>
                    <a:lnTo>
                      <a:pt x="2316" y="337"/>
                    </a:lnTo>
                    <a:lnTo>
                      <a:pt x="1768" y="168"/>
                    </a:lnTo>
                    <a:lnTo>
                      <a:pt x="1179" y="42"/>
                    </a:lnTo>
                    <a:lnTo>
                      <a:pt x="590" y="0"/>
                    </a:lnTo>
                    <a:close/>
                  </a:path>
                </a:pathLst>
              </a:custGeom>
              <a:solidFill>
                <a:srgbClr val="2851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2" name="Google Shape;3472;p39">
                <a:extLst>
                  <a:ext uri="{FF2B5EF4-FFF2-40B4-BE49-F238E27FC236}">
                    <a16:creationId xmlns:a16="http://schemas.microsoft.com/office/drawing/2014/main" id="{4374CE9C-AAE6-BAFC-526C-21E8DF6853BD}"/>
                  </a:ext>
                </a:extLst>
              </p:cNvPr>
              <p:cNvSpPr/>
              <p:nvPr/>
            </p:nvSpPr>
            <p:spPr>
              <a:xfrm>
                <a:off x="494950" y="1058125"/>
                <a:ext cx="63175" cy="242125"/>
              </a:xfrm>
              <a:custGeom>
                <a:avLst/>
                <a:gdLst/>
                <a:ahLst/>
                <a:cxnLst/>
                <a:rect l="l" t="t" r="r" b="b"/>
                <a:pathLst>
                  <a:path w="2527" h="9685" extrusionOk="0">
                    <a:moveTo>
                      <a:pt x="1432" y="1"/>
                    </a:moveTo>
                    <a:lnTo>
                      <a:pt x="1179" y="295"/>
                    </a:lnTo>
                    <a:lnTo>
                      <a:pt x="926" y="674"/>
                    </a:lnTo>
                    <a:lnTo>
                      <a:pt x="674" y="1222"/>
                    </a:lnTo>
                    <a:lnTo>
                      <a:pt x="379" y="1853"/>
                    </a:lnTo>
                    <a:lnTo>
                      <a:pt x="253" y="2274"/>
                    </a:lnTo>
                    <a:lnTo>
                      <a:pt x="168" y="2695"/>
                    </a:lnTo>
                    <a:lnTo>
                      <a:pt x="84" y="3116"/>
                    </a:lnTo>
                    <a:lnTo>
                      <a:pt x="0" y="3621"/>
                    </a:lnTo>
                    <a:lnTo>
                      <a:pt x="0" y="4127"/>
                    </a:lnTo>
                    <a:lnTo>
                      <a:pt x="0" y="4674"/>
                    </a:lnTo>
                    <a:lnTo>
                      <a:pt x="42" y="5263"/>
                    </a:lnTo>
                    <a:lnTo>
                      <a:pt x="126" y="5769"/>
                    </a:lnTo>
                    <a:lnTo>
                      <a:pt x="253" y="6274"/>
                    </a:lnTo>
                    <a:lnTo>
                      <a:pt x="463" y="6737"/>
                    </a:lnTo>
                    <a:lnTo>
                      <a:pt x="632" y="7200"/>
                    </a:lnTo>
                    <a:lnTo>
                      <a:pt x="842" y="7579"/>
                    </a:lnTo>
                    <a:lnTo>
                      <a:pt x="1305" y="8337"/>
                    </a:lnTo>
                    <a:lnTo>
                      <a:pt x="1768" y="8884"/>
                    </a:lnTo>
                    <a:lnTo>
                      <a:pt x="2147" y="9305"/>
                    </a:lnTo>
                    <a:lnTo>
                      <a:pt x="2526" y="9684"/>
                    </a:lnTo>
                    <a:lnTo>
                      <a:pt x="2526" y="9684"/>
                    </a:lnTo>
                    <a:lnTo>
                      <a:pt x="2231" y="9221"/>
                    </a:lnTo>
                    <a:lnTo>
                      <a:pt x="1937" y="8800"/>
                    </a:lnTo>
                    <a:lnTo>
                      <a:pt x="1684" y="8337"/>
                    </a:lnTo>
                    <a:lnTo>
                      <a:pt x="1474" y="7916"/>
                    </a:lnTo>
                    <a:lnTo>
                      <a:pt x="1095" y="7032"/>
                    </a:lnTo>
                    <a:lnTo>
                      <a:pt x="842" y="6190"/>
                    </a:lnTo>
                    <a:lnTo>
                      <a:pt x="674" y="5348"/>
                    </a:lnTo>
                    <a:lnTo>
                      <a:pt x="632" y="4548"/>
                    </a:lnTo>
                    <a:lnTo>
                      <a:pt x="589" y="3790"/>
                    </a:lnTo>
                    <a:lnTo>
                      <a:pt x="632" y="3074"/>
                    </a:lnTo>
                    <a:lnTo>
                      <a:pt x="716" y="2400"/>
                    </a:lnTo>
                    <a:lnTo>
                      <a:pt x="842" y="1811"/>
                    </a:lnTo>
                    <a:lnTo>
                      <a:pt x="968" y="1306"/>
                    </a:lnTo>
                    <a:lnTo>
                      <a:pt x="1095" y="843"/>
                    </a:lnTo>
                    <a:lnTo>
                      <a:pt x="1305" y="211"/>
                    </a:lnTo>
                    <a:lnTo>
                      <a:pt x="1432" y="1"/>
                    </a:lnTo>
                    <a:close/>
                  </a:path>
                </a:pathLst>
              </a:custGeom>
              <a:solidFill>
                <a:srgbClr val="497B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5" name="Picture 4">
            <a:extLst>
              <a:ext uri="{FF2B5EF4-FFF2-40B4-BE49-F238E27FC236}">
                <a16:creationId xmlns:a16="http://schemas.microsoft.com/office/drawing/2014/main" id="{844C5F9D-232C-96D8-EFB8-5A402C1CABA3}"/>
              </a:ext>
            </a:extLst>
          </p:cNvPr>
          <p:cNvPicPr>
            <a:picLocks noChangeAspect="1"/>
          </p:cNvPicPr>
          <p:nvPr/>
        </p:nvPicPr>
        <p:blipFill>
          <a:blip r:embed="rId3"/>
          <a:stretch>
            <a:fillRect/>
          </a:stretch>
        </p:blipFill>
        <p:spPr>
          <a:xfrm>
            <a:off x="5019207" y="1778333"/>
            <a:ext cx="2179943" cy="2759421"/>
          </a:xfrm>
          <a:prstGeom prst="rect">
            <a:avLst/>
          </a:prstGeom>
        </p:spPr>
      </p:pic>
    </p:spTree>
    <p:extLst>
      <p:ext uri="{BB962C8B-B14F-4D97-AF65-F5344CB8AC3E}">
        <p14:creationId xmlns:p14="http://schemas.microsoft.com/office/powerpoint/2010/main" val="24331660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632"/>
        <p:cNvGrpSpPr/>
        <p:nvPr/>
      </p:nvGrpSpPr>
      <p:grpSpPr>
        <a:xfrm>
          <a:off x="0" y="0"/>
          <a:ext cx="0" cy="0"/>
          <a:chOff x="0" y="0"/>
          <a:chExt cx="0" cy="0"/>
        </a:xfrm>
      </p:grpSpPr>
      <p:grpSp>
        <p:nvGrpSpPr>
          <p:cNvPr id="5633" name="Google Shape;5633;p71"/>
          <p:cNvGrpSpPr/>
          <p:nvPr/>
        </p:nvGrpSpPr>
        <p:grpSpPr>
          <a:xfrm>
            <a:off x="5701927" y="2009739"/>
            <a:ext cx="2070355" cy="2231818"/>
            <a:chOff x="5701927" y="2009739"/>
            <a:chExt cx="2070355" cy="2231818"/>
          </a:xfrm>
        </p:grpSpPr>
        <p:grpSp>
          <p:nvGrpSpPr>
            <p:cNvPr id="5634" name="Google Shape;5634;p71"/>
            <p:cNvGrpSpPr/>
            <p:nvPr/>
          </p:nvGrpSpPr>
          <p:grpSpPr>
            <a:xfrm>
              <a:off x="5701927" y="2009739"/>
              <a:ext cx="2070355" cy="2231818"/>
              <a:chOff x="5344525" y="2326350"/>
              <a:chExt cx="2037350" cy="2196239"/>
            </a:xfrm>
          </p:grpSpPr>
          <p:sp>
            <p:nvSpPr>
              <p:cNvPr id="5635" name="Google Shape;5635;p71"/>
              <p:cNvSpPr/>
              <p:nvPr/>
            </p:nvSpPr>
            <p:spPr>
              <a:xfrm>
                <a:off x="5442575" y="2471250"/>
                <a:ext cx="1856500" cy="1856500"/>
              </a:xfrm>
              <a:custGeom>
                <a:avLst/>
                <a:gdLst/>
                <a:ahLst/>
                <a:cxnLst/>
                <a:rect l="l" t="t" r="r" b="b"/>
                <a:pathLst>
                  <a:path w="74260" h="74260" extrusionOk="0">
                    <a:moveTo>
                      <a:pt x="37130" y="2180"/>
                    </a:moveTo>
                    <a:lnTo>
                      <a:pt x="38917" y="2223"/>
                    </a:lnTo>
                    <a:lnTo>
                      <a:pt x="40704" y="2354"/>
                    </a:lnTo>
                    <a:lnTo>
                      <a:pt x="42447" y="2572"/>
                    </a:lnTo>
                    <a:lnTo>
                      <a:pt x="44147" y="2877"/>
                    </a:lnTo>
                    <a:lnTo>
                      <a:pt x="45846" y="3269"/>
                    </a:lnTo>
                    <a:lnTo>
                      <a:pt x="47502" y="3748"/>
                    </a:lnTo>
                    <a:lnTo>
                      <a:pt x="49115" y="4315"/>
                    </a:lnTo>
                    <a:lnTo>
                      <a:pt x="50727" y="4925"/>
                    </a:lnTo>
                    <a:lnTo>
                      <a:pt x="52252" y="5622"/>
                    </a:lnTo>
                    <a:lnTo>
                      <a:pt x="53778" y="6407"/>
                    </a:lnTo>
                    <a:lnTo>
                      <a:pt x="55216" y="7235"/>
                    </a:lnTo>
                    <a:lnTo>
                      <a:pt x="56654" y="8150"/>
                    </a:lnTo>
                    <a:lnTo>
                      <a:pt x="58005" y="9152"/>
                    </a:lnTo>
                    <a:lnTo>
                      <a:pt x="59356" y="10155"/>
                    </a:lnTo>
                    <a:lnTo>
                      <a:pt x="60620" y="11288"/>
                    </a:lnTo>
                    <a:lnTo>
                      <a:pt x="61840" y="12421"/>
                    </a:lnTo>
                    <a:lnTo>
                      <a:pt x="62973" y="13641"/>
                    </a:lnTo>
                    <a:lnTo>
                      <a:pt x="64062" y="14905"/>
                    </a:lnTo>
                    <a:lnTo>
                      <a:pt x="65108" y="16212"/>
                    </a:lnTo>
                    <a:lnTo>
                      <a:pt x="66111" y="17607"/>
                    </a:lnTo>
                    <a:lnTo>
                      <a:pt x="67026" y="19001"/>
                    </a:lnTo>
                    <a:lnTo>
                      <a:pt x="67854" y="20483"/>
                    </a:lnTo>
                    <a:lnTo>
                      <a:pt x="68638" y="22008"/>
                    </a:lnTo>
                    <a:lnTo>
                      <a:pt x="69336" y="23533"/>
                    </a:lnTo>
                    <a:lnTo>
                      <a:pt x="69946" y="25102"/>
                    </a:lnTo>
                    <a:lnTo>
                      <a:pt x="70512" y="26758"/>
                    </a:lnTo>
                    <a:lnTo>
                      <a:pt x="70948" y="28414"/>
                    </a:lnTo>
                    <a:lnTo>
                      <a:pt x="71340" y="30070"/>
                    </a:lnTo>
                    <a:lnTo>
                      <a:pt x="71689" y="31814"/>
                    </a:lnTo>
                    <a:lnTo>
                      <a:pt x="71907" y="33557"/>
                    </a:lnTo>
                    <a:lnTo>
                      <a:pt x="72037" y="35343"/>
                    </a:lnTo>
                    <a:lnTo>
                      <a:pt x="72081" y="37130"/>
                    </a:lnTo>
                    <a:lnTo>
                      <a:pt x="72037" y="38917"/>
                    </a:lnTo>
                    <a:lnTo>
                      <a:pt x="71907" y="40704"/>
                    </a:lnTo>
                    <a:lnTo>
                      <a:pt x="71689" y="42447"/>
                    </a:lnTo>
                    <a:lnTo>
                      <a:pt x="71340" y="44146"/>
                    </a:lnTo>
                    <a:lnTo>
                      <a:pt x="70948" y="45846"/>
                    </a:lnTo>
                    <a:lnTo>
                      <a:pt x="70512" y="47502"/>
                    </a:lnTo>
                    <a:lnTo>
                      <a:pt x="69946" y="49114"/>
                    </a:lnTo>
                    <a:lnTo>
                      <a:pt x="69336" y="50727"/>
                    </a:lnTo>
                    <a:lnTo>
                      <a:pt x="68638" y="52252"/>
                    </a:lnTo>
                    <a:lnTo>
                      <a:pt x="67854" y="53777"/>
                    </a:lnTo>
                    <a:lnTo>
                      <a:pt x="67026" y="55216"/>
                    </a:lnTo>
                    <a:lnTo>
                      <a:pt x="66111" y="56654"/>
                    </a:lnTo>
                    <a:lnTo>
                      <a:pt x="65108" y="58005"/>
                    </a:lnTo>
                    <a:lnTo>
                      <a:pt x="64062" y="59356"/>
                    </a:lnTo>
                    <a:lnTo>
                      <a:pt x="62973" y="60619"/>
                    </a:lnTo>
                    <a:lnTo>
                      <a:pt x="61840" y="61840"/>
                    </a:lnTo>
                    <a:lnTo>
                      <a:pt x="60620" y="62973"/>
                    </a:lnTo>
                    <a:lnTo>
                      <a:pt x="59356" y="64062"/>
                    </a:lnTo>
                    <a:lnTo>
                      <a:pt x="58005" y="65108"/>
                    </a:lnTo>
                    <a:lnTo>
                      <a:pt x="56654" y="66110"/>
                    </a:lnTo>
                    <a:lnTo>
                      <a:pt x="55216" y="67026"/>
                    </a:lnTo>
                    <a:lnTo>
                      <a:pt x="53778" y="67854"/>
                    </a:lnTo>
                    <a:lnTo>
                      <a:pt x="52252" y="68638"/>
                    </a:lnTo>
                    <a:lnTo>
                      <a:pt x="50727" y="69335"/>
                    </a:lnTo>
                    <a:lnTo>
                      <a:pt x="49115" y="69945"/>
                    </a:lnTo>
                    <a:lnTo>
                      <a:pt x="47502" y="70512"/>
                    </a:lnTo>
                    <a:lnTo>
                      <a:pt x="45846" y="70948"/>
                    </a:lnTo>
                    <a:lnTo>
                      <a:pt x="44147" y="71340"/>
                    </a:lnTo>
                    <a:lnTo>
                      <a:pt x="42447" y="71689"/>
                    </a:lnTo>
                    <a:lnTo>
                      <a:pt x="40704" y="71906"/>
                    </a:lnTo>
                    <a:lnTo>
                      <a:pt x="38917" y="72037"/>
                    </a:lnTo>
                    <a:lnTo>
                      <a:pt x="37130" y="72081"/>
                    </a:lnTo>
                    <a:lnTo>
                      <a:pt x="35344" y="72037"/>
                    </a:lnTo>
                    <a:lnTo>
                      <a:pt x="33557" y="71906"/>
                    </a:lnTo>
                    <a:lnTo>
                      <a:pt x="31814" y="71689"/>
                    </a:lnTo>
                    <a:lnTo>
                      <a:pt x="30070" y="71340"/>
                    </a:lnTo>
                    <a:lnTo>
                      <a:pt x="28414" y="70948"/>
                    </a:lnTo>
                    <a:lnTo>
                      <a:pt x="26758" y="70512"/>
                    </a:lnTo>
                    <a:lnTo>
                      <a:pt x="25102" y="69945"/>
                    </a:lnTo>
                    <a:lnTo>
                      <a:pt x="23534" y="69335"/>
                    </a:lnTo>
                    <a:lnTo>
                      <a:pt x="22008" y="68638"/>
                    </a:lnTo>
                    <a:lnTo>
                      <a:pt x="20483" y="67854"/>
                    </a:lnTo>
                    <a:lnTo>
                      <a:pt x="19001" y="67026"/>
                    </a:lnTo>
                    <a:lnTo>
                      <a:pt x="17607" y="66110"/>
                    </a:lnTo>
                    <a:lnTo>
                      <a:pt x="16212" y="65108"/>
                    </a:lnTo>
                    <a:lnTo>
                      <a:pt x="14905" y="64062"/>
                    </a:lnTo>
                    <a:lnTo>
                      <a:pt x="13641" y="62973"/>
                    </a:lnTo>
                    <a:lnTo>
                      <a:pt x="12421" y="61840"/>
                    </a:lnTo>
                    <a:lnTo>
                      <a:pt x="11288" y="60619"/>
                    </a:lnTo>
                    <a:lnTo>
                      <a:pt x="10155" y="59356"/>
                    </a:lnTo>
                    <a:lnTo>
                      <a:pt x="9152" y="58005"/>
                    </a:lnTo>
                    <a:lnTo>
                      <a:pt x="8150" y="56654"/>
                    </a:lnTo>
                    <a:lnTo>
                      <a:pt x="7235" y="55216"/>
                    </a:lnTo>
                    <a:lnTo>
                      <a:pt x="6407" y="53777"/>
                    </a:lnTo>
                    <a:lnTo>
                      <a:pt x="5622" y="52252"/>
                    </a:lnTo>
                    <a:lnTo>
                      <a:pt x="4925" y="50727"/>
                    </a:lnTo>
                    <a:lnTo>
                      <a:pt x="4315" y="49114"/>
                    </a:lnTo>
                    <a:lnTo>
                      <a:pt x="3749" y="47502"/>
                    </a:lnTo>
                    <a:lnTo>
                      <a:pt x="3269" y="45846"/>
                    </a:lnTo>
                    <a:lnTo>
                      <a:pt x="2877" y="44146"/>
                    </a:lnTo>
                    <a:lnTo>
                      <a:pt x="2572" y="42447"/>
                    </a:lnTo>
                    <a:lnTo>
                      <a:pt x="2354" y="40704"/>
                    </a:lnTo>
                    <a:lnTo>
                      <a:pt x="2223" y="38917"/>
                    </a:lnTo>
                    <a:lnTo>
                      <a:pt x="2180" y="37130"/>
                    </a:lnTo>
                    <a:lnTo>
                      <a:pt x="2223" y="35343"/>
                    </a:lnTo>
                    <a:lnTo>
                      <a:pt x="2354" y="33557"/>
                    </a:lnTo>
                    <a:lnTo>
                      <a:pt x="2572" y="31814"/>
                    </a:lnTo>
                    <a:lnTo>
                      <a:pt x="2877" y="30070"/>
                    </a:lnTo>
                    <a:lnTo>
                      <a:pt x="3269" y="28414"/>
                    </a:lnTo>
                    <a:lnTo>
                      <a:pt x="3749" y="26758"/>
                    </a:lnTo>
                    <a:lnTo>
                      <a:pt x="4315" y="25102"/>
                    </a:lnTo>
                    <a:lnTo>
                      <a:pt x="4925" y="23533"/>
                    </a:lnTo>
                    <a:lnTo>
                      <a:pt x="5622" y="22008"/>
                    </a:lnTo>
                    <a:lnTo>
                      <a:pt x="6407" y="20483"/>
                    </a:lnTo>
                    <a:lnTo>
                      <a:pt x="7235" y="19001"/>
                    </a:lnTo>
                    <a:lnTo>
                      <a:pt x="8150" y="17607"/>
                    </a:lnTo>
                    <a:lnTo>
                      <a:pt x="9152" y="16212"/>
                    </a:lnTo>
                    <a:lnTo>
                      <a:pt x="10155" y="14905"/>
                    </a:lnTo>
                    <a:lnTo>
                      <a:pt x="11288" y="13641"/>
                    </a:lnTo>
                    <a:lnTo>
                      <a:pt x="12421" y="12421"/>
                    </a:lnTo>
                    <a:lnTo>
                      <a:pt x="13641" y="11288"/>
                    </a:lnTo>
                    <a:lnTo>
                      <a:pt x="14905" y="10155"/>
                    </a:lnTo>
                    <a:lnTo>
                      <a:pt x="16212" y="9152"/>
                    </a:lnTo>
                    <a:lnTo>
                      <a:pt x="17607" y="8150"/>
                    </a:lnTo>
                    <a:lnTo>
                      <a:pt x="19001" y="7235"/>
                    </a:lnTo>
                    <a:lnTo>
                      <a:pt x="20483" y="6407"/>
                    </a:lnTo>
                    <a:lnTo>
                      <a:pt x="22008" y="5622"/>
                    </a:lnTo>
                    <a:lnTo>
                      <a:pt x="23534" y="4925"/>
                    </a:lnTo>
                    <a:lnTo>
                      <a:pt x="25102" y="4315"/>
                    </a:lnTo>
                    <a:lnTo>
                      <a:pt x="26758" y="3748"/>
                    </a:lnTo>
                    <a:lnTo>
                      <a:pt x="28414" y="3269"/>
                    </a:lnTo>
                    <a:lnTo>
                      <a:pt x="30070" y="2877"/>
                    </a:lnTo>
                    <a:lnTo>
                      <a:pt x="31814" y="2572"/>
                    </a:lnTo>
                    <a:lnTo>
                      <a:pt x="33557" y="2354"/>
                    </a:lnTo>
                    <a:lnTo>
                      <a:pt x="35344" y="2223"/>
                    </a:lnTo>
                    <a:lnTo>
                      <a:pt x="37130" y="2180"/>
                    </a:lnTo>
                    <a:close/>
                    <a:moveTo>
                      <a:pt x="37130" y="1"/>
                    </a:moveTo>
                    <a:lnTo>
                      <a:pt x="35213" y="44"/>
                    </a:lnTo>
                    <a:lnTo>
                      <a:pt x="33339" y="175"/>
                    </a:lnTo>
                    <a:lnTo>
                      <a:pt x="31465" y="436"/>
                    </a:lnTo>
                    <a:lnTo>
                      <a:pt x="29635" y="742"/>
                    </a:lnTo>
                    <a:lnTo>
                      <a:pt x="27848" y="1177"/>
                    </a:lnTo>
                    <a:lnTo>
                      <a:pt x="26105" y="1657"/>
                    </a:lnTo>
                    <a:lnTo>
                      <a:pt x="24362" y="2267"/>
                    </a:lnTo>
                    <a:lnTo>
                      <a:pt x="22706" y="2920"/>
                    </a:lnTo>
                    <a:lnTo>
                      <a:pt x="21050" y="3661"/>
                    </a:lnTo>
                    <a:lnTo>
                      <a:pt x="19437" y="4489"/>
                    </a:lnTo>
                    <a:lnTo>
                      <a:pt x="17868" y="5404"/>
                    </a:lnTo>
                    <a:lnTo>
                      <a:pt x="16387" y="6363"/>
                    </a:lnTo>
                    <a:lnTo>
                      <a:pt x="14948" y="7366"/>
                    </a:lnTo>
                    <a:lnTo>
                      <a:pt x="13510" y="8499"/>
                    </a:lnTo>
                    <a:lnTo>
                      <a:pt x="12159" y="9675"/>
                    </a:lnTo>
                    <a:lnTo>
                      <a:pt x="10896" y="10895"/>
                    </a:lnTo>
                    <a:lnTo>
                      <a:pt x="9675" y="12159"/>
                    </a:lnTo>
                    <a:lnTo>
                      <a:pt x="8499" y="13510"/>
                    </a:lnTo>
                    <a:lnTo>
                      <a:pt x="7366" y="14948"/>
                    </a:lnTo>
                    <a:lnTo>
                      <a:pt x="6363" y="16386"/>
                    </a:lnTo>
                    <a:lnTo>
                      <a:pt x="5361" y="17868"/>
                    </a:lnTo>
                    <a:lnTo>
                      <a:pt x="4489" y="19437"/>
                    </a:lnTo>
                    <a:lnTo>
                      <a:pt x="3661" y="21049"/>
                    </a:lnTo>
                    <a:lnTo>
                      <a:pt x="2921" y="22705"/>
                    </a:lnTo>
                    <a:lnTo>
                      <a:pt x="2267" y="24361"/>
                    </a:lnTo>
                    <a:lnTo>
                      <a:pt x="1657" y="26105"/>
                    </a:lnTo>
                    <a:lnTo>
                      <a:pt x="1177" y="27848"/>
                    </a:lnTo>
                    <a:lnTo>
                      <a:pt x="742" y="29635"/>
                    </a:lnTo>
                    <a:lnTo>
                      <a:pt x="437" y="31465"/>
                    </a:lnTo>
                    <a:lnTo>
                      <a:pt x="175" y="33339"/>
                    </a:lnTo>
                    <a:lnTo>
                      <a:pt x="44" y="35213"/>
                    </a:lnTo>
                    <a:lnTo>
                      <a:pt x="1" y="37130"/>
                    </a:lnTo>
                    <a:lnTo>
                      <a:pt x="44" y="39048"/>
                    </a:lnTo>
                    <a:lnTo>
                      <a:pt x="175" y="40922"/>
                    </a:lnTo>
                    <a:lnTo>
                      <a:pt x="437" y="42752"/>
                    </a:lnTo>
                    <a:lnTo>
                      <a:pt x="742" y="44582"/>
                    </a:lnTo>
                    <a:lnTo>
                      <a:pt x="1177" y="46413"/>
                    </a:lnTo>
                    <a:lnTo>
                      <a:pt x="1657" y="48156"/>
                    </a:lnTo>
                    <a:lnTo>
                      <a:pt x="2267" y="49855"/>
                    </a:lnTo>
                    <a:lnTo>
                      <a:pt x="2921" y="51555"/>
                    </a:lnTo>
                    <a:lnTo>
                      <a:pt x="3661" y="53211"/>
                    </a:lnTo>
                    <a:lnTo>
                      <a:pt x="4489" y="54823"/>
                    </a:lnTo>
                    <a:lnTo>
                      <a:pt x="5361" y="56349"/>
                    </a:lnTo>
                    <a:lnTo>
                      <a:pt x="6363" y="57874"/>
                    </a:lnTo>
                    <a:lnTo>
                      <a:pt x="7366" y="59312"/>
                    </a:lnTo>
                    <a:lnTo>
                      <a:pt x="8499" y="60707"/>
                    </a:lnTo>
                    <a:lnTo>
                      <a:pt x="9675" y="62058"/>
                    </a:lnTo>
                    <a:lnTo>
                      <a:pt x="10896" y="63365"/>
                    </a:lnTo>
                    <a:lnTo>
                      <a:pt x="12159" y="64585"/>
                    </a:lnTo>
                    <a:lnTo>
                      <a:pt x="13510" y="65762"/>
                    </a:lnTo>
                    <a:lnTo>
                      <a:pt x="14948" y="66851"/>
                    </a:lnTo>
                    <a:lnTo>
                      <a:pt x="16387" y="67897"/>
                    </a:lnTo>
                    <a:lnTo>
                      <a:pt x="17868" y="68856"/>
                    </a:lnTo>
                    <a:lnTo>
                      <a:pt x="19437" y="69771"/>
                    </a:lnTo>
                    <a:lnTo>
                      <a:pt x="21050" y="70599"/>
                    </a:lnTo>
                    <a:lnTo>
                      <a:pt x="22706" y="71340"/>
                    </a:lnTo>
                    <a:lnTo>
                      <a:pt x="24362" y="71994"/>
                    </a:lnTo>
                    <a:lnTo>
                      <a:pt x="26105" y="72560"/>
                    </a:lnTo>
                    <a:lnTo>
                      <a:pt x="27848" y="73083"/>
                    </a:lnTo>
                    <a:lnTo>
                      <a:pt x="29635" y="73475"/>
                    </a:lnTo>
                    <a:lnTo>
                      <a:pt x="31465" y="73824"/>
                    </a:lnTo>
                    <a:lnTo>
                      <a:pt x="33339" y="74042"/>
                    </a:lnTo>
                    <a:lnTo>
                      <a:pt x="35213" y="74216"/>
                    </a:lnTo>
                    <a:lnTo>
                      <a:pt x="37130" y="74260"/>
                    </a:lnTo>
                    <a:lnTo>
                      <a:pt x="39048" y="74216"/>
                    </a:lnTo>
                    <a:lnTo>
                      <a:pt x="40922" y="74042"/>
                    </a:lnTo>
                    <a:lnTo>
                      <a:pt x="42752" y="73824"/>
                    </a:lnTo>
                    <a:lnTo>
                      <a:pt x="44582" y="73475"/>
                    </a:lnTo>
                    <a:lnTo>
                      <a:pt x="46413" y="73083"/>
                    </a:lnTo>
                    <a:lnTo>
                      <a:pt x="48156" y="72560"/>
                    </a:lnTo>
                    <a:lnTo>
                      <a:pt x="49856" y="71994"/>
                    </a:lnTo>
                    <a:lnTo>
                      <a:pt x="51555" y="71340"/>
                    </a:lnTo>
                    <a:lnTo>
                      <a:pt x="53211" y="70599"/>
                    </a:lnTo>
                    <a:lnTo>
                      <a:pt x="54824" y="69771"/>
                    </a:lnTo>
                    <a:lnTo>
                      <a:pt x="56349" y="68856"/>
                    </a:lnTo>
                    <a:lnTo>
                      <a:pt x="57874" y="67897"/>
                    </a:lnTo>
                    <a:lnTo>
                      <a:pt x="59312" y="66851"/>
                    </a:lnTo>
                    <a:lnTo>
                      <a:pt x="60707" y="65762"/>
                    </a:lnTo>
                    <a:lnTo>
                      <a:pt x="62058" y="64585"/>
                    </a:lnTo>
                    <a:lnTo>
                      <a:pt x="63365" y="63365"/>
                    </a:lnTo>
                    <a:lnTo>
                      <a:pt x="64585" y="62058"/>
                    </a:lnTo>
                    <a:lnTo>
                      <a:pt x="65762" y="60707"/>
                    </a:lnTo>
                    <a:lnTo>
                      <a:pt x="66851" y="59312"/>
                    </a:lnTo>
                    <a:lnTo>
                      <a:pt x="67897" y="57874"/>
                    </a:lnTo>
                    <a:lnTo>
                      <a:pt x="68856" y="56349"/>
                    </a:lnTo>
                    <a:lnTo>
                      <a:pt x="69771" y="54823"/>
                    </a:lnTo>
                    <a:lnTo>
                      <a:pt x="70599" y="53211"/>
                    </a:lnTo>
                    <a:lnTo>
                      <a:pt x="71340" y="51555"/>
                    </a:lnTo>
                    <a:lnTo>
                      <a:pt x="71994" y="49855"/>
                    </a:lnTo>
                    <a:lnTo>
                      <a:pt x="72560" y="48156"/>
                    </a:lnTo>
                    <a:lnTo>
                      <a:pt x="73083" y="46413"/>
                    </a:lnTo>
                    <a:lnTo>
                      <a:pt x="73476" y="44582"/>
                    </a:lnTo>
                    <a:lnTo>
                      <a:pt x="73824" y="42752"/>
                    </a:lnTo>
                    <a:lnTo>
                      <a:pt x="74042" y="40922"/>
                    </a:lnTo>
                    <a:lnTo>
                      <a:pt x="74216" y="39048"/>
                    </a:lnTo>
                    <a:lnTo>
                      <a:pt x="74260" y="37130"/>
                    </a:lnTo>
                    <a:lnTo>
                      <a:pt x="74216" y="35213"/>
                    </a:lnTo>
                    <a:lnTo>
                      <a:pt x="74042" y="33339"/>
                    </a:lnTo>
                    <a:lnTo>
                      <a:pt x="73824" y="31465"/>
                    </a:lnTo>
                    <a:lnTo>
                      <a:pt x="73476" y="29635"/>
                    </a:lnTo>
                    <a:lnTo>
                      <a:pt x="73083" y="27848"/>
                    </a:lnTo>
                    <a:lnTo>
                      <a:pt x="72560" y="26105"/>
                    </a:lnTo>
                    <a:lnTo>
                      <a:pt x="71994" y="24361"/>
                    </a:lnTo>
                    <a:lnTo>
                      <a:pt x="71340" y="22705"/>
                    </a:lnTo>
                    <a:lnTo>
                      <a:pt x="70599" y="21049"/>
                    </a:lnTo>
                    <a:lnTo>
                      <a:pt x="69771" y="19437"/>
                    </a:lnTo>
                    <a:lnTo>
                      <a:pt x="68856" y="17868"/>
                    </a:lnTo>
                    <a:lnTo>
                      <a:pt x="67897" y="16386"/>
                    </a:lnTo>
                    <a:lnTo>
                      <a:pt x="66851" y="14948"/>
                    </a:lnTo>
                    <a:lnTo>
                      <a:pt x="65762" y="13510"/>
                    </a:lnTo>
                    <a:lnTo>
                      <a:pt x="64585" y="12159"/>
                    </a:lnTo>
                    <a:lnTo>
                      <a:pt x="63365" y="10895"/>
                    </a:lnTo>
                    <a:lnTo>
                      <a:pt x="62058" y="9675"/>
                    </a:lnTo>
                    <a:lnTo>
                      <a:pt x="60707" y="8499"/>
                    </a:lnTo>
                    <a:lnTo>
                      <a:pt x="59312" y="7366"/>
                    </a:lnTo>
                    <a:lnTo>
                      <a:pt x="57874" y="6363"/>
                    </a:lnTo>
                    <a:lnTo>
                      <a:pt x="56349" y="5404"/>
                    </a:lnTo>
                    <a:lnTo>
                      <a:pt x="54824" y="4489"/>
                    </a:lnTo>
                    <a:lnTo>
                      <a:pt x="53211" y="3661"/>
                    </a:lnTo>
                    <a:lnTo>
                      <a:pt x="51555" y="2920"/>
                    </a:lnTo>
                    <a:lnTo>
                      <a:pt x="49856" y="2267"/>
                    </a:lnTo>
                    <a:lnTo>
                      <a:pt x="48156" y="1657"/>
                    </a:lnTo>
                    <a:lnTo>
                      <a:pt x="46413" y="1177"/>
                    </a:lnTo>
                    <a:lnTo>
                      <a:pt x="44582" y="742"/>
                    </a:lnTo>
                    <a:lnTo>
                      <a:pt x="42752" y="436"/>
                    </a:lnTo>
                    <a:lnTo>
                      <a:pt x="40922" y="175"/>
                    </a:lnTo>
                    <a:lnTo>
                      <a:pt x="39048" y="44"/>
                    </a:lnTo>
                    <a:lnTo>
                      <a:pt x="37130"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6" name="Google Shape;5636;p71"/>
              <p:cNvSpPr/>
              <p:nvPr/>
            </p:nvSpPr>
            <p:spPr>
              <a:xfrm>
                <a:off x="6343575" y="2498500"/>
                <a:ext cx="54500" cy="1802025"/>
              </a:xfrm>
              <a:custGeom>
                <a:avLst/>
                <a:gdLst/>
                <a:ahLst/>
                <a:cxnLst/>
                <a:rect l="l" t="t" r="r" b="b"/>
                <a:pathLst>
                  <a:path w="2180" h="72081" extrusionOk="0">
                    <a:moveTo>
                      <a:pt x="1" y="0"/>
                    </a:moveTo>
                    <a:lnTo>
                      <a:pt x="1" y="72080"/>
                    </a:lnTo>
                    <a:lnTo>
                      <a:pt x="2180" y="72080"/>
                    </a:lnTo>
                    <a:lnTo>
                      <a:pt x="2180"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7" name="Google Shape;5637;p71"/>
              <p:cNvSpPr/>
              <p:nvPr/>
            </p:nvSpPr>
            <p:spPr>
              <a:xfrm>
                <a:off x="5469825" y="3372250"/>
                <a:ext cx="1802025" cy="54500"/>
              </a:xfrm>
              <a:custGeom>
                <a:avLst/>
                <a:gdLst/>
                <a:ahLst/>
                <a:cxnLst/>
                <a:rect l="l" t="t" r="r" b="b"/>
                <a:pathLst>
                  <a:path w="72081" h="2180" extrusionOk="0">
                    <a:moveTo>
                      <a:pt x="0" y="1"/>
                    </a:moveTo>
                    <a:lnTo>
                      <a:pt x="0" y="2180"/>
                    </a:lnTo>
                    <a:lnTo>
                      <a:pt x="72080" y="2180"/>
                    </a:lnTo>
                    <a:lnTo>
                      <a:pt x="72080"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8" name="Google Shape;5638;p71"/>
              <p:cNvSpPr/>
              <p:nvPr/>
            </p:nvSpPr>
            <p:spPr>
              <a:xfrm>
                <a:off x="5841325" y="2870000"/>
                <a:ext cx="1059000" cy="1059000"/>
              </a:xfrm>
              <a:custGeom>
                <a:avLst/>
                <a:gdLst/>
                <a:ahLst/>
                <a:cxnLst/>
                <a:rect l="l" t="t" r="r" b="b"/>
                <a:pathLst>
                  <a:path w="42360" h="42360" extrusionOk="0">
                    <a:moveTo>
                      <a:pt x="22139" y="2180"/>
                    </a:moveTo>
                    <a:lnTo>
                      <a:pt x="23054" y="2267"/>
                    </a:lnTo>
                    <a:lnTo>
                      <a:pt x="24013" y="2354"/>
                    </a:lnTo>
                    <a:lnTo>
                      <a:pt x="24928" y="2528"/>
                    </a:lnTo>
                    <a:lnTo>
                      <a:pt x="25800" y="2746"/>
                    </a:lnTo>
                    <a:lnTo>
                      <a:pt x="26715" y="2964"/>
                    </a:lnTo>
                    <a:lnTo>
                      <a:pt x="27587" y="3269"/>
                    </a:lnTo>
                    <a:lnTo>
                      <a:pt x="28458" y="3618"/>
                    </a:lnTo>
                    <a:lnTo>
                      <a:pt x="29286" y="3966"/>
                    </a:lnTo>
                    <a:lnTo>
                      <a:pt x="30114" y="4402"/>
                    </a:lnTo>
                    <a:lnTo>
                      <a:pt x="30942" y="4838"/>
                    </a:lnTo>
                    <a:lnTo>
                      <a:pt x="31727" y="5361"/>
                    </a:lnTo>
                    <a:lnTo>
                      <a:pt x="32467" y="5884"/>
                    </a:lnTo>
                    <a:lnTo>
                      <a:pt x="33208" y="6450"/>
                    </a:lnTo>
                    <a:lnTo>
                      <a:pt x="33949" y="7061"/>
                    </a:lnTo>
                    <a:lnTo>
                      <a:pt x="34603" y="7714"/>
                    </a:lnTo>
                    <a:lnTo>
                      <a:pt x="35300" y="8455"/>
                    </a:lnTo>
                    <a:lnTo>
                      <a:pt x="35910" y="9196"/>
                    </a:lnTo>
                    <a:lnTo>
                      <a:pt x="36520" y="9937"/>
                    </a:lnTo>
                    <a:lnTo>
                      <a:pt x="37043" y="10721"/>
                    </a:lnTo>
                    <a:lnTo>
                      <a:pt x="37566" y="11506"/>
                    </a:lnTo>
                    <a:lnTo>
                      <a:pt x="38002" y="12334"/>
                    </a:lnTo>
                    <a:lnTo>
                      <a:pt x="38438" y="13162"/>
                    </a:lnTo>
                    <a:lnTo>
                      <a:pt x="38786" y="14033"/>
                    </a:lnTo>
                    <a:lnTo>
                      <a:pt x="39091" y="14905"/>
                    </a:lnTo>
                    <a:lnTo>
                      <a:pt x="39397" y="15776"/>
                    </a:lnTo>
                    <a:lnTo>
                      <a:pt x="39614" y="16648"/>
                    </a:lnTo>
                    <a:lnTo>
                      <a:pt x="39832" y="17563"/>
                    </a:lnTo>
                    <a:lnTo>
                      <a:pt x="39963" y="18435"/>
                    </a:lnTo>
                    <a:lnTo>
                      <a:pt x="40094" y="19350"/>
                    </a:lnTo>
                    <a:lnTo>
                      <a:pt x="40137" y="20265"/>
                    </a:lnTo>
                    <a:lnTo>
                      <a:pt x="40181" y="21180"/>
                    </a:lnTo>
                    <a:lnTo>
                      <a:pt x="40137" y="22095"/>
                    </a:lnTo>
                    <a:lnTo>
                      <a:pt x="40094" y="23011"/>
                    </a:lnTo>
                    <a:lnTo>
                      <a:pt x="39963" y="23926"/>
                    </a:lnTo>
                    <a:lnTo>
                      <a:pt x="39832" y="24797"/>
                    </a:lnTo>
                    <a:lnTo>
                      <a:pt x="39614" y="25712"/>
                    </a:lnTo>
                    <a:lnTo>
                      <a:pt x="39397" y="26584"/>
                    </a:lnTo>
                    <a:lnTo>
                      <a:pt x="39091" y="27456"/>
                    </a:lnTo>
                    <a:lnTo>
                      <a:pt x="38786" y="28327"/>
                    </a:lnTo>
                    <a:lnTo>
                      <a:pt x="38438" y="29199"/>
                    </a:lnTo>
                    <a:lnTo>
                      <a:pt x="38002" y="30027"/>
                    </a:lnTo>
                    <a:lnTo>
                      <a:pt x="37566" y="30855"/>
                    </a:lnTo>
                    <a:lnTo>
                      <a:pt x="37043" y="31639"/>
                    </a:lnTo>
                    <a:lnTo>
                      <a:pt x="36520" y="32424"/>
                    </a:lnTo>
                    <a:lnTo>
                      <a:pt x="35910" y="33164"/>
                    </a:lnTo>
                    <a:lnTo>
                      <a:pt x="35300" y="33905"/>
                    </a:lnTo>
                    <a:lnTo>
                      <a:pt x="34603" y="34603"/>
                    </a:lnTo>
                    <a:lnTo>
                      <a:pt x="33949" y="35256"/>
                    </a:lnTo>
                    <a:lnTo>
                      <a:pt x="33208" y="35866"/>
                    </a:lnTo>
                    <a:lnTo>
                      <a:pt x="32467" y="36477"/>
                    </a:lnTo>
                    <a:lnTo>
                      <a:pt x="31727" y="36999"/>
                    </a:lnTo>
                    <a:lnTo>
                      <a:pt x="30942" y="37479"/>
                    </a:lnTo>
                    <a:lnTo>
                      <a:pt x="30114" y="37958"/>
                    </a:lnTo>
                    <a:lnTo>
                      <a:pt x="29286" y="38394"/>
                    </a:lnTo>
                    <a:lnTo>
                      <a:pt x="28458" y="38743"/>
                    </a:lnTo>
                    <a:lnTo>
                      <a:pt x="27587" y="39091"/>
                    </a:lnTo>
                    <a:lnTo>
                      <a:pt x="26715" y="39353"/>
                    </a:lnTo>
                    <a:lnTo>
                      <a:pt x="25800" y="39614"/>
                    </a:lnTo>
                    <a:lnTo>
                      <a:pt x="24928" y="39832"/>
                    </a:lnTo>
                    <a:lnTo>
                      <a:pt x="24013" y="39963"/>
                    </a:lnTo>
                    <a:lnTo>
                      <a:pt x="23054" y="40094"/>
                    </a:lnTo>
                    <a:lnTo>
                      <a:pt x="22139" y="40181"/>
                    </a:lnTo>
                    <a:lnTo>
                      <a:pt x="20222" y="40181"/>
                    </a:lnTo>
                    <a:lnTo>
                      <a:pt x="19306" y="40094"/>
                    </a:lnTo>
                    <a:lnTo>
                      <a:pt x="18348" y="39963"/>
                    </a:lnTo>
                    <a:lnTo>
                      <a:pt x="17433" y="39832"/>
                    </a:lnTo>
                    <a:lnTo>
                      <a:pt x="16517" y="39614"/>
                    </a:lnTo>
                    <a:lnTo>
                      <a:pt x="15646" y="39353"/>
                    </a:lnTo>
                    <a:lnTo>
                      <a:pt x="14774" y="39091"/>
                    </a:lnTo>
                    <a:lnTo>
                      <a:pt x="13903" y="38743"/>
                    </a:lnTo>
                    <a:lnTo>
                      <a:pt x="13031" y="38394"/>
                    </a:lnTo>
                    <a:lnTo>
                      <a:pt x="12247" y="37958"/>
                    </a:lnTo>
                    <a:lnTo>
                      <a:pt x="11419" y="37479"/>
                    </a:lnTo>
                    <a:lnTo>
                      <a:pt x="10634" y="36999"/>
                    </a:lnTo>
                    <a:lnTo>
                      <a:pt x="9893" y="36477"/>
                    </a:lnTo>
                    <a:lnTo>
                      <a:pt x="9152" y="35866"/>
                    </a:lnTo>
                    <a:lnTo>
                      <a:pt x="8412" y="35256"/>
                    </a:lnTo>
                    <a:lnTo>
                      <a:pt x="7714" y="34603"/>
                    </a:lnTo>
                    <a:lnTo>
                      <a:pt x="7061" y="33905"/>
                    </a:lnTo>
                    <a:lnTo>
                      <a:pt x="6451" y="33164"/>
                    </a:lnTo>
                    <a:lnTo>
                      <a:pt x="5840" y="32424"/>
                    </a:lnTo>
                    <a:lnTo>
                      <a:pt x="5317" y="31639"/>
                    </a:lnTo>
                    <a:lnTo>
                      <a:pt x="4794" y="30855"/>
                    </a:lnTo>
                    <a:lnTo>
                      <a:pt x="4359" y="30027"/>
                    </a:lnTo>
                    <a:lnTo>
                      <a:pt x="3923" y="29199"/>
                    </a:lnTo>
                    <a:lnTo>
                      <a:pt x="3574" y="28327"/>
                    </a:lnTo>
                    <a:lnTo>
                      <a:pt x="3226" y="27456"/>
                    </a:lnTo>
                    <a:lnTo>
                      <a:pt x="2964" y="26584"/>
                    </a:lnTo>
                    <a:lnTo>
                      <a:pt x="2703" y="25712"/>
                    </a:lnTo>
                    <a:lnTo>
                      <a:pt x="2528" y="24797"/>
                    </a:lnTo>
                    <a:lnTo>
                      <a:pt x="2354" y="23926"/>
                    </a:lnTo>
                    <a:lnTo>
                      <a:pt x="2267" y="23011"/>
                    </a:lnTo>
                    <a:lnTo>
                      <a:pt x="2180" y="22095"/>
                    </a:lnTo>
                    <a:lnTo>
                      <a:pt x="2180" y="21180"/>
                    </a:lnTo>
                    <a:lnTo>
                      <a:pt x="2180" y="20265"/>
                    </a:lnTo>
                    <a:lnTo>
                      <a:pt x="2267" y="19350"/>
                    </a:lnTo>
                    <a:lnTo>
                      <a:pt x="2354" y="18435"/>
                    </a:lnTo>
                    <a:lnTo>
                      <a:pt x="2528" y="17563"/>
                    </a:lnTo>
                    <a:lnTo>
                      <a:pt x="2703" y="16648"/>
                    </a:lnTo>
                    <a:lnTo>
                      <a:pt x="2964" y="15776"/>
                    </a:lnTo>
                    <a:lnTo>
                      <a:pt x="3226" y="14905"/>
                    </a:lnTo>
                    <a:lnTo>
                      <a:pt x="3574" y="14033"/>
                    </a:lnTo>
                    <a:lnTo>
                      <a:pt x="3923" y="13162"/>
                    </a:lnTo>
                    <a:lnTo>
                      <a:pt x="4359" y="12334"/>
                    </a:lnTo>
                    <a:lnTo>
                      <a:pt x="4794" y="11506"/>
                    </a:lnTo>
                    <a:lnTo>
                      <a:pt x="5317" y="10721"/>
                    </a:lnTo>
                    <a:lnTo>
                      <a:pt x="5840" y="9937"/>
                    </a:lnTo>
                    <a:lnTo>
                      <a:pt x="6451" y="9196"/>
                    </a:lnTo>
                    <a:lnTo>
                      <a:pt x="7061" y="8455"/>
                    </a:lnTo>
                    <a:lnTo>
                      <a:pt x="7714" y="7714"/>
                    </a:lnTo>
                    <a:lnTo>
                      <a:pt x="8412" y="7061"/>
                    </a:lnTo>
                    <a:lnTo>
                      <a:pt x="9152" y="6450"/>
                    </a:lnTo>
                    <a:lnTo>
                      <a:pt x="9893" y="5884"/>
                    </a:lnTo>
                    <a:lnTo>
                      <a:pt x="10634" y="5361"/>
                    </a:lnTo>
                    <a:lnTo>
                      <a:pt x="11419" y="4838"/>
                    </a:lnTo>
                    <a:lnTo>
                      <a:pt x="12247" y="4402"/>
                    </a:lnTo>
                    <a:lnTo>
                      <a:pt x="13031" y="3966"/>
                    </a:lnTo>
                    <a:lnTo>
                      <a:pt x="13903" y="3618"/>
                    </a:lnTo>
                    <a:lnTo>
                      <a:pt x="14774" y="3269"/>
                    </a:lnTo>
                    <a:lnTo>
                      <a:pt x="15646" y="2964"/>
                    </a:lnTo>
                    <a:lnTo>
                      <a:pt x="16517" y="2746"/>
                    </a:lnTo>
                    <a:lnTo>
                      <a:pt x="17433" y="2528"/>
                    </a:lnTo>
                    <a:lnTo>
                      <a:pt x="18348" y="2354"/>
                    </a:lnTo>
                    <a:lnTo>
                      <a:pt x="19306" y="2267"/>
                    </a:lnTo>
                    <a:lnTo>
                      <a:pt x="20222" y="2180"/>
                    </a:lnTo>
                    <a:close/>
                    <a:moveTo>
                      <a:pt x="20134" y="1"/>
                    </a:moveTo>
                    <a:lnTo>
                      <a:pt x="19089" y="88"/>
                    </a:lnTo>
                    <a:lnTo>
                      <a:pt x="18043" y="219"/>
                    </a:lnTo>
                    <a:lnTo>
                      <a:pt x="16997" y="393"/>
                    </a:lnTo>
                    <a:lnTo>
                      <a:pt x="15994" y="611"/>
                    </a:lnTo>
                    <a:lnTo>
                      <a:pt x="14992" y="916"/>
                    </a:lnTo>
                    <a:lnTo>
                      <a:pt x="14033" y="1221"/>
                    </a:lnTo>
                    <a:lnTo>
                      <a:pt x="13075" y="1570"/>
                    </a:lnTo>
                    <a:lnTo>
                      <a:pt x="12116" y="2005"/>
                    </a:lnTo>
                    <a:lnTo>
                      <a:pt x="11201" y="2485"/>
                    </a:lnTo>
                    <a:lnTo>
                      <a:pt x="10285" y="2964"/>
                    </a:lnTo>
                    <a:lnTo>
                      <a:pt x="9414" y="3531"/>
                    </a:lnTo>
                    <a:lnTo>
                      <a:pt x="8586" y="4141"/>
                    </a:lnTo>
                    <a:lnTo>
                      <a:pt x="7758" y="4794"/>
                    </a:lnTo>
                    <a:lnTo>
                      <a:pt x="6973" y="5448"/>
                    </a:lnTo>
                    <a:lnTo>
                      <a:pt x="6189" y="6189"/>
                    </a:lnTo>
                    <a:lnTo>
                      <a:pt x="5448" y="6973"/>
                    </a:lnTo>
                    <a:lnTo>
                      <a:pt x="4751" y="7801"/>
                    </a:lnTo>
                    <a:lnTo>
                      <a:pt x="4097" y="8629"/>
                    </a:lnTo>
                    <a:lnTo>
                      <a:pt x="3487" y="9501"/>
                    </a:lnTo>
                    <a:lnTo>
                      <a:pt x="2921" y="10416"/>
                    </a:lnTo>
                    <a:lnTo>
                      <a:pt x="2398" y="11331"/>
                    </a:lnTo>
                    <a:lnTo>
                      <a:pt x="1962" y="12246"/>
                    </a:lnTo>
                    <a:lnTo>
                      <a:pt x="1526" y="13205"/>
                    </a:lnTo>
                    <a:lnTo>
                      <a:pt x="1177" y="14164"/>
                    </a:lnTo>
                    <a:lnTo>
                      <a:pt x="872" y="15123"/>
                    </a:lnTo>
                    <a:lnTo>
                      <a:pt x="611" y="16125"/>
                    </a:lnTo>
                    <a:lnTo>
                      <a:pt x="393" y="17127"/>
                    </a:lnTo>
                    <a:lnTo>
                      <a:pt x="219" y="18130"/>
                    </a:lnTo>
                    <a:lnTo>
                      <a:pt x="88" y="19132"/>
                    </a:lnTo>
                    <a:lnTo>
                      <a:pt x="1" y="20178"/>
                    </a:lnTo>
                    <a:lnTo>
                      <a:pt x="1" y="21180"/>
                    </a:lnTo>
                    <a:lnTo>
                      <a:pt x="1" y="22183"/>
                    </a:lnTo>
                    <a:lnTo>
                      <a:pt x="88" y="23228"/>
                    </a:lnTo>
                    <a:lnTo>
                      <a:pt x="219" y="24231"/>
                    </a:lnTo>
                    <a:lnTo>
                      <a:pt x="393" y="25233"/>
                    </a:lnTo>
                    <a:lnTo>
                      <a:pt x="611" y="26235"/>
                    </a:lnTo>
                    <a:lnTo>
                      <a:pt x="872" y="27194"/>
                    </a:lnTo>
                    <a:lnTo>
                      <a:pt x="1177" y="28196"/>
                    </a:lnTo>
                    <a:lnTo>
                      <a:pt x="1526" y="29155"/>
                    </a:lnTo>
                    <a:lnTo>
                      <a:pt x="1962" y="30114"/>
                    </a:lnTo>
                    <a:lnTo>
                      <a:pt x="2398" y="31029"/>
                    </a:lnTo>
                    <a:lnTo>
                      <a:pt x="2921" y="31944"/>
                    </a:lnTo>
                    <a:lnTo>
                      <a:pt x="3487" y="32816"/>
                    </a:lnTo>
                    <a:lnTo>
                      <a:pt x="4097" y="33687"/>
                    </a:lnTo>
                    <a:lnTo>
                      <a:pt x="4751" y="34559"/>
                    </a:lnTo>
                    <a:lnTo>
                      <a:pt x="5448" y="35387"/>
                    </a:lnTo>
                    <a:lnTo>
                      <a:pt x="6189" y="36171"/>
                    </a:lnTo>
                    <a:lnTo>
                      <a:pt x="6973" y="36869"/>
                    </a:lnTo>
                    <a:lnTo>
                      <a:pt x="7758" y="37566"/>
                    </a:lnTo>
                    <a:lnTo>
                      <a:pt x="8586" y="38220"/>
                    </a:lnTo>
                    <a:lnTo>
                      <a:pt x="9414" y="38830"/>
                    </a:lnTo>
                    <a:lnTo>
                      <a:pt x="10285" y="39353"/>
                    </a:lnTo>
                    <a:lnTo>
                      <a:pt x="11201" y="39876"/>
                    </a:lnTo>
                    <a:lnTo>
                      <a:pt x="12116" y="40355"/>
                    </a:lnTo>
                    <a:lnTo>
                      <a:pt x="13075" y="40747"/>
                    </a:lnTo>
                    <a:lnTo>
                      <a:pt x="14033" y="41139"/>
                    </a:lnTo>
                    <a:lnTo>
                      <a:pt x="14992" y="41445"/>
                    </a:lnTo>
                    <a:lnTo>
                      <a:pt x="15994" y="41750"/>
                    </a:lnTo>
                    <a:lnTo>
                      <a:pt x="16997" y="41968"/>
                    </a:lnTo>
                    <a:lnTo>
                      <a:pt x="18043" y="42142"/>
                    </a:lnTo>
                    <a:lnTo>
                      <a:pt x="19089" y="42273"/>
                    </a:lnTo>
                    <a:lnTo>
                      <a:pt x="20134" y="42316"/>
                    </a:lnTo>
                    <a:lnTo>
                      <a:pt x="21180" y="42360"/>
                    </a:lnTo>
                    <a:lnTo>
                      <a:pt x="22226" y="42316"/>
                    </a:lnTo>
                    <a:lnTo>
                      <a:pt x="23272" y="42273"/>
                    </a:lnTo>
                    <a:lnTo>
                      <a:pt x="24318" y="42142"/>
                    </a:lnTo>
                    <a:lnTo>
                      <a:pt x="25320" y="41968"/>
                    </a:lnTo>
                    <a:lnTo>
                      <a:pt x="26366" y="41750"/>
                    </a:lnTo>
                    <a:lnTo>
                      <a:pt x="27369" y="41445"/>
                    </a:lnTo>
                    <a:lnTo>
                      <a:pt x="28327" y="41139"/>
                    </a:lnTo>
                    <a:lnTo>
                      <a:pt x="29286" y="40747"/>
                    </a:lnTo>
                    <a:lnTo>
                      <a:pt x="30245" y="40355"/>
                    </a:lnTo>
                    <a:lnTo>
                      <a:pt x="31160" y="39876"/>
                    </a:lnTo>
                    <a:lnTo>
                      <a:pt x="32032" y="39353"/>
                    </a:lnTo>
                    <a:lnTo>
                      <a:pt x="32903" y="38830"/>
                    </a:lnTo>
                    <a:lnTo>
                      <a:pt x="33775" y="38220"/>
                    </a:lnTo>
                    <a:lnTo>
                      <a:pt x="34603" y="37566"/>
                    </a:lnTo>
                    <a:lnTo>
                      <a:pt x="35387" y="36869"/>
                    </a:lnTo>
                    <a:lnTo>
                      <a:pt x="36172" y="36171"/>
                    </a:lnTo>
                    <a:lnTo>
                      <a:pt x="36913" y="35387"/>
                    </a:lnTo>
                    <a:lnTo>
                      <a:pt x="37610" y="34559"/>
                    </a:lnTo>
                    <a:lnTo>
                      <a:pt x="38263" y="33687"/>
                    </a:lnTo>
                    <a:lnTo>
                      <a:pt x="38874" y="32816"/>
                    </a:lnTo>
                    <a:lnTo>
                      <a:pt x="39440" y="31944"/>
                    </a:lnTo>
                    <a:lnTo>
                      <a:pt x="39919" y="31029"/>
                    </a:lnTo>
                    <a:lnTo>
                      <a:pt x="40399" y="30114"/>
                    </a:lnTo>
                    <a:lnTo>
                      <a:pt x="40791" y="29155"/>
                    </a:lnTo>
                    <a:lnTo>
                      <a:pt x="41183" y="28196"/>
                    </a:lnTo>
                    <a:lnTo>
                      <a:pt x="41488" y="27194"/>
                    </a:lnTo>
                    <a:lnTo>
                      <a:pt x="41750" y="26235"/>
                    </a:lnTo>
                    <a:lnTo>
                      <a:pt x="41968" y="25233"/>
                    </a:lnTo>
                    <a:lnTo>
                      <a:pt x="42142" y="24231"/>
                    </a:lnTo>
                    <a:lnTo>
                      <a:pt x="42273" y="23228"/>
                    </a:lnTo>
                    <a:lnTo>
                      <a:pt x="42316" y="22183"/>
                    </a:lnTo>
                    <a:lnTo>
                      <a:pt x="42360" y="21180"/>
                    </a:lnTo>
                    <a:lnTo>
                      <a:pt x="42316" y="20178"/>
                    </a:lnTo>
                    <a:lnTo>
                      <a:pt x="42273" y="19132"/>
                    </a:lnTo>
                    <a:lnTo>
                      <a:pt x="42142" y="18130"/>
                    </a:lnTo>
                    <a:lnTo>
                      <a:pt x="41968" y="17127"/>
                    </a:lnTo>
                    <a:lnTo>
                      <a:pt x="41750" y="16125"/>
                    </a:lnTo>
                    <a:lnTo>
                      <a:pt x="41488" y="15123"/>
                    </a:lnTo>
                    <a:lnTo>
                      <a:pt x="41183" y="14164"/>
                    </a:lnTo>
                    <a:lnTo>
                      <a:pt x="40791" y="13205"/>
                    </a:lnTo>
                    <a:lnTo>
                      <a:pt x="40399" y="12246"/>
                    </a:lnTo>
                    <a:lnTo>
                      <a:pt x="39919" y="11331"/>
                    </a:lnTo>
                    <a:lnTo>
                      <a:pt x="39440" y="10416"/>
                    </a:lnTo>
                    <a:lnTo>
                      <a:pt x="38874" y="9501"/>
                    </a:lnTo>
                    <a:lnTo>
                      <a:pt x="38263" y="8629"/>
                    </a:lnTo>
                    <a:lnTo>
                      <a:pt x="37610" y="7801"/>
                    </a:lnTo>
                    <a:lnTo>
                      <a:pt x="36913" y="6973"/>
                    </a:lnTo>
                    <a:lnTo>
                      <a:pt x="36172" y="6189"/>
                    </a:lnTo>
                    <a:lnTo>
                      <a:pt x="35387" y="5448"/>
                    </a:lnTo>
                    <a:lnTo>
                      <a:pt x="34603" y="4794"/>
                    </a:lnTo>
                    <a:lnTo>
                      <a:pt x="33775" y="4141"/>
                    </a:lnTo>
                    <a:lnTo>
                      <a:pt x="32903" y="3531"/>
                    </a:lnTo>
                    <a:lnTo>
                      <a:pt x="32032" y="2964"/>
                    </a:lnTo>
                    <a:lnTo>
                      <a:pt x="31160" y="2485"/>
                    </a:lnTo>
                    <a:lnTo>
                      <a:pt x="30245" y="2005"/>
                    </a:lnTo>
                    <a:lnTo>
                      <a:pt x="29286" y="1570"/>
                    </a:lnTo>
                    <a:lnTo>
                      <a:pt x="28327" y="1221"/>
                    </a:lnTo>
                    <a:lnTo>
                      <a:pt x="27369" y="916"/>
                    </a:lnTo>
                    <a:lnTo>
                      <a:pt x="26366" y="611"/>
                    </a:lnTo>
                    <a:lnTo>
                      <a:pt x="25320" y="393"/>
                    </a:lnTo>
                    <a:lnTo>
                      <a:pt x="24318" y="219"/>
                    </a:lnTo>
                    <a:lnTo>
                      <a:pt x="23272" y="88"/>
                    </a:lnTo>
                    <a:lnTo>
                      <a:pt x="22226"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9" name="Google Shape;5639;p71"/>
              <p:cNvSpPr/>
              <p:nvPr/>
            </p:nvSpPr>
            <p:spPr>
              <a:xfrm>
                <a:off x="6145300" y="3173975"/>
                <a:ext cx="451075" cy="451075"/>
              </a:xfrm>
              <a:custGeom>
                <a:avLst/>
                <a:gdLst/>
                <a:ahLst/>
                <a:cxnLst/>
                <a:rect l="l" t="t" r="r" b="b"/>
                <a:pathLst>
                  <a:path w="18043" h="18043" extrusionOk="0">
                    <a:moveTo>
                      <a:pt x="9021" y="2179"/>
                    </a:moveTo>
                    <a:lnTo>
                      <a:pt x="9675" y="2223"/>
                    </a:lnTo>
                    <a:lnTo>
                      <a:pt x="10372" y="2310"/>
                    </a:lnTo>
                    <a:lnTo>
                      <a:pt x="11026" y="2484"/>
                    </a:lnTo>
                    <a:lnTo>
                      <a:pt x="11636" y="2702"/>
                    </a:lnTo>
                    <a:lnTo>
                      <a:pt x="12246" y="3007"/>
                    </a:lnTo>
                    <a:lnTo>
                      <a:pt x="12813" y="3312"/>
                    </a:lnTo>
                    <a:lnTo>
                      <a:pt x="13336" y="3748"/>
                    </a:lnTo>
                    <a:lnTo>
                      <a:pt x="13859" y="4184"/>
                    </a:lnTo>
                    <a:lnTo>
                      <a:pt x="14294" y="4707"/>
                    </a:lnTo>
                    <a:lnTo>
                      <a:pt x="14730" y="5273"/>
                    </a:lnTo>
                    <a:lnTo>
                      <a:pt x="15079" y="5840"/>
                    </a:lnTo>
                    <a:lnTo>
                      <a:pt x="15340" y="6450"/>
                    </a:lnTo>
                    <a:lnTo>
                      <a:pt x="15558" y="7060"/>
                    </a:lnTo>
                    <a:lnTo>
                      <a:pt x="15733" y="7714"/>
                    </a:lnTo>
                    <a:lnTo>
                      <a:pt x="15820" y="8368"/>
                    </a:lnTo>
                    <a:lnTo>
                      <a:pt x="15863" y="9021"/>
                    </a:lnTo>
                    <a:lnTo>
                      <a:pt x="15820" y="9675"/>
                    </a:lnTo>
                    <a:lnTo>
                      <a:pt x="15733" y="10329"/>
                    </a:lnTo>
                    <a:lnTo>
                      <a:pt x="15558" y="10982"/>
                    </a:lnTo>
                    <a:lnTo>
                      <a:pt x="15340" y="11592"/>
                    </a:lnTo>
                    <a:lnTo>
                      <a:pt x="15079" y="12202"/>
                    </a:lnTo>
                    <a:lnTo>
                      <a:pt x="14730" y="12769"/>
                    </a:lnTo>
                    <a:lnTo>
                      <a:pt x="14294" y="13336"/>
                    </a:lnTo>
                    <a:lnTo>
                      <a:pt x="13859" y="13858"/>
                    </a:lnTo>
                    <a:lnTo>
                      <a:pt x="13336" y="14294"/>
                    </a:lnTo>
                    <a:lnTo>
                      <a:pt x="12813" y="14686"/>
                    </a:lnTo>
                    <a:lnTo>
                      <a:pt x="12246" y="15035"/>
                    </a:lnTo>
                    <a:lnTo>
                      <a:pt x="11636" y="15340"/>
                    </a:lnTo>
                    <a:lnTo>
                      <a:pt x="11026" y="15558"/>
                    </a:lnTo>
                    <a:lnTo>
                      <a:pt x="10372" y="15732"/>
                    </a:lnTo>
                    <a:lnTo>
                      <a:pt x="9675" y="15820"/>
                    </a:lnTo>
                    <a:lnTo>
                      <a:pt x="9021" y="15863"/>
                    </a:lnTo>
                    <a:lnTo>
                      <a:pt x="8324" y="15820"/>
                    </a:lnTo>
                    <a:lnTo>
                      <a:pt x="7670" y="15732"/>
                    </a:lnTo>
                    <a:lnTo>
                      <a:pt x="7017" y="15558"/>
                    </a:lnTo>
                    <a:lnTo>
                      <a:pt x="6407" y="15340"/>
                    </a:lnTo>
                    <a:lnTo>
                      <a:pt x="5796" y="15035"/>
                    </a:lnTo>
                    <a:lnTo>
                      <a:pt x="5230" y="14686"/>
                    </a:lnTo>
                    <a:lnTo>
                      <a:pt x="4707" y="14294"/>
                    </a:lnTo>
                    <a:lnTo>
                      <a:pt x="4184" y="13858"/>
                    </a:lnTo>
                    <a:lnTo>
                      <a:pt x="3705" y="13336"/>
                    </a:lnTo>
                    <a:lnTo>
                      <a:pt x="3312" y="12769"/>
                    </a:lnTo>
                    <a:lnTo>
                      <a:pt x="2964" y="12202"/>
                    </a:lnTo>
                    <a:lnTo>
                      <a:pt x="2702" y="11592"/>
                    </a:lnTo>
                    <a:lnTo>
                      <a:pt x="2484" y="10982"/>
                    </a:lnTo>
                    <a:lnTo>
                      <a:pt x="2310" y="10329"/>
                    </a:lnTo>
                    <a:lnTo>
                      <a:pt x="2223" y="9675"/>
                    </a:lnTo>
                    <a:lnTo>
                      <a:pt x="2179" y="9021"/>
                    </a:lnTo>
                    <a:lnTo>
                      <a:pt x="2223" y="8368"/>
                    </a:lnTo>
                    <a:lnTo>
                      <a:pt x="2310" y="7714"/>
                    </a:lnTo>
                    <a:lnTo>
                      <a:pt x="2484" y="7060"/>
                    </a:lnTo>
                    <a:lnTo>
                      <a:pt x="2702" y="6450"/>
                    </a:lnTo>
                    <a:lnTo>
                      <a:pt x="2964" y="5840"/>
                    </a:lnTo>
                    <a:lnTo>
                      <a:pt x="3312" y="5273"/>
                    </a:lnTo>
                    <a:lnTo>
                      <a:pt x="3705" y="4707"/>
                    </a:lnTo>
                    <a:lnTo>
                      <a:pt x="4184" y="4184"/>
                    </a:lnTo>
                    <a:lnTo>
                      <a:pt x="4707" y="3748"/>
                    </a:lnTo>
                    <a:lnTo>
                      <a:pt x="5230" y="3312"/>
                    </a:lnTo>
                    <a:lnTo>
                      <a:pt x="5796" y="3007"/>
                    </a:lnTo>
                    <a:lnTo>
                      <a:pt x="6407" y="2702"/>
                    </a:lnTo>
                    <a:lnTo>
                      <a:pt x="7017" y="2484"/>
                    </a:lnTo>
                    <a:lnTo>
                      <a:pt x="7670" y="2310"/>
                    </a:lnTo>
                    <a:lnTo>
                      <a:pt x="8324" y="2223"/>
                    </a:lnTo>
                    <a:lnTo>
                      <a:pt x="9021" y="2179"/>
                    </a:lnTo>
                    <a:close/>
                    <a:moveTo>
                      <a:pt x="9021" y="0"/>
                    </a:moveTo>
                    <a:lnTo>
                      <a:pt x="8106" y="44"/>
                    </a:lnTo>
                    <a:lnTo>
                      <a:pt x="7235" y="175"/>
                    </a:lnTo>
                    <a:lnTo>
                      <a:pt x="6407" y="392"/>
                    </a:lnTo>
                    <a:lnTo>
                      <a:pt x="5579" y="698"/>
                    </a:lnTo>
                    <a:lnTo>
                      <a:pt x="4794" y="1046"/>
                    </a:lnTo>
                    <a:lnTo>
                      <a:pt x="4010" y="1526"/>
                    </a:lnTo>
                    <a:lnTo>
                      <a:pt x="3312" y="2049"/>
                    </a:lnTo>
                    <a:lnTo>
                      <a:pt x="2659" y="2659"/>
                    </a:lnTo>
                    <a:lnTo>
                      <a:pt x="2049" y="3312"/>
                    </a:lnTo>
                    <a:lnTo>
                      <a:pt x="1482" y="4053"/>
                    </a:lnTo>
                    <a:lnTo>
                      <a:pt x="1046" y="4838"/>
                    </a:lnTo>
                    <a:lnTo>
                      <a:pt x="654" y="5622"/>
                    </a:lnTo>
                    <a:lnTo>
                      <a:pt x="393" y="6450"/>
                    </a:lnTo>
                    <a:lnTo>
                      <a:pt x="175" y="7278"/>
                    </a:lnTo>
                    <a:lnTo>
                      <a:pt x="44" y="8150"/>
                    </a:lnTo>
                    <a:lnTo>
                      <a:pt x="0" y="9021"/>
                    </a:lnTo>
                    <a:lnTo>
                      <a:pt x="44" y="9893"/>
                    </a:lnTo>
                    <a:lnTo>
                      <a:pt x="175" y="10721"/>
                    </a:lnTo>
                    <a:lnTo>
                      <a:pt x="393" y="11592"/>
                    </a:lnTo>
                    <a:lnTo>
                      <a:pt x="654" y="12420"/>
                    </a:lnTo>
                    <a:lnTo>
                      <a:pt x="1046" y="13205"/>
                    </a:lnTo>
                    <a:lnTo>
                      <a:pt x="1482" y="13989"/>
                    </a:lnTo>
                    <a:lnTo>
                      <a:pt x="2049" y="14686"/>
                    </a:lnTo>
                    <a:lnTo>
                      <a:pt x="2659" y="15384"/>
                    </a:lnTo>
                    <a:lnTo>
                      <a:pt x="3312" y="15994"/>
                    </a:lnTo>
                    <a:lnTo>
                      <a:pt x="4010" y="16517"/>
                    </a:lnTo>
                    <a:lnTo>
                      <a:pt x="4794" y="16953"/>
                    </a:lnTo>
                    <a:lnTo>
                      <a:pt x="5579" y="17345"/>
                    </a:lnTo>
                    <a:lnTo>
                      <a:pt x="6407" y="17650"/>
                    </a:lnTo>
                    <a:lnTo>
                      <a:pt x="7235" y="17868"/>
                    </a:lnTo>
                    <a:lnTo>
                      <a:pt x="8106" y="17999"/>
                    </a:lnTo>
                    <a:lnTo>
                      <a:pt x="9021" y="18042"/>
                    </a:lnTo>
                    <a:lnTo>
                      <a:pt x="9893" y="17999"/>
                    </a:lnTo>
                    <a:lnTo>
                      <a:pt x="10808" y="17868"/>
                    </a:lnTo>
                    <a:lnTo>
                      <a:pt x="11636" y="17650"/>
                    </a:lnTo>
                    <a:lnTo>
                      <a:pt x="12464" y="17345"/>
                    </a:lnTo>
                    <a:lnTo>
                      <a:pt x="13249" y="16953"/>
                    </a:lnTo>
                    <a:lnTo>
                      <a:pt x="14033" y="16517"/>
                    </a:lnTo>
                    <a:lnTo>
                      <a:pt x="14730" y="15994"/>
                    </a:lnTo>
                    <a:lnTo>
                      <a:pt x="15384" y="15384"/>
                    </a:lnTo>
                    <a:lnTo>
                      <a:pt x="15994" y="14686"/>
                    </a:lnTo>
                    <a:lnTo>
                      <a:pt x="16561" y="13989"/>
                    </a:lnTo>
                    <a:lnTo>
                      <a:pt x="16996" y="13205"/>
                    </a:lnTo>
                    <a:lnTo>
                      <a:pt x="17345" y="12420"/>
                    </a:lnTo>
                    <a:lnTo>
                      <a:pt x="17650" y="11592"/>
                    </a:lnTo>
                    <a:lnTo>
                      <a:pt x="17868" y="10721"/>
                    </a:lnTo>
                    <a:lnTo>
                      <a:pt x="17999" y="9893"/>
                    </a:lnTo>
                    <a:lnTo>
                      <a:pt x="18042" y="9021"/>
                    </a:lnTo>
                    <a:lnTo>
                      <a:pt x="17999" y="8150"/>
                    </a:lnTo>
                    <a:lnTo>
                      <a:pt x="17868" y="7278"/>
                    </a:lnTo>
                    <a:lnTo>
                      <a:pt x="17650" y="6450"/>
                    </a:lnTo>
                    <a:lnTo>
                      <a:pt x="17345" y="5622"/>
                    </a:lnTo>
                    <a:lnTo>
                      <a:pt x="16996" y="4838"/>
                    </a:lnTo>
                    <a:lnTo>
                      <a:pt x="16561" y="4053"/>
                    </a:lnTo>
                    <a:lnTo>
                      <a:pt x="15994" y="3312"/>
                    </a:lnTo>
                    <a:lnTo>
                      <a:pt x="15384" y="2659"/>
                    </a:lnTo>
                    <a:lnTo>
                      <a:pt x="14730" y="2049"/>
                    </a:lnTo>
                    <a:lnTo>
                      <a:pt x="14033" y="1526"/>
                    </a:lnTo>
                    <a:lnTo>
                      <a:pt x="13249" y="1046"/>
                    </a:lnTo>
                    <a:lnTo>
                      <a:pt x="12464" y="698"/>
                    </a:lnTo>
                    <a:lnTo>
                      <a:pt x="11636" y="392"/>
                    </a:lnTo>
                    <a:lnTo>
                      <a:pt x="10808" y="175"/>
                    </a:lnTo>
                    <a:lnTo>
                      <a:pt x="9893" y="44"/>
                    </a:lnTo>
                    <a:lnTo>
                      <a:pt x="9021"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0" name="Google Shape;5640;p71"/>
              <p:cNvSpPr/>
              <p:nvPr/>
            </p:nvSpPr>
            <p:spPr>
              <a:xfrm>
                <a:off x="5714950" y="2743625"/>
                <a:ext cx="1311775" cy="1311750"/>
              </a:xfrm>
              <a:custGeom>
                <a:avLst/>
                <a:gdLst/>
                <a:ahLst/>
                <a:cxnLst/>
                <a:rect l="l" t="t" r="r" b="b"/>
                <a:pathLst>
                  <a:path w="52471" h="52470" extrusionOk="0">
                    <a:moveTo>
                      <a:pt x="50945" y="0"/>
                    </a:moveTo>
                    <a:lnTo>
                      <a:pt x="1" y="50945"/>
                    </a:lnTo>
                    <a:lnTo>
                      <a:pt x="1526" y="52470"/>
                    </a:lnTo>
                    <a:lnTo>
                      <a:pt x="52470" y="1526"/>
                    </a:lnTo>
                    <a:lnTo>
                      <a:pt x="50945"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1" name="Google Shape;5641;p71"/>
              <p:cNvSpPr/>
              <p:nvPr/>
            </p:nvSpPr>
            <p:spPr>
              <a:xfrm>
                <a:off x="5714950" y="2743625"/>
                <a:ext cx="1311775" cy="1311750"/>
              </a:xfrm>
              <a:custGeom>
                <a:avLst/>
                <a:gdLst/>
                <a:ahLst/>
                <a:cxnLst/>
                <a:rect l="l" t="t" r="r" b="b"/>
                <a:pathLst>
                  <a:path w="52471" h="52470" extrusionOk="0">
                    <a:moveTo>
                      <a:pt x="1526" y="0"/>
                    </a:moveTo>
                    <a:lnTo>
                      <a:pt x="1" y="1526"/>
                    </a:lnTo>
                    <a:lnTo>
                      <a:pt x="50945" y="52470"/>
                    </a:lnTo>
                    <a:lnTo>
                      <a:pt x="52470" y="50945"/>
                    </a:lnTo>
                    <a:lnTo>
                      <a:pt x="1526"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2" name="Google Shape;5642;p71"/>
              <p:cNvSpPr/>
              <p:nvPr/>
            </p:nvSpPr>
            <p:spPr>
              <a:xfrm>
                <a:off x="5707325" y="2756700"/>
                <a:ext cx="187425" cy="648275"/>
              </a:xfrm>
              <a:custGeom>
                <a:avLst/>
                <a:gdLst/>
                <a:ahLst/>
                <a:cxnLst/>
                <a:rect l="l" t="t" r="r" b="b"/>
                <a:pathLst>
                  <a:path w="7497" h="25931" extrusionOk="0">
                    <a:moveTo>
                      <a:pt x="2136" y="0"/>
                    </a:moveTo>
                    <a:lnTo>
                      <a:pt x="0" y="436"/>
                    </a:lnTo>
                    <a:lnTo>
                      <a:pt x="5361" y="25930"/>
                    </a:lnTo>
                    <a:lnTo>
                      <a:pt x="7496" y="25494"/>
                    </a:lnTo>
                    <a:lnTo>
                      <a:pt x="2136"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3" name="Google Shape;5643;p71"/>
              <p:cNvSpPr/>
              <p:nvPr/>
            </p:nvSpPr>
            <p:spPr>
              <a:xfrm>
                <a:off x="5454575" y="3021450"/>
                <a:ext cx="575250" cy="400950"/>
              </a:xfrm>
              <a:custGeom>
                <a:avLst/>
                <a:gdLst/>
                <a:ahLst/>
                <a:cxnLst/>
                <a:rect l="l" t="t" r="r" b="b"/>
                <a:pathLst>
                  <a:path w="23010" h="16038" extrusionOk="0">
                    <a:moveTo>
                      <a:pt x="21833" y="0"/>
                    </a:moveTo>
                    <a:lnTo>
                      <a:pt x="0" y="14207"/>
                    </a:lnTo>
                    <a:lnTo>
                      <a:pt x="1220" y="16037"/>
                    </a:lnTo>
                    <a:lnTo>
                      <a:pt x="23010" y="1831"/>
                    </a:lnTo>
                    <a:lnTo>
                      <a:pt x="21833"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4" name="Google Shape;5644;p71"/>
              <p:cNvSpPr/>
              <p:nvPr/>
            </p:nvSpPr>
            <p:spPr>
              <a:xfrm>
                <a:off x="6846925" y="3394050"/>
                <a:ext cx="187425" cy="648250"/>
              </a:xfrm>
              <a:custGeom>
                <a:avLst/>
                <a:gdLst/>
                <a:ahLst/>
                <a:cxnLst/>
                <a:rect l="l" t="t" r="r" b="b"/>
                <a:pathLst>
                  <a:path w="7497" h="25930" extrusionOk="0">
                    <a:moveTo>
                      <a:pt x="2136" y="0"/>
                    </a:moveTo>
                    <a:lnTo>
                      <a:pt x="1" y="436"/>
                    </a:lnTo>
                    <a:lnTo>
                      <a:pt x="5361" y="25930"/>
                    </a:lnTo>
                    <a:lnTo>
                      <a:pt x="7496" y="25451"/>
                    </a:lnTo>
                    <a:lnTo>
                      <a:pt x="2136"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5" name="Google Shape;5645;p71"/>
              <p:cNvSpPr/>
              <p:nvPr/>
            </p:nvSpPr>
            <p:spPr>
              <a:xfrm>
                <a:off x="6710750" y="3376625"/>
                <a:ext cx="575250" cy="400950"/>
              </a:xfrm>
              <a:custGeom>
                <a:avLst/>
                <a:gdLst/>
                <a:ahLst/>
                <a:cxnLst/>
                <a:rect l="l" t="t" r="r" b="b"/>
                <a:pathLst>
                  <a:path w="23010" h="16038" extrusionOk="0">
                    <a:moveTo>
                      <a:pt x="21833" y="0"/>
                    </a:moveTo>
                    <a:lnTo>
                      <a:pt x="0" y="14207"/>
                    </a:lnTo>
                    <a:lnTo>
                      <a:pt x="1220" y="16037"/>
                    </a:lnTo>
                    <a:lnTo>
                      <a:pt x="23010" y="1830"/>
                    </a:lnTo>
                    <a:lnTo>
                      <a:pt x="21833"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6" name="Google Shape;5646;p71"/>
              <p:cNvSpPr/>
              <p:nvPr/>
            </p:nvSpPr>
            <p:spPr>
              <a:xfrm>
                <a:off x="5454575" y="3376625"/>
                <a:ext cx="575250" cy="400950"/>
              </a:xfrm>
              <a:custGeom>
                <a:avLst/>
                <a:gdLst/>
                <a:ahLst/>
                <a:cxnLst/>
                <a:rect l="l" t="t" r="r" b="b"/>
                <a:pathLst>
                  <a:path w="23010" h="16038" extrusionOk="0">
                    <a:moveTo>
                      <a:pt x="1220" y="0"/>
                    </a:moveTo>
                    <a:lnTo>
                      <a:pt x="0" y="1830"/>
                    </a:lnTo>
                    <a:lnTo>
                      <a:pt x="21833" y="16037"/>
                    </a:lnTo>
                    <a:lnTo>
                      <a:pt x="23010" y="14207"/>
                    </a:lnTo>
                    <a:lnTo>
                      <a:pt x="1220"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7" name="Google Shape;5647;p71"/>
              <p:cNvSpPr/>
              <p:nvPr/>
            </p:nvSpPr>
            <p:spPr>
              <a:xfrm>
                <a:off x="5707325" y="3394050"/>
                <a:ext cx="187425" cy="648250"/>
              </a:xfrm>
              <a:custGeom>
                <a:avLst/>
                <a:gdLst/>
                <a:ahLst/>
                <a:cxnLst/>
                <a:rect l="l" t="t" r="r" b="b"/>
                <a:pathLst>
                  <a:path w="7497" h="25930" extrusionOk="0">
                    <a:moveTo>
                      <a:pt x="5361" y="0"/>
                    </a:moveTo>
                    <a:lnTo>
                      <a:pt x="0" y="25451"/>
                    </a:lnTo>
                    <a:lnTo>
                      <a:pt x="2136" y="25930"/>
                    </a:lnTo>
                    <a:lnTo>
                      <a:pt x="7496" y="436"/>
                    </a:lnTo>
                    <a:lnTo>
                      <a:pt x="5361"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8" name="Google Shape;5648;p71"/>
              <p:cNvSpPr/>
              <p:nvPr/>
            </p:nvSpPr>
            <p:spPr>
              <a:xfrm>
                <a:off x="6710750" y="3021450"/>
                <a:ext cx="575250" cy="400950"/>
              </a:xfrm>
              <a:custGeom>
                <a:avLst/>
                <a:gdLst/>
                <a:ahLst/>
                <a:cxnLst/>
                <a:rect l="l" t="t" r="r" b="b"/>
                <a:pathLst>
                  <a:path w="23010" h="16038" extrusionOk="0">
                    <a:moveTo>
                      <a:pt x="1220" y="0"/>
                    </a:moveTo>
                    <a:lnTo>
                      <a:pt x="0" y="1831"/>
                    </a:lnTo>
                    <a:lnTo>
                      <a:pt x="21833" y="16037"/>
                    </a:lnTo>
                    <a:lnTo>
                      <a:pt x="23010" y="14207"/>
                    </a:lnTo>
                    <a:lnTo>
                      <a:pt x="1220"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9" name="Google Shape;5649;p71"/>
              <p:cNvSpPr/>
              <p:nvPr/>
            </p:nvSpPr>
            <p:spPr>
              <a:xfrm>
                <a:off x="6846925" y="2756700"/>
                <a:ext cx="187425" cy="648275"/>
              </a:xfrm>
              <a:custGeom>
                <a:avLst/>
                <a:gdLst/>
                <a:ahLst/>
                <a:cxnLst/>
                <a:rect l="l" t="t" r="r" b="b"/>
                <a:pathLst>
                  <a:path w="7497" h="25931" extrusionOk="0">
                    <a:moveTo>
                      <a:pt x="5361" y="0"/>
                    </a:moveTo>
                    <a:lnTo>
                      <a:pt x="1" y="25494"/>
                    </a:lnTo>
                    <a:lnTo>
                      <a:pt x="2136" y="25930"/>
                    </a:lnTo>
                    <a:lnTo>
                      <a:pt x="7496" y="436"/>
                    </a:lnTo>
                    <a:lnTo>
                      <a:pt x="5361"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0" name="Google Shape;5650;p71"/>
              <p:cNvSpPr/>
              <p:nvPr/>
            </p:nvSpPr>
            <p:spPr>
              <a:xfrm>
                <a:off x="5728025" y="3875600"/>
                <a:ext cx="648275" cy="187400"/>
              </a:xfrm>
              <a:custGeom>
                <a:avLst/>
                <a:gdLst/>
                <a:ahLst/>
                <a:cxnLst/>
                <a:rect l="l" t="t" r="r" b="b"/>
                <a:pathLst>
                  <a:path w="25931" h="7496" extrusionOk="0">
                    <a:moveTo>
                      <a:pt x="25494" y="0"/>
                    </a:moveTo>
                    <a:lnTo>
                      <a:pt x="1" y="5361"/>
                    </a:lnTo>
                    <a:lnTo>
                      <a:pt x="436" y="7496"/>
                    </a:lnTo>
                    <a:lnTo>
                      <a:pt x="25930" y="2136"/>
                    </a:lnTo>
                    <a:lnTo>
                      <a:pt x="25494"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1" name="Google Shape;5651;p71"/>
              <p:cNvSpPr/>
              <p:nvPr/>
            </p:nvSpPr>
            <p:spPr>
              <a:xfrm>
                <a:off x="5992775" y="3739400"/>
                <a:ext cx="400950" cy="575275"/>
              </a:xfrm>
              <a:custGeom>
                <a:avLst/>
                <a:gdLst/>
                <a:ahLst/>
                <a:cxnLst/>
                <a:rect l="l" t="t" r="r" b="b"/>
                <a:pathLst>
                  <a:path w="16038" h="23011" extrusionOk="0">
                    <a:moveTo>
                      <a:pt x="1831" y="1"/>
                    </a:moveTo>
                    <a:lnTo>
                      <a:pt x="0" y="1221"/>
                    </a:lnTo>
                    <a:lnTo>
                      <a:pt x="14207" y="23011"/>
                    </a:lnTo>
                    <a:lnTo>
                      <a:pt x="16038" y="21834"/>
                    </a:lnTo>
                    <a:lnTo>
                      <a:pt x="1831"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2" name="Google Shape;5652;p71"/>
              <p:cNvSpPr/>
              <p:nvPr/>
            </p:nvSpPr>
            <p:spPr>
              <a:xfrm>
                <a:off x="6365375" y="2736000"/>
                <a:ext cx="648275" cy="187425"/>
              </a:xfrm>
              <a:custGeom>
                <a:avLst/>
                <a:gdLst/>
                <a:ahLst/>
                <a:cxnLst/>
                <a:rect l="l" t="t" r="r" b="b"/>
                <a:pathLst>
                  <a:path w="25931" h="7497" extrusionOk="0">
                    <a:moveTo>
                      <a:pt x="25451" y="0"/>
                    </a:moveTo>
                    <a:lnTo>
                      <a:pt x="0" y="5361"/>
                    </a:lnTo>
                    <a:lnTo>
                      <a:pt x="436" y="7496"/>
                    </a:lnTo>
                    <a:lnTo>
                      <a:pt x="25930" y="2136"/>
                    </a:lnTo>
                    <a:lnTo>
                      <a:pt x="25451"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3" name="Google Shape;5653;p71"/>
              <p:cNvSpPr/>
              <p:nvPr/>
            </p:nvSpPr>
            <p:spPr>
              <a:xfrm>
                <a:off x="6347950" y="2483250"/>
                <a:ext cx="400950" cy="575250"/>
              </a:xfrm>
              <a:custGeom>
                <a:avLst/>
                <a:gdLst/>
                <a:ahLst/>
                <a:cxnLst/>
                <a:rect l="l" t="t" r="r" b="b"/>
                <a:pathLst>
                  <a:path w="16038" h="23010" extrusionOk="0">
                    <a:moveTo>
                      <a:pt x="1831" y="0"/>
                    </a:moveTo>
                    <a:lnTo>
                      <a:pt x="0" y="1220"/>
                    </a:lnTo>
                    <a:lnTo>
                      <a:pt x="14207" y="23010"/>
                    </a:lnTo>
                    <a:lnTo>
                      <a:pt x="16037" y="21833"/>
                    </a:lnTo>
                    <a:lnTo>
                      <a:pt x="1831"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4" name="Google Shape;5654;p71"/>
              <p:cNvSpPr/>
              <p:nvPr/>
            </p:nvSpPr>
            <p:spPr>
              <a:xfrm>
                <a:off x="6347950" y="3739400"/>
                <a:ext cx="400950" cy="575275"/>
              </a:xfrm>
              <a:custGeom>
                <a:avLst/>
                <a:gdLst/>
                <a:ahLst/>
                <a:cxnLst/>
                <a:rect l="l" t="t" r="r" b="b"/>
                <a:pathLst>
                  <a:path w="16038" h="23011" extrusionOk="0">
                    <a:moveTo>
                      <a:pt x="14207" y="1"/>
                    </a:moveTo>
                    <a:lnTo>
                      <a:pt x="0" y="21834"/>
                    </a:lnTo>
                    <a:lnTo>
                      <a:pt x="1831" y="23011"/>
                    </a:lnTo>
                    <a:lnTo>
                      <a:pt x="16037" y="1221"/>
                    </a:lnTo>
                    <a:lnTo>
                      <a:pt x="14207"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5" name="Google Shape;5655;p71"/>
              <p:cNvSpPr/>
              <p:nvPr/>
            </p:nvSpPr>
            <p:spPr>
              <a:xfrm>
                <a:off x="6365375" y="3875600"/>
                <a:ext cx="648275" cy="187400"/>
              </a:xfrm>
              <a:custGeom>
                <a:avLst/>
                <a:gdLst/>
                <a:ahLst/>
                <a:cxnLst/>
                <a:rect l="l" t="t" r="r" b="b"/>
                <a:pathLst>
                  <a:path w="25931" h="7496" extrusionOk="0">
                    <a:moveTo>
                      <a:pt x="436" y="0"/>
                    </a:moveTo>
                    <a:lnTo>
                      <a:pt x="0" y="2136"/>
                    </a:lnTo>
                    <a:lnTo>
                      <a:pt x="25451" y="7496"/>
                    </a:lnTo>
                    <a:lnTo>
                      <a:pt x="25930" y="5361"/>
                    </a:lnTo>
                    <a:lnTo>
                      <a:pt x="436"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6" name="Google Shape;5656;p71"/>
              <p:cNvSpPr/>
              <p:nvPr/>
            </p:nvSpPr>
            <p:spPr>
              <a:xfrm>
                <a:off x="5992775" y="2483250"/>
                <a:ext cx="400950" cy="575250"/>
              </a:xfrm>
              <a:custGeom>
                <a:avLst/>
                <a:gdLst/>
                <a:ahLst/>
                <a:cxnLst/>
                <a:rect l="l" t="t" r="r" b="b"/>
                <a:pathLst>
                  <a:path w="16038" h="23010" extrusionOk="0">
                    <a:moveTo>
                      <a:pt x="14207" y="0"/>
                    </a:moveTo>
                    <a:lnTo>
                      <a:pt x="0" y="21833"/>
                    </a:lnTo>
                    <a:lnTo>
                      <a:pt x="1831" y="23010"/>
                    </a:lnTo>
                    <a:lnTo>
                      <a:pt x="16038" y="1220"/>
                    </a:lnTo>
                    <a:lnTo>
                      <a:pt x="14207"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7" name="Google Shape;5657;p71"/>
              <p:cNvSpPr/>
              <p:nvPr/>
            </p:nvSpPr>
            <p:spPr>
              <a:xfrm>
                <a:off x="5728025" y="2736000"/>
                <a:ext cx="648275" cy="187425"/>
              </a:xfrm>
              <a:custGeom>
                <a:avLst/>
                <a:gdLst/>
                <a:ahLst/>
                <a:cxnLst/>
                <a:rect l="l" t="t" r="r" b="b"/>
                <a:pathLst>
                  <a:path w="25931" h="7497" extrusionOk="0">
                    <a:moveTo>
                      <a:pt x="436" y="0"/>
                    </a:moveTo>
                    <a:lnTo>
                      <a:pt x="1" y="2136"/>
                    </a:lnTo>
                    <a:lnTo>
                      <a:pt x="25494" y="7496"/>
                    </a:lnTo>
                    <a:lnTo>
                      <a:pt x="25930" y="5361"/>
                    </a:lnTo>
                    <a:lnTo>
                      <a:pt x="436"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8" name="Google Shape;5658;p71"/>
              <p:cNvSpPr/>
              <p:nvPr/>
            </p:nvSpPr>
            <p:spPr>
              <a:xfrm>
                <a:off x="5742200" y="3314525"/>
                <a:ext cx="1256200" cy="1202800"/>
              </a:xfrm>
              <a:custGeom>
                <a:avLst/>
                <a:gdLst/>
                <a:ahLst/>
                <a:cxnLst/>
                <a:rect l="l" t="t" r="r" b="b"/>
                <a:pathLst>
                  <a:path w="50248" h="48112" extrusionOk="0">
                    <a:moveTo>
                      <a:pt x="24753" y="0"/>
                    </a:moveTo>
                    <a:lnTo>
                      <a:pt x="24361" y="87"/>
                    </a:lnTo>
                    <a:lnTo>
                      <a:pt x="24012" y="218"/>
                    </a:lnTo>
                    <a:lnTo>
                      <a:pt x="23664" y="392"/>
                    </a:lnTo>
                    <a:lnTo>
                      <a:pt x="23359" y="610"/>
                    </a:lnTo>
                    <a:lnTo>
                      <a:pt x="23054" y="872"/>
                    </a:lnTo>
                    <a:lnTo>
                      <a:pt x="22792" y="1220"/>
                    </a:lnTo>
                    <a:lnTo>
                      <a:pt x="22574" y="1612"/>
                    </a:lnTo>
                    <a:lnTo>
                      <a:pt x="0" y="48112"/>
                    </a:lnTo>
                    <a:lnTo>
                      <a:pt x="4881" y="48112"/>
                    </a:lnTo>
                    <a:lnTo>
                      <a:pt x="25145" y="6275"/>
                    </a:lnTo>
                    <a:lnTo>
                      <a:pt x="45410" y="48112"/>
                    </a:lnTo>
                    <a:lnTo>
                      <a:pt x="50247" y="48112"/>
                    </a:lnTo>
                    <a:lnTo>
                      <a:pt x="27717" y="1612"/>
                    </a:lnTo>
                    <a:lnTo>
                      <a:pt x="27499" y="1220"/>
                    </a:lnTo>
                    <a:lnTo>
                      <a:pt x="27237" y="872"/>
                    </a:lnTo>
                    <a:lnTo>
                      <a:pt x="26932" y="610"/>
                    </a:lnTo>
                    <a:lnTo>
                      <a:pt x="26627" y="392"/>
                    </a:lnTo>
                    <a:lnTo>
                      <a:pt x="26278" y="218"/>
                    </a:lnTo>
                    <a:lnTo>
                      <a:pt x="25886" y="87"/>
                    </a:lnTo>
                    <a:lnTo>
                      <a:pt x="25538"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9" name="Google Shape;5659;p71"/>
              <p:cNvSpPr/>
              <p:nvPr/>
            </p:nvSpPr>
            <p:spPr>
              <a:xfrm>
                <a:off x="6323975" y="3352650"/>
                <a:ext cx="92625" cy="92625"/>
              </a:xfrm>
              <a:custGeom>
                <a:avLst/>
                <a:gdLst/>
                <a:ahLst/>
                <a:cxnLst/>
                <a:rect l="l" t="t" r="r" b="b"/>
                <a:pathLst>
                  <a:path w="3705" h="3705" extrusionOk="0">
                    <a:moveTo>
                      <a:pt x="1874" y="0"/>
                    </a:moveTo>
                    <a:lnTo>
                      <a:pt x="1526" y="44"/>
                    </a:lnTo>
                    <a:lnTo>
                      <a:pt x="1177" y="175"/>
                    </a:lnTo>
                    <a:lnTo>
                      <a:pt x="872" y="305"/>
                    </a:lnTo>
                    <a:lnTo>
                      <a:pt x="567" y="567"/>
                    </a:lnTo>
                    <a:lnTo>
                      <a:pt x="305" y="872"/>
                    </a:lnTo>
                    <a:lnTo>
                      <a:pt x="175" y="1177"/>
                    </a:lnTo>
                    <a:lnTo>
                      <a:pt x="44" y="1526"/>
                    </a:lnTo>
                    <a:lnTo>
                      <a:pt x="0" y="1874"/>
                    </a:lnTo>
                    <a:lnTo>
                      <a:pt x="44" y="2223"/>
                    </a:lnTo>
                    <a:lnTo>
                      <a:pt x="175" y="2571"/>
                    </a:lnTo>
                    <a:lnTo>
                      <a:pt x="305" y="2877"/>
                    </a:lnTo>
                    <a:lnTo>
                      <a:pt x="567" y="3182"/>
                    </a:lnTo>
                    <a:lnTo>
                      <a:pt x="872" y="3399"/>
                    </a:lnTo>
                    <a:lnTo>
                      <a:pt x="1177" y="3574"/>
                    </a:lnTo>
                    <a:lnTo>
                      <a:pt x="1526" y="3705"/>
                    </a:lnTo>
                    <a:lnTo>
                      <a:pt x="2223" y="3705"/>
                    </a:lnTo>
                    <a:lnTo>
                      <a:pt x="2572" y="3574"/>
                    </a:lnTo>
                    <a:lnTo>
                      <a:pt x="2877" y="3399"/>
                    </a:lnTo>
                    <a:lnTo>
                      <a:pt x="3182" y="3182"/>
                    </a:lnTo>
                    <a:lnTo>
                      <a:pt x="3400" y="2877"/>
                    </a:lnTo>
                    <a:lnTo>
                      <a:pt x="3574" y="2571"/>
                    </a:lnTo>
                    <a:lnTo>
                      <a:pt x="3705" y="2223"/>
                    </a:lnTo>
                    <a:lnTo>
                      <a:pt x="3705" y="1874"/>
                    </a:lnTo>
                    <a:lnTo>
                      <a:pt x="3705" y="1526"/>
                    </a:lnTo>
                    <a:lnTo>
                      <a:pt x="3574" y="1177"/>
                    </a:lnTo>
                    <a:lnTo>
                      <a:pt x="3400" y="872"/>
                    </a:lnTo>
                    <a:lnTo>
                      <a:pt x="3182" y="567"/>
                    </a:lnTo>
                    <a:lnTo>
                      <a:pt x="2877" y="305"/>
                    </a:lnTo>
                    <a:lnTo>
                      <a:pt x="2572" y="175"/>
                    </a:lnTo>
                    <a:lnTo>
                      <a:pt x="2223" y="44"/>
                    </a:lnTo>
                    <a:lnTo>
                      <a:pt x="1874" y="0"/>
                    </a:lnTo>
                    <a:close/>
                  </a:path>
                </a:pathLst>
              </a:custGeom>
              <a:solidFill>
                <a:srgbClr val="74CE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0" name="Google Shape;5660;p71"/>
              <p:cNvSpPr/>
              <p:nvPr/>
            </p:nvSpPr>
            <p:spPr>
              <a:xfrm>
                <a:off x="6265150" y="2326350"/>
                <a:ext cx="222275" cy="258225"/>
              </a:xfrm>
              <a:custGeom>
                <a:avLst/>
                <a:gdLst/>
                <a:ahLst/>
                <a:cxnLst/>
                <a:rect l="l" t="t" r="r" b="b"/>
                <a:pathLst>
                  <a:path w="8891" h="10329" extrusionOk="0">
                    <a:moveTo>
                      <a:pt x="567" y="1"/>
                    </a:moveTo>
                    <a:lnTo>
                      <a:pt x="349" y="44"/>
                    </a:lnTo>
                    <a:lnTo>
                      <a:pt x="174" y="175"/>
                    </a:lnTo>
                    <a:lnTo>
                      <a:pt x="44" y="349"/>
                    </a:lnTo>
                    <a:lnTo>
                      <a:pt x="0" y="567"/>
                    </a:lnTo>
                    <a:lnTo>
                      <a:pt x="0" y="10111"/>
                    </a:lnTo>
                    <a:lnTo>
                      <a:pt x="44" y="10155"/>
                    </a:lnTo>
                    <a:lnTo>
                      <a:pt x="87" y="10242"/>
                    </a:lnTo>
                    <a:lnTo>
                      <a:pt x="131" y="10285"/>
                    </a:lnTo>
                    <a:lnTo>
                      <a:pt x="218" y="10329"/>
                    </a:lnTo>
                    <a:lnTo>
                      <a:pt x="8672" y="10329"/>
                    </a:lnTo>
                    <a:lnTo>
                      <a:pt x="8760" y="10285"/>
                    </a:lnTo>
                    <a:lnTo>
                      <a:pt x="8803" y="10242"/>
                    </a:lnTo>
                    <a:lnTo>
                      <a:pt x="8847" y="10155"/>
                    </a:lnTo>
                    <a:lnTo>
                      <a:pt x="8890" y="10111"/>
                    </a:lnTo>
                    <a:lnTo>
                      <a:pt x="8890" y="567"/>
                    </a:lnTo>
                    <a:lnTo>
                      <a:pt x="8847" y="349"/>
                    </a:lnTo>
                    <a:lnTo>
                      <a:pt x="8716" y="175"/>
                    </a:lnTo>
                    <a:lnTo>
                      <a:pt x="8542" y="44"/>
                    </a:lnTo>
                    <a:lnTo>
                      <a:pt x="832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1" name="Google Shape;5661;p71"/>
              <p:cNvSpPr/>
              <p:nvPr/>
            </p:nvSpPr>
            <p:spPr>
              <a:xfrm>
                <a:off x="5616900" y="2613975"/>
                <a:ext cx="222275" cy="258225"/>
              </a:xfrm>
              <a:custGeom>
                <a:avLst/>
                <a:gdLst/>
                <a:ahLst/>
                <a:cxnLst/>
                <a:rect l="l" t="t" r="r" b="b"/>
                <a:pathLst>
                  <a:path w="8891" h="10329" extrusionOk="0">
                    <a:moveTo>
                      <a:pt x="567" y="1"/>
                    </a:moveTo>
                    <a:lnTo>
                      <a:pt x="349" y="44"/>
                    </a:lnTo>
                    <a:lnTo>
                      <a:pt x="175" y="175"/>
                    </a:lnTo>
                    <a:lnTo>
                      <a:pt x="44" y="349"/>
                    </a:lnTo>
                    <a:lnTo>
                      <a:pt x="0" y="567"/>
                    </a:lnTo>
                    <a:lnTo>
                      <a:pt x="0" y="10111"/>
                    </a:lnTo>
                    <a:lnTo>
                      <a:pt x="44" y="10198"/>
                    </a:lnTo>
                    <a:lnTo>
                      <a:pt x="88" y="10242"/>
                    </a:lnTo>
                    <a:lnTo>
                      <a:pt x="131" y="10285"/>
                    </a:lnTo>
                    <a:lnTo>
                      <a:pt x="218" y="10329"/>
                    </a:lnTo>
                    <a:lnTo>
                      <a:pt x="8673" y="10329"/>
                    </a:lnTo>
                    <a:lnTo>
                      <a:pt x="8760" y="10285"/>
                    </a:lnTo>
                    <a:lnTo>
                      <a:pt x="8803" y="10242"/>
                    </a:lnTo>
                    <a:lnTo>
                      <a:pt x="8847" y="10198"/>
                    </a:lnTo>
                    <a:lnTo>
                      <a:pt x="8891" y="10111"/>
                    </a:lnTo>
                    <a:lnTo>
                      <a:pt x="8891" y="567"/>
                    </a:lnTo>
                    <a:lnTo>
                      <a:pt x="8847" y="349"/>
                    </a:lnTo>
                    <a:lnTo>
                      <a:pt x="8716" y="175"/>
                    </a:lnTo>
                    <a:lnTo>
                      <a:pt x="8542" y="44"/>
                    </a:lnTo>
                    <a:lnTo>
                      <a:pt x="832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2" name="Google Shape;5662;p71"/>
              <p:cNvSpPr/>
              <p:nvPr/>
            </p:nvSpPr>
            <p:spPr>
              <a:xfrm>
                <a:off x="5643050" y="2666275"/>
                <a:ext cx="169975" cy="87175"/>
              </a:xfrm>
              <a:custGeom>
                <a:avLst/>
                <a:gdLst/>
                <a:ahLst/>
                <a:cxnLst/>
                <a:rect l="l" t="t" r="r" b="b"/>
                <a:pathLst>
                  <a:path w="6799" h="3487" extrusionOk="0">
                    <a:moveTo>
                      <a:pt x="0" y="0"/>
                    </a:moveTo>
                    <a:lnTo>
                      <a:pt x="0" y="3487"/>
                    </a:lnTo>
                    <a:lnTo>
                      <a:pt x="6799" y="3487"/>
                    </a:lnTo>
                    <a:lnTo>
                      <a:pt x="6799"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3" name="Google Shape;5663;p71"/>
              <p:cNvSpPr/>
              <p:nvPr/>
            </p:nvSpPr>
            <p:spPr>
              <a:xfrm>
                <a:off x="6923200" y="2613975"/>
                <a:ext cx="222275" cy="258225"/>
              </a:xfrm>
              <a:custGeom>
                <a:avLst/>
                <a:gdLst/>
                <a:ahLst/>
                <a:cxnLst/>
                <a:rect l="l" t="t" r="r" b="b"/>
                <a:pathLst>
                  <a:path w="8891" h="10329" extrusionOk="0">
                    <a:moveTo>
                      <a:pt x="567" y="1"/>
                    </a:moveTo>
                    <a:lnTo>
                      <a:pt x="349" y="44"/>
                    </a:lnTo>
                    <a:lnTo>
                      <a:pt x="174" y="175"/>
                    </a:lnTo>
                    <a:lnTo>
                      <a:pt x="44" y="349"/>
                    </a:lnTo>
                    <a:lnTo>
                      <a:pt x="0" y="567"/>
                    </a:lnTo>
                    <a:lnTo>
                      <a:pt x="0" y="10111"/>
                    </a:lnTo>
                    <a:lnTo>
                      <a:pt x="44" y="10198"/>
                    </a:lnTo>
                    <a:lnTo>
                      <a:pt x="87" y="10242"/>
                    </a:lnTo>
                    <a:lnTo>
                      <a:pt x="131" y="10285"/>
                    </a:lnTo>
                    <a:lnTo>
                      <a:pt x="218" y="10329"/>
                    </a:lnTo>
                    <a:lnTo>
                      <a:pt x="8672" y="10329"/>
                    </a:lnTo>
                    <a:lnTo>
                      <a:pt x="8760" y="10285"/>
                    </a:lnTo>
                    <a:lnTo>
                      <a:pt x="8803" y="10242"/>
                    </a:lnTo>
                    <a:lnTo>
                      <a:pt x="8847" y="10198"/>
                    </a:lnTo>
                    <a:lnTo>
                      <a:pt x="8890" y="10111"/>
                    </a:lnTo>
                    <a:lnTo>
                      <a:pt x="8890" y="567"/>
                    </a:lnTo>
                    <a:lnTo>
                      <a:pt x="8847" y="349"/>
                    </a:lnTo>
                    <a:lnTo>
                      <a:pt x="8716" y="175"/>
                    </a:lnTo>
                    <a:lnTo>
                      <a:pt x="8542" y="44"/>
                    </a:lnTo>
                    <a:lnTo>
                      <a:pt x="832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4" name="Google Shape;5664;p71"/>
              <p:cNvSpPr/>
              <p:nvPr/>
            </p:nvSpPr>
            <p:spPr>
              <a:xfrm>
                <a:off x="6949350" y="2666275"/>
                <a:ext cx="169975" cy="87175"/>
              </a:xfrm>
              <a:custGeom>
                <a:avLst/>
                <a:gdLst/>
                <a:ahLst/>
                <a:cxnLst/>
                <a:rect l="l" t="t" r="r" b="b"/>
                <a:pathLst>
                  <a:path w="6799" h="3487" extrusionOk="0">
                    <a:moveTo>
                      <a:pt x="0" y="0"/>
                    </a:moveTo>
                    <a:lnTo>
                      <a:pt x="0" y="3487"/>
                    </a:lnTo>
                    <a:lnTo>
                      <a:pt x="6798" y="3487"/>
                    </a:lnTo>
                    <a:lnTo>
                      <a:pt x="6798"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5" name="Google Shape;5665;p71"/>
              <p:cNvSpPr/>
              <p:nvPr/>
            </p:nvSpPr>
            <p:spPr>
              <a:xfrm>
                <a:off x="5344525" y="3224075"/>
                <a:ext cx="221200" cy="258250"/>
              </a:xfrm>
              <a:custGeom>
                <a:avLst/>
                <a:gdLst/>
                <a:ahLst/>
                <a:cxnLst/>
                <a:rect l="l" t="t" r="r" b="b"/>
                <a:pathLst>
                  <a:path w="8848" h="10330" extrusionOk="0">
                    <a:moveTo>
                      <a:pt x="567" y="1"/>
                    </a:moveTo>
                    <a:lnTo>
                      <a:pt x="349" y="45"/>
                    </a:lnTo>
                    <a:lnTo>
                      <a:pt x="175" y="175"/>
                    </a:lnTo>
                    <a:lnTo>
                      <a:pt x="44" y="350"/>
                    </a:lnTo>
                    <a:lnTo>
                      <a:pt x="1" y="567"/>
                    </a:lnTo>
                    <a:lnTo>
                      <a:pt x="1" y="10111"/>
                    </a:lnTo>
                    <a:lnTo>
                      <a:pt x="1" y="10198"/>
                    </a:lnTo>
                    <a:lnTo>
                      <a:pt x="44" y="10242"/>
                    </a:lnTo>
                    <a:lnTo>
                      <a:pt x="131" y="10286"/>
                    </a:lnTo>
                    <a:lnTo>
                      <a:pt x="218" y="10329"/>
                    </a:lnTo>
                    <a:lnTo>
                      <a:pt x="8629" y="10329"/>
                    </a:lnTo>
                    <a:lnTo>
                      <a:pt x="8716" y="10286"/>
                    </a:lnTo>
                    <a:lnTo>
                      <a:pt x="8760" y="10242"/>
                    </a:lnTo>
                    <a:lnTo>
                      <a:pt x="8847" y="10198"/>
                    </a:lnTo>
                    <a:lnTo>
                      <a:pt x="8847" y="10111"/>
                    </a:lnTo>
                    <a:lnTo>
                      <a:pt x="8847" y="567"/>
                    </a:lnTo>
                    <a:lnTo>
                      <a:pt x="8804" y="350"/>
                    </a:lnTo>
                    <a:lnTo>
                      <a:pt x="8673" y="175"/>
                    </a:lnTo>
                    <a:lnTo>
                      <a:pt x="8499" y="45"/>
                    </a:lnTo>
                    <a:lnTo>
                      <a:pt x="8281"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6" name="Google Shape;5666;p71"/>
              <p:cNvSpPr/>
              <p:nvPr/>
            </p:nvSpPr>
            <p:spPr>
              <a:xfrm>
                <a:off x="5370675" y="3276375"/>
                <a:ext cx="168900" cy="87200"/>
              </a:xfrm>
              <a:custGeom>
                <a:avLst/>
                <a:gdLst/>
                <a:ahLst/>
                <a:cxnLst/>
                <a:rect l="l" t="t" r="r" b="b"/>
                <a:pathLst>
                  <a:path w="6756" h="3488" extrusionOk="0">
                    <a:moveTo>
                      <a:pt x="0" y="1"/>
                    </a:moveTo>
                    <a:lnTo>
                      <a:pt x="0" y="3487"/>
                    </a:lnTo>
                    <a:lnTo>
                      <a:pt x="6755" y="3487"/>
                    </a:lnTo>
                    <a:lnTo>
                      <a:pt x="6755"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7" name="Google Shape;5667;p71"/>
              <p:cNvSpPr/>
              <p:nvPr/>
            </p:nvSpPr>
            <p:spPr>
              <a:xfrm>
                <a:off x="5610350" y="3875600"/>
                <a:ext cx="222300" cy="258225"/>
              </a:xfrm>
              <a:custGeom>
                <a:avLst/>
                <a:gdLst/>
                <a:ahLst/>
                <a:cxnLst/>
                <a:rect l="l" t="t" r="r" b="b"/>
                <a:pathLst>
                  <a:path w="8892" h="10329" extrusionOk="0">
                    <a:moveTo>
                      <a:pt x="567" y="0"/>
                    </a:moveTo>
                    <a:lnTo>
                      <a:pt x="350" y="44"/>
                    </a:lnTo>
                    <a:lnTo>
                      <a:pt x="175" y="175"/>
                    </a:lnTo>
                    <a:lnTo>
                      <a:pt x="45" y="349"/>
                    </a:lnTo>
                    <a:lnTo>
                      <a:pt x="1" y="567"/>
                    </a:lnTo>
                    <a:lnTo>
                      <a:pt x="1" y="10111"/>
                    </a:lnTo>
                    <a:lnTo>
                      <a:pt x="45" y="10198"/>
                    </a:lnTo>
                    <a:lnTo>
                      <a:pt x="88" y="10241"/>
                    </a:lnTo>
                    <a:lnTo>
                      <a:pt x="132" y="10329"/>
                    </a:lnTo>
                    <a:lnTo>
                      <a:pt x="8717" y="10329"/>
                    </a:lnTo>
                    <a:lnTo>
                      <a:pt x="8804" y="10241"/>
                    </a:lnTo>
                    <a:lnTo>
                      <a:pt x="8848" y="10198"/>
                    </a:lnTo>
                    <a:lnTo>
                      <a:pt x="8891" y="10111"/>
                    </a:lnTo>
                    <a:lnTo>
                      <a:pt x="8891" y="567"/>
                    </a:lnTo>
                    <a:lnTo>
                      <a:pt x="8848" y="349"/>
                    </a:lnTo>
                    <a:lnTo>
                      <a:pt x="8717" y="175"/>
                    </a:lnTo>
                    <a:lnTo>
                      <a:pt x="8542" y="44"/>
                    </a:lnTo>
                    <a:lnTo>
                      <a:pt x="8325"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8" name="Google Shape;5668;p71"/>
              <p:cNvSpPr/>
              <p:nvPr/>
            </p:nvSpPr>
            <p:spPr>
              <a:xfrm>
                <a:off x="5636500" y="3928975"/>
                <a:ext cx="170000" cy="86100"/>
              </a:xfrm>
              <a:custGeom>
                <a:avLst/>
                <a:gdLst/>
                <a:ahLst/>
                <a:cxnLst/>
                <a:rect l="l" t="t" r="r" b="b"/>
                <a:pathLst>
                  <a:path w="6800" h="3444" extrusionOk="0">
                    <a:moveTo>
                      <a:pt x="1" y="1"/>
                    </a:moveTo>
                    <a:lnTo>
                      <a:pt x="1" y="3443"/>
                    </a:lnTo>
                    <a:lnTo>
                      <a:pt x="6799" y="3443"/>
                    </a:lnTo>
                    <a:lnTo>
                      <a:pt x="6799"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9" name="Google Shape;5669;p71"/>
              <p:cNvSpPr/>
              <p:nvPr/>
            </p:nvSpPr>
            <p:spPr>
              <a:xfrm>
                <a:off x="6254250" y="4137075"/>
                <a:ext cx="221175" cy="257150"/>
              </a:xfrm>
              <a:custGeom>
                <a:avLst/>
                <a:gdLst/>
                <a:ahLst/>
                <a:cxnLst/>
                <a:rect l="l" t="t" r="r" b="b"/>
                <a:pathLst>
                  <a:path w="8847" h="10286" extrusionOk="0">
                    <a:moveTo>
                      <a:pt x="567" y="0"/>
                    </a:moveTo>
                    <a:lnTo>
                      <a:pt x="349" y="44"/>
                    </a:lnTo>
                    <a:lnTo>
                      <a:pt x="175" y="175"/>
                    </a:lnTo>
                    <a:lnTo>
                      <a:pt x="44" y="349"/>
                    </a:lnTo>
                    <a:lnTo>
                      <a:pt x="0" y="567"/>
                    </a:lnTo>
                    <a:lnTo>
                      <a:pt x="0" y="10067"/>
                    </a:lnTo>
                    <a:lnTo>
                      <a:pt x="0" y="10154"/>
                    </a:lnTo>
                    <a:lnTo>
                      <a:pt x="88" y="10241"/>
                    </a:lnTo>
                    <a:lnTo>
                      <a:pt x="131" y="10285"/>
                    </a:lnTo>
                    <a:lnTo>
                      <a:pt x="8716" y="10285"/>
                    </a:lnTo>
                    <a:lnTo>
                      <a:pt x="8803" y="10241"/>
                    </a:lnTo>
                    <a:lnTo>
                      <a:pt x="8847" y="10154"/>
                    </a:lnTo>
                    <a:lnTo>
                      <a:pt x="8847" y="10067"/>
                    </a:lnTo>
                    <a:lnTo>
                      <a:pt x="8847" y="567"/>
                    </a:lnTo>
                    <a:lnTo>
                      <a:pt x="8803" y="349"/>
                    </a:lnTo>
                    <a:lnTo>
                      <a:pt x="8716" y="175"/>
                    </a:lnTo>
                    <a:lnTo>
                      <a:pt x="8498" y="44"/>
                    </a:lnTo>
                    <a:lnTo>
                      <a:pt x="828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0" name="Google Shape;5670;p71"/>
              <p:cNvSpPr/>
              <p:nvPr/>
            </p:nvSpPr>
            <p:spPr>
              <a:xfrm>
                <a:off x="6280400" y="4189375"/>
                <a:ext cx="169975" cy="86075"/>
              </a:xfrm>
              <a:custGeom>
                <a:avLst/>
                <a:gdLst/>
                <a:ahLst/>
                <a:cxnLst/>
                <a:rect l="l" t="t" r="r" b="b"/>
                <a:pathLst>
                  <a:path w="6799" h="3443" extrusionOk="0">
                    <a:moveTo>
                      <a:pt x="0" y="0"/>
                    </a:moveTo>
                    <a:lnTo>
                      <a:pt x="0" y="3443"/>
                    </a:lnTo>
                    <a:lnTo>
                      <a:pt x="6799" y="3443"/>
                    </a:lnTo>
                    <a:lnTo>
                      <a:pt x="6799"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1" name="Google Shape;5671;p71"/>
              <p:cNvSpPr/>
              <p:nvPr/>
            </p:nvSpPr>
            <p:spPr>
              <a:xfrm>
                <a:off x="6915575" y="3886500"/>
                <a:ext cx="221175" cy="257125"/>
              </a:xfrm>
              <a:custGeom>
                <a:avLst/>
                <a:gdLst/>
                <a:ahLst/>
                <a:cxnLst/>
                <a:rect l="l" t="t" r="r" b="b"/>
                <a:pathLst>
                  <a:path w="8847" h="10285" extrusionOk="0">
                    <a:moveTo>
                      <a:pt x="567" y="0"/>
                    </a:moveTo>
                    <a:lnTo>
                      <a:pt x="349" y="44"/>
                    </a:lnTo>
                    <a:lnTo>
                      <a:pt x="174" y="131"/>
                    </a:lnTo>
                    <a:lnTo>
                      <a:pt x="44" y="305"/>
                    </a:lnTo>
                    <a:lnTo>
                      <a:pt x="0" y="567"/>
                    </a:lnTo>
                    <a:lnTo>
                      <a:pt x="0" y="10067"/>
                    </a:lnTo>
                    <a:lnTo>
                      <a:pt x="0" y="10154"/>
                    </a:lnTo>
                    <a:lnTo>
                      <a:pt x="44" y="10241"/>
                    </a:lnTo>
                    <a:lnTo>
                      <a:pt x="131" y="10285"/>
                    </a:lnTo>
                    <a:lnTo>
                      <a:pt x="8716" y="10285"/>
                    </a:lnTo>
                    <a:lnTo>
                      <a:pt x="8803" y="10241"/>
                    </a:lnTo>
                    <a:lnTo>
                      <a:pt x="8847" y="10154"/>
                    </a:lnTo>
                    <a:lnTo>
                      <a:pt x="8847" y="10067"/>
                    </a:lnTo>
                    <a:lnTo>
                      <a:pt x="8847" y="567"/>
                    </a:lnTo>
                    <a:lnTo>
                      <a:pt x="8803" y="305"/>
                    </a:lnTo>
                    <a:lnTo>
                      <a:pt x="8672" y="131"/>
                    </a:lnTo>
                    <a:lnTo>
                      <a:pt x="8498" y="44"/>
                    </a:lnTo>
                    <a:lnTo>
                      <a:pt x="828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2" name="Google Shape;5672;p71"/>
              <p:cNvSpPr/>
              <p:nvPr/>
            </p:nvSpPr>
            <p:spPr>
              <a:xfrm>
                <a:off x="6941700" y="3938775"/>
                <a:ext cx="168900" cy="86100"/>
              </a:xfrm>
              <a:custGeom>
                <a:avLst/>
                <a:gdLst/>
                <a:ahLst/>
                <a:cxnLst/>
                <a:rect l="l" t="t" r="r" b="b"/>
                <a:pathLst>
                  <a:path w="6756" h="3444" extrusionOk="0">
                    <a:moveTo>
                      <a:pt x="1" y="1"/>
                    </a:moveTo>
                    <a:lnTo>
                      <a:pt x="1" y="3444"/>
                    </a:lnTo>
                    <a:lnTo>
                      <a:pt x="6756" y="3444"/>
                    </a:lnTo>
                    <a:lnTo>
                      <a:pt x="6756"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3" name="Google Shape;5673;p71"/>
              <p:cNvSpPr/>
              <p:nvPr/>
            </p:nvSpPr>
            <p:spPr>
              <a:xfrm>
                <a:off x="7160700" y="3248050"/>
                <a:ext cx="221175" cy="257150"/>
              </a:xfrm>
              <a:custGeom>
                <a:avLst/>
                <a:gdLst/>
                <a:ahLst/>
                <a:cxnLst/>
                <a:rect l="l" t="t" r="r" b="b"/>
                <a:pathLst>
                  <a:path w="8847" h="10286" extrusionOk="0">
                    <a:moveTo>
                      <a:pt x="567" y="1"/>
                    </a:moveTo>
                    <a:lnTo>
                      <a:pt x="349" y="44"/>
                    </a:lnTo>
                    <a:lnTo>
                      <a:pt x="175" y="131"/>
                    </a:lnTo>
                    <a:lnTo>
                      <a:pt x="44" y="349"/>
                    </a:lnTo>
                    <a:lnTo>
                      <a:pt x="0" y="567"/>
                    </a:lnTo>
                    <a:lnTo>
                      <a:pt x="0" y="10067"/>
                    </a:lnTo>
                    <a:lnTo>
                      <a:pt x="44" y="10155"/>
                    </a:lnTo>
                    <a:lnTo>
                      <a:pt x="88" y="10242"/>
                    </a:lnTo>
                    <a:lnTo>
                      <a:pt x="131" y="10285"/>
                    </a:lnTo>
                    <a:lnTo>
                      <a:pt x="8716" y="10285"/>
                    </a:lnTo>
                    <a:lnTo>
                      <a:pt x="8803" y="10242"/>
                    </a:lnTo>
                    <a:lnTo>
                      <a:pt x="8847" y="10155"/>
                    </a:lnTo>
                    <a:lnTo>
                      <a:pt x="8847" y="10067"/>
                    </a:lnTo>
                    <a:lnTo>
                      <a:pt x="8847" y="567"/>
                    </a:lnTo>
                    <a:lnTo>
                      <a:pt x="8803" y="349"/>
                    </a:lnTo>
                    <a:lnTo>
                      <a:pt x="8716" y="131"/>
                    </a:lnTo>
                    <a:lnTo>
                      <a:pt x="8498" y="44"/>
                    </a:lnTo>
                    <a:lnTo>
                      <a:pt x="8280"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4" name="Google Shape;5674;p71"/>
              <p:cNvSpPr/>
              <p:nvPr/>
            </p:nvSpPr>
            <p:spPr>
              <a:xfrm>
                <a:off x="7186850" y="3300350"/>
                <a:ext cx="169975" cy="86100"/>
              </a:xfrm>
              <a:custGeom>
                <a:avLst/>
                <a:gdLst/>
                <a:ahLst/>
                <a:cxnLst/>
                <a:rect l="l" t="t" r="r" b="b"/>
                <a:pathLst>
                  <a:path w="6799" h="3444" extrusionOk="0">
                    <a:moveTo>
                      <a:pt x="0" y="0"/>
                    </a:moveTo>
                    <a:lnTo>
                      <a:pt x="0" y="3443"/>
                    </a:lnTo>
                    <a:lnTo>
                      <a:pt x="6799" y="3443"/>
                    </a:lnTo>
                    <a:lnTo>
                      <a:pt x="6799"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5" name="Google Shape;5675;p71"/>
              <p:cNvSpPr/>
              <p:nvPr/>
            </p:nvSpPr>
            <p:spPr>
              <a:xfrm>
                <a:off x="6839300" y="4231664"/>
                <a:ext cx="533875" cy="290925"/>
              </a:xfrm>
              <a:custGeom>
                <a:avLst/>
                <a:gdLst/>
                <a:ahLst/>
                <a:cxnLst/>
                <a:rect l="l" t="t" r="r" b="b"/>
                <a:pathLst>
                  <a:path w="21355" h="11637" extrusionOk="0">
                    <a:moveTo>
                      <a:pt x="9806" y="0"/>
                    </a:moveTo>
                    <a:lnTo>
                      <a:pt x="9283" y="88"/>
                    </a:lnTo>
                    <a:lnTo>
                      <a:pt x="8760" y="175"/>
                    </a:lnTo>
                    <a:lnTo>
                      <a:pt x="8281" y="349"/>
                    </a:lnTo>
                    <a:lnTo>
                      <a:pt x="7801" y="567"/>
                    </a:lnTo>
                    <a:lnTo>
                      <a:pt x="7365" y="785"/>
                    </a:lnTo>
                    <a:lnTo>
                      <a:pt x="6930" y="1090"/>
                    </a:lnTo>
                    <a:lnTo>
                      <a:pt x="6537" y="1395"/>
                    </a:lnTo>
                    <a:lnTo>
                      <a:pt x="6145" y="1744"/>
                    </a:lnTo>
                    <a:lnTo>
                      <a:pt x="5840" y="2136"/>
                    </a:lnTo>
                    <a:lnTo>
                      <a:pt x="5535" y="2528"/>
                    </a:lnTo>
                    <a:lnTo>
                      <a:pt x="5274" y="2964"/>
                    </a:lnTo>
                    <a:lnTo>
                      <a:pt x="5012" y="3400"/>
                    </a:lnTo>
                    <a:lnTo>
                      <a:pt x="4838" y="3879"/>
                    </a:lnTo>
                    <a:lnTo>
                      <a:pt x="4707" y="4402"/>
                    </a:lnTo>
                    <a:lnTo>
                      <a:pt x="4576" y="4881"/>
                    </a:lnTo>
                    <a:lnTo>
                      <a:pt x="4053" y="4751"/>
                    </a:lnTo>
                    <a:lnTo>
                      <a:pt x="3443" y="4707"/>
                    </a:lnTo>
                    <a:lnTo>
                      <a:pt x="3095" y="4707"/>
                    </a:lnTo>
                    <a:lnTo>
                      <a:pt x="2746" y="4794"/>
                    </a:lnTo>
                    <a:lnTo>
                      <a:pt x="2441" y="4881"/>
                    </a:lnTo>
                    <a:lnTo>
                      <a:pt x="2092" y="4968"/>
                    </a:lnTo>
                    <a:lnTo>
                      <a:pt x="1787" y="5143"/>
                    </a:lnTo>
                    <a:lnTo>
                      <a:pt x="1526" y="5317"/>
                    </a:lnTo>
                    <a:lnTo>
                      <a:pt x="1264" y="5491"/>
                    </a:lnTo>
                    <a:lnTo>
                      <a:pt x="1003" y="5709"/>
                    </a:lnTo>
                    <a:lnTo>
                      <a:pt x="785" y="5971"/>
                    </a:lnTo>
                    <a:lnTo>
                      <a:pt x="567" y="6232"/>
                    </a:lnTo>
                    <a:lnTo>
                      <a:pt x="393" y="6537"/>
                    </a:lnTo>
                    <a:lnTo>
                      <a:pt x="262" y="6842"/>
                    </a:lnTo>
                    <a:lnTo>
                      <a:pt x="131" y="7147"/>
                    </a:lnTo>
                    <a:lnTo>
                      <a:pt x="44" y="7496"/>
                    </a:lnTo>
                    <a:lnTo>
                      <a:pt x="0" y="7801"/>
                    </a:lnTo>
                    <a:lnTo>
                      <a:pt x="0" y="8193"/>
                    </a:lnTo>
                    <a:lnTo>
                      <a:pt x="0" y="8542"/>
                    </a:lnTo>
                    <a:lnTo>
                      <a:pt x="44" y="8891"/>
                    </a:lnTo>
                    <a:lnTo>
                      <a:pt x="131" y="9196"/>
                    </a:lnTo>
                    <a:lnTo>
                      <a:pt x="262" y="9501"/>
                    </a:lnTo>
                    <a:lnTo>
                      <a:pt x="393" y="9806"/>
                    </a:lnTo>
                    <a:lnTo>
                      <a:pt x="567" y="10111"/>
                    </a:lnTo>
                    <a:lnTo>
                      <a:pt x="785" y="10372"/>
                    </a:lnTo>
                    <a:lnTo>
                      <a:pt x="1003" y="10634"/>
                    </a:lnTo>
                    <a:lnTo>
                      <a:pt x="1264" y="10852"/>
                    </a:lnTo>
                    <a:lnTo>
                      <a:pt x="1526" y="11026"/>
                    </a:lnTo>
                    <a:lnTo>
                      <a:pt x="1787" y="11200"/>
                    </a:lnTo>
                    <a:lnTo>
                      <a:pt x="2092" y="11375"/>
                    </a:lnTo>
                    <a:lnTo>
                      <a:pt x="2441" y="11462"/>
                    </a:lnTo>
                    <a:lnTo>
                      <a:pt x="2746" y="11549"/>
                    </a:lnTo>
                    <a:lnTo>
                      <a:pt x="3095" y="11636"/>
                    </a:lnTo>
                    <a:lnTo>
                      <a:pt x="17607" y="11636"/>
                    </a:lnTo>
                    <a:lnTo>
                      <a:pt x="17999" y="11549"/>
                    </a:lnTo>
                    <a:lnTo>
                      <a:pt x="18391" y="11462"/>
                    </a:lnTo>
                    <a:lnTo>
                      <a:pt x="18783" y="11287"/>
                    </a:lnTo>
                    <a:lnTo>
                      <a:pt x="19132" y="11113"/>
                    </a:lnTo>
                    <a:lnTo>
                      <a:pt x="19480" y="10939"/>
                    </a:lnTo>
                    <a:lnTo>
                      <a:pt x="19829" y="10677"/>
                    </a:lnTo>
                    <a:lnTo>
                      <a:pt x="20134" y="10416"/>
                    </a:lnTo>
                    <a:lnTo>
                      <a:pt x="20396" y="10111"/>
                    </a:lnTo>
                    <a:lnTo>
                      <a:pt x="20614" y="9806"/>
                    </a:lnTo>
                    <a:lnTo>
                      <a:pt x="20831" y="9457"/>
                    </a:lnTo>
                    <a:lnTo>
                      <a:pt x="21006" y="9065"/>
                    </a:lnTo>
                    <a:lnTo>
                      <a:pt x="21136" y="8673"/>
                    </a:lnTo>
                    <a:lnTo>
                      <a:pt x="21267" y="8280"/>
                    </a:lnTo>
                    <a:lnTo>
                      <a:pt x="21311" y="7888"/>
                    </a:lnTo>
                    <a:lnTo>
                      <a:pt x="21354" y="7452"/>
                    </a:lnTo>
                    <a:lnTo>
                      <a:pt x="21311" y="7017"/>
                    </a:lnTo>
                    <a:lnTo>
                      <a:pt x="21267" y="6624"/>
                    </a:lnTo>
                    <a:lnTo>
                      <a:pt x="21136" y="6189"/>
                    </a:lnTo>
                    <a:lnTo>
                      <a:pt x="21006" y="5796"/>
                    </a:lnTo>
                    <a:lnTo>
                      <a:pt x="20831" y="5448"/>
                    </a:lnTo>
                    <a:lnTo>
                      <a:pt x="20614" y="5099"/>
                    </a:lnTo>
                    <a:lnTo>
                      <a:pt x="20396" y="4794"/>
                    </a:lnTo>
                    <a:lnTo>
                      <a:pt x="20134" y="4489"/>
                    </a:lnTo>
                    <a:lnTo>
                      <a:pt x="19829" y="4228"/>
                    </a:lnTo>
                    <a:lnTo>
                      <a:pt x="19480" y="3966"/>
                    </a:lnTo>
                    <a:lnTo>
                      <a:pt x="19132" y="3748"/>
                    </a:lnTo>
                    <a:lnTo>
                      <a:pt x="18783" y="3574"/>
                    </a:lnTo>
                    <a:lnTo>
                      <a:pt x="18391" y="3443"/>
                    </a:lnTo>
                    <a:lnTo>
                      <a:pt x="17999" y="3356"/>
                    </a:lnTo>
                    <a:lnTo>
                      <a:pt x="17607" y="3269"/>
                    </a:lnTo>
                    <a:lnTo>
                      <a:pt x="16779" y="3269"/>
                    </a:lnTo>
                    <a:lnTo>
                      <a:pt x="16386" y="3312"/>
                    </a:lnTo>
                    <a:lnTo>
                      <a:pt x="16038" y="3400"/>
                    </a:lnTo>
                    <a:lnTo>
                      <a:pt x="15689" y="3530"/>
                    </a:lnTo>
                    <a:lnTo>
                      <a:pt x="15515" y="3138"/>
                    </a:lnTo>
                    <a:lnTo>
                      <a:pt x="15297" y="2789"/>
                    </a:lnTo>
                    <a:lnTo>
                      <a:pt x="15079" y="2441"/>
                    </a:lnTo>
                    <a:lnTo>
                      <a:pt x="14817" y="2092"/>
                    </a:lnTo>
                    <a:lnTo>
                      <a:pt x="14556" y="1787"/>
                    </a:lnTo>
                    <a:lnTo>
                      <a:pt x="14251" y="1482"/>
                    </a:lnTo>
                    <a:lnTo>
                      <a:pt x="13902" y="1221"/>
                    </a:lnTo>
                    <a:lnTo>
                      <a:pt x="13597" y="959"/>
                    </a:lnTo>
                    <a:lnTo>
                      <a:pt x="13205" y="741"/>
                    </a:lnTo>
                    <a:lnTo>
                      <a:pt x="12856" y="567"/>
                    </a:lnTo>
                    <a:lnTo>
                      <a:pt x="12464" y="393"/>
                    </a:lnTo>
                    <a:lnTo>
                      <a:pt x="12072" y="262"/>
                    </a:lnTo>
                    <a:lnTo>
                      <a:pt x="11636" y="131"/>
                    </a:lnTo>
                    <a:lnTo>
                      <a:pt x="11200" y="44"/>
                    </a:lnTo>
                    <a:lnTo>
                      <a:pt x="10765"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6" name="Google Shape;5676;p71"/>
              <p:cNvSpPr/>
              <p:nvPr/>
            </p:nvSpPr>
            <p:spPr>
              <a:xfrm>
                <a:off x="6594175" y="4231664"/>
                <a:ext cx="533850" cy="290925"/>
              </a:xfrm>
              <a:custGeom>
                <a:avLst/>
                <a:gdLst/>
                <a:ahLst/>
                <a:cxnLst/>
                <a:rect l="l" t="t" r="r" b="b"/>
                <a:pathLst>
                  <a:path w="21354" h="11637" extrusionOk="0">
                    <a:moveTo>
                      <a:pt x="9805" y="0"/>
                    </a:moveTo>
                    <a:lnTo>
                      <a:pt x="9283" y="88"/>
                    </a:lnTo>
                    <a:lnTo>
                      <a:pt x="8760" y="175"/>
                    </a:lnTo>
                    <a:lnTo>
                      <a:pt x="8280" y="349"/>
                    </a:lnTo>
                    <a:lnTo>
                      <a:pt x="7801" y="567"/>
                    </a:lnTo>
                    <a:lnTo>
                      <a:pt x="7365" y="785"/>
                    </a:lnTo>
                    <a:lnTo>
                      <a:pt x="6929" y="1090"/>
                    </a:lnTo>
                    <a:lnTo>
                      <a:pt x="6537" y="1395"/>
                    </a:lnTo>
                    <a:lnTo>
                      <a:pt x="6145" y="1744"/>
                    </a:lnTo>
                    <a:lnTo>
                      <a:pt x="5840" y="2136"/>
                    </a:lnTo>
                    <a:lnTo>
                      <a:pt x="5535" y="2528"/>
                    </a:lnTo>
                    <a:lnTo>
                      <a:pt x="5273" y="2964"/>
                    </a:lnTo>
                    <a:lnTo>
                      <a:pt x="5012" y="3400"/>
                    </a:lnTo>
                    <a:lnTo>
                      <a:pt x="4837" y="3879"/>
                    </a:lnTo>
                    <a:lnTo>
                      <a:pt x="4663" y="4402"/>
                    </a:lnTo>
                    <a:lnTo>
                      <a:pt x="4576" y="4881"/>
                    </a:lnTo>
                    <a:lnTo>
                      <a:pt x="4009" y="4751"/>
                    </a:lnTo>
                    <a:lnTo>
                      <a:pt x="3443" y="4707"/>
                    </a:lnTo>
                    <a:lnTo>
                      <a:pt x="3094" y="4707"/>
                    </a:lnTo>
                    <a:lnTo>
                      <a:pt x="2746" y="4794"/>
                    </a:lnTo>
                    <a:lnTo>
                      <a:pt x="2441" y="4881"/>
                    </a:lnTo>
                    <a:lnTo>
                      <a:pt x="2092" y="4968"/>
                    </a:lnTo>
                    <a:lnTo>
                      <a:pt x="1787" y="5143"/>
                    </a:lnTo>
                    <a:lnTo>
                      <a:pt x="1525" y="5317"/>
                    </a:lnTo>
                    <a:lnTo>
                      <a:pt x="1264" y="5491"/>
                    </a:lnTo>
                    <a:lnTo>
                      <a:pt x="1002" y="5709"/>
                    </a:lnTo>
                    <a:lnTo>
                      <a:pt x="785" y="5971"/>
                    </a:lnTo>
                    <a:lnTo>
                      <a:pt x="567" y="6232"/>
                    </a:lnTo>
                    <a:lnTo>
                      <a:pt x="392" y="6537"/>
                    </a:lnTo>
                    <a:lnTo>
                      <a:pt x="262" y="6842"/>
                    </a:lnTo>
                    <a:lnTo>
                      <a:pt x="131" y="7147"/>
                    </a:lnTo>
                    <a:lnTo>
                      <a:pt x="44" y="7496"/>
                    </a:lnTo>
                    <a:lnTo>
                      <a:pt x="0" y="7801"/>
                    </a:lnTo>
                    <a:lnTo>
                      <a:pt x="0" y="8193"/>
                    </a:lnTo>
                    <a:lnTo>
                      <a:pt x="0" y="8542"/>
                    </a:lnTo>
                    <a:lnTo>
                      <a:pt x="44" y="8891"/>
                    </a:lnTo>
                    <a:lnTo>
                      <a:pt x="131" y="9196"/>
                    </a:lnTo>
                    <a:lnTo>
                      <a:pt x="262" y="9501"/>
                    </a:lnTo>
                    <a:lnTo>
                      <a:pt x="392" y="9806"/>
                    </a:lnTo>
                    <a:lnTo>
                      <a:pt x="567" y="10111"/>
                    </a:lnTo>
                    <a:lnTo>
                      <a:pt x="785" y="10372"/>
                    </a:lnTo>
                    <a:lnTo>
                      <a:pt x="1002" y="10634"/>
                    </a:lnTo>
                    <a:lnTo>
                      <a:pt x="1264" y="10852"/>
                    </a:lnTo>
                    <a:lnTo>
                      <a:pt x="1525" y="11026"/>
                    </a:lnTo>
                    <a:lnTo>
                      <a:pt x="1787" y="11200"/>
                    </a:lnTo>
                    <a:lnTo>
                      <a:pt x="2092" y="11375"/>
                    </a:lnTo>
                    <a:lnTo>
                      <a:pt x="2441" y="11462"/>
                    </a:lnTo>
                    <a:lnTo>
                      <a:pt x="2746" y="11549"/>
                    </a:lnTo>
                    <a:lnTo>
                      <a:pt x="3094" y="11636"/>
                    </a:lnTo>
                    <a:lnTo>
                      <a:pt x="17563" y="11636"/>
                    </a:lnTo>
                    <a:lnTo>
                      <a:pt x="17998" y="11549"/>
                    </a:lnTo>
                    <a:lnTo>
                      <a:pt x="18391" y="11462"/>
                    </a:lnTo>
                    <a:lnTo>
                      <a:pt x="18783" y="11287"/>
                    </a:lnTo>
                    <a:lnTo>
                      <a:pt x="19131" y="11113"/>
                    </a:lnTo>
                    <a:lnTo>
                      <a:pt x="19480" y="10939"/>
                    </a:lnTo>
                    <a:lnTo>
                      <a:pt x="19829" y="10677"/>
                    </a:lnTo>
                    <a:lnTo>
                      <a:pt x="20134" y="10416"/>
                    </a:lnTo>
                    <a:lnTo>
                      <a:pt x="20395" y="10111"/>
                    </a:lnTo>
                    <a:lnTo>
                      <a:pt x="20613" y="9806"/>
                    </a:lnTo>
                    <a:lnTo>
                      <a:pt x="20831" y="9457"/>
                    </a:lnTo>
                    <a:lnTo>
                      <a:pt x="21005" y="9065"/>
                    </a:lnTo>
                    <a:lnTo>
                      <a:pt x="21136" y="8673"/>
                    </a:lnTo>
                    <a:lnTo>
                      <a:pt x="21267" y="8280"/>
                    </a:lnTo>
                    <a:lnTo>
                      <a:pt x="21310" y="7888"/>
                    </a:lnTo>
                    <a:lnTo>
                      <a:pt x="21354" y="7452"/>
                    </a:lnTo>
                    <a:lnTo>
                      <a:pt x="21310" y="7017"/>
                    </a:lnTo>
                    <a:lnTo>
                      <a:pt x="21267" y="6624"/>
                    </a:lnTo>
                    <a:lnTo>
                      <a:pt x="21136" y="6189"/>
                    </a:lnTo>
                    <a:lnTo>
                      <a:pt x="21005" y="5796"/>
                    </a:lnTo>
                    <a:lnTo>
                      <a:pt x="20831" y="5448"/>
                    </a:lnTo>
                    <a:lnTo>
                      <a:pt x="20613" y="5099"/>
                    </a:lnTo>
                    <a:lnTo>
                      <a:pt x="20395" y="4794"/>
                    </a:lnTo>
                    <a:lnTo>
                      <a:pt x="20134" y="4489"/>
                    </a:lnTo>
                    <a:lnTo>
                      <a:pt x="19829" y="4228"/>
                    </a:lnTo>
                    <a:lnTo>
                      <a:pt x="19480" y="3966"/>
                    </a:lnTo>
                    <a:lnTo>
                      <a:pt x="19131" y="3748"/>
                    </a:lnTo>
                    <a:lnTo>
                      <a:pt x="18783" y="3574"/>
                    </a:lnTo>
                    <a:lnTo>
                      <a:pt x="18391" y="3443"/>
                    </a:lnTo>
                    <a:lnTo>
                      <a:pt x="17998" y="3356"/>
                    </a:lnTo>
                    <a:lnTo>
                      <a:pt x="17563" y="3269"/>
                    </a:lnTo>
                    <a:lnTo>
                      <a:pt x="16778" y="3269"/>
                    </a:lnTo>
                    <a:lnTo>
                      <a:pt x="16386" y="3312"/>
                    </a:lnTo>
                    <a:lnTo>
                      <a:pt x="16037" y="3400"/>
                    </a:lnTo>
                    <a:lnTo>
                      <a:pt x="15689" y="3530"/>
                    </a:lnTo>
                    <a:lnTo>
                      <a:pt x="15514" y="3138"/>
                    </a:lnTo>
                    <a:lnTo>
                      <a:pt x="15296" y="2789"/>
                    </a:lnTo>
                    <a:lnTo>
                      <a:pt x="15079" y="2441"/>
                    </a:lnTo>
                    <a:lnTo>
                      <a:pt x="14817" y="2092"/>
                    </a:lnTo>
                    <a:lnTo>
                      <a:pt x="14556" y="1787"/>
                    </a:lnTo>
                    <a:lnTo>
                      <a:pt x="14251" y="1482"/>
                    </a:lnTo>
                    <a:lnTo>
                      <a:pt x="13902" y="1221"/>
                    </a:lnTo>
                    <a:lnTo>
                      <a:pt x="13597" y="959"/>
                    </a:lnTo>
                    <a:lnTo>
                      <a:pt x="13205" y="741"/>
                    </a:lnTo>
                    <a:lnTo>
                      <a:pt x="12856" y="567"/>
                    </a:lnTo>
                    <a:lnTo>
                      <a:pt x="12464" y="393"/>
                    </a:lnTo>
                    <a:lnTo>
                      <a:pt x="12072" y="262"/>
                    </a:lnTo>
                    <a:lnTo>
                      <a:pt x="11636" y="131"/>
                    </a:lnTo>
                    <a:lnTo>
                      <a:pt x="11200" y="44"/>
                    </a:lnTo>
                    <a:lnTo>
                      <a:pt x="10764"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77" name="Google Shape;5677;p71"/>
            <p:cNvSpPr/>
            <p:nvPr/>
          </p:nvSpPr>
          <p:spPr>
            <a:xfrm>
              <a:off x="6661256" y="2062689"/>
              <a:ext cx="172729" cy="88587"/>
            </a:xfrm>
            <a:custGeom>
              <a:avLst/>
              <a:gdLst/>
              <a:ahLst/>
              <a:cxnLst/>
              <a:rect l="l" t="t" r="r" b="b"/>
              <a:pathLst>
                <a:path w="6799" h="3487" extrusionOk="0">
                  <a:moveTo>
                    <a:pt x="0" y="0"/>
                  </a:moveTo>
                  <a:lnTo>
                    <a:pt x="0" y="3487"/>
                  </a:lnTo>
                  <a:lnTo>
                    <a:pt x="6798" y="3487"/>
                  </a:lnTo>
                  <a:lnTo>
                    <a:pt x="6798"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78" name="Google Shape;5678;p71"/>
          <p:cNvSpPr txBox="1">
            <a:spLocks noGrp="1"/>
          </p:cNvSpPr>
          <p:nvPr>
            <p:ph type="title"/>
          </p:nvPr>
        </p:nvSpPr>
        <p:spPr>
          <a:xfrm>
            <a:off x="720000" y="5212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Thank You!</a:t>
            </a:r>
            <a:endParaRPr/>
          </a:p>
        </p:txBody>
      </p:sp>
      <p:sp>
        <p:nvSpPr>
          <p:cNvPr id="5679" name="Google Shape;5679;p71"/>
          <p:cNvSpPr/>
          <p:nvPr/>
        </p:nvSpPr>
        <p:spPr>
          <a:xfrm>
            <a:off x="2763285" y="1671131"/>
            <a:ext cx="480510" cy="262408"/>
          </a:xfrm>
          <a:custGeom>
            <a:avLst/>
            <a:gdLst/>
            <a:ahLst/>
            <a:cxnLst/>
            <a:rect l="l" t="t" r="r" b="b"/>
            <a:pathLst>
              <a:path w="18914" h="10329" extrusionOk="0">
                <a:moveTo>
                  <a:pt x="9152" y="0"/>
                </a:moveTo>
                <a:lnTo>
                  <a:pt x="8673" y="44"/>
                </a:lnTo>
                <a:lnTo>
                  <a:pt x="8237" y="88"/>
                </a:lnTo>
                <a:lnTo>
                  <a:pt x="7757" y="218"/>
                </a:lnTo>
                <a:lnTo>
                  <a:pt x="7322" y="349"/>
                </a:lnTo>
                <a:lnTo>
                  <a:pt x="6929" y="523"/>
                </a:lnTo>
                <a:lnTo>
                  <a:pt x="6537" y="741"/>
                </a:lnTo>
                <a:lnTo>
                  <a:pt x="6145" y="1003"/>
                </a:lnTo>
                <a:lnTo>
                  <a:pt x="5796" y="1264"/>
                </a:lnTo>
                <a:lnTo>
                  <a:pt x="5448" y="1569"/>
                </a:lnTo>
                <a:lnTo>
                  <a:pt x="5186" y="1918"/>
                </a:lnTo>
                <a:lnTo>
                  <a:pt x="4925" y="2267"/>
                </a:lnTo>
                <a:lnTo>
                  <a:pt x="4663" y="2659"/>
                </a:lnTo>
                <a:lnTo>
                  <a:pt x="4445" y="3051"/>
                </a:lnTo>
                <a:lnTo>
                  <a:pt x="4315" y="3487"/>
                </a:lnTo>
                <a:lnTo>
                  <a:pt x="4184" y="3923"/>
                </a:lnTo>
                <a:lnTo>
                  <a:pt x="4053" y="4358"/>
                </a:lnTo>
                <a:lnTo>
                  <a:pt x="3574" y="4228"/>
                </a:lnTo>
                <a:lnTo>
                  <a:pt x="3051" y="4184"/>
                </a:lnTo>
                <a:lnTo>
                  <a:pt x="2746" y="4228"/>
                </a:lnTo>
                <a:lnTo>
                  <a:pt x="2441" y="4271"/>
                </a:lnTo>
                <a:lnTo>
                  <a:pt x="2179" y="4315"/>
                </a:lnTo>
                <a:lnTo>
                  <a:pt x="1874" y="4446"/>
                </a:lnTo>
                <a:lnTo>
                  <a:pt x="1613" y="4576"/>
                </a:lnTo>
                <a:lnTo>
                  <a:pt x="1351" y="4707"/>
                </a:lnTo>
                <a:lnTo>
                  <a:pt x="1133" y="4881"/>
                </a:lnTo>
                <a:lnTo>
                  <a:pt x="915" y="5099"/>
                </a:lnTo>
                <a:lnTo>
                  <a:pt x="698" y="5317"/>
                </a:lnTo>
                <a:lnTo>
                  <a:pt x="523" y="5535"/>
                </a:lnTo>
                <a:lnTo>
                  <a:pt x="392" y="5797"/>
                </a:lnTo>
                <a:lnTo>
                  <a:pt x="262" y="6058"/>
                </a:lnTo>
                <a:lnTo>
                  <a:pt x="131" y="6363"/>
                </a:lnTo>
                <a:lnTo>
                  <a:pt x="87" y="6625"/>
                </a:lnTo>
                <a:lnTo>
                  <a:pt x="0" y="6930"/>
                </a:lnTo>
                <a:lnTo>
                  <a:pt x="0" y="7278"/>
                </a:lnTo>
                <a:lnTo>
                  <a:pt x="0" y="7583"/>
                </a:lnTo>
                <a:lnTo>
                  <a:pt x="87" y="7888"/>
                </a:lnTo>
                <a:lnTo>
                  <a:pt x="131" y="8193"/>
                </a:lnTo>
                <a:lnTo>
                  <a:pt x="262" y="8455"/>
                </a:lnTo>
                <a:lnTo>
                  <a:pt x="392" y="8716"/>
                </a:lnTo>
                <a:lnTo>
                  <a:pt x="523" y="8978"/>
                </a:lnTo>
                <a:lnTo>
                  <a:pt x="698" y="9196"/>
                </a:lnTo>
                <a:lnTo>
                  <a:pt x="915" y="9414"/>
                </a:lnTo>
                <a:lnTo>
                  <a:pt x="1133" y="9631"/>
                </a:lnTo>
                <a:lnTo>
                  <a:pt x="1351" y="9806"/>
                </a:lnTo>
                <a:lnTo>
                  <a:pt x="1613" y="9980"/>
                </a:lnTo>
                <a:lnTo>
                  <a:pt x="1874" y="10067"/>
                </a:lnTo>
                <a:lnTo>
                  <a:pt x="2179" y="10198"/>
                </a:lnTo>
                <a:lnTo>
                  <a:pt x="2441" y="10285"/>
                </a:lnTo>
                <a:lnTo>
                  <a:pt x="2746" y="10329"/>
                </a:lnTo>
                <a:lnTo>
                  <a:pt x="15602" y="10329"/>
                </a:lnTo>
                <a:lnTo>
                  <a:pt x="15950" y="10242"/>
                </a:lnTo>
                <a:lnTo>
                  <a:pt x="16299" y="10154"/>
                </a:lnTo>
                <a:lnTo>
                  <a:pt x="16648" y="10024"/>
                </a:lnTo>
                <a:lnTo>
                  <a:pt x="16953" y="9893"/>
                </a:lnTo>
                <a:lnTo>
                  <a:pt x="17258" y="9675"/>
                </a:lnTo>
                <a:lnTo>
                  <a:pt x="17563" y="9501"/>
                </a:lnTo>
                <a:lnTo>
                  <a:pt x="17824" y="9239"/>
                </a:lnTo>
                <a:lnTo>
                  <a:pt x="18086" y="8978"/>
                </a:lnTo>
                <a:lnTo>
                  <a:pt x="18260" y="8673"/>
                </a:lnTo>
                <a:lnTo>
                  <a:pt x="18478" y="8368"/>
                </a:lnTo>
                <a:lnTo>
                  <a:pt x="18609" y="8063"/>
                </a:lnTo>
                <a:lnTo>
                  <a:pt x="18739" y="7714"/>
                </a:lnTo>
                <a:lnTo>
                  <a:pt x="18827" y="7365"/>
                </a:lnTo>
                <a:lnTo>
                  <a:pt x="18914" y="7017"/>
                </a:lnTo>
                <a:lnTo>
                  <a:pt x="18914" y="6625"/>
                </a:lnTo>
                <a:lnTo>
                  <a:pt x="18914" y="6232"/>
                </a:lnTo>
                <a:lnTo>
                  <a:pt x="18827" y="5884"/>
                </a:lnTo>
                <a:lnTo>
                  <a:pt x="18739" y="5535"/>
                </a:lnTo>
                <a:lnTo>
                  <a:pt x="18609" y="5186"/>
                </a:lnTo>
                <a:lnTo>
                  <a:pt x="18478" y="4838"/>
                </a:lnTo>
                <a:lnTo>
                  <a:pt x="18260" y="4533"/>
                </a:lnTo>
                <a:lnTo>
                  <a:pt x="18086" y="4271"/>
                </a:lnTo>
                <a:lnTo>
                  <a:pt x="17824" y="4010"/>
                </a:lnTo>
                <a:lnTo>
                  <a:pt x="17563" y="3748"/>
                </a:lnTo>
                <a:lnTo>
                  <a:pt x="17258" y="3530"/>
                </a:lnTo>
                <a:lnTo>
                  <a:pt x="16953" y="3356"/>
                </a:lnTo>
                <a:lnTo>
                  <a:pt x="16648" y="3225"/>
                </a:lnTo>
                <a:lnTo>
                  <a:pt x="16299" y="3095"/>
                </a:lnTo>
                <a:lnTo>
                  <a:pt x="15950" y="3007"/>
                </a:lnTo>
                <a:lnTo>
                  <a:pt x="15602" y="2920"/>
                </a:lnTo>
                <a:lnTo>
                  <a:pt x="14861" y="2920"/>
                </a:lnTo>
                <a:lnTo>
                  <a:pt x="14556" y="2964"/>
                </a:lnTo>
                <a:lnTo>
                  <a:pt x="14207" y="3051"/>
                </a:lnTo>
                <a:lnTo>
                  <a:pt x="13902" y="3138"/>
                </a:lnTo>
                <a:lnTo>
                  <a:pt x="13771" y="2790"/>
                </a:lnTo>
                <a:lnTo>
                  <a:pt x="13553" y="2484"/>
                </a:lnTo>
                <a:lnTo>
                  <a:pt x="13379" y="2179"/>
                </a:lnTo>
                <a:lnTo>
                  <a:pt x="13118" y="1874"/>
                </a:lnTo>
                <a:lnTo>
                  <a:pt x="12900" y="1613"/>
                </a:lnTo>
                <a:lnTo>
                  <a:pt x="12638" y="1351"/>
                </a:lnTo>
                <a:lnTo>
                  <a:pt x="12333" y="1090"/>
                </a:lnTo>
                <a:lnTo>
                  <a:pt x="12028" y="872"/>
                </a:lnTo>
                <a:lnTo>
                  <a:pt x="11723" y="698"/>
                </a:lnTo>
                <a:lnTo>
                  <a:pt x="11374" y="523"/>
                </a:lnTo>
                <a:lnTo>
                  <a:pt x="11069" y="349"/>
                </a:lnTo>
                <a:lnTo>
                  <a:pt x="10677" y="262"/>
                </a:lnTo>
                <a:lnTo>
                  <a:pt x="10329" y="131"/>
                </a:lnTo>
                <a:lnTo>
                  <a:pt x="9936" y="88"/>
                </a:lnTo>
                <a:lnTo>
                  <a:pt x="9544" y="44"/>
                </a:lnTo>
                <a:lnTo>
                  <a:pt x="915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680" name="Google Shape;5680;p71"/>
          <p:cNvGrpSpPr/>
          <p:nvPr/>
        </p:nvGrpSpPr>
        <p:grpSpPr>
          <a:xfrm>
            <a:off x="1371712" y="1439821"/>
            <a:ext cx="1263554" cy="2823315"/>
            <a:chOff x="238125" y="2291500"/>
            <a:chExt cx="1017600" cy="2273750"/>
          </a:xfrm>
        </p:grpSpPr>
        <p:sp>
          <p:nvSpPr>
            <p:cNvPr id="5681" name="Google Shape;5681;p71"/>
            <p:cNvSpPr/>
            <p:nvPr/>
          </p:nvSpPr>
          <p:spPr>
            <a:xfrm>
              <a:off x="354675" y="3169600"/>
              <a:ext cx="784475" cy="1395650"/>
            </a:xfrm>
            <a:custGeom>
              <a:avLst/>
              <a:gdLst/>
              <a:ahLst/>
              <a:cxnLst/>
              <a:rect l="l" t="t" r="r" b="b"/>
              <a:pathLst>
                <a:path w="31379" h="55826" extrusionOk="0">
                  <a:moveTo>
                    <a:pt x="1" y="1"/>
                  </a:moveTo>
                  <a:lnTo>
                    <a:pt x="1" y="55826"/>
                  </a:lnTo>
                  <a:lnTo>
                    <a:pt x="31378" y="55826"/>
                  </a:lnTo>
                  <a:lnTo>
                    <a:pt x="31378"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2" name="Google Shape;5682;p71"/>
            <p:cNvSpPr/>
            <p:nvPr/>
          </p:nvSpPr>
          <p:spPr>
            <a:xfrm>
              <a:off x="354675" y="3169600"/>
              <a:ext cx="784475" cy="1395650"/>
            </a:xfrm>
            <a:custGeom>
              <a:avLst/>
              <a:gdLst/>
              <a:ahLst/>
              <a:cxnLst/>
              <a:rect l="l" t="t" r="r" b="b"/>
              <a:pathLst>
                <a:path w="31379" h="55826" fill="none" extrusionOk="0">
                  <a:moveTo>
                    <a:pt x="31378" y="1"/>
                  </a:moveTo>
                  <a:lnTo>
                    <a:pt x="1" y="1"/>
                  </a:lnTo>
                  <a:lnTo>
                    <a:pt x="1" y="55826"/>
                  </a:lnTo>
                  <a:lnTo>
                    <a:pt x="31378" y="55826"/>
                  </a:lnTo>
                  <a:lnTo>
                    <a:pt x="3137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3" name="Google Shape;5683;p71"/>
            <p:cNvSpPr/>
            <p:nvPr/>
          </p:nvSpPr>
          <p:spPr>
            <a:xfrm>
              <a:off x="238125" y="2498500"/>
              <a:ext cx="1017600" cy="671125"/>
            </a:xfrm>
            <a:custGeom>
              <a:avLst/>
              <a:gdLst/>
              <a:ahLst/>
              <a:cxnLst/>
              <a:rect l="l" t="t" r="r" b="b"/>
              <a:pathLst>
                <a:path w="40704" h="26845" extrusionOk="0">
                  <a:moveTo>
                    <a:pt x="20352" y="0"/>
                  </a:moveTo>
                  <a:lnTo>
                    <a:pt x="0" y="26845"/>
                  </a:lnTo>
                  <a:lnTo>
                    <a:pt x="40703" y="26845"/>
                  </a:lnTo>
                  <a:lnTo>
                    <a:pt x="20352"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4" name="Google Shape;5684;p71"/>
            <p:cNvSpPr/>
            <p:nvPr/>
          </p:nvSpPr>
          <p:spPr>
            <a:xfrm>
              <a:off x="238125" y="2498500"/>
              <a:ext cx="1017600" cy="671125"/>
            </a:xfrm>
            <a:custGeom>
              <a:avLst/>
              <a:gdLst/>
              <a:ahLst/>
              <a:cxnLst/>
              <a:rect l="l" t="t" r="r" b="b"/>
              <a:pathLst>
                <a:path w="40704" h="26845" fill="none" extrusionOk="0">
                  <a:moveTo>
                    <a:pt x="20352" y="0"/>
                  </a:moveTo>
                  <a:lnTo>
                    <a:pt x="0" y="26845"/>
                  </a:lnTo>
                  <a:lnTo>
                    <a:pt x="20352" y="26845"/>
                  </a:lnTo>
                  <a:lnTo>
                    <a:pt x="40703" y="26845"/>
                  </a:lnTo>
                  <a:lnTo>
                    <a:pt x="20352"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5" name="Google Shape;5685;p71"/>
            <p:cNvSpPr/>
            <p:nvPr/>
          </p:nvSpPr>
          <p:spPr>
            <a:xfrm>
              <a:off x="649950" y="2789375"/>
              <a:ext cx="190675" cy="233175"/>
            </a:xfrm>
            <a:custGeom>
              <a:avLst/>
              <a:gdLst/>
              <a:ahLst/>
              <a:cxnLst/>
              <a:rect l="l" t="t" r="r" b="b"/>
              <a:pathLst>
                <a:path w="7627" h="9327" extrusionOk="0">
                  <a:moveTo>
                    <a:pt x="3443" y="1"/>
                  </a:moveTo>
                  <a:lnTo>
                    <a:pt x="3051" y="44"/>
                  </a:lnTo>
                  <a:lnTo>
                    <a:pt x="2702" y="175"/>
                  </a:lnTo>
                  <a:lnTo>
                    <a:pt x="2310" y="306"/>
                  </a:lnTo>
                  <a:lnTo>
                    <a:pt x="2005" y="437"/>
                  </a:lnTo>
                  <a:lnTo>
                    <a:pt x="1700" y="654"/>
                  </a:lnTo>
                  <a:lnTo>
                    <a:pt x="1395" y="872"/>
                  </a:lnTo>
                  <a:lnTo>
                    <a:pt x="1133" y="1090"/>
                  </a:lnTo>
                  <a:lnTo>
                    <a:pt x="872" y="1352"/>
                  </a:lnTo>
                  <a:lnTo>
                    <a:pt x="654" y="1657"/>
                  </a:lnTo>
                  <a:lnTo>
                    <a:pt x="479" y="1962"/>
                  </a:lnTo>
                  <a:lnTo>
                    <a:pt x="305" y="2311"/>
                  </a:lnTo>
                  <a:lnTo>
                    <a:pt x="174" y="2659"/>
                  </a:lnTo>
                  <a:lnTo>
                    <a:pt x="87" y="3008"/>
                  </a:lnTo>
                  <a:lnTo>
                    <a:pt x="44" y="3400"/>
                  </a:lnTo>
                  <a:lnTo>
                    <a:pt x="0" y="3792"/>
                  </a:lnTo>
                  <a:lnTo>
                    <a:pt x="0" y="9327"/>
                  </a:lnTo>
                  <a:lnTo>
                    <a:pt x="7626" y="9327"/>
                  </a:lnTo>
                  <a:lnTo>
                    <a:pt x="7626" y="3792"/>
                  </a:lnTo>
                  <a:lnTo>
                    <a:pt x="7583" y="3400"/>
                  </a:lnTo>
                  <a:lnTo>
                    <a:pt x="7539" y="3008"/>
                  </a:lnTo>
                  <a:lnTo>
                    <a:pt x="7452" y="2659"/>
                  </a:lnTo>
                  <a:lnTo>
                    <a:pt x="7321" y="2311"/>
                  </a:lnTo>
                  <a:lnTo>
                    <a:pt x="7147" y="1962"/>
                  </a:lnTo>
                  <a:lnTo>
                    <a:pt x="6973" y="1657"/>
                  </a:lnTo>
                  <a:lnTo>
                    <a:pt x="6755" y="1352"/>
                  </a:lnTo>
                  <a:lnTo>
                    <a:pt x="6493" y="1090"/>
                  </a:lnTo>
                  <a:lnTo>
                    <a:pt x="6232" y="872"/>
                  </a:lnTo>
                  <a:lnTo>
                    <a:pt x="5927" y="654"/>
                  </a:lnTo>
                  <a:lnTo>
                    <a:pt x="5622" y="437"/>
                  </a:lnTo>
                  <a:lnTo>
                    <a:pt x="5273" y="306"/>
                  </a:lnTo>
                  <a:lnTo>
                    <a:pt x="4924" y="175"/>
                  </a:lnTo>
                  <a:lnTo>
                    <a:pt x="4576" y="44"/>
                  </a:lnTo>
                  <a:lnTo>
                    <a:pt x="4184" y="1"/>
                  </a:lnTo>
                  <a:close/>
                </a:path>
              </a:pathLst>
            </a:custGeom>
            <a:solidFill>
              <a:srgbClr val="2247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6" name="Google Shape;5686;p71"/>
            <p:cNvSpPr/>
            <p:nvPr/>
          </p:nvSpPr>
          <p:spPr>
            <a:xfrm>
              <a:off x="620525" y="3022525"/>
              <a:ext cx="252775" cy="53425"/>
            </a:xfrm>
            <a:custGeom>
              <a:avLst/>
              <a:gdLst/>
              <a:ahLst/>
              <a:cxnLst/>
              <a:rect l="l" t="t" r="r" b="b"/>
              <a:pathLst>
                <a:path w="10111" h="2137" extrusionOk="0">
                  <a:moveTo>
                    <a:pt x="0" y="1"/>
                  </a:moveTo>
                  <a:lnTo>
                    <a:pt x="0" y="2136"/>
                  </a:lnTo>
                  <a:lnTo>
                    <a:pt x="10111" y="2136"/>
                  </a:lnTo>
                  <a:lnTo>
                    <a:pt x="10111"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7" name="Google Shape;5687;p71"/>
            <p:cNvSpPr/>
            <p:nvPr/>
          </p:nvSpPr>
          <p:spPr>
            <a:xfrm>
              <a:off x="645575" y="2785025"/>
              <a:ext cx="198325" cy="237525"/>
            </a:xfrm>
            <a:custGeom>
              <a:avLst/>
              <a:gdLst/>
              <a:ahLst/>
              <a:cxnLst/>
              <a:rect l="l" t="t" r="r" b="b"/>
              <a:pathLst>
                <a:path w="7933" h="9501" extrusionOk="0">
                  <a:moveTo>
                    <a:pt x="3574" y="0"/>
                  </a:moveTo>
                  <a:lnTo>
                    <a:pt x="3182" y="88"/>
                  </a:lnTo>
                  <a:lnTo>
                    <a:pt x="2790" y="175"/>
                  </a:lnTo>
                  <a:lnTo>
                    <a:pt x="2441" y="306"/>
                  </a:lnTo>
                  <a:lnTo>
                    <a:pt x="2092" y="480"/>
                  </a:lnTo>
                  <a:lnTo>
                    <a:pt x="1787" y="654"/>
                  </a:lnTo>
                  <a:lnTo>
                    <a:pt x="1482" y="916"/>
                  </a:lnTo>
                  <a:lnTo>
                    <a:pt x="1177" y="1177"/>
                  </a:lnTo>
                  <a:lnTo>
                    <a:pt x="916" y="1439"/>
                  </a:lnTo>
                  <a:lnTo>
                    <a:pt x="698" y="1744"/>
                  </a:lnTo>
                  <a:lnTo>
                    <a:pt x="480" y="2049"/>
                  </a:lnTo>
                  <a:lnTo>
                    <a:pt x="349" y="2397"/>
                  </a:lnTo>
                  <a:lnTo>
                    <a:pt x="175" y="2790"/>
                  </a:lnTo>
                  <a:lnTo>
                    <a:pt x="88" y="3182"/>
                  </a:lnTo>
                  <a:lnTo>
                    <a:pt x="44" y="3574"/>
                  </a:lnTo>
                  <a:lnTo>
                    <a:pt x="1" y="3966"/>
                  </a:lnTo>
                  <a:lnTo>
                    <a:pt x="1" y="9501"/>
                  </a:lnTo>
                  <a:lnTo>
                    <a:pt x="349" y="9501"/>
                  </a:lnTo>
                  <a:lnTo>
                    <a:pt x="349" y="3966"/>
                  </a:lnTo>
                  <a:lnTo>
                    <a:pt x="393" y="3574"/>
                  </a:lnTo>
                  <a:lnTo>
                    <a:pt x="436" y="3225"/>
                  </a:lnTo>
                  <a:lnTo>
                    <a:pt x="524" y="2877"/>
                  </a:lnTo>
                  <a:lnTo>
                    <a:pt x="654" y="2528"/>
                  </a:lnTo>
                  <a:lnTo>
                    <a:pt x="785" y="2223"/>
                  </a:lnTo>
                  <a:lnTo>
                    <a:pt x="959" y="1918"/>
                  </a:lnTo>
                  <a:lnTo>
                    <a:pt x="1177" y="1656"/>
                  </a:lnTo>
                  <a:lnTo>
                    <a:pt x="1395" y="1395"/>
                  </a:lnTo>
                  <a:lnTo>
                    <a:pt x="1657" y="1177"/>
                  </a:lnTo>
                  <a:lnTo>
                    <a:pt x="1962" y="959"/>
                  </a:lnTo>
                  <a:lnTo>
                    <a:pt x="2267" y="785"/>
                  </a:lnTo>
                  <a:lnTo>
                    <a:pt x="2572" y="611"/>
                  </a:lnTo>
                  <a:lnTo>
                    <a:pt x="2921" y="480"/>
                  </a:lnTo>
                  <a:lnTo>
                    <a:pt x="3269" y="393"/>
                  </a:lnTo>
                  <a:lnTo>
                    <a:pt x="3618" y="349"/>
                  </a:lnTo>
                  <a:lnTo>
                    <a:pt x="4359" y="349"/>
                  </a:lnTo>
                  <a:lnTo>
                    <a:pt x="4707" y="393"/>
                  </a:lnTo>
                  <a:lnTo>
                    <a:pt x="5056" y="480"/>
                  </a:lnTo>
                  <a:lnTo>
                    <a:pt x="5405" y="611"/>
                  </a:lnTo>
                  <a:lnTo>
                    <a:pt x="5710" y="785"/>
                  </a:lnTo>
                  <a:lnTo>
                    <a:pt x="6015" y="959"/>
                  </a:lnTo>
                  <a:lnTo>
                    <a:pt x="6276" y="1177"/>
                  </a:lnTo>
                  <a:lnTo>
                    <a:pt x="6538" y="1395"/>
                  </a:lnTo>
                  <a:lnTo>
                    <a:pt x="6799" y="1656"/>
                  </a:lnTo>
                  <a:lnTo>
                    <a:pt x="7017" y="1918"/>
                  </a:lnTo>
                  <a:lnTo>
                    <a:pt x="7191" y="2223"/>
                  </a:lnTo>
                  <a:lnTo>
                    <a:pt x="7322" y="2528"/>
                  </a:lnTo>
                  <a:lnTo>
                    <a:pt x="7453" y="2877"/>
                  </a:lnTo>
                  <a:lnTo>
                    <a:pt x="7540" y="3225"/>
                  </a:lnTo>
                  <a:lnTo>
                    <a:pt x="7584" y="3574"/>
                  </a:lnTo>
                  <a:lnTo>
                    <a:pt x="7627" y="3966"/>
                  </a:lnTo>
                  <a:lnTo>
                    <a:pt x="7627" y="9501"/>
                  </a:lnTo>
                  <a:lnTo>
                    <a:pt x="7932" y="9501"/>
                  </a:lnTo>
                  <a:lnTo>
                    <a:pt x="7932" y="3966"/>
                  </a:lnTo>
                  <a:lnTo>
                    <a:pt x="7932" y="3574"/>
                  </a:lnTo>
                  <a:lnTo>
                    <a:pt x="7889" y="3182"/>
                  </a:lnTo>
                  <a:lnTo>
                    <a:pt x="7758" y="2790"/>
                  </a:lnTo>
                  <a:lnTo>
                    <a:pt x="7627" y="2397"/>
                  </a:lnTo>
                  <a:lnTo>
                    <a:pt x="7453" y="2049"/>
                  </a:lnTo>
                  <a:lnTo>
                    <a:pt x="7278" y="1744"/>
                  </a:lnTo>
                  <a:lnTo>
                    <a:pt x="7061" y="1439"/>
                  </a:lnTo>
                  <a:lnTo>
                    <a:pt x="6799" y="1177"/>
                  </a:lnTo>
                  <a:lnTo>
                    <a:pt x="6494" y="916"/>
                  </a:lnTo>
                  <a:lnTo>
                    <a:pt x="6189" y="654"/>
                  </a:lnTo>
                  <a:lnTo>
                    <a:pt x="5884" y="480"/>
                  </a:lnTo>
                  <a:lnTo>
                    <a:pt x="5535" y="306"/>
                  </a:lnTo>
                  <a:lnTo>
                    <a:pt x="5187" y="175"/>
                  </a:lnTo>
                  <a:lnTo>
                    <a:pt x="4794" y="88"/>
                  </a:lnTo>
                  <a:lnTo>
                    <a:pt x="4402"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8" name="Google Shape;5688;p71"/>
            <p:cNvSpPr/>
            <p:nvPr/>
          </p:nvSpPr>
          <p:spPr>
            <a:xfrm>
              <a:off x="741450" y="2789375"/>
              <a:ext cx="7650" cy="233175"/>
            </a:xfrm>
            <a:custGeom>
              <a:avLst/>
              <a:gdLst/>
              <a:ahLst/>
              <a:cxnLst/>
              <a:rect l="l" t="t" r="r" b="b"/>
              <a:pathLst>
                <a:path w="306" h="9327" extrusionOk="0">
                  <a:moveTo>
                    <a:pt x="1" y="1"/>
                  </a:moveTo>
                  <a:lnTo>
                    <a:pt x="1" y="9327"/>
                  </a:lnTo>
                  <a:lnTo>
                    <a:pt x="306" y="9327"/>
                  </a:lnTo>
                  <a:lnTo>
                    <a:pt x="306"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9" name="Google Shape;5689;p71"/>
            <p:cNvSpPr/>
            <p:nvPr/>
          </p:nvSpPr>
          <p:spPr>
            <a:xfrm>
              <a:off x="741450" y="2789375"/>
              <a:ext cx="7650" cy="233175"/>
            </a:xfrm>
            <a:custGeom>
              <a:avLst/>
              <a:gdLst/>
              <a:ahLst/>
              <a:cxnLst/>
              <a:rect l="l" t="t" r="r" b="b"/>
              <a:pathLst>
                <a:path w="306" h="9327" fill="none" extrusionOk="0">
                  <a:moveTo>
                    <a:pt x="1" y="1"/>
                  </a:moveTo>
                  <a:lnTo>
                    <a:pt x="1" y="9327"/>
                  </a:lnTo>
                  <a:lnTo>
                    <a:pt x="306" y="9327"/>
                  </a:lnTo>
                  <a:lnTo>
                    <a:pt x="3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0" name="Google Shape;5690;p71"/>
            <p:cNvSpPr/>
            <p:nvPr/>
          </p:nvSpPr>
          <p:spPr>
            <a:xfrm>
              <a:off x="649950" y="2876550"/>
              <a:ext cx="190675" cy="7650"/>
            </a:xfrm>
            <a:custGeom>
              <a:avLst/>
              <a:gdLst/>
              <a:ahLst/>
              <a:cxnLst/>
              <a:rect l="l" t="t" r="r" b="b"/>
              <a:pathLst>
                <a:path w="7627" h="306" extrusionOk="0">
                  <a:moveTo>
                    <a:pt x="0" y="0"/>
                  </a:moveTo>
                  <a:lnTo>
                    <a:pt x="0" y="305"/>
                  </a:lnTo>
                  <a:lnTo>
                    <a:pt x="7626" y="305"/>
                  </a:lnTo>
                  <a:lnTo>
                    <a:pt x="7626"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1" name="Google Shape;5691;p71"/>
            <p:cNvSpPr/>
            <p:nvPr/>
          </p:nvSpPr>
          <p:spPr>
            <a:xfrm>
              <a:off x="649950" y="2876550"/>
              <a:ext cx="190675" cy="7650"/>
            </a:xfrm>
            <a:custGeom>
              <a:avLst/>
              <a:gdLst/>
              <a:ahLst/>
              <a:cxnLst/>
              <a:rect l="l" t="t" r="r" b="b"/>
              <a:pathLst>
                <a:path w="7627" h="306" fill="none" extrusionOk="0">
                  <a:moveTo>
                    <a:pt x="0" y="305"/>
                  </a:moveTo>
                  <a:lnTo>
                    <a:pt x="7626" y="305"/>
                  </a:lnTo>
                  <a:lnTo>
                    <a:pt x="7626" y="0"/>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2" name="Google Shape;5692;p71"/>
            <p:cNvSpPr/>
            <p:nvPr/>
          </p:nvSpPr>
          <p:spPr>
            <a:xfrm>
              <a:off x="649950" y="2958250"/>
              <a:ext cx="190675" cy="8750"/>
            </a:xfrm>
            <a:custGeom>
              <a:avLst/>
              <a:gdLst/>
              <a:ahLst/>
              <a:cxnLst/>
              <a:rect l="l" t="t" r="r" b="b"/>
              <a:pathLst>
                <a:path w="7627" h="350" extrusionOk="0">
                  <a:moveTo>
                    <a:pt x="0" y="1"/>
                  </a:moveTo>
                  <a:lnTo>
                    <a:pt x="0" y="349"/>
                  </a:lnTo>
                  <a:lnTo>
                    <a:pt x="7626" y="349"/>
                  </a:lnTo>
                  <a:lnTo>
                    <a:pt x="7626"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3" name="Google Shape;5693;p71"/>
            <p:cNvSpPr/>
            <p:nvPr/>
          </p:nvSpPr>
          <p:spPr>
            <a:xfrm>
              <a:off x="649950" y="2958250"/>
              <a:ext cx="190675" cy="8750"/>
            </a:xfrm>
            <a:custGeom>
              <a:avLst/>
              <a:gdLst/>
              <a:ahLst/>
              <a:cxnLst/>
              <a:rect l="l" t="t" r="r" b="b"/>
              <a:pathLst>
                <a:path w="7627" h="350" fill="none" extrusionOk="0">
                  <a:moveTo>
                    <a:pt x="0" y="349"/>
                  </a:moveTo>
                  <a:lnTo>
                    <a:pt x="7626" y="349"/>
                  </a:lnTo>
                  <a:lnTo>
                    <a:pt x="7626"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4" name="Google Shape;5694;p71"/>
            <p:cNvSpPr/>
            <p:nvPr/>
          </p:nvSpPr>
          <p:spPr>
            <a:xfrm>
              <a:off x="461450" y="3363550"/>
              <a:ext cx="189600" cy="234250"/>
            </a:xfrm>
            <a:custGeom>
              <a:avLst/>
              <a:gdLst/>
              <a:ahLst/>
              <a:cxnLst/>
              <a:rect l="l" t="t" r="r" b="b"/>
              <a:pathLst>
                <a:path w="7584" h="9370" extrusionOk="0">
                  <a:moveTo>
                    <a:pt x="3792" y="0"/>
                  </a:moveTo>
                  <a:lnTo>
                    <a:pt x="3400" y="44"/>
                  </a:lnTo>
                  <a:lnTo>
                    <a:pt x="3008" y="87"/>
                  </a:lnTo>
                  <a:lnTo>
                    <a:pt x="2659" y="174"/>
                  </a:lnTo>
                  <a:lnTo>
                    <a:pt x="2310" y="305"/>
                  </a:lnTo>
                  <a:lnTo>
                    <a:pt x="1962" y="479"/>
                  </a:lnTo>
                  <a:lnTo>
                    <a:pt x="1657" y="654"/>
                  </a:lnTo>
                  <a:lnTo>
                    <a:pt x="1352" y="872"/>
                  </a:lnTo>
                  <a:lnTo>
                    <a:pt x="1090" y="1133"/>
                  </a:lnTo>
                  <a:lnTo>
                    <a:pt x="872" y="1395"/>
                  </a:lnTo>
                  <a:lnTo>
                    <a:pt x="654" y="1700"/>
                  </a:lnTo>
                  <a:lnTo>
                    <a:pt x="437" y="2005"/>
                  </a:lnTo>
                  <a:lnTo>
                    <a:pt x="306" y="2310"/>
                  </a:lnTo>
                  <a:lnTo>
                    <a:pt x="175" y="2658"/>
                  </a:lnTo>
                  <a:lnTo>
                    <a:pt x="44" y="3051"/>
                  </a:lnTo>
                  <a:lnTo>
                    <a:pt x="1" y="3443"/>
                  </a:lnTo>
                  <a:lnTo>
                    <a:pt x="1" y="3791"/>
                  </a:lnTo>
                  <a:lnTo>
                    <a:pt x="1" y="9370"/>
                  </a:lnTo>
                  <a:lnTo>
                    <a:pt x="7584" y="9370"/>
                  </a:lnTo>
                  <a:lnTo>
                    <a:pt x="7584" y="3791"/>
                  </a:lnTo>
                  <a:lnTo>
                    <a:pt x="7584" y="3443"/>
                  </a:lnTo>
                  <a:lnTo>
                    <a:pt x="7496" y="3051"/>
                  </a:lnTo>
                  <a:lnTo>
                    <a:pt x="7409" y="2658"/>
                  </a:lnTo>
                  <a:lnTo>
                    <a:pt x="7279" y="2310"/>
                  </a:lnTo>
                  <a:lnTo>
                    <a:pt x="7148" y="2005"/>
                  </a:lnTo>
                  <a:lnTo>
                    <a:pt x="6930" y="1700"/>
                  </a:lnTo>
                  <a:lnTo>
                    <a:pt x="6712" y="1395"/>
                  </a:lnTo>
                  <a:lnTo>
                    <a:pt x="6451" y="1133"/>
                  </a:lnTo>
                  <a:lnTo>
                    <a:pt x="6189" y="872"/>
                  </a:lnTo>
                  <a:lnTo>
                    <a:pt x="5928" y="654"/>
                  </a:lnTo>
                  <a:lnTo>
                    <a:pt x="5579" y="479"/>
                  </a:lnTo>
                  <a:lnTo>
                    <a:pt x="5274" y="305"/>
                  </a:lnTo>
                  <a:lnTo>
                    <a:pt x="4925" y="174"/>
                  </a:lnTo>
                  <a:lnTo>
                    <a:pt x="4533" y="87"/>
                  </a:lnTo>
                  <a:lnTo>
                    <a:pt x="4184" y="44"/>
                  </a:lnTo>
                  <a:lnTo>
                    <a:pt x="3792" y="0"/>
                  </a:lnTo>
                  <a:close/>
                </a:path>
              </a:pathLst>
            </a:custGeom>
            <a:solidFill>
              <a:srgbClr val="2247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5" name="Google Shape;5695;p71"/>
            <p:cNvSpPr/>
            <p:nvPr/>
          </p:nvSpPr>
          <p:spPr>
            <a:xfrm>
              <a:off x="432050" y="3597775"/>
              <a:ext cx="251675" cy="52325"/>
            </a:xfrm>
            <a:custGeom>
              <a:avLst/>
              <a:gdLst/>
              <a:ahLst/>
              <a:cxnLst/>
              <a:rect l="l" t="t" r="r" b="b"/>
              <a:pathLst>
                <a:path w="10067" h="2093" extrusionOk="0">
                  <a:moveTo>
                    <a:pt x="0" y="1"/>
                  </a:moveTo>
                  <a:lnTo>
                    <a:pt x="0" y="2092"/>
                  </a:lnTo>
                  <a:lnTo>
                    <a:pt x="10067" y="2092"/>
                  </a:lnTo>
                  <a:lnTo>
                    <a:pt x="10067" y="1"/>
                  </a:lnTo>
                  <a:close/>
                </a:path>
              </a:pathLst>
            </a:custGeom>
            <a:solidFill>
              <a:srgbClr val="CEAD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6" name="Google Shape;5696;p71"/>
            <p:cNvSpPr/>
            <p:nvPr/>
          </p:nvSpPr>
          <p:spPr>
            <a:xfrm>
              <a:off x="457100" y="3359175"/>
              <a:ext cx="198300" cy="238625"/>
            </a:xfrm>
            <a:custGeom>
              <a:avLst/>
              <a:gdLst/>
              <a:ahLst/>
              <a:cxnLst/>
              <a:rect l="l" t="t" r="r" b="b"/>
              <a:pathLst>
                <a:path w="7932" h="9545" extrusionOk="0">
                  <a:moveTo>
                    <a:pt x="3966" y="1"/>
                  </a:moveTo>
                  <a:lnTo>
                    <a:pt x="3574" y="44"/>
                  </a:lnTo>
                  <a:lnTo>
                    <a:pt x="3138" y="88"/>
                  </a:lnTo>
                  <a:lnTo>
                    <a:pt x="2790" y="175"/>
                  </a:lnTo>
                  <a:lnTo>
                    <a:pt x="2397" y="349"/>
                  </a:lnTo>
                  <a:lnTo>
                    <a:pt x="2049" y="480"/>
                  </a:lnTo>
                  <a:lnTo>
                    <a:pt x="1744" y="698"/>
                  </a:lnTo>
                  <a:lnTo>
                    <a:pt x="1439" y="916"/>
                  </a:lnTo>
                  <a:lnTo>
                    <a:pt x="1134" y="1177"/>
                  </a:lnTo>
                  <a:lnTo>
                    <a:pt x="916" y="1482"/>
                  </a:lnTo>
                  <a:lnTo>
                    <a:pt x="654" y="1788"/>
                  </a:lnTo>
                  <a:lnTo>
                    <a:pt x="480" y="2093"/>
                  </a:lnTo>
                  <a:lnTo>
                    <a:pt x="306" y="2441"/>
                  </a:lnTo>
                  <a:lnTo>
                    <a:pt x="175" y="2790"/>
                  </a:lnTo>
                  <a:lnTo>
                    <a:pt x="88" y="3182"/>
                  </a:lnTo>
                  <a:lnTo>
                    <a:pt x="0" y="3574"/>
                  </a:lnTo>
                  <a:lnTo>
                    <a:pt x="0" y="3966"/>
                  </a:lnTo>
                  <a:lnTo>
                    <a:pt x="0" y="9545"/>
                  </a:lnTo>
                  <a:lnTo>
                    <a:pt x="306" y="9545"/>
                  </a:lnTo>
                  <a:lnTo>
                    <a:pt x="306" y="3966"/>
                  </a:lnTo>
                  <a:lnTo>
                    <a:pt x="349" y="3618"/>
                  </a:lnTo>
                  <a:lnTo>
                    <a:pt x="393" y="3269"/>
                  </a:lnTo>
                  <a:lnTo>
                    <a:pt x="480" y="2921"/>
                  </a:lnTo>
                  <a:lnTo>
                    <a:pt x="611" y="2572"/>
                  </a:lnTo>
                  <a:lnTo>
                    <a:pt x="785" y="2267"/>
                  </a:lnTo>
                  <a:lnTo>
                    <a:pt x="959" y="1962"/>
                  </a:lnTo>
                  <a:lnTo>
                    <a:pt x="1177" y="1657"/>
                  </a:lnTo>
                  <a:lnTo>
                    <a:pt x="1395" y="1395"/>
                  </a:lnTo>
                  <a:lnTo>
                    <a:pt x="1656" y="1177"/>
                  </a:lnTo>
                  <a:lnTo>
                    <a:pt x="1918" y="960"/>
                  </a:lnTo>
                  <a:lnTo>
                    <a:pt x="2223" y="785"/>
                  </a:lnTo>
                  <a:lnTo>
                    <a:pt x="2528" y="654"/>
                  </a:lnTo>
                  <a:lnTo>
                    <a:pt x="2877" y="524"/>
                  </a:lnTo>
                  <a:lnTo>
                    <a:pt x="3225" y="437"/>
                  </a:lnTo>
                  <a:lnTo>
                    <a:pt x="3574" y="393"/>
                  </a:lnTo>
                  <a:lnTo>
                    <a:pt x="3966" y="349"/>
                  </a:lnTo>
                  <a:lnTo>
                    <a:pt x="4315" y="393"/>
                  </a:lnTo>
                  <a:lnTo>
                    <a:pt x="4707" y="437"/>
                  </a:lnTo>
                  <a:lnTo>
                    <a:pt x="5056" y="524"/>
                  </a:lnTo>
                  <a:lnTo>
                    <a:pt x="5361" y="654"/>
                  </a:lnTo>
                  <a:lnTo>
                    <a:pt x="5709" y="785"/>
                  </a:lnTo>
                  <a:lnTo>
                    <a:pt x="5971" y="960"/>
                  </a:lnTo>
                  <a:lnTo>
                    <a:pt x="6276" y="1177"/>
                  </a:lnTo>
                  <a:lnTo>
                    <a:pt x="6537" y="1395"/>
                  </a:lnTo>
                  <a:lnTo>
                    <a:pt x="6755" y="1657"/>
                  </a:lnTo>
                  <a:lnTo>
                    <a:pt x="6973" y="1962"/>
                  </a:lnTo>
                  <a:lnTo>
                    <a:pt x="7147" y="2267"/>
                  </a:lnTo>
                  <a:lnTo>
                    <a:pt x="7322" y="2572"/>
                  </a:lnTo>
                  <a:lnTo>
                    <a:pt x="7409" y="2921"/>
                  </a:lnTo>
                  <a:lnTo>
                    <a:pt x="7496" y="3269"/>
                  </a:lnTo>
                  <a:lnTo>
                    <a:pt x="7583" y="3618"/>
                  </a:lnTo>
                  <a:lnTo>
                    <a:pt x="7583" y="3966"/>
                  </a:lnTo>
                  <a:lnTo>
                    <a:pt x="7583" y="9545"/>
                  </a:lnTo>
                  <a:lnTo>
                    <a:pt x="7932" y="9545"/>
                  </a:lnTo>
                  <a:lnTo>
                    <a:pt x="7932" y="3966"/>
                  </a:lnTo>
                  <a:lnTo>
                    <a:pt x="7888" y="3574"/>
                  </a:lnTo>
                  <a:lnTo>
                    <a:pt x="7845" y="3182"/>
                  </a:lnTo>
                  <a:lnTo>
                    <a:pt x="7758" y="2790"/>
                  </a:lnTo>
                  <a:lnTo>
                    <a:pt x="7627" y="2441"/>
                  </a:lnTo>
                  <a:lnTo>
                    <a:pt x="7453" y="2093"/>
                  </a:lnTo>
                  <a:lnTo>
                    <a:pt x="7235" y="1788"/>
                  </a:lnTo>
                  <a:lnTo>
                    <a:pt x="7017" y="1482"/>
                  </a:lnTo>
                  <a:lnTo>
                    <a:pt x="6755" y="1177"/>
                  </a:lnTo>
                  <a:lnTo>
                    <a:pt x="6494" y="916"/>
                  </a:lnTo>
                  <a:lnTo>
                    <a:pt x="6189" y="698"/>
                  </a:lnTo>
                  <a:lnTo>
                    <a:pt x="5840" y="480"/>
                  </a:lnTo>
                  <a:lnTo>
                    <a:pt x="5491" y="349"/>
                  </a:lnTo>
                  <a:lnTo>
                    <a:pt x="5143" y="175"/>
                  </a:lnTo>
                  <a:lnTo>
                    <a:pt x="4751" y="88"/>
                  </a:lnTo>
                  <a:lnTo>
                    <a:pt x="4358" y="44"/>
                  </a:lnTo>
                  <a:lnTo>
                    <a:pt x="3966"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7" name="Google Shape;5697;p71"/>
            <p:cNvSpPr/>
            <p:nvPr/>
          </p:nvSpPr>
          <p:spPr>
            <a:xfrm>
              <a:off x="551875" y="3363550"/>
              <a:ext cx="8750" cy="234250"/>
            </a:xfrm>
            <a:custGeom>
              <a:avLst/>
              <a:gdLst/>
              <a:ahLst/>
              <a:cxnLst/>
              <a:rect l="l" t="t" r="r" b="b"/>
              <a:pathLst>
                <a:path w="350" h="9370" extrusionOk="0">
                  <a:moveTo>
                    <a:pt x="1" y="0"/>
                  </a:moveTo>
                  <a:lnTo>
                    <a:pt x="1" y="9370"/>
                  </a:lnTo>
                  <a:lnTo>
                    <a:pt x="349" y="9370"/>
                  </a:lnTo>
                  <a:lnTo>
                    <a:pt x="349"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8" name="Google Shape;5698;p71"/>
            <p:cNvSpPr/>
            <p:nvPr/>
          </p:nvSpPr>
          <p:spPr>
            <a:xfrm>
              <a:off x="551875" y="3363550"/>
              <a:ext cx="8750" cy="234250"/>
            </a:xfrm>
            <a:custGeom>
              <a:avLst/>
              <a:gdLst/>
              <a:ahLst/>
              <a:cxnLst/>
              <a:rect l="l" t="t" r="r" b="b"/>
              <a:pathLst>
                <a:path w="350" h="9370" fill="none" extrusionOk="0">
                  <a:moveTo>
                    <a:pt x="1" y="0"/>
                  </a:moveTo>
                  <a:lnTo>
                    <a:pt x="1" y="9370"/>
                  </a:lnTo>
                  <a:lnTo>
                    <a:pt x="349" y="9370"/>
                  </a:lnTo>
                  <a:lnTo>
                    <a:pt x="349"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9" name="Google Shape;5699;p71"/>
            <p:cNvSpPr/>
            <p:nvPr/>
          </p:nvSpPr>
          <p:spPr>
            <a:xfrm>
              <a:off x="461450" y="3450700"/>
              <a:ext cx="189600" cy="8750"/>
            </a:xfrm>
            <a:custGeom>
              <a:avLst/>
              <a:gdLst/>
              <a:ahLst/>
              <a:cxnLst/>
              <a:rect l="l" t="t" r="r" b="b"/>
              <a:pathLst>
                <a:path w="7584" h="350" extrusionOk="0">
                  <a:moveTo>
                    <a:pt x="1" y="0"/>
                  </a:moveTo>
                  <a:lnTo>
                    <a:pt x="1" y="349"/>
                  </a:lnTo>
                  <a:lnTo>
                    <a:pt x="7584" y="349"/>
                  </a:lnTo>
                  <a:lnTo>
                    <a:pt x="7584"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0" name="Google Shape;5700;p71"/>
            <p:cNvSpPr/>
            <p:nvPr/>
          </p:nvSpPr>
          <p:spPr>
            <a:xfrm>
              <a:off x="461450" y="3450700"/>
              <a:ext cx="189600" cy="8750"/>
            </a:xfrm>
            <a:custGeom>
              <a:avLst/>
              <a:gdLst/>
              <a:ahLst/>
              <a:cxnLst/>
              <a:rect l="l" t="t" r="r" b="b"/>
              <a:pathLst>
                <a:path w="7584" h="350" fill="none" extrusionOk="0">
                  <a:moveTo>
                    <a:pt x="1" y="349"/>
                  </a:moveTo>
                  <a:lnTo>
                    <a:pt x="7584" y="349"/>
                  </a:lnTo>
                  <a:lnTo>
                    <a:pt x="7584"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1" name="Google Shape;5701;p71"/>
            <p:cNvSpPr/>
            <p:nvPr/>
          </p:nvSpPr>
          <p:spPr>
            <a:xfrm>
              <a:off x="461450" y="3533500"/>
              <a:ext cx="189600" cy="7650"/>
            </a:xfrm>
            <a:custGeom>
              <a:avLst/>
              <a:gdLst/>
              <a:ahLst/>
              <a:cxnLst/>
              <a:rect l="l" t="t" r="r" b="b"/>
              <a:pathLst>
                <a:path w="7584" h="306" extrusionOk="0">
                  <a:moveTo>
                    <a:pt x="1" y="0"/>
                  </a:moveTo>
                  <a:lnTo>
                    <a:pt x="1" y="305"/>
                  </a:lnTo>
                  <a:lnTo>
                    <a:pt x="7584" y="305"/>
                  </a:lnTo>
                  <a:lnTo>
                    <a:pt x="7584"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2" name="Google Shape;5702;p71"/>
            <p:cNvSpPr/>
            <p:nvPr/>
          </p:nvSpPr>
          <p:spPr>
            <a:xfrm>
              <a:off x="461450" y="3533500"/>
              <a:ext cx="189600" cy="7650"/>
            </a:xfrm>
            <a:custGeom>
              <a:avLst/>
              <a:gdLst/>
              <a:ahLst/>
              <a:cxnLst/>
              <a:rect l="l" t="t" r="r" b="b"/>
              <a:pathLst>
                <a:path w="7584" h="306" fill="none" extrusionOk="0">
                  <a:moveTo>
                    <a:pt x="1" y="305"/>
                  </a:moveTo>
                  <a:lnTo>
                    <a:pt x="7584" y="305"/>
                  </a:lnTo>
                  <a:lnTo>
                    <a:pt x="7584"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3" name="Google Shape;5703;p71"/>
            <p:cNvSpPr/>
            <p:nvPr/>
          </p:nvSpPr>
          <p:spPr>
            <a:xfrm>
              <a:off x="839500" y="3363550"/>
              <a:ext cx="189600" cy="234250"/>
            </a:xfrm>
            <a:custGeom>
              <a:avLst/>
              <a:gdLst/>
              <a:ahLst/>
              <a:cxnLst/>
              <a:rect l="l" t="t" r="r" b="b"/>
              <a:pathLst>
                <a:path w="7584" h="9370" extrusionOk="0">
                  <a:moveTo>
                    <a:pt x="3792" y="0"/>
                  </a:moveTo>
                  <a:lnTo>
                    <a:pt x="3400" y="44"/>
                  </a:lnTo>
                  <a:lnTo>
                    <a:pt x="3008" y="87"/>
                  </a:lnTo>
                  <a:lnTo>
                    <a:pt x="2659" y="174"/>
                  </a:lnTo>
                  <a:lnTo>
                    <a:pt x="2311" y="305"/>
                  </a:lnTo>
                  <a:lnTo>
                    <a:pt x="1962" y="479"/>
                  </a:lnTo>
                  <a:lnTo>
                    <a:pt x="1657" y="654"/>
                  </a:lnTo>
                  <a:lnTo>
                    <a:pt x="1395" y="872"/>
                  </a:lnTo>
                  <a:lnTo>
                    <a:pt x="1090" y="1133"/>
                  </a:lnTo>
                  <a:lnTo>
                    <a:pt x="872" y="1395"/>
                  </a:lnTo>
                  <a:lnTo>
                    <a:pt x="655" y="1700"/>
                  </a:lnTo>
                  <a:lnTo>
                    <a:pt x="437" y="2005"/>
                  </a:lnTo>
                  <a:lnTo>
                    <a:pt x="306" y="2310"/>
                  </a:lnTo>
                  <a:lnTo>
                    <a:pt x="175" y="2658"/>
                  </a:lnTo>
                  <a:lnTo>
                    <a:pt x="88" y="3051"/>
                  </a:lnTo>
                  <a:lnTo>
                    <a:pt x="1" y="3443"/>
                  </a:lnTo>
                  <a:lnTo>
                    <a:pt x="1" y="3791"/>
                  </a:lnTo>
                  <a:lnTo>
                    <a:pt x="1" y="9370"/>
                  </a:lnTo>
                  <a:lnTo>
                    <a:pt x="7584" y="9370"/>
                  </a:lnTo>
                  <a:lnTo>
                    <a:pt x="7584" y="3791"/>
                  </a:lnTo>
                  <a:lnTo>
                    <a:pt x="7584" y="3443"/>
                  </a:lnTo>
                  <a:lnTo>
                    <a:pt x="7496" y="3051"/>
                  </a:lnTo>
                  <a:lnTo>
                    <a:pt x="7409" y="2658"/>
                  </a:lnTo>
                  <a:lnTo>
                    <a:pt x="7279" y="2310"/>
                  </a:lnTo>
                  <a:lnTo>
                    <a:pt x="7148" y="2005"/>
                  </a:lnTo>
                  <a:lnTo>
                    <a:pt x="6930" y="1700"/>
                  </a:lnTo>
                  <a:lnTo>
                    <a:pt x="6712" y="1395"/>
                  </a:lnTo>
                  <a:lnTo>
                    <a:pt x="6494" y="1133"/>
                  </a:lnTo>
                  <a:lnTo>
                    <a:pt x="6189" y="872"/>
                  </a:lnTo>
                  <a:lnTo>
                    <a:pt x="5928" y="654"/>
                  </a:lnTo>
                  <a:lnTo>
                    <a:pt x="5623" y="479"/>
                  </a:lnTo>
                  <a:lnTo>
                    <a:pt x="5274" y="305"/>
                  </a:lnTo>
                  <a:lnTo>
                    <a:pt x="4925" y="174"/>
                  </a:lnTo>
                  <a:lnTo>
                    <a:pt x="4577" y="87"/>
                  </a:lnTo>
                  <a:lnTo>
                    <a:pt x="4184" y="44"/>
                  </a:lnTo>
                  <a:lnTo>
                    <a:pt x="3792" y="0"/>
                  </a:lnTo>
                  <a:close/>
                </a:path>
              </a:pathLst>
            </a:custGeom>
            <a:solidFill>
              <a:srgbClr val="2247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4" name="Google Shape;5704;p71"/>
            <p:cNvSpPr/>
            <p:nvPr/>
          </p:nvSpPr>
          <p:spPr>
            <a:xfrm>
              <a:off x="810100" y="3597775"/>
              <a:ext cx="251700" cy="52325"/>
            </a:xfrm>
            <a:custGeom>
              <a:avLst/>
              <a:gdLst/>
              <a:ahLst/>
              <a:cxnLst/>
              <a:rect l="l" t="t" r="r" b="b"/>
              <a:pathLst>
                <a:path w="10068" h="2093" extrusionOk="0">
                  <a:moveTo>
                    <a:pt x="0" y="1"/>
                  </a:moveTo>
                  <a:lnTo>
                    <a:pt x="0" y="2092"/>
                  </a:lnTo>
                  <a:lnTo>
                    <a:pt x="10067" y="2092"/>
                  </a:lnTo>
                  <a:lnTo>
                    <a:pt x="10067" y="1"/>
                  </a:lnTo>
                  <a:close/>
                </a:path>
              </a:pathLst>
            </a:custGeom>
            <a:solidFill>
              <a:srgbClr val="CEAD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5" name="Google Shape;5705;p71"/>
            <p:cNvSpPr/>
            <p:nvPr/>
          </p:nvSpPr>
          <p:spPr>
            <a:xfrm>
              <a:off x="835150" y="3359175"/>
              <a:ext cx="198300" cy="238625"/>
            </a:xfrm>
            <a:custGeom>
              <a:avLst/>
              <a:gdLst/>
              <a:ahLst/>
              <a:cxnLst/>
              <a:rect l="l" t="t" r="r" b="b"/>
              <a:pathLst>
                <a:path w="7932" h="9545" extrusionOk="0">
                  <a:moveTo>
                    <a:pt x="3966" y="1"/>
                  </a:moveTo>
                  <a:lnTo>
                    <a:pt x="3574" y="44"/>
                  </a:lnTo>
                  <a:lnTo>
                    <a:pt x="3182" y="88"/>
                  </a:lnTo>
                  <a:lnTo>
                    <a:pt x="2790" y="175"/>
                  </a:lnTo>
                  <a:lnTo>
                    <a:pt x="2441" y="349"/>
                  </a:lnTo>
                  <a:lnTo>
                    <a:pt x="2092" y="480"/>
                  </a:lnTo>
                  <a:lnTo>
                    <a:pt x="1744" y="698"/>
                  </a:lnTo>
                  <a:lnTo>
                    <a:pt x="1439" y="916"/>
                  </a:lnTo>
                  <a:lnTo>
                    <a:pt x="1177" y="1177"/>
                  </a:lnTo>
                  <a:lnTo>
                    <a:pt x="916" y="1482"/>
                  </a:lnTo>
                  <a:lnTo>
                    <a:pt x="698" y="1788"/>
                  </a:lnTo>
                  <a:lnTo>
                    <a:pt x="480" y="2093"/>
                  </a:lnTo>
                  <a:lnTo>
                    <a:pt x="306" y="2441"/>
                  </a:lnTo>
                  <a:lnTo>
                    <a:pt x="175" y="2790"/>
                  </a:lnTo>
                  <a:lnTo>
                    <a:pt x="88" y="3182"/>
                  </a:lnTo>
                  <a:lnTo>
                    <a:pt x="1" y="3574"/>
                  </a:lnTo>
                  <a:lnTo>
                    <a:pt x="1" y="3966"/>
                  </a:lnTo>
                  <a:lnTo>
                    <a:pt x="1" y="9545"/>
                  </a:lnTo>
                  <a:lnTo>
                    <a:pt x="349" y="9545"/>
                  </a:lnTo>
                  <a:lnTo>
                    <a:pt x="349" y="3966"/>
                  </a:lnTo>
                  <a:lnTo>
                    <a:pt x="349" y="3618"/>
                  </a:lnTo>
                  <a:lnTo>
                    <a:pt x="393" y="3269"/>
                  </a:lnTo>
                  <a:lnTo>
                    <a:pt x="480" y="2921"/>
                  </a:lnTo>
                  <a:lnTo>
                    <a:pt x="611" y="2572"/>
                  </a:lnTo>
                  <a:lnTo>
                    <a:pt x="785" y="2267"/>
                  </a:lnTo>
                  <a:lnTo>
                    <a:pt x="959" y="1962"/>
                  </a:lnTo>
                  <a:lnTo>
                    <a:pt x="1177" y="1657"/>
                  </a:lnTo>
                  <a:lnTo>
                    <a:pt x="1395" y="1395"/>
                  </a:lnTo>
                  <a:lnTo>
                    <a:pt x="1657" y="1177"/>
                  </a:lnTo>
                  <a:lnTo>
                    <a:pt x="1918" y="960"/>
                  </a:lnTo>
                  <a:lnTo>
                    <a:pt x="2223" y="785"/>
                  </a:lnTo>
                  <a:lnTo>
                    <a:pt x="2572" y="654"/>
                  </a:lnTo>
                  <a:lnTo>
                    <a:pt x="2877" y="524"/>
                  </a:lnTo>
                  <a:lnTo>
                    <a:pt x="3225" y="437"/>
                  </a:lnTo>
                  <a:lnTo>
                    <a:pt x="3618" y="393"/>
                  </a:lnTo>
                  <a:lnTo>
                    <a:pt x="3966" y="349"/>
                  </a:lnTo>
                  <a:lnTo>
                    <a:pt x="4358" y="393"/>
                  </a:lnTo>
                  <a:lnTo>
                    <a:pt x="4707" y="437"/>
                  </a:lnTo>
                  <a:lnTo>
                    <a:pt x="5056" y="524"/>
                  </a:lnTo>
                  <a:lnTo>
                    <a:pt x="5361" y="654"/>
                  </a:lnTo>
                  <a:lnTo>
                    <a:pt x="5709" y="785"/>
                  </a:lnTo>
                  <a:lnTo>
                    <a:pt x="6014" y="960"/>
                  </a:lnTo>
                  <a:lnTo>
                    <a:pt x="6276" y="1177"/>
                  </a:lnTo>
                  <a:lnTo>
                    <a:pt x="6537" y="1395"/>
                  </a:lnTo>
                  <a:lnTo>
                    <a:pt x="6755" y="1657"/>
                  </a:lnTo>
                  <a:lnTo>
                    <a:pt x="6973" y="1962"/>
                  </a:lnTo>
                  <a:lnTo>
                    <a:pt x="7148" y="2267"/>
                  </a:lnTo>
                  <a:lnTo>
                    <a:pt x="7322" y="2572"/>
                  </a:lnTo>
                  <a:lnTo>
                    <a:pt x="7453" y="2921"/>
                  </a:lnTo>
                  <a:lnTo>
                    <a:pt x="7540" y="3269"/>
                  </a:lnTo>
                  <a:lnTo>
                    <a:pt x="7583" y="3618"/>
                  </a:lnTo>
                  <a:lnTo>
                    <a:pt x="7583" y="3966"/>
                  </a:lnTo>
                  <a:lnTo>
                    <a:pt x="7583" y="9545"/>
                  </a:lnTo>
                  <a:lnTo>
                    <a:pt x="7932" y="9545"/>
                  </a:lnTo>
                  <a:lnTo>
                    <a:pt x="7932" y="3966"/>
                  </a:lnTo>
                  <a:lnTo>
                    <a:pt x="7932" y="3574"/>
                  </a:lnTo>
                  <a:lnTo>
                    <a:pt x="7845" y="3182"/>
                  </a:lnTo>
                  <a:lnTo>
                    <a:pt x="7758" y="2790"/>
                  </a:lnTo>
                  <a:lnTo>
                    <a:pt x="7627" y="2441"/>
                  </a:lnTo>
                  <a:lnTo>
                    <a:pt x="7453" y="2093"/>
                  </a:lnTo>
                  <a:lnTo>
                    <a:pt x="7278" y="1788"/>
                  </a:lnTo>
                  <a:lnTo>
                    <a:pt x="7017" y="1482"/>
                  </a:lnTo>
                  <a:lnTo>
                    <a:pt x="6755" y="1177"/>
                  </a:lnTo>
                  <a:lnTo>
                    <a:pt x="6494" y="916"/>
                  </a:lnTo>
                  <a:lnTo>
                    <a:pt x="6189" y="698"/>
                  </a:lnTo>
                  <a:lnTo>
                    <a:pt x="5840" y="480"/>
                  </a:lnTo>
                  <a:lnTo>
                    <a:pt x="5492" y="349"/>
                  </a:lnTo>
                  <a:lnTo>
                    <a:pt x="5143" y="175"/>
                  </a:lnTo>
                  <a:lnTo>
                    <a:pt x="4751" y="88"/>
                  </a:lnTo>
                  <a:lnTo>
                    <a:pt x="4358" y="44"/>
                  </a:lnTo>
                  <a:lnTo>
                    <a:pt x="3966"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6" name="Google Shape;5706;p71"/>
            <p:cNvSpPr/>
            <p:nvPr/>
          </p:nvSpPr>
          <p:spPr>
            <a:xfrm>
              <a:off x="929925" y="3363550"/>
              <a:ext cx="8750" cy="234250"/>
            </a:xfrm>
            <a:custGeom>
              <a:avLst/>
              <a:gdLst/>
              <a:ahLst/>
              <a:cxnLst/>
              <a:rect l="l" t="t" r="r" b="b"/>
              <a:pathLst>
                <a:path w="350" h="9370" extrusionOk="0">
                  <a:moveTo>
                    <a:pt x="1" y="0"/>
                  </a:moveTo>
                  <a:lnTo>
                    <a:pt x="1" y="9370"/>
                  </a:lnTo>
                  <a:lnTo>
                    <a:pt x="350" y="9370"/>
                  </a:lnTo>
                  <a:lnTo>
                    <a:pt x="350"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7" name="Google Shape;5707;p71"/>
            <p:cNvSpPr/>
            <p:nvPr/>
          </p:nvSpPr>
          <p:spPr>
            <a:xfrm>
              <a:off x="929925" y="3363550"/>
              <a:ext cx="8750" cy="234250"/>
            </a:xfrm>
            <a:custGeom>
              <a:avLst/>
              <a:gdLst/>
              <a:ahLst/>
              <a:cxnLst/>
              <a:rect l="l" t="t" r="r" b="b"/>
              <a:pathLst>
                <a:path w="350" h="9370" fill="none" extrusionOk="0">
                  <a:moveTo>
                    <a:pt x="1" y="0"/>
                  </a:moveTo>
                  <a:lnTo>
                    <a:pt x="1" y="9370"/>
                  </a:lnTo>
                  <a:lnTo>
                    <a:pt x="350" y="9370"/>
                  </a:lnTo>
                  <a:lnTo>
                    <a:pt x="35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8" name="Google Shape;5708;p71"/>
            <p:cNvSpPr/>
            <p:nvPr/>
          </p:nvSpPr>
          <p:spPr>
            <a:xfrm>
              <a:off x="839500" y="3450700"/>
              <a:ext cx="189600" cy="8750"/>
            </a:xfrm>
            <a:custGeom>
              <a:avLst/>
              <a:gdLst/>
              <a:ahLst/>
              <a:cxnLst/>
              <a:rect l="l" t="t" r="r" b="b"/>
              <a:pathLst>
                <a:path w="7584" h="350" extrusionOk="0">
                  <a:moveTo>
                    <a:pt x="1" y="0"/>
                  </a:moveTo>
                  <a:lnTo>
                    <a:pt x="1" y="349"/>
                  </a:lnTo>
                  <a:lnTo>
                    <a:pt x="7584" y="349"/>
                  </a:lnTo>
                  <a:lnTo>
                    <a:pt x="7584"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9" name="Google Shape;5709;p71"/>
            <p:cNvSpPr/>
            <p:nvPr/>
          </p:nvSpPr>
          <p:spPr>
            <a:xfrm>
              <a:off x="839500" y="3450700"/>
              <a:ext cx="189600" cy="8750"/>
            </a:xfrm>
            <a:custGeom>
              <a:avLst/>
              <a:gdLst/>
              <a:ahLst/>
              <a:cxnLst/>
              <a:rect l="l" t="t" r="r" b="b"/>
              <a:pathLst>
                <a:path w="7584" h="350" fill="none" extrusionOk="0">
                  <a:moveTo>
                    <a:pt x="1" y="349"/>
                  </a:moveTo>
                  <a:lnTo>
                    <a:pt x="7584" y="349"/>
                  </a:lnTo>
                  <a:lnTo>
                    <a:pt x="7584"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0" name="Google Shape;5710;p71"/>
            <p:cNvSpPr/>
            <p:nvPr/>
          </p:nvSpPr>
          <p:spPr>
            <a:xfrm>
              <a:off x="839500" y="3533500"/>
              <a:ext cx="189600" cy="7650"/>
            </a:xfrm>
            <a:custGeom>
              <a:avLst/>
              <a:gdLst/>
              <a:ahLst/>
              <a:cxnLst/>
              <a:rect l="l" t="t" r="r" b="b"/>
              <a:pathLst>
                <a:path w="7584" h="306" extrusionOk="0">
                  <a:moveTo>
                    <a:pt x="1" y="0"/>
                  </a:moveTo>
                  <a:lnTo>
                    <a:pt x="1" y="305"/>
                  </a:lnTo>
                  <a:lnTo>
                    <a:pt x="7584" y="305"/>
                  </a:lnTo>
                  <a:lnTo>
                    <a:pt x="7584"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1" name="Google Shape;5711;p71"/>
            <p:cNvSpPr/>
            <p:nvPr/>
          </p:nvSpPr>
          <p:spPr>
            <a:xfrm>
              <a:off x="839500" y="3533500"/>
              <a:ext cx="189600" cy="7650"/>
            </a:xfrm>
            <a:custGeom>
              <a:avLst/>
              <a:gdLst/>
              <a:ahLst/>
              <a:cxnLst/>
              <a:rect l="l" t="t" r="r" b="b"/>
              <a:pathLst>
                <a:path w="7584" h="306" fill="none" extrusionOk="0">
                  <a:moveTo>
                    <a:pt x="1" y="305"/>
                  </a:moveTo>
                  <a:lnTo>
                    <a:pt x="7584" y="305"/>
                  </a:lnTo>
                  <a:lnTo>
                    <a:pt x="7584"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2" name="Google Shape;5712;p71"/>
            <p:cNvSpPr/>
            <p:nvPr/>
          </p:nvSpPr>
          <p:spPr>
            <a:xfrm>
              <a:off x="461450" y="4053175"/>
              <a:ext cx="189600" cy="234275"/>
            </a:xfrm>
            <a:custGeom>
              <a:avLst/>
              <a:gdLst/>
              <a:ahLst/>
              <a:cxnLst/>
              <a:rect l="l" t="t" r="r" b="b"/>
              <a:pathLst>
                <a:path w="7584" h="9371" extrusionOk="0">
                  <a:moveTo>
                    <a:pt x="3792" y="1"/>
                  </a:moveTo>
                  <a:lnTo>
                    <a:pt x="3400" y="44"/>
                  </a:lnTo>
                  <a:lnTo>
                    <a:pt x="3008" y="88"/>
                  </a:lnTo>
                  <a:lnTo>
                    <a:pt x="2659" y="175"/>
                  </a:lnTo>
                  <a:lnTo>
                    <a:pt x="2310" y="306"/>
                  </a:lnTo>
                  <a:lnTo>
                    <a:pt x="1962" y="480"/>
                  </a:lnTo>
                  <a:lnTo>
                    <a:pt x="1657" y="654"/>
                  </a:lnTo>
                  <a:lnTo>
                    <a:pt x="1352" y="872"/>
                  </a:lnTo>
                  <a:lnTo>
                    <a:pt x="1090" y="1134"/>
                  </a:lnTo>
                  <a:lnTo>
                    <a:pt x="872" y="1395"/>
                  </a:lnTo>
                  <a:lnTo>
                    <a:pt x="654" y="1700"/>
                  </a:lnTo>
                  <a:lnTo>
                    <a:pt x="437" y="2005"/>
                  </a:lnTo>
                  <a:lnTo>
                    <a:pt x="306" y="2354"/>
                  </a:lnTo>
                  <a:lnTo>
                    <a:pt x="175" y="2703"/>
                  </a:lnTo>
                  <a:lnTo>
                    <a:pt x="44" y="3051"/>
                  </a:lnTo>
                  <a:lnTo>
                    <a:pt x="1" y="3444"/>
                  </a:lnTo>
                  <a:lnTo>
                    <a:pt x="1" y="3836"/>
                  </a:lnTo>
                  <a:lnTo>
                    <a:pt x="1" y="9370"/>
                  </a:lnTo>
                  <a:lnTo>
                    <a:pt x="7584" y="9370"/>
                  </a:lnTo>
                  <a:lnTo>
                    <a:pt x="7584" y="3836"/>
                  </a:lnTo>
                  <a:lnTo>
                    <a:pt x="7584" y="3444"/>
                  </a:lnTo>
                  <a:lnTo>
                    <a:pt x="7496" y="3051"/>
                  </a:lnTo>
                  <a:lnTo>
                    <a:pt x="7409" y="2703"/>
                  </a:lnTo>
                  <a:lnTo>
                    <a:pt x="7279" y="2354"/>
                  </a:lnTo>
                  <a:lnTo>
                    <a:pt x="7148" y="2005"/>
                  </a:lnTo>
                  <a:lnTo>
                    <a:pt x="6930" y="1700"/>
                  </a:lnTo>
                  <a:lnTo>
                    <a:pt x="6712" y="1395"/>
                  </a:lnTo>
                  <a:lnTo>
                    <a:pt x="6451" y="1134"/>
                  </a:lnTo>
                  <a:lnTo>
                    <a:pt x="6189" y="872"/>
                  </a:lnTo>
                  <a:lnTo>
                    <a:pt x="5928" y="654"/>
                  </a:lnTo>
                  <a:lnTo>
                    <a:pt x="5579" y="480"/>
                  </a:lnTo>
                  <a:lnTo>
                    <a:pt x="5274" y="306"/>
                  </a:lnTo>
                  <a:lnTo>
                    <a:pt x="4925" y="175"/>
                  </a:lnTo>
                  <a:lnTo>
                    <a:pt x="4533" y="88"/>
                  </a:lnTo>
                  <a:lnTo>
                    <a:pt x="4184" y="44"/>
                  </a:lnTo>
                  <a:lnTo>
                    <a:pt x="3792" y="1"/>
                  </a:lnTo>
                  <a:close/>
                </a:path>
              </a:pathLst>
            </a:custGeom>
            <a:solidFill>
              <a:srgbClr val="2247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3" name="Google Shape;5713;p71"/>
            <p:cNvSpPr/>
            <p:nvPr/>
          </p:nvSpPr>
          <p:spPr>
            <a:xfrm>
              <a:off x="432050" y="4287425"/>
              <a:ext cx="251675" cy="52325"/>
            </a:xfrm>
            <a:custGeom>
              <a:avLst/>
              <a:gdLst/>
              <a:ahLst/>
              <a:cxnLst/>
              <a:rect l="l" t="t" r="r" b="b"/>
              <a:pathLst>
                <a:path w="10067" h="2093" extrusionOk="0">
                  <a:moveTo>
                    <a:pt x="0" y="0"/>
                  </a:moveTo>
                  <a:lnTo>
                    <a:pt x="0" y="2092"/>
                  </a:lnTo>
                  <a:lnTo>
                    <a:pt x="10067" y="2092"/>
                  </a:lnTo>
                  <a:lnTo>
                    <a:pt x="10067" y="0"/>
                  </a:lnTo>
                  <a:close/>
                </a:path>
              </a:pathLst>
            </a:custGeom>
            <a:solidFill>
              <a:srgbClr val="CEAD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4" name="Google Shape;5714;p71"/>
            <p:cNvSpPr/>
            <p:nvPr/>
          </p:nvSpPr>
          <p:spPr>
            <a:xfrm>
              <a:off x="457100" y="4048825"/>
              <a:ext cx="198300" cy="238625"/>
            </a:xfrm>
            <a:custGeom>
              <a:avLst/>
              <a:gdLst/>
              <a:ahLst/>
              <a:cxnLst/>
              <a:rect l="l" t="t" r="r" b="b"/>
              <a:pathLst>
                <a:path w="7932" h="9545" extrusionOk="0">
                  <a:moveTo>
                    <a:pt x="3966" y="0"/>
                  </a:moveTo>
                  <a:lnTo>
                    <a:pt x="3574" y="44"/>
                  </a:lnTo>
                  <a:lnTo>
                    <a:pt x="3138" y="88"/>
                  </a:lnTo>
                  <a:lnTo>
                    <a:pt x="2790" y="218"/>
                  </a:lnTo>
                  <a:lnTo>
                    <a:pt x="2397" y="349"/>
                  </a:lnTo>
                  <a:lnTo>
                    <a:pt x="2049" y="480"/>
                  </a:lnTo>
                  <a:lnTo>
                    <a:pt x="1744" y="698"/>
                  </a:lnTo>
                  <a:lnTo>
                    <a:pt x="1439" y="916"/>
                  </a:lnTo>
                  <a:lnTo>
                    <a:pt x="1134" y="1177"/>
                  </a:lnTo>
                  <a:lnTo>
                    <a:pt x="916" y="1482"/>
                  </a:lnTo>
                  <a:lnTo>
                    <a:pt x="654" y="1787"/>
                  </a:lnTo>
                  <a:lnTo>
                    <a:pt x="480" y="2092"/>
                  </a:lnTo>
                  <a:lnTo>
                    <a:pt x="306" y="2441"/>
                  </a:lnTo>
                  <a:lnTo>
                    <a:pt x="175" y="2790"/>
                  </a:lnTo>
                  <a:lnTo>
                    <a:pt x="88" y="3182"/>
                  </a:lnTo>
                  <a:lnTo>
                    <a:pt x="0" y="3574"/>
                  </a:lnTo>
                  <a:lnTo>
                    <a:pt x="0" y="4010"/>
                  </a:lnTo>
                  <a:lnTo>
                    <a:pt x="0" y="9544"/>
                  </a:lnTo>
                  <a:lnTo>
                    <a:pt x="306" y="9544"/>
                  </a:lnTo>
                  <a:lnTo>
                    <a:pt x="306" y="4010"/>
                  </a:lnTo>
                  <a:lnTo>
                    <a:pt x="349" y="3618"/>
                  </a:lnTo>
                  <a:lnTo>
                    <a:pt x="393" y="3269"/>
                  </a:lnTo>
                  <a:lnTo>
                    <a:pt x="480" y="2920"/>
                  </a:lnTo>
                  <a:lnTo>
                    <a:pt x="611" y="2572"/>
                  </a:lnTo>
                  <a:lnTo>
                    <a:pt x="785" y="2267"/>
                  </a:lnTo>
                  <a:lnTo>
                    <a:pt x="959" y="1962"/>
                  </a:lnTo>
                  <a:lnTo>
                    <a:pt x="1177" y="1700"/>
                  </a:lnTo>
                  <a:lnTo>
                    <a:pt x="1395" y="1439"/>
                  </a:lnTo>
                  <a:lnTo>
                    <a:pt x="1656" y="1177"/>
                  </a:lnTo>
                  <a:lnTo>
                    <a:pt x="1918" y="959"/>
                  </a:lnTo>
                  <a:lnTo>
                    <a:pt x="2223" y="785"/>
                  </a:lnTo>
                  <a:lnTo>
                    <a:pt x="2528" y="654"/>
                  </a:lnTo>
                  <a:lnTo>
                    <a:pt x="2877" y="523"/>
                  </a:lnTo>
                  <a:lnTo>
                    <a:pt x="3225" y="436"/>
                  </a:lnTo>
                  <a:lnTo>
                    <a:pt x="3574" y="393"/>
                  </a:lnTo>
                  <a:lnTo>
                    <a:pt x="3966" y="349"/>
                  </a:lnTo>
                  <a:lnTo>
                    <a:pt x="4315" y="393"/>
                  </a:lnTo>
                  <a:lnTo>
                    <a:pt x="4707" y="436"/>
                  </a:lnTo>
                  <a:lnTo>
                    <a:pt x="5056" y="523"/>
                  </a:lnTo>
                  <a:lnTo>
                    <a:pt x="5361" y="654"/>
                  </a:lnTo>
                  <a:lnTo>
                    <a:pt x="5709" y="785"/>
                  </a:lnTo>
                  <a:lnTo>
                    <a:pt x="5971" y="959"/>
                  </a:lnTo>
                  <a:lnTo>
                    <a:pt x="6276" y="1177"/>
                  </a:lnTo>
                  <a:lnTo>
                    <a:pt x="6537" y="1439"/>
                  </a:lnTo>
                  <a:lnTo>
                    <a:pt x="6755" y="1700"/>
                  </a:lnTo>
                  <a:lnTo>
                    <a:pt x="6973" y="1962"/>
                  </a:lnTo>
                  <a:lnTo>
                    <a:pt x="7147" y="2267"/>
                  </a:lnTo>
                  <a:lnTo>
                    <a:pt x="7322" y="2572"/>
                  </a:lnTo>
                  <a:lnTo>
                    <a:pt x="7409" y="2920"/>
                  </a:lnTo>
                  <a:lnTo>
                    <a:pt x="7496" y="3269"/>
                  </a:lnTo>
                  <a:lnTo>
                    <a:pt x="7583" y="3618"/>
                  </a:lnTo>
                  <a:lnTo>
                    <a:pt x="7583" y="4010"/>
                  </a:lnTo>
                  <a:lnTo>
                    <a:pt x="7583" y="9544"/>
                  </a:lnTo>
                  <a:lnTo>
                    <a:pt x="7932" y="9544"/>
                  </a:lnTo>
                  <a:lnTo>
                    <a:pt x="7932" y="4010"/>
                  </a:lnTo>
                  <a:lnTo>
                    <a:pt x="7888" y="3574"/>
                  </a:lnTo>
                  <a:lnTo>
                    <a:pt x="7845" y="3182"/>
                  </a:lnTo>
                  <a:lnTo>
                    <a:pt x="7758" y="2790"/>
                  </a:lnTo>
                  <a:lnTo>
                    <a:pt x="7627" y="2441"/>
                  </a:lnTo>
                  <a:lnTo>
                    <a:pt x="7453" y="2092"/>
                  </a:lnTo>
                  <a:lnTo>
                    <a:pt x="7235" y="1787"/>
                  </a:lnTo>
                  <a:lnTo>
                    <a:pt x="7017" y="1482"/>
                  </a:lnTo>
                  <a:lnTo>
                    <a:pt x="6755" y="1177"/>
                  </a:lnTo>
                  <a:lnTo>
                    <a:pt x="6494" y="916"/>
                  </a:lnTo>
                  <a:lnTo>
                    <a:pt x="6189" y="698"/>
                  </a:lnTo>
                  <a:lnTo>
                    <a:pt x="5840" y="480"/>
                  </a:lnTo>
                  <a:lnTo>
                    <a:pt x="5491" y="349"/>
                  </a:lnTo>
                  <a:lnTo>
                    <a:pt x="5143" y="218"/>
                  </a:lnTo>
                  <a:lnTo>
                    <a:pt x="4751" y="88"/>
                  </a:lnTo>
                  <a:lnTo>
                    <a:pt x="4358" y="44"/>
                  </a:lnTo>
                  <a:lnTo>
                    <a:pt x="3966"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5" name="Google Shape;5715;p71"/>
            <p:cNvSpPr/>
            <p:nvPr/>
          </p:nvSpPr>
          <p:spPr>
            <a:xfrm>
              <a:off x="551875" y="4053175"/>
              <a:ext cx="8750" cy="234275"/>
            </a:xfrm>
            <a:custGeom>
              <a:avLst/>
              <a:gdLst/>
              <a:ahLst/>
              <a:cxnLst/>
              <a:rect l="l" t="t" r="r" b="b"/>
              <a:pathLst>
                <a:path w="350" h="9371" extrusionOk="0">
                  <a:moveTo>
                    <a:pt x="1" y="1"/>
                  </a:moveTo>
                  <a:lnTo>
                    <a:pt x="1" y="9370"/>
                  </a:lnTo>
                  <a:lnTo>
                    <a:pt x="349" y="9370"/>
                  </a:lnTo>
                  <a:lnTo>
                    <a:pt x="349"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6" name="Google Shape;5716;p71"/>
            <p:cNvSpPr/>
            <p:nvPr/>
          </p:nvSpPr>
          <p:spPr>
            <a:xfrm>
              <a:off x="551875" y="4053175"/>
              <a:ext cx="8750" cy="234275"/>
            </a:xfrm>
            <a:custGeom>
              <a:avLst/>
              <a:gdLst/>
              <a:ahLst/>
              <a:cxnLst/>
              <a:rect l="l" t="t" r="r" b="b"/>
              <a:pathLst>
                <a:path w="350" h="9371" fill="none" extrusionOk="0">
                  <a:moveTo>
                    <a:pt x="1" y="1"/>
                  </a:moveTo>
                  <a:lnTo>
                    <a:pt x="1" y="9370"/>
                  </a:lnTo>
                  <a:lnTo>
                    <a:pt x="349" y="9370"/>
                  </a:lnTo>
                  <a:lnTo>
                    <a:pt x="34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7" name="Google Shape;5717;p71"/>
            <p:cNvSpPr/>
            <p:nvPr/>
          </p:nvSpPr>
          <p:spPr>
            <a:xfrm>
              <a:off x="461450" y="4140350"/>
              <a:ext cx="189600" cy="8725"/>
            </a:xfrm>
            <a:custGeom>
              <a:avLst/>
              <a:gdLst/>
              <a:ahLst/>
              <a:cxnLst/>
              <a:rect l="l" t="t" r="r" b="b"/>
              <a:pathLst>
                <a:path w="7584" h="349" extrusionOk="0">
                  <a:moveTo>
                    <a:pt x="1" y="0"/>
                  </a:moveTo>
                  <a:lnTo>
                    <a:pt x="1" y="349"/>
                  </a:lnTo>
                  <a:lnTo>
                    <a:pt x="7584" y="349"/>
                  </a:lnTo>
                  <a:lnTo>
                    <a:pt x="7584"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8" name="Google Shape;5718;p71"/>
            <p:cNvSpPr/>
            <p:nvPr/>
          </p:nvSpPr>
          <p:spPr>
            <a:xfrm>
              <a:off x="461450" y="4140350"/>
              <a:ext cx="189600" cy="8725"/>
            </a:xfrm>
            <a:custGeom>
              <a:avLst/>
              <a:gdLst/>
              <a:ahLst/>
              <a:cxnLst/>
              <a:rect l="l" t="t" r="r" b="b"/>
              <a:pathLst>
                <a:path w="7584" h="349" fill="none" extrusionOk="0">
                  <a:moveTo>
                    <a:pt x="1" y="349"/>
                  </a:moveTo>
                  <a:lnTo>
                    <a:pt x="7584" y="349"/>
                  </a:lnTo>
                  <a:lnTo>
                    <a:pt x="7584"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9" name="Google Shape;5719;p71"/>
            <p:cNvSpPr/>
            <p:nvPr/>
          </p:nvSpPr>
          <p:spPr>
            <a:xfrm>
              <a:off x="461450" y="4223150"/>
              <a:ext cx="189600" cy="8725"/>
            </a:xfrm>
            <a:custGeom>
              <a:avLst/>
              <a:gdLst/>
              <a:ahLst/>
              <a:cxnLst/>
              <a:rect l="l" t="t" r="r" b="b"/>
              <a:pathLst>
                <a:path w="7584" h="349" extrusionOk="0">
                  <a:moveTo>
                    <a:pt x="1" y="0"/>
                  </a:moveTo>
                  <a:lnTo>
                    <a:pt x="1" y="349"/>
                  </a:lnTo>
                  <a:lnTo>
                    <a:pt x="7584" y="349"/>
                  </a:lnTo>
                  <a:lnTo>
                    <a:pt x="7584"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0" name="Google Shape;5720;p71"/>
            <p:cNvSpPr/>
            <p:nvPr/>
          </p:nvSpPr>
          <p:spPr>
            <a:xfrm>
              <a:off x="461450" y="4223150"/>
              <a:ext cx="189600" cy="8725"/>
            </a:xfrm>
            <a:custGeom>
              <a:avLst/>
              <a:gdLst/>
              <a:ahLst/>
              <a:cxnLst/>
              <a:rect l="l" t="t" r="r" b="b"/>
              <a:pathLst>
                <a:path w="7584" h="349" fill="none" extrusionOk="0">
                  <a:moveTo>
                    <a:pt x="1" y="349"/>
                  </a:moveTo>
                  <a:lnTo>
                    <a:pt x="7584" y="349"/>
                  </a:lnTo>
                  <a:lnTo>
                    <a:pt x="7584"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1" name="Google Shape;5721;p71"/>
            <p:cNvSpPr/>
            <p:nvPr/>
          </p:nvSpPr>
          <p:spPr>
            <a:xfrm>
              <a:off x="839500" y="4053175"/>
              <a:ext cx="189600" cy="234275"/>
            </a:xfrm>
            <a:custGeom>
              <a:avLst/>
              <a:gdLst/>
              <a:ahLst/>
              <a:cxnLst/>
              <a:rect l="l" t="t" r="r" b="b"/>
              <a:pathLst>
                <a:path w="7584" h="9371" extrusionOk="0">
                  <a:moveTo>
                    <a:pt x="3792" y="1"/>
                  </a:moveTo>
                  <a:lnTo>
                    <a:pt x="3400" y="44"/>
                  </a:lnTo>
                  <a:lnTo>
                    <a:pt x="3008" y="88"/>
                  </a:lnTo>
                  <a:lnTo>
                    <a:pt x="2659" y="175"/>
                  </a:lnTo>
                  <a:lnTo>
                    <a:pt x="2311" y="306"/>
                  </a:lnTo>
                  <a:lnTo>
                    <a:pt x="1962" y="480"/>
                  </a:lnTo>
                  <a:lnTo>
                    <a:pt x="1657" y="654"/>
                  </a:lnTo>
                  <a:lnTo>
                    <a:pt x="1395" y="872"/>
                  </a:lnTo>
                  <a:lnTo>
                    <a:pt x="1090" y="1134"/>
                  </a:lnTo>
                  <a:lnTo>
                    <a:pt x="872" y="1395"/>
                  </a:lnTo>
                  <a:lnTo>
                    <a:pt x="655" y="1700"/>
                  </a:lnTo>
                  <a:lnTo>
                    <a:pt x="437" y="2005"/>
                  </a:lnTo>
                  <a:lnTo>
                    <a:pt x="306" y="2354"/>
                  </a:lnTo>
                  <a:lnTo>
                    <a:pt x="175" y="2703"/>
                  </a:lnTo>
                  <a:lnTo>
                    <a:pt x="88" y="3051"/>
                  </a:lnTo>
                  <a:lnTo>
                    <a:pt x="1" y="3444"/>
                  </a:lnTo>
                  <a:lnTo>
                    <a:pt x="1" y="3836"/>
                  </a:lnTo>
                  <a:lnTo>
                    <a:pt x="1" y="9370"/>
                  </a:lnTo>
                  <a:lnTo>
                    <a:pt x="7584" y="9370"/>
                  </a:lnTo>
                  <a:lnTo>
                    <a:pt x="7584" y="3836"/>
                  </a:lnTo>
                  <a:lnTo>
                    <a:pt x="7584" y="3444"/>
                  </a:lnTo>
                  <a:lnTo>
                    <a:pt x="7496" y="3051"/>
                  </a:lnTo>
                  <a:lnTo>
                    <a:pt x="7409" y="2703"/>
                  </a:lnTo>
                  <a:lnTo>
                    <a:pt x="7279" y="2354"/>
                  </a:lnTo>
                  <a:lnTo>
                    <a:pt x="7148" y="2005"/>
                  </a:lnTo>
                  <a:lnTo>
                    <a:pt x="6930" y="1700"/>
                  </a:lnTo>
                  <a:lnTo>
                    <a:pt x="6712" y="1395"/>
                  </a:lnTo>
                  <a:lnTo>
                    <a:pt x="6494" y="1134"/>
                  </a:lnTo>
                  <a:lnTo>
                    <a:pt x="6189" y="872"/>
                  </a:lnTo>
                  <a:lnTo>
                    <a:pt x="5928" y="654"/>
                  </a:lnTo>
                  <a:lnTo>
                    <a:pt x="5623" y="480"/>
                  </a:lnTo>
                  <a:lnTo>
                    <a:pt x="5274" y="306"/>
                  </a:lnTo>
                  <a:lnTo>
                    <a:pt x="4925" y="175"/>
                  </a:lnTo>
                  <a:lnTo>
                    <a:pt x="4577" y="88"/>
                  </a:lnTo>
                  <a:lnTo>
                    <a:pt x="4184" y="44"/>
                  </a:lnTo>
                  <a:lnTo>
                    <a:pt x="3792" y="1"/>
                  </a:lnTo>
                  <a:close/>
                </a:path>
              </a:pathLst>
            </a:custGeom>
            <a:solidFill>
              <a:srgbClr val="2247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2" name="Google Shape;5722;p71"/>
            <p:cNvSpPr/>
            <p:nvPr/>
          </p:nvSpPr>
          <p:spPr>
            <a:xfrm>
              <a:off x="810100" y="4287425"/>
              <a:ext cx="251700" cy="52325"/>
            </a:xfrm>
            <a:custGeom>
              <a:avLst/>
              <a:gdLst/>
              <a:ahLst/>
              <a:cxnLst/>
              <a:rect l="l" t="t" r="r" b="b"/>
              <a:pathLst>
                <a:path w="10068" h="2093" extrusionOk="0">
                  <a:moveTo>
                    <a:pt x="0" y="0"/>
                  </a:moveTo>
                  <a:lnTo>
                    <a:pt x="0" y="2092"/>
                  </a:lnTo>
                  <a:lnTo>
                    <a:pt x="10067" y="2092"/>
                  </a:lnTo>
                  <a:lnTo>
                    <a:pt x="10067" y="0"/>
                  </a:lnTo>
                  <a:close/>
                </a:path>
              </a:pathLst>
            </a:custGeom>
            <a:solidFill>
              <a:srgbClr val="CEAD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3" name="Google Shape;5723;p71"/>
            <p:cNvSpPr/>
            <p:nvPr/>
          </p:nvSpPr>
          <p:spPr>
            <a:xfrm>
              <a:off x="835150" y="4048825"/>
              <a:ext cx="198300" cy="238625"/>
            </a:xfrm>
            <a:custGeom>
              <a:avLst/>
              <a:gdLst/>
              <a:ahLst/>
              <a:cxnLst/>
              <a:rect l="l" t="t" r="r" b="b"/>
              <a:pathLst>
                <a:path w="7932" h="9545" extrusionOk="0">
                  <a:moveTo>
                    <a:pt x="3966" y="0"/>
                  </a:moveTo>
                  <a:lnTo>
                    <a:pt x="3574" y="44"/>
                  </a:lnTo>
                  <a:lnTo>
                    <a:pt x="3182" y="88"/>
                  </a:lnTo>
                  <a:lnTo>
                    <a:pt x="2790" y="218"/>
                  </a:lnTo>
                  <a:lnTo>
                    <a:pt x="2441" y="349"/>
                  </a:lnTo>
                  <a:lnTo>
                    <a:pt x="2092" y="480"/>
                  </a:lnTo>
                  <a:lnTo>
                    <a:pt x="1744" y="698"/>
                  </a:lnTo>
                  <a:lnTo>
                    <a:pt x="1439" y="916"/>
                  </a:lnTo>
                  <a:lnTo>
                    <a:pt x="1177" y="1177"/>
                  </a:lnTo>
                  <a:lnTo>
                    <a:pt x="916" y="1482"/>
                  </a:lnTo>
                  <a:lnTo>
                    <a:pt x="698" y="1787"/>
                  </a:lnTo>
                  <a:lnTo>
                    <a:pt x="480" y="2092"/>
                  </a:lnTo>
                  <a:lnTo>
                    <a:pt x="306" y="2441"/>
                  </a:lnTo>
                  <a:lnTo>
                    <a:pt x="175" y="2790"/>
                  </a:lnTo>
                  <a:lnTo>
                    <a:pt x="88" y="3182"/>
                  </a:lnTo>
                  <a:lnTo>
                    <a:pt x="1" y="3574"/>
                  </a:lnTo>
                  <a:lnTo>
                    <a:pt x="1" y="4010"/>
                  </a:lnTo>
                  <a:lnTo>
                    <a:pt x="1" y="9544"/>
                  </a:lnTo>
                  <a:lnTo>
                    <a:pt x="349" y="9544"/>
                  </a:lnTo>
                  <a:lnTo>
                    <a:pt x="349" y="4010"/>
                  </a:lnTo>
                  <a:lnTo>
                    <a:pt x="349" y="3618"/>
                  </a:lnTo>
                  <a:lnTo>
                    <a:pt x="393" y="3269"/>
                  </a:lnTo>
                  <a:lnTo>
                    <a:pt x="480" y="2920"/>
                  </a:lnTo>
                  <a:lnTo>
                    <a:pt x="611" y="2572"/>
                  </a:lnTo>
                  <a:lnTo>
                    <a:pt x="785" y="2267"/>
                  </a:lnTo>
                  <a:lnTo>
                    <a:pt x="959" y="1962"/>
                  </a:lnTo>
                  <a:lnTo>
                    <a:pt x="1177" y="1700"/>
                  </a:lnTo>
                  <a:lnTo>
                    <a:pt x="1395" y="1439"/>
                  </a:lnTo>
                  <a:lnTo>
                    <a:pt x="1657" y="1177"/>
                  </a:lnTo>
                  <a:lnTo>
                    <a:pt x="1918" y="959"/>
                  </a:lnTo>
                  <a:lnTo>
                    <a:pt x="2223" y="785"/>
                  </a:lnTo>
                  <a:lnTo>
                    <a:pt x="2572" y="654"/>
                  </a:lnTo>
                  <a:lnTo>
                    <a:pt x="2877" y="523"/>
                  </a:lnTo>
                  <a:lnTo>
                    <a:pt x="3225" y="436"/>
                  </a:lnTo>
                  <a:lnTo>
                    <a:pt x="3618" y="393"/>
                  </a:lnTo>
                  <a:lnTo>
                    <a:pt x="3966" y="349"/>
                  </a:lnTo>
                  <a:lnTo>
                    <a:pt x="4358" y="393"/>
                  </a:lnTo>
                  <a:lnTo>
                    <a:pt x="4707" y="436"/>
                  </a:lnTo>
                  <a:lnTo>
                    <a:pt x="5056" y="523"/>
                  </a:lnTo>
                  <a:lnTo>
                    <a:pt x="5361" y="654"/>
                  </a:lnTo>
                  <a:lnTo>
                    <a:pt x="5709" y="785"/>
                  </a:lnTo>
                  <a:lnTo>
                    <a:pt x="6014" y="959"/>
                  </a:lnTo>
                  <a:lnTo>
                    <a:pt x="6276" y="1177"/>
                  </a:lnTo>
                  <a:lnTo>
                    <a:pt x="6537" y="1439"/>
                  </a:lnTo>
                  <a:lnTo>
                    <a:pt x="6755" y="1700"/>
                  </a:lnTo>
                  <a:lnTo>
                    <a:pt x="6973" y="1962"/>
                  </a:lnTo>
                  <a:lnTo>
                    <a:pt x="7148" y="2267"/>
                  </a:lnTo>
                  <a:lnTo>
                    <a:pt x="7322" y="2572"/>
                  </a:lnTo>
                  <a:lnTo>
                    <a:pt x="7453" y="2920"/>
                  </a:lnTo>
                  <a:lnTo>
                    <a:pt x="7540" y="3269"/>
                  </a:lnTo>
                  <a:lnTo>
                    <a:pt x="7583" y="3618"/>
                  </a:lnTo>
                  <a:lnTo>
                    <a:pt x="7583" y="4010"/>
                  </a:lnTo>
                  <a:lnTo>
                    <a:pt x="7583" y="9544"/>
                  </a:lnTo>
                  <a:lnTo>
                    <a:pt x="7932" y="9544"/>
                  </a:lnTo>
                  <a:lnTo>
                    <a:pt x="7932" y="4010"/>
                  </a:lnTo>
                  <a:lnTo>
                    <a:pt x="7932" y="3574"/>
                  </a:lnTo>
                  <a:lnTo>
                    <a:pt x="7845" y="3182"/>
                  </a:lnTo>
                  <a:lnTo>
                    <a:pt x="7758" y="2790"/>
                  </a:lnTo>
                  <a:lnTo>
                    <a:pt x="7627" y="2441"/>
                  </a:lnTo>
                  <a:lnTo>
                    <a:pt x="7453" y="2092"/>
                  </a:lnTo>
                  <a:lnTo>
                    <a:pt x="7278" y="1787"/>
                  </a:lnTo>
                  <a:lnTo>
                    <a:pt x="7017" y="1482"/>
                  </a:lnTo>
                  <a:lnTo>
                    <a:pt x="6755" y="1177"/>
                  </a:lnTo>
                  <a:lnTo>
                    <a:pt x="6494" y="916"/>
                  </a:lnTo>
                  <a:lnTo>
                    <a:pt x="6189" y="698"/>
                  </a:lnTo>
                  <a:lnTo>
                    <a:pt x="5840" y="480"/>
                  </a:lnTo>
                  <a:lnTo>
                    <a:pt x="5492" y="349"/>
                  </a:lnTo>
                  <a:lnTo>
                    <a:pt x="5143" y="218"/>
                  </a:lnTo>
                  <a:lnTo>
                    <a:pt x="4751" y="88"/>
                  </a:lnTo>
                  <a:lnTo>
                    <a:pt x="4358" y="44"/>
                  </a:lnTo>
                  <a:lnTo>
                    <a:pt x="3966"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4" name="Google Shape;5724;p71"/>
            <p:cNvSpPr/>
            <p:nvPr/>
          </p:nvSpPr>
          <p:spPr>
            <a:xfrm>
              <a:off x="929925" y="4053175"/>
              <a:ext cx="8750" cy="234275"/>
            </a:xfrm>
            <a:custGeom>
              <a:avLst/>
              <a:gdLst/>
              <a:ahLst/>
              <a:cxnLst/>
              <a:rect l="l" t="t" r="r" b="b"/>
              <a:pathLst>
                <a:path w="350" h="9371" extrusionOk="0">
                  <a:moveTo>
                    <a:pt x="1" y="1"/>
                  </a:moveTo>
                  <a:lnTo>
                    <a:pt x="1" y="9370"/>
                  </a:lnTo>
                  <a:lnTo>
                    <a:pt x="350" y="9370"/>
                  </a:lnTo>
                  <a:lnTo>
                    <a:pt x="35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5" name="Google Shape;5725;p71"/>
            <p:cNvSpPr/>
            <p:nvPr/>
          </p:nvSpPr>
          <p:spPr>
            <a:xfrm>
              <a:off x="929925" y="4053175"/>
              <a:ext cx="8750" cy="234275"/>
            </a:xfrm>
            <a:custGeom>
              <a:avLst/>
              <a:gdLst/>
              <a:ahLst/>
              <a:cxnLst/>
              <a:rect l="l" t="t" r="r" b="b"/>
              <a:pathLst>
                <a:path w="350" h="9371" fill="none" extrusionOk="0">
                  <a:moveTo>
                    <a:pt x="1" y="1"/>
                  </a:moveTo>
                  <a:lnTo>
                    <a:pt x="1" y="9370"/>
                  </a:lnTo>
                  <a:lnTo>
                    <a:pt x="350" y="9370"/>
                  </a:lnTo>
                  <a:lnTo>
                    <a:pt x="35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6" name="Google Shape;5726;p71"/>
            <p:cNvSpPr/>
            <p:nvPr/>
          </p:nvSpPr>
          <p:spPr>
            <a:xfrm>
              <a:off x="839500" y="4140350"/>
              <a:ext cx="189600" cy="8725"/>
            </a:xfrm>
            <a:custGeom>
              <a:avLst/>
              <a:gdLst/>
              <a:ahLst/>
              <a:cxnLst/>
              <a:rect l="l" t="t" r="r" b="b"/>
              <a:pathLst>
                <a:path w="7584" h="349" extrusionOk="0">
                  <a:moveTo>
                    <a:pt x="1" y="0"/>
                  </a:moveTo>
                  <a:lnTo>
                    <a:pt x="1" y="349"/>
                  </a:lnTo>
                  <a:lnTo>
                    <a:pt x="7584" y="349"/>
                  </a:lnTo>
                  <a:lnTo>
                    <a:pt x="7584"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7" name="Google Shape;5727;p71"/>
            <p:cNvSpPr/>
            <p:nvPr/>
          </p:nvSpPr>
          <p:spPr>
            <a:xfrm>
              <a:off x="839500" y="4140350"/>
              <a:ext cx="189600" cy="8725"/>
            </a:xfrm>
            <a:custGeom>
              <a:avLst/>
              <a:gdLst/>
              <a:ahLst/>
              <a:cxnLst/>
              <a:rect l="l" t="t" r="r" b="b"/>
              <a:pathLst>
                <a:path w="7584" h="349" fill="none" extrusionOk="0">
                  <a:moveTo>
                    <a:pt x="1" y="349"/>
                  </a:moveTo>
                  <a:lnTo>
                    <a:pt x="7584" y="349"/>
                  </a:lnTo>
                  <a:lnTo>
                    <a:pt x="7584"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8" name="Google Shape;5728;p71"/>
            <p:cNvSpPr/>
            <p:nvPr/>
          </p:nvSpPr>
          <p:spPr>
            <a:xfrm>
              <a:off x="839500" y="4223150"/>
              <a:ext cx="189600" cy="8725"/>
            </a:xfrm>
            <a:custGeom>
              <a:avLst/>
              <a:gdLst/>
              <a:ahLst/>
              <a:cxnLst/>
              <a:rect l="l" t="t" r="r" b="b"/>
              <a:pathLst>
                <a:path w="7584" h="349" extrusionOk="0">
                  <a:moveTo>
                    <a:pt x="1" y="0"/>
                  </a:moveTo>
                  <a:lnTo>
                    <a:pt x="1" y="349"/>
                  </a:lnTo>
                  <a:lnTo>
                    <a:pt x="7584" y="349"/>
                  </a:lnTo>
                  <a:lnTo>
                    <a:pt x="7584"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9" name="Google Shape;5729;p71"/>
            <p:cNvSpPr/>
            <p:nvPr/>
          </p:nvSpPr>
          <p:spPr>
            <a:xfrm>
              <a:off x="839500" y="4223150"/>
              <a:ext cx="189600" cy="8725"/>
            </a:xfrm>
            <a:custGeom>
              <a:avLst/>
              <a:gdLst/>
              <a:ahLst/>
              <a:cxnLst/>
              <a:rect l="l" t="t" r="r" b="b"/>
              <a:pathLst>
                <a:path w="7584" h="349" fill="none" extrusionOk="0">
                  <a:moveTo>
                    <a:pt x="1" y="349"/>
                  </a:moveTo>
                  <a:lnTo>
                    <a:pt x="7584" y="349"/>
                  </a:lnTo>
                  <a:lnTo>
                    <a:pt x="7584"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0" name="Google Shape;5730;p71"/>
            <p:cNvSpPr/>
            <p:nvPr/>
          </p:nvSpPr>
          <p:spPr>
            <a:xfrm>
              <a:off x="611800" y="3719800"/>
              <a:ext cx="135125" cy="77375"/>
            </a:xfrm>
            <a:custGeom>
              <a:avLst/>
              <a:gdLst/>
              <a:ahLst/>
              <a:cxnLst/>
              <a:rect l="l" t="t" r="r" b="b"/>
              <a:pathLst>
                <a:path w="5405" h="3095" extrusionOk="0">
                  <a:moveTo>
                    <a:pt x="219" y="0"/>
                  </a:moveTo>
                  <a:lnTo>
                    <a:pt x="131" y="44"/>
                  </a:lnTo>
                  <a:lnTo>
                    <a:pt x="44" y="88"/>
                  </a:lnTo>
                  <a:lnTo>
                    <a:pt x="1" y="131"/>
                  </a:lnTo>
                  <a:lnTo>
                    <a:pt x="1" y="218"/>
                  </a:lnTo>
                  <a:lnTo>
                    <a:pt x="1" y="2877"/>
                  </a:lnTo>
                  <a:lnTo>
                    <a:pt x="1" y="2964"/>
                  </a:lnTo>
                  <a:lnTo>
                    <a:pt x="44" y="3007"/>
                  </a:lnTo>
                  <a:lnTo>
                    <a:pt x="131" y="3051"/>
                  </a:lnTo>
                  <a:lnTo>
                    <a:pt x="219" y="3095"/>
                  </a:lnTo>
                  <a:lnTo>
                    <a:pt x="5187" y="3095"/>
                  </a:lnTo>
                  <a:lnTo>
                    <a:pt x="5274" y="3051"/>
                  </a:lnTo>
                  <a:lnTo>
                    <a:pt x="5361" y="3007"/>
                  </a:lnTo>
                  <a:lnTo>
                    <a:pt x="5405" y="2964"/>
                  </a:lnTo>
                  <a:lnTo>
                    <a:pt x="5405" y="2877"/>
                  </a:lnTo>
                  <a:lnTo>
                    <a:pt x="5405" y="218"/>
                  </a:lnTo>
                  <a:lnTo>
                    <a:pt x="5405" y="131"/>
                  </a:lnTo>
                  <a:lnTo>
                    <a:pt x="5361" y="88"/>
                  </a:lnTo>
                  <a:lnTo>
                    <a:pt x="5274" y="44"/>
                  </a:lnTo>
                  <a:lnTo>
                    <a:pt x="5187" y="0"/>
                  </a:lnTo>
                  <a:close/>
                </a:path>
              </a:pathLst>
            </a:custGeom>
            <a:solidFill>
              <a:srgbClr val="CEAD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1" name="Google Shape;5731;p71"/>
            <p:cNvSpPr/>
            <p:nvPr/>
          </p:nvSpPr>
          <p:spPr>
            <a:xfrm>
              <a:off x="651025" y="3296000"/>
              <a:ext cx="135125" cy="76275"/>
            </a:xfrm>
            <a:custGeom>
              <a:avLst/>
              <a:gdLst/>
              <a:ahLst/>
              <a:cxnLst/>
              <a:rect l="l" t="t" r="r" b="b"/>
              <a:pathLst>
                <a:path w="5405" h="3051" extrusionOk="0">
                  <a:moveTo>
                    <a:pt x="131" y="0"/>
                  </a:moveTo>
                  <a:lnTo>
                    <a:pt x="44" y="44"/>
                  </a:lnTo>
                  <a:lnTo>
                    <a:pt x="1" y="131"/>
                  </a:lnTo>
                  <a:lnTo>
                    <a:pt x="1" y="218"/>
                  </a:lnTo>
                  <a:lnTo>
                    <a:pt x="1" y="2833"/>
                  </a:lnTo>
                  <a:lnTo>
                    <a:pt x="1" y="2920"/>
                  </a:lnTo>
                  <a:lnTo>
                    <a:pt x="44" y="3007"/>
                  </a:lnTo>
                  <a:lnTo>
                    <a:pt x="131" y="3051"/>
                  </a:lnTo>
                  <a:lnTo>
                    <a:pt x="5274" y="3051"/>
                  </a:lnTo>
                  <a:lnTo>
                    <a:pt x="5361" y="3007"/>
                  </a:lnTo>
                  <a:lnTo>
                    <a:pt x="5404" y="2920"/>
                  </a:lnTo>
                  <a:lnTo>
                    <a:pt x="5404" y="2833"/>
                  </a:lnTo>
                  <a:lnTo>
                    <a:pt x="5404" y="218"/>
                  </a:lnTo>
                  <a:lnTo>
                    <a:pt x="5404" y="131"/>
                  </a:lnTo>
                  <a:lnTo>
                    <a:pt x="5361" y="44"/>
                  </a:lnTo>
                  <a:lnTo>
                    <a:pt x="5274" y="0"/>
                  </a:lnTo>
                  <a:close/>
                </a:path>
              </a:pathLst>
            </a:custGeom>
            <a:solidFill>
              <a:srgbClr val="CEAD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2" name="Google Shape;5732;p71"/>
            <p:cNvSpPr/>
            <p:nvPr/>
          </p:nvSpPr>
          <p:spPr>
            <a:xfrm>
              <a:off x="461450" y="2931025"/>
              <a:ext cx="135125" cy="76275"/>
            </a:xfrm>
            <a:custGeom>
              <a:avLst/>
              <a:gdLst/>
              <a:ahLst/>
              <a:cxnLst/>
              <a:rect l="l" t="t" r="r" b="b"/>
              <a:pathLst>
                <a:path w="5405" h="3051" extrusionOk="0">
                  <a:moveTo>
                    <a:pt x="132" y="0"/>
                  </a:moveTo>
                  <a:lnTo>
                    <a:pt x="44" y="44"/>
                  </a:lnTo>
                  <a:lnTo>
                    <a:pt x="1" y="87"/>
                  </a:lnTo>
                  <a:lnTo>
                    <a:pt x="1" y="174"/>
                  </a:lnTo>
                  <a:lnTo>
                    <a:pt x="1" y="2833"/>
                  </a:lnTo>
                  <a:lnTo>
                    <a:pt x="1" y="2920"/>
                  </a:lnTo>
                  <a:lnTo>
                    <a:pt x="44" y="2963"/>
                  </a:lnTo>
                  <a:lnTo>
                    <a:pt x="132" y="3007"/>
                  </a:lnTo>
                  <a:lnTo>
                    <a:pt x="175" y="3051"/>
                  </a:lnTo>
                  <a:lnTo>
                    <a:pt x="5187" y="3051"/>
                  </a:lnTo>
                  <a:lnTo>
                    <a:pt x="5274" y="3007"/>
                  </a:lnTo>
                  <a:lnTo>
                    <a:pt x="5317" y="2963"/>
                  </a:lnTo>
                  <a:lnTo>
                    <a:pt x="5361" y="2920"/>
                  </a:lnTo>
                  <a:lnTo>
                    <a:pt x="5405" y="2833"/>
                  </a:lnTo>
                  <a:lnTo>
                    <a:pt x="5405" y="174"/>
                  </a:lnTo>
                  <a:lnTo>
                    <a:pt x="5361" y="87"/>
                  </a:lnTo>
                  <a:lnTo>
                    <a:pt x="5317" y="44"/>
                  </a:lnTo>
                  <a:lnTo>
                    <a:pt x="5274" y="0"/>
                  </a:lnTo>
                  <a:close/>
                </a:path>
              </a:pathLst>
            </a:custGeom>
            <a:solidFill>
              <a:srgbClr val="2E52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3" name="Google Shape;5733;p71"/>
            <p:cNvSpPr/>
            <p:nvPr/>
          </p:nvSpPr>
          <p:spPr>
            <a:xfrm>
              <a:off x="704400" y="2659725"/>
              <a:ext cx="135125" cy="76300"/>
            </a:xfrm>
            <a:custGeom>
              <a:avLst/>
              <a:gdLst/>
              <a:ahLst/>
              <a:cxnLst/>
              <a:rect l="l" t="t" r="r" b="b"/>
              <a:pathLst>
                <a:path w="5405" h="3052" extrusionOk="0">
                  <a:moveTo>
                    <a:pt x="132" y="1"/>
                  </a:moveTo>
                  <a:lnTo>
                    <a:pt x="45" y="44"/>
                  </a:lnTo>
                  <a:lnTo>
                    <a:pt x="1" y="132"/>
                  </a:lnTo>
                  <a:lnTo>
                    <a:pt x="1" y="175"/>
                  </a:lnTo>
                  <a:lnTo>
                    <a:pt x="1" y="2834"/>
                  </a:lnTo>
                  <a:lnTo>
                    <a:pt x="1" y="2921"/>
                  </a:lnTo>
                  <a:lnTo>
                    <a:pt x="45" y="2964"/>
                  </a:lnTo>
                  <a:lnTo>
                    <a:pt x="132" y="3008"/>
                  </a:lnTo>
                  <a:lnTo>
                    <a:pt x="219" y="3051"/>
                  </a:lnTo>
                  <a:lnTo>
                    <a:pt x="5187" y="3051"/>
                  </a:lnTo>
                  <a:lnTo>
                    <a:pt x="5274" y="3008"/>
                  </a:lnTo>
                  <a:lnTo>
                    <a:pt x="5318" y="2964"/>
                  </a:lnTo>
                  <a:lnTo>
                    <a:pt x="5361" y="2921"/>
                  </a:lnTo>
                  <a:lnTo>
                    <a:pt x="5405" y="2834"/>
                  </a:lnTo>
                  <a:lnTo>
                    <a:pt x="5405" y="175"/>
                  </a:lnTo>
                  <a:lnTo>
                    <a:pt x="5361" y="132"/>
                  </a:lnTo>
                  <a:lnTo>
                    <a:pt x="5318" y="44"/>
                  </a:lnTo>
                  <a:lnTo>
                    <a:pt x="5274" y="1"/>
                  </a:lnTo>
                  <a:close/>
                </a:path>
              </a:pathLst>
            </a:custGeom>
            <a:solidFill>
              <a:srgbClr val="2E52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4" name="Google Shape;5734;p71"/>
            <p:cNvSpPr/>
            <p:nvPr/>
          </p:nvSpPr>
          <p:spPr>
            <a:xfrm>
              <a:off x="914675" y="3049775"/>
              <a:ext cx="135125" cy="76275"/>
            </a:xfrm>
            <a:custGeom>
              <a:avLst/>
              <a:gdLst/>
              <a:ahLst/>
              <a:cxnLst/>
              <a:rect l="l" t="t" r="r" b="b"/>
              <a:pathLst>
                <a:path w="5405" h="3051" extrusionOk="0">
                  <a:moveTo>
                    <a:pt x="132" y="0"/>
                  </a:moveTo>
                  <a:lnTo>
                    <a:pt x="88" y="44"/>
                  </a:lnTo>
                  <a:lnTo>
                    <a:pt x="44" y="131"/>
                  </a:lnTo>
                  <a:lnTo>
                    <a:pt x="1" y="175"/>
                  </a:lnTo>
                  <a:lnTo>
                    <a:pt x="1" y="2833"/>
                  </a:lnTo>
                  <a:lnTo>
                    <a:pt x="44" y="2920"/>
                  </a:lnTo>
                  <a:lnTo>
                    <a:pt x="88" y="2964"/>
                  </a:lnTo>
                  <a:lnTo>
                    <a:pt x="132" y="3007"/>
                  </a:lnTo>
                  <a:lnTo>
                    <a:pt x="219" y="3051"/>
                  </a:lnTo>
                  <a:lnTo>
                    <a:pt x="5187" y="3051"/>
                  </a:lnTo>
                  <a:lnTo>
                    <a:pt x="5274" y="3007"/>
                  </a:lnTo>
                  <a:lnTo>
                    <a:pt x="5361" y="2964"/>
                  </a:lnTo>
                  <a:lnTo>
                    <a:pt x="5405" y="2920"/>
                  </a:lnTo>
                  <a:lnTo>
                    <a:pt x="5405" y="2833"/>
                  </a:lnTo>
                  <a:lnTo>
                    <a:pt x="5405" y="175"/>
                  </a:lnTo>
                  <a:lnTo>
                    <a:pt x="5405" y="131"/>
                  </a:lnTo>
                  <a:lnTo>
                    <a:pt x="5361" y="44"/>
                  </a:lnTo>
                  <a:lnTo>
                    <a:pt x="5274" y="0"/>
                  </a:lnTo>
                  <a:close/>
                </a:path>
              </a:pathLst>
            </a:custGeom>
            <a:solidFill>
              <a:srgbClr val="2E52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5" name="Google Shape;5735;p71"/>
            <p:cNvSpPr/>
            <p:nvPr/>
          </p:nvSpPr>
          <p:spPr>
            <a:xfrm>
              <a:off x="696775" y="3841825"/>
              <a:ext cx="135125" cy="77375"/>
            </a:xfrm>
            <a:custGeom>
              <a:avLst/>
              <a:gdLst/>
              <a:ahLst/>
              <a:cxnLst/>
              <a:rect l="l" t="t" r="r" b="b"/>
              <a:pathLst>
                <a:path w="5405" h="3095" extrusionOk="0">
                  <a:moveTo>
                    <a:pt x="219" y="0"/>
                  </a:moveTo>
                  <a:lnTo>
                    <a:pt x="132" y="44"/>
                  </a:lnTo>
                  <a:lnTo>
                    <a:pt x="44" y="88"/>
                  </a:lnTo>
                  <a:lnTo>
                    <a:pt x="1" y="131"/>
                  </a:lnTo>
                  <a:lnTo>
                    <a:pt x="1" y="218"/>
                  </a:lnTo>
                  <a:lnTo>
                    <a:pt x="1" y="2877"/>
                  </a:lnTo>
                  <a:lnTo>
                    <a:pt x="1" y="2964"/>
                  </a:lnTo>
                  <a:lnTo>
                    <a:pt x="44" y="3007"/>
                  </a:lnTo>
                  <a:lnTo>
                    <a:pt x="132" y="3051"/>
                  </a:lnTo>
                  <a:lnTo>
                    <a:pt x="219" y="3095"/>
                  </a:lnTo>
                  <a:lnTo>
                    <a:pt x="5187" y="3095"/>
                  </a:lnTo>
                  <a:lnTo>
                    <a:pt x="5274" y="3051"/>
                  </a:lnTo>
                  <a:lnTo>
                    <a:pt x="5361" y="3007"/>
                  </a:lnTo>
                  <a:lnTo>
                    <a:pt x="5405" y="2964"/>
                  </a:lnTo>
                  <a:lnTo>
                    <a:pt x="5405" y="2877"/>
                  </a:lnTo>
                  <a:lnTo>
                    <a:pt x="5405" y="218"/>
                  </a:lnTo>
                  <a:lnTo>
                    <a:pt x="5405" y="131"/>
                  </a:lnTo>
                  <a:lnTo>
                    <a:pt x="5361" y="88"/>
                  </a:lnTo>
                  <a:lnTo>
                    <a:pt x="5274" y="44"/>
                  </a:lnTo>
                  <a:lnTo>
                    <a:pt x="5187" y="0"/>
                  </a:lnTo>
                  <a:close/>
                </a:path>
              </a:pathLst>
            </a:custGeom>
            <a:solidFill>
              <a:srgbClr val="CEAD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6" name="Google Shape;5736;p71"/>
            <p:cNvSpPr/>
            <p:nvPr/>
          </p:nvSpPr>
          <p:spPr>
            <a:xfrm>
              <a:off x="952825" y="4424700"/>
              <a:ext cx="135100" cy="76275"/>
            </a:xfrm>
            <a:custGeom>
              <a:avLst/>
              <a:gdLst/>
              <a:ahLst/>
              <a:cxnLst/>
              <a:rect l="l" t="t" r="r" b="b"/>
              <a:pathLst>
                <a:path w="5404" h="3051" extrusionOk="0">
                  <a:moveTo>
                    <a:pt x="218" y="0"/>
                  </a:moveTo>
                  <a:lnTo>
                    <a:pt x="131" y="44"/>
                  </a:lnTo>
                  <a:lnTo>
                    <a:pt x="87" y="87"/>
                  </a:lnTo>
                  <a:lnTo>
                    <a:pt x="44" y="131"/>
                  </a:lnTo>
                  <a:lnTo>
                    <a:pt x="0" y="218"/>
                  </a:lnTo>
                  <a:lnTo>
                    <a:pt x="0" y="2877"/>
                  </a:lnTo>
                  <a:lnTo>
                    <a:pt x="44" y="2920"/>
                  </a:lnTo>
                  <a:lnTo>
                    <a:pt x="87" y="3007"/>
                  </a:lnTo>
                  <a:lnTo>
                    <a:pt x="131" y="3051"/>
                  </a:lnTo>
                  <a:lnTo>
                    <a:pt x="5273" y="3051"/>
                  </a:lnTo>
                  <a:lnTo>
                    <a:pt x="5360" y="3007"/>
                  </a:lnTo>
                  <a:lnTo>
                    <a:pt x="5404" y="2920"/>
                  </a:lnTo>
                  <a:lnTo>
                    <a:pt x="5404" y="2877"/>
                  </a:lnTo>
                  <a:lnTo>
                    <a:pt x="5404" y="218"/>
                  </a:lnTo>
                  <a:lnTo>
                    <a:pt x="5404" y="131"/>
                  </a:lnTo>
                  <a:lnTo>
                    <a:pt x="5360" y="87"/>
                  </a:lnTo>
                  <a:lnTo>
                    <a:pt x="5273" y="44"/>
                  </a:lnTo>
                  <a:lnTo>
                    <a:pt x="5186" y="0"/>
                  </a:lnTo>
                  <a:close/>
                </a:path>
              </a:pathLst>
            </a:custGeom>
            <a:solidFill>
              <a:srgbClr val="CEAD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7" name="Google Shape;5737;p71"/>
            <p:cNvSpPr/>
            <p:nvPr/>
          </p:nvSpPr>
          <p:spPr>
            <a:xfrm>
              <a:off x="972425" y="3219725"/>
              <a:ext cx="135125" cy="76300"/>
            </a:xfrm>
            <a:custGeom>
              <a:avLst/>
              <a:gdLst/>
              <a:ahLst/>
              <a:cxnLst/>
              <a:rect l="l" t="t" r="r" b="b"/>
              <a:pathLst>
                <a:path w="5405" h="3052" extrusionOk="0">
                  <a:moveTo>
                    <a:pt x="131" y="1"/>
                  </a:moveTo>
                  <a:lnTo>
                    <a:pt x="88" y="44"/>
                  </a:lnTo>
                  <a:lnTo>
                    <a:pt x="1" y="131"/>
                  </a:lnTo>
                  <a:lnTo>
                    <a:pt x="1" y="219"/>
                  </a:lnTo>
                  <a:lnTo>
                    <a:pt x="1" y="2833"/>
                  </a:lnTo>
                  <a:lnTo>
                    <a:pt x="1" y="2920"/>
                  </a:lnTo>
                  <a:lnTo>
                    <a:pt x="88" y="2964"/>
                  </a:lnTo>
                  <a:lnTo>
                    <a:pt x="131" y="3051"/>
                  </a:lnTo>
                  <a:lnTo>
                    <a:pt x="5274" y="3051"/>
                  </a:lnTo>
                  <a:lnTo>
                    <a:pt x="5361" y="2964"/>
                  </a:lnTo>
                  <a:lnTo>
                    <a:pt x="5404" y="2920"/>
                  </a:lnTo>
                  <a:lnTo>
                    <a:pt x="5404" y="2833"/>
                  </a:lnTo>
                  <a:lnTo>
                    <a:pt x="5404" y="219"/>
                  </a:lnTo>
                  <a:lnTo>
                    <a:pt x="5404" y="131"/>
                  </a:lnTo>
                  <a:lnTo>
                    <a:pt x="5361" y="44"/>
                  </a:lnTo>
                  <a:lnTo>
                    <a:pt x="5274" y="1"/>
                  </a:lnTo>
                  <a:close/>
                </a:path>
              </a:pathLst>
            </a:custGeom>
            <a:solidFill>
              <a:srgbClr val="CEAD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8" name="Google Shape;5738;p71"/>
            <p:cNvSpPr/>
            <p:nvPr/>
          </p:nvSpPr>
          <p:spPr>
            <a:xfrm>
              <a:off x="972425" y="3219725"/>
              <a:ext cx="135125" cy="76300"/>
            </a:xfrm>
            <a:custGeom>
              <a:avLst/>
              <a:gdLst/>
              <a:ahLst/>
              <a:cxnLst/>
              <a:rect l="l" t="t" r="r" b="b"/>
              <a:pathLst>
                <a:path w="5405" h="3052" fill="none" extrusionOk="0">
                  <a:moveTo>
                    <a:pt x="5186" y="3051"/>
                  </a:moveTo>
                  <a:lnTo>
                    <a:pt x="218" y="3051"/>
                  </a:lnTo>
                  <a:lnTo>
                    <a:pt x="218" y="3051"/>
                  </a:lnTo>
                  <a:lnTo>
                    <a:pt x="131" y="3051"/>
                  </a:lnTo>
                  <a:lnTo>
                    <a:pt x="88" y="2964"/>
                  </a:lnTo>
                  <a:lnTo>
                    <a:pt x="1" y="2920"/>
                  </a:lnTo>
                  <a:lnTo>
                    <a:pt x="1" y="2833"/>
                  </a:lnTo>
                  <a:lnTo>
                    <a:pt x="1" y="219"/>
                  </a:lnTo>
                  <a:lnTo>
                    <a:pt x="1" y="219"/>
                  </a:lnTo>
                  <a:lnTo>
                    <a:pt x="1" y="131"/>
                  </a:lnTo>
                  <a:lnTo>
                    <a:pt x="88" y="44"/>
                  </a:lnTo>
                  <a:lnTo>
                    <a:pt x="131" y="1"/>
                  </a:lnTo>
                  <a:lnTo>
                    <a:pt x="218" y="1"/>
                  </a:lnTo>
                  <a:lnTo>
                    <a:pt x="5186" y="1"/>
                  </a:lnTo>
                  <a:lnTo>
                    <a:pt x="5186" y="1"/>
                  </a:lnTo>
                  <a:lnTo>
                    <a:pt x="5274" y="1"/>
                  </a:lnTo>
                  <a:lnTo>
                    <a:pt x="5361" y="44"/>
                  </a:lnTo>
                  <a:lnTo>
                    <a:pt x="5404" y="131"/>
                  </a:lnTo>
                  <a:lnTo>
                    <a:pt x="5404" y="219"/>
                  </a:lnTo>
                  <a:lnTo>
                    <a:pt x="5404" y="2833"/>
                  </a:lnTo>
                  <a:lnTo>
                    <a:pt x="5404" y="2833"/>
                  </a:lnTo>
                  <a:lnTo>
                    <a:pt x="5404" y="2920"/>
                  </a:lnTo>
                  <a:lnTo>
                    <a:pt x="5361" y="2964"/>
                  </a:lnTo>
                  <a:lnTo>
                    <a:pt x="5274" y="3051"/>
                  </a:lnTo>
                  <a:lnTo>
                    <a:pt x="5186" y="305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9" name="Google Shape;5739;p71"/>
            <p:cNvSpPr/>
            <p:nvPr/>
          </p:nvSpPr>
          <p:spPr>
            <a:xfrm>
              <a:off x="354675" y="3169600"/>
              <a:ext cx="784475" cy="25"/>
            </a:xfrm>
            <a:custGeom>
              <a:avLst/>
              <a:gdLst/>
              <a:ahLst/>
              <a:cxnLst/>
              <a:rect l="l" t="t" r="r" b="b"/>
              <a:pathLst>
                <a:path w="31379" h="1" extrusionOk="0">
                  <a:moveTo>
                    <a:pt x="31378" y="1"/>
                  </a:moveTo>
                  <a:lnTo>
                    <a:pt x="1" y="1"/>
                  </a:lnTo>
                  <a:lnTo>
                    <a:pt x="15690" y="1"/>
                  </a:lnTo>
                  <a:lnTo>
                    <a:pt x="31378" y="1"/>
                  </a:lnTo>
                  <a:close/>
                </a:path>
              </a:pathLst>
            </a:custGeom>
            <a:solidFill>
              <a:srgbClr val="3855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0" name="Google Shape;5740;p71"/>
            <p:cNvSpPr/>
            <p:nvPr/>
          </p:nvSpPr>
          <p:spPr>
            <a:xfrm>
              <a:off x="354675" y="3169600"/>
              <a:ext cx="784475" cy="25"/>
            </a:xfrm>
            <a:custGeom>
              <a:avLst/>
              <a:gdLst/>
              <a:ahLst/>
              <a:cxnLst/>
              <a:rect l="l" t="t" r="r" b="b"/>
              <a:pathLst>
                <a:path w="31379" h="1" fill="none" extrusionOk="0">
                  <a:moveTo>
                    <a:pt x="31378" y="1"/>
                  </a:moveTo>
                  <a:lnTo>
                    <a:pt x="1" y="1"/>
                  </a:lnTo>
                  <a:lnTo>
                    <a:pt x="15690" y="1"/>
                  </a:lnTo>
                  <a:lnTo>
                    <a:pt x="3137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1" name="Google Shape;5741;p71"/>
            <p:cNvSpPr/>
            <p:nvPr/>
          </p:nvSpPr>
          <p:spPr>
            <a:xfrm>
              <a:off x="972425" y="3219725"/>
              <a:ext cx="135125" cy="38150"/>
            </a:xfrm>
            <a:custGeom>
              <a:avLst/>
              <a:gdLst/>
              <a:ahLst/>
              <a:cxnLst/>
              <a:rect l="l" t="t" r="r" b="b"/>
              <a:pathLst>
                <a:path w="5405" h="1526" extrusionOk="0">
                  <a:moveTo>
                    <a:pt x="131" y="1"/>
                  </a:moveTo>
                  <a:lnTo>
                    <a:pt x="88" y="44"/>
                  </a:lnTo>
                  <a:lnTo>
                    <a:pt x="1" y="131"/>
                  </a:lnTo>
                  <a:lnTo>
                    <a:pt x="1" y="219"/>
                  </a:lnTo>
                  <a:lnTo>
                    <a:pt x="1" y="1526"/>
                  </a:lnTo>
                  <a:lnTo>
                    <a:pt x="5404" y="1526"/>
                  </a:lnTo>
                  <a:lnTo>
                    <a:pt x="5404" y="219"/>
                  </a:lnTo>
                  <a:lnTo>
                    <a:pt x="5404" y="131"/>
                  </a:lnTo>
                  <a:lnTo>
                    <a:pt x="5361" y="44"/>
                  </a:lnTo>
                  <a:lnTo>
                    <a:pt x="5274" y="1"/>
                  </a:lnTo>
                  <a:close/>
                </a:path>
              </a:pathLst>
            </a:custGeom>
            <a:solidFill>
              <a:srgbClr val="B99B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2" name="Google Shape;5742;p71"/>
            <p:cNvSpPr/>
            <p:nvPr/>
          </p:nvSpPr>
          <p:spPr>
            <a:xfrm>
              <a:off x="972425" y="3219725"/>
              <a:ext cx="135125" cy="38150"/>
            </a:xfrm>
            <a:custGeom>
              <a:avLst/>
              <a:gdLst/>
              <a:ahLst/>
              <a:cxnLst/>
              <a:rect l="l" t="t" r="r" b="b"/>
              <a:pathLst>
                <a:path w="5405" h="1526" fill="none" extrusionOk="0">
                  <a:moveTo>
                    <a:pt x="5186" y="1"/>
                  </a:moveTo>
                  <a:lnTo>
                    <a:pt x="218" y="1"/>
                  </a:lnTo>
                  <a:lnTo>
                    <a:pt x="218" y="1"/>
                  </a:lnTo>
                  <a:lnTo>
                    <a:pt x="131" y="1"/>
                  </a:lnTo>
                  <a:lnTo>
                    <a:pt x="88" y="44"/>
                  </a:lnTo>
                  <a:lnTo>
                    <a:pt x="1" y="131"/>
                  </a:lnTo>
                  <a:lnTo>
                    <a:pt x="1" y="219"/>
                  </a:lnTo>
                  <a:lnTo>
                    <a:pt x="1" y="1526"/>
                  </a:lnTo>
                  <a:lnTo>
                    <a:pt x="5404" y="1526"/>
                  </a:lnTo>
                  <a:lnTo>
                    <a:pt x="5404" y="219"/>
                  </a:lnTo>
                  <a:lnTo>
                    <a:pt x="5404" y="219"/>
                  </a:lnTo>
                  <a:lnTo>
                    <a:pt x="5404" y="131"/>
                  </a:lnTo>
                  <a:lnTo>
                    <a:pt x="5361" y="44"/>
                  </a:lnTo>
                  <a:lnTo>
                    <a:pt x="5274" y="1"/>
                  </a:lnTo>
                  <a:lnTo>
                    <a:pt x="518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3" name="Google Shape;5743;p71"/>
            <p:cNvSpPr/>
            <p:nvPr/>
          </p:nvSpPr>
          <p:spPr>
            <a:xfrm>
              <a:off x="738175" y="2291500"/>
              <a:ext cx="17475" cy="229900"/>
            </a:xfrm>
            <a:custGeom>
              <a:avLst/>
              <a:gdLst/>
              <a:ahLst/>
              <a:cxnLst/>
              <a:rect l="l" t="t" r="r" b="b"/>
              <a:pathLst>
                <a:path w="699" h="9196" extrusionOk="0">
                  <a:moveTo>
                    <a:pt x="1" y="0"/>
                  </a:moveTo>
                  <a:lnTo>
                    <a:pt x="1" y="9195"/>
                  </a:lnTo>
                  <a:lnTo>
                    <a:pt x="698" y="9195"/>
                  </a:lnTo>
                  <a:lnTo>
                    <a:pt x="698"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4" name="Google Shape;5744;p71"/>
            <p:cNvSpPr/>
            <p:nvPr/>
          </p:nvSpPr>
          <p:spPr>
            <a:xfrm>
              <a:off x="475625" y="2344875"/>
              <a:ext cx="175425" cy="76275"/>
            </a:xfrm>
            <a:custGeom>
              <a:avLst/>
              <a:gdLst/>
              <a:ahLst/>
              <a:cxnLst/>
              <a:rect l="l" t="t" r="r" b="b"/>
              <a:pathLst>
                <a:path w="7017" h="3051" extrusionOk="0">
                  <a:moveTo>
                    <a:pt x="0" y="0"/>
                  </a:moveTo>
                  <a:lnTo>
                    <a:pt x="1221" y="1526"/>
                  </a:lnTo>
                  <a:lnTo>
                    <a:pt x="0" y="3051"/>
                  </a:lnTo>
                  <a:lnTo>
                    <a:pt x="7017" y="3051"/>
                  </a:lnTo>
                  <a:lnTo>
                    <a:pt x="7017"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5" name="Google Shape;5745;p71"/>
            <p:cNvSpPr/>
            <p:nvPr/>
          </p:nvSpPr>
          <p:spPr>
            <a:xfrm>
              <a:off x="583475" y="2306750"/>
              <a:ext cx="154725" cy="76275"/>
            </a:xfrm>
            <a:custGeom>
              <a:avLst/>
              <a:gdLst/>
              <a:ahLst/>
              <a:cxnLst/>
              <a:rect l="l" t="t" r="r" b="b"/>
              <a:pathLst>
                <a:path w="6189" h="3051" extrusionOk="0">
                  <a:moveTo>
                    <a:pt x="1" y="0"/>
                  </a:moveTo>
                  <a:lnTo>
                    <a:pt x="1" y="3051"/>
                  </a:lnTo>
                  <a:lnTo>
                    <a:pt x="6189" y="3051"/>
                  </a:lnTo>
                  <a:lnTo>
                    <a:pt x="6189" y="0"/>
                  </a:lnTo>
                  <a:close/>
                </a:path>
              </a:pathLst>
            </a:custGeom>
            <a:solidFill>
              <a:srgbClr val="CEAD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6" name="Google Shape;5746;p71"/>
            <p:cNvSpPr/>
            <p:nvPr/>
          </p:nvSpPr>
          <p:spPr>
            <a:xfrm>
              <a:off x="583475" y="2383000"/>
              <a:ext cx="67575" cy="38150"/>
            </a:xfrm>
            <a:custGeom>
              <a:avLst/>
              <a:gdLst/>
              <a:ahLst/>
              <a:cxnLst/>
              <a:rect l="l" t="t" r="r" b="b"/>
              <a:pathLst>
                <a:path w="2703" h="1526" extrusionOk="0">
                  <a:moveTo>
                    <a:pt x="1" y="1"/>
                  </a:moveTo>
                  <a:lnTo>
                    <a:pt x="2703" y="1526"/>
                  </a:lnTo>
                  <a:lnTo>
                    <a:pt x="2703" y="1"/>
                  </a:lnTo>
                  <a:close/>
                </a:path>
              </a:pathLst>
            </a:custGeom>
            <a:solidFill>
              <a:srgbClr val="BC9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47" name="Google Shape;5747;p71"/>
          <p:cNvGrpSpPr/>
          <p:nvPr/>
        </p:nvGrpSpPr>
        <p:grpSpPr>
          <a:xfrm>
            <a:off x="4953644" y="2908357"/>
            <a:ext cx="1134861" cy="1340998"/>
            <a:chOff x="4262675" y="3439800"/>
            <a:chExt cx="941325" cy="1112400"/>
          </a:xfrm>
        </p:grpSpPr>
        <p:sp>
          <p:nvSpPr>
            <p:cNvPr id="5748" name="Google Shape;5748;p71"/>
            <p:cNvSpPr/>
            <p:nvPr/>
          </p:nvSpPr>
          <p:spPr>
            <a:xfrm>
              <a:off x="4724600" y="3439800"/>
              <a:ext cx="17475" cy="229900"/>
            </a:xfrm>
            <a:custGeom>
              <a:avLst/>
              <a:gdLst/>
              <a:ahLst/>
              <a:cxnLst/>
              <a:rect l="l" t="t" r="r" b="b"/>
              <a:pathLst>
                <a:path w="699" h="9196" extrusionOk="0">
                  <a:moveTo>
                    <a:pt x="1" y="1"/>
                  </a:moveTo>
                  <a:lnTo>
                    <a:pt x="1" y="9196"/>
                  </a:lnTo>
                  <a:lnTo>
                    <a:pt x="698" y="9196"/>
                  </a:lnTo>
                  <a:lnTo>
                    <a:pt x="698" y="1"/>
                  </a:lnTo>
                  <a:close/>
                </a:path>
              </a:pathLst>
            </a:custGeom>
            <a:solidFill>
              <a:srgbClr val="E3C1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9" name="Google Shape;5749;p71"/>
            <p:cNvSpPr/>
            <p:nvPr/>
          </p:nvSpPr>
          <p:spPr>
            <a:xfrm>
              <a:off x="4289900" y="4006325"/>
              <a:ext cx="886875" cy="545875"/>
            </a:xfrm>
            <a:custGeom>
              <a:avLst/>
              <a:gdLst/>
              <a:ahLst/>
              <a:cxnLst/>
              <a:rect l="l" t="t" r="r" b="b"/>
              <a:pathLst>
                <a:path w="35475" h="21835" extrusionOk="0">
                  <a:moveTo>
                    <a:pt x="1" y="1"/>
                  </a:moveTo>
                  <a:lnTo>
                    <a:pt x="1" y="21834"/>
                  </a:lnTo>
                  <a:lnTo>
                    <a:pt x="35474" y="21834"/>
                  </a:lnTo>
                  <a:lnTo>
                    <a:pt x="35474"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0" name="Google Shape;5750;p71"/>
            <p:cNvSpPr/>
            <p:nvPr/>
          </p:nvSpPr>
          <p:spPr>
            <a:xfrm>
              <a:off x="4289900" y="4006325"/>
              <a:ext cx="886875" cy="545875"/>
            </a:xfrm>
            <a:custGeom>
              <a:avLst/>
              <a:gdLst/>
              <a:ahLst/>
              <a:cxnLst/>
              <a:rect l="l" t="t" r="r" b="b"/>
              <a:pathLst>
                <a:path w="35475" h="21835" fill="none" extrusionOk="0">
                  <a:moveTo>
                    <a:pt x="35474" y="21834"/>
                  </a:moveTo>
                  <a:lnTo>
                    <a:pt x="1" y="21834"/>
                  </a:lnTo>
                  <a:lnTo>
                    <a:pt x="1" y="1"/>
                  </a:lnTo>
                  <a:lnTo>
                    <a:pt x="35474" y="1"/>
                  </a:lnTo>
                  <a:lnTo>
                    <a:pt x="35474" y="21834"/>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1" name="Google Shape;5751;p71"/>
            <p:cNvSpPr/>
            <p:nvPr/>
          </p:nvSpPr>
          <p:spPr>
            <a:xfrm>
              <a:off x="4262675" y="3615200"/>
              <a:ext cx="470675" cy="318175"/>
            </a:xfrm>
            <a:custGeom>
              <a:avLst/>
              <a:gdLst/>
              <a:ahLst/>
              <a:cxnLst/>
              <a:rect l="l" t="t" r="r" b="b"/>
              <a:pathLst>
                <a:path w="18827" h="12727" extrusionOk="0">
                  <a:moveTo>
                    <a:pt x="18827" y="1"/>
                  </a:moveTo>
                  <a:lnTo>
                    <a:pt x="0" y="12726"/>
                  </a:lnTo>
                  <a:lnTo>
                    <a:pt x="18827" y="12726"/>
                  </a:lnTo>
                  <a:lnTo>
                    <a:pt x="18827"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2" name="Google Shape;5752;p71"/>
            <p:cNvSpPr/>
            <p:nvPr/>
          </p:nvSpPr>
          <p:spPr>
            <a:xfrm>
              <a:off x="4733325" y="3615200"/>
              <a:ext cx="470675" cy="318175"/>
            </a:xfrm>
            <a:custGeom>
              <a:avLst/>
              <a:gdLst/>
              <a:ahLst/>
              <a:cxnLst/>
              <a:rect l="l" t="t" r="r" b="b"/>
              <a:pathLst>
                <a:path w="18827" h="12727" extrusionOk="0">
                  <a:moveTo>
                    <a:pt x="1" y="1"/>
                  </a:moveTo>
                  <a:lnTo>
                    <a:pt x="1" y="12726"/>
                  </a:lnTo>
                  <a:lnTo>
                    <a:pt x="18827" y="12726"/>
                  </a:lnTo>
                  <a:lnTo>
                    <a:pt x="1"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3" name="Google Shape;5753;p71"/>
            <p:cNvSpPr/>
            <p:nvPr/>
          </p:nvSpPr>
          <p:spPr>
            <a:xfrm>
              <a:off x="4800875" y="4006325"/>
              <a:ext cx="134025" cy="545875"/>
            </a:xfrm>
            <a:custGeom>
              <a:avLst/>
              <a:gdLst/>
              <a:ahLst/>
              <a:cxnLst/>
              <a:rect l="l" t="t" r="r" b="b"/>
              <a:pathLst>
                <a:path w="5361" h="21835" extrusionOk="0">
                  <a:moveTo>
                    <a:pt x="0" y="1"/>
                  </a:moveTo>
                  <a:lnTo>
                    <a:pt x="0" y="21834"/>
                  </a:lnTo>
                  <a:lnTo>
                    <a:pt x="5361" y="21834"/>
                  </a:lnTo>
                  <a:lnTo>
                    <a:pt x="5361"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4" name="Google Shape;5754;p71"/>
            <p:cNvSpPr/>
            <p:nvPr/>
          </p:nvSpPr>
          <p:spPr>
            <a:xfrm>
              <a:off x="4800875" y="4006325"/>
              <a:ext cx="134025" cy="545875"/>
            </a:xfrm>
            <a:custGeom>
              <a:avLst/>
              <a:gdLst/>
              <a:ahLst/>
              <a:cxnLst/>
              <a:rect l="l" t="t" r="r" b="b"/>
              <a:pathLst>
                <a:path w="5361" h="21835" fill="none" extrusionOk="0">
                  <a:moveTo>
                    <a:pt x="5361" y="21834"/>
                  </a:moveTo>
                  <a:lnTo>
                    <a:pt x="0" y="21834"/>
                  </a:lnTo>
                  <a:lnTo>
                    <a:pt x="0" y="1"/>
                  </a:lnTo>
                  <a:lnTo>
                    <a:pt x="5361" y="1"/>
                  </a:lnTo>
                  <a:lnTo>
                    <a:pt x="5361" y="21834"/>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5" name="Google Shape;5755;p71"/>
            <p:cNvSpPr/>
            <p:nvPr/>
          </p:nvSpPr>
          <p:spPr>
            <a:xfrm>
              <a:off x="5069975" y="4006325"/>
              <a:ext cx="106800" cy="545875"/>
            </a:xfrm>
            <a:custGeom>
              <a:avLst/>
              <a:gdLst/>
              <a:ahLst/>
              <a:cxnLst/>
              <a:rect l="l" t="t" r="r" b="b"/>
              <a:pathLst>
                <a:path w="4272" h="21835" extrusionOk="0">
                  <a:moveTo>
                    <a:pt x="1" y="1"/>
                  </a:moveTo>
                  <a:lnTo>
                    <a:pt x="1" y="21834"/>
                  </a:lnTo>
                  <a:lnTo>
                    <a:pt x="4271" y="21834"/>
                  </a:lnTo>
                  <a:lnTo>
                    <a:pt x="4271"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6" name="Google Shape;5756;p71"/>
            <p:cNvSpPr/>
            <p:nvPr/>
          </p:nvSpPr>
          <p:spPr>
            <a:xfrm>
              <a:off x="5069975" y="4006325"/>
              <a:ext cx="106800" cy="545875"/>
            </a:xfrm>
            <a:custGeom>
              <a:avLst/>
              <a:gdLst/>
              <a:ahLst/>
              <a:cxnLst/>
              <a:rect l="l" t="t" r="r" b="b"/>
              <a:pathLst>
                <a:path w="4272" h="21835" fill="none" extrusionOk="0">
                  <a:moveTo>
                    <a:pt x="4271" y="21834"/>
                  </a:moveTo>
                  <a:lnTo>
                    <a:pt x="1" y="21834"/>
                  </a:lnTo>
                  <a:lnTo>
                    <a:pt x="1" y="1"/>
                  </a:lnTo>
                  <a:lnTo>
                    <a:pt x="4271" y="1"/>
                  </a:lnTo>
                  <a:lnTo>
                    <a:pt x="4271" y="21834"/>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7" name="Google Shape;5757;p71"/>
            <p:cNvSpPr/>
            <p:nvPr/>
          </p:nvSpPr>
          <p:spPr>
            <a:xfrm>
              <a:off x="4289900" y="4006325"/>
              <a:ext cx="106800" cy="545875"/>
            </a:xfrm>
            <a:custGeom>
              <a:avLst/>
              <a:gdLst/>
              <a:ahLst/>
              <a:cxnLst/>
              <a:rect l="l" t="t" r="r" b="b"/>
              <a:pathLst>
                <a:path w="4272" h="21835" extrusionOk="0">
                  <a:moveTo>
                    <a:pt x="1" y="1"/>
                  </a:moveTo>
                  <a:lnTo>
                    <a:pt x="1" y="21834"/>
                  </a:lnTo>
                  <a:lnTo>
                    <a:pt x="4272" y="21834"/>
                  </a:lnTo>
                  <a:lnTo>
                    <a:pt x="4272"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8" name="Google Shape;5758;p71"/>
            <p:cNvSpPr/>
            <p:nvPr/>
          </p:nvSpPr>
          <p:spPr>
            <a:xfrm>
              <a:off x="4289900" y="4006325"/>
              <a:ext cx="106800" cy="545875"/>
            </a:xfrm>
            <a:custGeom>
              <a:avLst/>
              <a:gdLst/>
              <a:ahLst/>
              <a:cxnLst/>
              <a:rect l="l" t="t" r="r" b="b"/>
              <a:pathLst>
                <a:path w="4272" h="21835" fill="none" extrusionOk="0">
                  <a:moveTo>
                    <a:pt x="4272" y="21834"/>
                  </a:moveTo>
                  <a:lnTo>
                    <a:pt x="1" y="21834"/>
                  </a:lnTo>
                  <a:lnTo>
                    <a:pt x="1" y="1"/>
                  </a:lnTo>
                  <a:lnTo>
                    <a:pt x="4272" y="1"/>
                  </a:lnTo>
                  <a:lnTo>
                    <a:pt x="4272" y="21834"/>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9" name="Google Shape;5759;p71"/>
            <p:cNvSpPr/>
            <p:nvPr/>
          </p:nvSpPr>
          <p:spPr>
            <a:xfrm>
              <a:off x="4531775" y="4006325"/>
              <a:ext cx="134025" cy="545875"/>
            </a:xfrm>
            <a:custGeom>
              <a:avLst/>
              <a:gdLst/>
              <a:ahLst/>
              <a:cxnLst/>
              <a:rect l="l" t="t" r="r" b="b"/>
              <a:pathLst>
                <a:path w="5361" h="21835" extrusionOk="0">
                  <a:moveTo>
                    <a:pt x="0" y="1"/>
                  </a:moveTo>
                  <a:lnTo>
                    <a:pt x="0" y="21834"/>
                  </a:lnTo>
                  <a:lnTo>
                    <a:pt x="5361" y="21834"/>
                  </a:lnTo>
                  <a:lnTo>
                    <a:pt x="5361"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0" name="Google Shape;5760;p71"/>
            <p:cNvSpPr/>
            <p:nvPr/>
          </p:nvSpPr>
          <p:spPr>
            <a:xfrm>
              <a:off x="4531775" y="4006325"/>
              <a:ext cx="134025" cy="545875"/>
            </a:xfrm>
            <a:custGeom>
              <a:avLst/>
              <a:gdLst/>
              <a:ahLst/>
              <a:cxnLst/>
              <a:rect l="l" t="t" r="r" b="b"/>
              <a:pathLst>
                <a:path w="5361" h="21835" fill="none" extrusionOk="0">
                  <a:moveTo>
                    <a:pt x="5361" y="21834"/>
                  </a:moveTo>
                  <a:lnTo>
                    <a:pt x="0" y="21834"/>
                  </a:lnTo>
                  <a:lnTo>
                    <a:pt x="0" y="1"/>
                  </a:lnTo>
                  <a:lnTo>
                    <a:pt x="5361" y="1"/>
                  </a:lnTo>
                  <a:lnTo>
                    <a:pt x="5361" y="21834"/>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1" name="Google Shape;5761;p71"/>
            <p:cNvSpPr/>
            <p:nvPr/>
          </p:nvSpPr>
          <p:spPr>
            <a:xfrm>
              <a:off x="4262675" y="3615200"/>
              <a:ext cx="941325" cy="391150"/>
            </a:xfrm>
            <a:custGeom>
              <a:avLst/>
              <a:gdLst/>
              <a:ahLst/>
              <a:cxnLst/>
              <a:rect l="l" t="t" r="r" b="b"/>
              <a:pathLst>
                <a:path w="37653" h="15646" extrusionOk="0">
                  <a:moveTo>
                    <a:pt x="18827" y="1"/>
                  </a:moveTo>
                  <a:lnTo>
                    <a:pt x="18827" y="1"/>
                  </a:lnTo>
                  <a:lnTo>
                    <a:pt x="18827" y="1"/>
                  </a:lnTo>
                  <a:lnTo>
                    <a:pt x="18827" y="1"/>
                  </a:lnTo>
                  <a:close/>
                  <a:moveTo>
                    <a:pt x="18827" y="1"/>
                  </a:moveTo>
                  <a:lnTo>
                    <a:pt x="5361" y="12726"/>
                  </a:lnTo>
                  <a:lnTo>
                    <a:pt x="0" y="12726"/>
                  </a:lnTo>
                  <a:lnTo>
                    <a:pt x="0" y="15646"/>
                  </a:lnTo>
                  <a:lnTo>
                    <a:pt x="37653" y="15646"/>
                  </a:lnTo>
                  <a:lnTo>
                    <a:pt x="37653" y="12726"/>
                  </a:lnTo>
                  <a:lnTo>
                    <a:pt x="32293" y="12726"/>
                  </a:lnTo>
                  <a:lnTo>
                    <a:pt x="18827" y="1"/>
                  </a:lnTo>
                  <a:lnTo>
                    <a:pt x="26889" y="12726"/>
                  </a:lnTo>
                  <a:lnTo>
                    <a:pt x="21528" y="12726"/>
                  </a:lnTo>
                  <a:lnTo>
                    <a:pt x="18827" y="1"/>
                  </a:lnTo>
                  <a:lnTo>
                    <a:pt x="16125" y="12726"/>
                  </a:lnTo>
                  <a:lnTo>
                    <a:pt x="10764" y="12726"/>
                  </a:lnTo>
                  <a:lnTo>
                    <a:pt x="18827"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2" name="Google Shape;5762;p71"/>
            <p:cNvSpPr/>
            <p:nvPr/>
          </p:nvSpPr>
          <p:spPr>
            <a:xfrm>
              <a:off x="4262675" y="3615200"/>
              <a:ext cx="941325" cy="391150"/>
            </a:xfrm>
            <a:custGeom>
              <a:avLst/>
              <a:gdLst/>
              <a:ahLst/>
              <a:cxnLst/>
              <a:rect l="l" t="t" r="r" b="b"/>
              <a:pathLst>
                <a:path w="37653" h="15646" fill="none" extrusionOk="0">
                  <a:moveTo>
                    <a:pt x="32293" y="12726"/>
                  </a:moveTo>
                  <a:lnTo>
                    <a:pt x="18827" y="1"/>
                  </a:lnTo>
                  <a:lnTo>
                    <a:pt x="26889" y="12726"/>
                  </a:lnTo>
                  <a:lnTo>
                    <a:pt x="21528" y="12726"/>
                  </a:lnTo>
                  <a:lnTo>
                    <a:pt x="18827" y="1"/>
                  </a:lnTo>
                  <a:lnTo>
                    <a:pt x="16125" y="12726"/>
                  </a:lnTo>
                  <a:lnTo>
                    <a:pt x="10764" y="12726"/>
                  </a:lnTo>
                  <a:lnTo>
                    <a:pt x="18827" y="1"/>
                  </a:lnTo>
                  <a:lnTo>
                    <a:pt x="5361" y="12726"/>
                  </a:lnTo>
                  <a:lnTo>
                    <a:pt x="0" y="12726"/>
                  </a:lnTo>
                  <a:lnTo>
                    <a:pt x="0" y="15646"/>
                  </a:lnTo>
                  <a:lnTo>
                    <a:pt x="37653" y="15646"/>
                  </a:lnTo>
                  <a:lnTo>
                    <a:pt x="37653" y="12726"/>
                  </a:lnTo>
                  <a:lnTo>
                    <a:pt x="32293" y="1272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3" name="Google Shape;5763;p71"/>
            <p:cNvSpPr/>
            <p:nvPr/>
          </p:nvSpPr>
          <p:spPr>
            <a:xfrm>
              <a:off x="4262675" y="3933350"/>
              <a:ext cx="134025" cy="73000"/>
            </a:xfrm>
            <a:custGeom>
              <a:avLst/>
              <a:gdLst/>
              <a:ahLst/>
              <a:cxnLst/>
              <a:rect l="l" t="t" r="r" b="b"/>
              <a:pathLst>
                <a:path w="5361" h="2920" extrusionOk="0">
                  <a:moveTo>
                    <a:pt x="0" y="0"/>
                  </a:moveTo>
                  <a:lnTo>
                    <a:pt x="0" y="2920"/>
                  </a:lnTo>
                  <a:lnTo>
                    <a:pt x="5361" y="2920"/>
                  </a:lnTo>
                  <a:lnTo>
                    <a:pt x="5361"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4" name="Google Shape;5764;p71"/>
            <p:cNvSpPr/>
            <p:nvPr/>
          </p:nvSpPr>
          <p:spPr>
            <a:xfrm>
              <a:off x="4262675" y="3933350"/>
              <a:ext cx="134025" cy="73000"/>
            </a:xfrm>
            <a:custGeom>
              <a:avLst/>
              <a:gdLst/>
              <a:ahLst/>
              <a:cxnLst/>
              <a:rect l="l" t="t" r="r" b="b"/>
              <a:pathLst>
                <a:path w="5361" h="2920" fill="none" extrusionOk="0">
                  <a:moveTo>
                    <a:pt x="0" y="2920"/>
                  </a:moveTo>
                  <a:lnTo>
                    <a:pt x="5361" y="2920"/>
                  </a:lnTo>
                  <a:lnTo>
                    <a:pt x="5361" y="0"/>
                  </a:lnTo>
                  <a:lnTo>
                    <a:pt x="0" y="0"/>
                  </a:lnTo>
                  <a:lnTo>
                    <a:pt x="0" y="292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5" name="Google Shape;5765;p71"/>
            <p:cNvSpPr/>
            <p:nvPr/>
          </p:nvSpPr>
          <p:spPr>
            <a:xfrm>
              <a:off x="4531775" y="3933350"/>
              <a:ext cx="134025" cy="73000"/>
            </a:xfrm>
            <a:custGeom>
              <a:avLst/>
              <a:gdLst/>
              <a:ahLst/>
              <a:cxnLst/>
              <a:rect l="l" t="t" r="r" b="b"/>
              <a:pathLst>
                <a:path w="5361" h="2920" extrusionOk="0">
                  <a:moveTo>
                    <a:pt x="0" y="0"/>
                  </a:moveTo>
                  <a:lnTo>
                    <a:pt x="0" y="2920"/>
                  </a:lnTo>
                  <a:lnTo>
                    <a:pt x="5361" y="2920"/>
                  </a:lnTo>
                  <a:lnTo>
                    <a:pt x="5361"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6" name="Google Shape;5766;p71"/>
            <p:cNvSpPr/>
            <p:nvPr/>
          </p:nvSpPr>
          <p:spPr>
            <a:xfrm>
              <a:off x="4531775" y="3933350"/>
              <a:ext cx="134025" cy="73000"/>
            </a:xfrm>
            <a:custGeom>
              <a:avLst/>
              <a:gdLst/>
              <a:ahLst/>
              <a:cxnLst/>
              <a:rect l="l" t="t" r="r" b="b"/>
              <a:pathLst>
                <a:path w="5361" h="2920" fill="none" extrusionOk="0">
                  <a:moveTo>
                    <a:pt x="0" y="2920"/>
                  </a:moveTo>
                  <a:lnTo>
                    <a:pt x="5361" y="2920"/>
                  </a:lnTo>
                  <a:lnTo>
                    <a:pt x="5361" y="0"/>
                  </a:lnTo>
                  <a:lnTo>
                    <a:pt x="0" y="0"/>
                  </a:lnTo>
                  <a:lnTo>
                    <a:pt x="0" y="292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7" name="Google Shape;5767;p71"/>
            <p:cNvSpPr/>
            <p:nvPr/>
          </p:nvSpPr>
          <p:spPr>
            <a:xfrm>
              <a:off x="4800875" y="3933350"/>
              <a:ext cx="134025" cy="73000"/>
            </a:xfrm>
            <a:custGeom>
              <a:avLst/>
              <a:gdLst/>
              <a:ahLst/>
              <a:cxnLst/>
              <a:rect l="l" t="t" r="r" b="b"/>
              <a:pathLst>
                <a:path w="5361" h="2920" extrusionOk="0">
                  <a:moveTo>
                    <a:pt x="0" y="0"/>
                  </a:moveTo>
                  <a:lnTo>
                    <a:pt x="0" y="2920"/>
                  </a:lnTo>
                  <a:lnTo>
                    <a:pt x="5361" y="2920"/>
                  </a:lnTo>
                  <a:lnTo>
                    <a:pt x="5361"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8" name="Google Shape;5768;p71"/>
            <p:cNvSpPr/>
            <p:nvPr/>
          </p:nvSpPr>
          <p:spPr>
            <a:xfrm>
              <a:off x="4800875" y="3933350"/>
              <a:ext cx="134025" cy="73000"/>
            </a:xfrm>
            <a:custGeom>
              <a:avLst/>
              <a:gdLst/>
              <a:ahLst/>
              <a:cxnLst/>
              <a:rect l="l" t="t" r="r" b="b"/>
              <a:pathLst>
                <a:path w="5361" h="2920" fill="none" extrusionOk="0">
                  <a:moveTo>
                    <a:pt x="0" y="2920"/>
                  </a:moveTo>
                  <a:lnTo>
                    <a:pt x="5361" y="2920"/>
                  </a:lnTo>
                  <a:lnTo>
                    <a:pt x="5361" y="0"/>
                  </a:lnTo>
                  <a:lnTo>
                    <a:pt x="0" y="0"/>
                  </a:lnTo>
                  <a:lnTo>
                    <a:pt x="0" y="292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9" name="Google Shape;5769;p71"/>
            <p:cNvSpPr/>
            <p:nvPr/>
          </p:nvSpPr>
          <p:spPr>
            <a:xfrm>
              <a:off x="5069975" y="3933350"/>
              <a:ext cx="134025" cy="73000"/>
            </a:xfrm>
            <a:custGeom>
              <a:avLst/>
              <a:gdLst/>
              <a:ahLst/>
              <a:cxnLst/>
              <a:rect l="l" t="t" r="r" b="b"/>
              <a:pathLst>
                <a:path w="5361" h="2920" extrusionOk="0">
                  <a:moveTo>
                    <a:pt x="1" y="0"/>
                  </a:moveTo>
                  <a:lnTo>
                    <a:pt x="1" y="2920"/>
                  </a:lnTo>
                  <a:lnTo>
                    <a:pt x="5361" y="2920"/>
                  </a:lnTo>
                  <a:lnTo>
                    <a:pt x="5361"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0" name="Google Shape;5770;p71"/>
            <p:cNvSpPr/>
            <p:nvPr/>
          </p:nvSpPr>
          <p:spPr>
            <a:xfrm>
              <a:off x="5069975" y="3933350"/>
              <a:ext cx="134025" cy="73000"/>
            </a:xfrm>
            <a:custGeom>
              <a:avLst/>
              <a:gdLst/>
              <a:ahLst/>
              <a:cxnLst/>
              <a:rect l="l" t="t" r="r" b="b"/>
              <a:pathLst>
                <a:path w="5361" h="2920" fill="none" extrusionOk="0">
                  <a:moveTo>
                    <a:pt x="1" y="2920"/>
                  </a:moveTo>
                  <a:lnTo>
                    <a:pt x="5361" y="2920"/>
                  </a:lnTo>
                  <a:lnTo>
                    <a:pt x="5361" y="0"/>
                  </a:lnTo>
                  <a:lnTo>
                    <a:pt x="1" y="0"/>
                  </a:lnTo>
                  <a:lnTo>
                    <a:pt x="1" y="292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1" name="Google Shape;5771;p71"/>
            <p:cNvSpPr/>
            <p:nvPr/>
          </p:nvSpPr>
          <p:spPr>
            <a:xfrm>
              <a:off x="4665775" y="4007425"/>
              <a:ext cx="404225" cy="65400"/>
            </a:xfrm>
            <a:custGeom>
              <a:avLst/>
              <a:gdLst/>
              <a:ahLst/>
              <a:cxnLst/>
              <a:rect l="l" t="t" r="r" b="b"/>
              <a:pathLst>
                <a:path w="16169" h="2616" extrusionOk="0">
                  <a:moveTo>
                    <a:pt x="1" y="0"/>
                  </a:moveTo>
                  <a:lnTo>
                    <a:pt x="1" y="2615"/>
                  </a:lnTo>
                  <a:lnTo>
                    <a:pt x="5404" y="2615"/>
                  </a:lnTo>
                  <a:lnTo>
                    <a:pt x="5404" y="0"/>
                  </a:lnTo>
                  <a:close/>
                  <a:moveTo>
                    <a:pt x="10765" y="0"/>
                  </a:moveTo>
                  <a:lnTo>
                    <a:pt x="10765" y="2615"/>
                  </a:lnTo>
                  <a:lnTo>
                    <a:pt x="16169" y="2615"/>
                  </a:lnTo>
                  <a:lnTo>
                    <a:pt x="16169" y="0"/>
                  </a:lnTo>
                  <a:close/>
                </a:path>
              </a:pathLst>
            </a:custGeom>
            <a:solidFill>
              <a:srgbClr val="8725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2" name="Google Shape;5772;p71"/>
            <p:cNvSpPr/>
            <p:nvPr/>
          </p:nvSpPr>
          <p:spPr>
            <a:xfrm>
              <a:off x="4665775" y="4007425"/>
              <a:ext cx="135125" cy="65400"/>
            </a:xfrm>
            <a:custGeom>
              <a:avLst/>
              <a:gdLst/>
              <a:ahLst/>
              <a:cxnLst/>
              <a:rect l="l" t="t" r="r" b="b"/>
              <a:pathLst>
                <a:path w="5405" h="2616" fill="none" extrusionOk="0">
                  <a:moveTo>
                    <a:pt x="5404" y="0"/>
                  </a:moveTo>
                  <a:lnTo>
                    <a:pt x="1" y="0"/>
                  </a:lnTo>
                  <a:lnTo>
                    <a:pt x="1" y="2615"/>
                  </a:lnTo>
                  <a:lnTo>
                    <a:pt x="5404" y="2615"/>
                  </a:lnTo>
                  <a:lnTo>
                    <a:pt x="540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3" name="Google Shape;5773;p71"/>
            <p:cNvSpPr/>
            <p:nvPr/>
          </p:nvSpPr>
          <p:spPr>
            <a:xfrm>
              <a:off x="4934875" y="4007425"/>
              <a:ext cx="135125" cy="65400"/>
            </a:xfrm>
            <a:custGeom>
              <a:avLst/>
              <a:gdLst/>
              <a:ahLst/>
              <a:cxnLst/>
              <a:rect l="l" t="t" r="r" b="b"/>
              <a:pathLst>
                <a:path w="5405" h="2616" fill="none" extrusionOk="0">
                  <a:moveTo>
                    <a:pt x="5405" y="0"/>
                  </a:moveTo>
                  <a:lnTo>
                    <a:pt x="1" y="0"/>
                  </a:lnTo>
                  <a:lnTo>
                    <a:pt x="1" y="2615"/>
                  </a:lnTo>
                  <a:lnTo>
                    <a:pt x="5405" y="2615"/>
                  </a:lnTo>
                  <a:lnTo>
                    <a:pt x="5405"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4" name="Google Shape;5774;p71"/>
            <p:cNvSpPr/>
            <p:nvPr/>
          </p:nvSpPr>
          <p:spPr>
            <a:xfrm>
              <a:off x="4800875" y="4007425"/>
              <a:ext cx="134025" cy="65400"/>
            </a:xfrm>
            <a:custGeom>
              <a:avLst/>
              <a:gdLst/>
              <a:ahLst/>
              <a:cxnLst/>
              <a:rect l="l" t="t" r="r" b="b"/>
              <a:pathLst>
                <a:path w="5361" h="2616" extrusionOk="0">
                  <a:moveTo>
                    <a:pt x="0" y="0"/>
                  </a:moveTo>
                  <a:lnTo>
                    <a:pt x="0" y="2615"/>
                  </a:lnTo>
                  <a:lnTo>
                    <a:pt x="5361" y="2615"/>
                  </a:lnTo>
                  <a:lnTo>
                    <a:pt x="5361" y="0"/>
                  </a:lnTo>
                  <a:close/>
                </a:path>
              </a:pathLst>
            </a:custGeom>
            <a:solidFill>
              <a:srgbClr val="C8BD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5" name="Google Shape;5775;p71"/>
            <p:cNvSpPr/>
            <p:nvPr/>
          </p:nvSpPr>
          <p:spPr>
            <a:xfrm>
              <a:off x="4800875" y="4007425"/>
              <a:ext cx="134025" cy="65400"/>
            </a:xfrm>
            <a:custGeom>
              <a:avLst/>
              <a:gdLst/>
              <a:ahLst/>
              <a:cxnLst/>
              <a:rect l="l" t="t" r="r" b="b"/>
              <a:pathLst>
                <a:path w="5361" h="2616" fill="none" extrusionOk="0">
                  <a:moveTo>
                    <a:pt x="5361" y="0"/>
                  </a:moveTo>
                  <a:lnTo>
                    <a:pt x="0" y="0"/>
                  </a:lnTo>
                  <a:lnTo>
                    <a:pt x="0" y="2615"/>
                  </a:lnTo>
                  <a:lnTo>
                    <a:pt x="5361" y="2615"/>
                  </a:lnTo>
                  <a:lnTo>
                    <a:pt x="536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6" name="Google Shape;5776;p71"/>
            <p:cNvSpPr/>
            <p:nvPr/>
          </p:nvSpPr>
          <p:spPr>
            <a:xfrm>
              <a:off x="4396675" y="4007425"/>
              <a:ext cx="135125" cy="65400"/>
            </a:xfrm>
            <a:custGeom>
              <a:avLst/>
              <a:gdLst/>
              <a:ahLst/>
              <a:cxnLst/>
              <a:rect l="l" t="t" r="r" b="b"/>
              <a:pathLst>
                <a:path w="5405" h="2616" extrusionOk="0">
                  <a:moveTo>
                    <a:pt x="1" y="0"/>
                  </a:moveTo>
                  <a:lnTo>
                    <a:pt x="1" y="2615"/>
                  </a:lnTo>
                  <a:lnTo>
                    <a:pt x="5404" y="2615"/>
                  </a:lnTo>
                  <a:lnTo>
                    <a:pt x="5404" y="0"/>
                  </a:lnTo>
                  <a:close/>
                </a:path>
              </a:pathLst>
            </a:custGeom>
            <a:solidFill>
              <a:srgbClr val="8725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7" name="Google Shape;5777;p71"/>
            <p:cNvSpPr/>
            <p:nvPr/>
          </p:nvSpPr>
          <p:spPr>
            <a:xfrm>
              <a:off x="4396675" y="4007425"/>
              <a:ext cx="135125" cy="65400"/>
            </a:xfrm>
            <a:custGeom>
              <a:avLst/>
              <a:gdLst/>
              <a:ahLst/>
              <a:cxnLst/>
              <a:rect l="l" t="t" r="r" b="b"/>
              <a:pathLst>
                <a:path w="5405" h="2616" fill="none" extrusionOk="0">
                  <a:moveTo>
                    <a:pt x="5404" y="0"/>
                  </a:moveTo>
                  <a:lnTo>
                    <a:pt x="1" y="0"/>
                  </a:lnTo>
                  <a:lnTo>
                    <a:pt x="1" y="2615"/>
                  </a:lnTo>
                  <a:lnTo>
                    <a:pt x="5404" y="2615"/>
                  </a:lnTo>
                  <a:lnTo>
                    <a:pt x="540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8" name="Google Shape;5778;p71"/>
            <p:cNvSpPr/>
            <p:nvPr/>
          </p:nvSpPr>
          <p:spPr>
            <a:xfrm>
              <a:off x="5069975" y="4007425"/>
              <a:ext cx="106800" cy="65400"/>
            </a:xfrm>
            <a:custGeom>
              <a:avLst/>
              <a:gdLst/>
              <a:ahLst/>
              <a:cxnLst/>
              <a:rect l="l" t="t" r="r" b="b"/>
              <a:pathLst>
                <a:path w="4272" h="2616" extrusionOk="0">
                  <a:moveTo>
                    <a:pt x="1" y="0"/>
                  </a:moveTo>
                  <a:lnTo>
                    <a:pt x="1" y="2615"/>
                  </a:lnTo>
                  <a:lnTo>
                    <a:pt x="4271" y="2615"/>
                  </a:lnTo>
                  <a:lnTo>
                    <a:pt x="4271" y="0"/>
                  </a:lnTo>
                  <a:close/>
                </a:path>
              </a:pathLst>
            </a:custGeom>
            <a:solidFill>
              <a:srgbClr val="C8BD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9" name="Google Shape;5779;p71"/>
            <p:cNvSpPr/>
            <p:nvPr/>
          </p:nvSpPr>
          <p:spPr>
            <a:xfrm>
              <a:off x="5069975" y="4007425"/>
              <a:ext cx="106800" cy="65400"/>
            </a:xfrm>
            <a:custGeom>
              <a:avLst/>
              <a:gdLst/>
              <a:ahLst/>
              <a:cxnLst/>
              <a:rect l="l" t="t" r="r" b="b"/>
              <a:pathLst>
                <a:path w="4272" h="2616" fill="none" extrusionOk="0">
                  <a:moveTo>
                    <a:pt x="4271" y="0"/>
                  </a:moveTo>
                  <a:lnTo>
                    <a:pt x="1" y="0"/>
                  </a:lnTo>
                  <a:lnTo>
                    <a:pt x="1" y="2615"/>
                  </a:lnTo>
                  <a:lnTo>
                    <a:pt x="4271" y="2615"/>
                  </a:lnTo>
                  <a:lnTo>
                    <a:pt x="427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0" name="Google Shape;5780;p71"/>
            <p:cNvSpPr/>
            <p:nvPr/>
          </p:nvSpPr>
          <p:spPr>
            <a:xfrm>
              <a:off x="4289900" y="4007425"/>
              <a:ext cx="106800" cy="65400"/>
            </a:xfrm>
            <a:custGeom>
              <a:avLst/>
              <a:gdLst/>
              <a:ahLst/>
              <a:cxnLst/>
              <a:rect l="l" t="t" r="r" b="b"/>
              <a:pathLst>
                <a:path w="4272" h="2616" extrusionOk="0">
                  <a:moveTo>
                    <a:pt x="1" y="0"/>
                  </a:moveTo>
                  <a:lnTo>
                    <a:pt x="1" y="2615"/>
                  </a:lnTo>
                  <a:lnTo>
                    <a:pt x="4272" y="2615"/>
                  </a:lnTo>
                  <a:lnTo>
                    <a:pt x="4272" y="0"/>
                  </a:lnTo>
                  <a:close/>
                </a:path>
              </a:pathLst>
            </a:custGeom>
            <a:solidFill>
              <a:srgbClr val="C8BD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1" name="Google Shape;5781;p71"/>
            <p:cNvSpPr/>
            <p:nvPr/>
          </p:nvSpPr>
          <p:spPr>
            <a:xfrm>
              <a:off x="4289900" y="4007425"/>
              <a:ext cx="106800" cy="65400"/>
            </a:xfrm>
            <a:custGeom>
              <a:avLst/>
              <a:gdLst/>
              <a:ahLst/>
              <a:cxnLst/>
              <a:rect l="l" t="t" r="r" b="b"/>
              <a:pathLst>
                <a:path w="4272" h="2616" fill="none" extrusionOk="0">
                  <a:moveTo>
                    <a:pt x="4272" y="0"/>
                  </a:moveTo>
                  <a:lnTo>
                    <a:pt x="1" y="0"/>
                  </a:lnTo>
                  <a:lnTo>
                    <a:pt x="1" y="2615"/>
                  </a:lnTo>
                  <a:lnTo>
                    <a:pt x="4272" y="2615"/>
                  </a:lnTo>
                  <a:lnTo>
                    <a:pt x="4272"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2" name="Google Shape;5782;p71"/>
            <p:cNvSpPr/>
            <p:nvPr/>
          </p:nvSpPr>
          <p:spPr>
            <a:xfrm>
              <a:off x="4531775" y="4007425"/>
              <a:ext cx="134025" cy="65400"/>
            </a:xfrm>
            <a:custGeom>
              <a:avLst/>
              <a:gdLst/>
              <a:ahLst/>
              <a:cxnLst/>
              <a:rect l="l" t="t" r="r" b="b"/>
              <a:pathLst>
                <a:path w="5361" h="2616" extrusionOk="0">
                  <a:moveTo>
                    <a:pt x="0" y="0"/>
                  </a:moveTo>
                  <a:lnTo>
                    <a:pt x="0" y="2615"/>
                  </a:lnTo>
                  <a:lnTo>
                    <a:pt x="5361" y="2615"/>
                  </a:lnTo>
                  <a:lnTo>
                    <a:pt x="5361" y="0"/>
                  </a:lnTo>
                  <a:close/>
                </a:path>
              </a:pathLst>
            </a:custGeom>
            <a:solidFill>
              <a:srgbClr val="C8BD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3" name="Google Shape;5783;p71"/>
            <p:cNvSpPr/>
            <p:nvPr/>
          </p:nvSpPr>
          <p:spPr>
            <a:xfrm>
              <a:off x="4531775" y="4007425"/>
              <a:ext cx="134025" cy="65400"/>
            </a:xfrm>
            <a:custGeom>
              <a:avLst/>
              <a:gdLst/>
              <a:ahLst/>
              <a:cxnLst/>
              <a:rect l="l" t="t" r="r" b="b"/>
              <a:pathLst>
                <a:path w="5361" h="2616" fill="none" extrusionOk="0">
                  <a:moveTo>
                    <a:pt x="5361" y="0"/>
                  </a:moveTo>
                  <a:lnTo>
                    <a:pt x="0" y="0"/>
                  </a:lnTo>
                  <a:lnTo>
                    <a:pt x="0" y="2615"/>
                  </a:lnTo>
                  <a:lnTo>
                    <a:pt x="5361" y="2615"/>
                  </a:lnTo>
                  <a:lnTo>
                    <a:pt x="536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4" name="Google Shape;5784;p71"/>
            <p:cNvSpPr/>
            <p:nvPr/>
          </p:nvSpPr>
          <p:spPr>
            <a:xfrm>
              <a:off x="5176750" y="4006325"/>
              <a:ext cx="27250" cy="1125"/>
            </a:xfrm>
            <a:custGeom>
              <a:avLst/>
              <a:gdLst/>
              <a:ahLst/>
              <a:cxnLst/>
              <a:rect l="l" t="t" r="r" b="b"/>
              <a:pathLst>
                <a:path w="1090" h="45" extrusionOk="0">
                  <a:moveTo>
                    <a:pt x="0" y="1"/>
                  </a:moveTo>
                  <a:lnTo>
                    <a:pt x="0" y="44"/>
                  </a:lnTo>
                  <a:lnTo>
                    <a:pt x="1090" y="44"/>
                  </a:lnTo>
                  <a:lnTo>
                    <a:pt x="1090" y="1"/>
                  </a:lnTo>
                  <a:close/>
                </a:path>
              </a:pathLst>
            </a:custGeom>
            <a:solidFill>
              <a:srgbClr val="FFFFF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5" name="Google Shape;5785;p71"/>
            <p:cNvSpPr/>
            <p:nvPr/>
          </p:nvSpPr>
          <p:spPr>
            <a:xfrm>
              <a:off x="5176750" y="3935525"/>
              <a:ext cx="27250" cy="71925"/>
            </a:xfrm>
            <a:custGeom>
              <a:avLst/>
              <a:gdLst/>
              <a:ahLst/>
              <a:cxnLst/>
              <a:rect l="l" t="t" r="r" b="b"/>
              <a:pathLst>
                <a:path w="1090" h="2877" fill="none" extrusionOk="0">
                  <a:moveTo>
                    <a:pt x="1090" y="0"/>
                  </a:moveTo>
                  <a:lnTo>
                    <a:pt x="1090" y="0"/>
                  </a:lnTo>
                  <a:lnTo>
                    <a:pt x="1090" y="2833"/>
                  </a:lnTo>
                  <a:lnTo>
                    <a:pt x="1090" y="2833"/>
                  </a:lnTo>
                  <a:lnTo>
                    <a:pt x="0" y="2833"/>
                  </a:lnTo>
                  <a:lnTo>
                    <a:pt x="0" y="2876"/>
                  </a:lnTo>
                  <a:lnTo>
                    <a:pt x="1090" y="2876"/>
                  </a:lnTo>
                  <a:lnTo>
                    <a:pt x="109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6" name="Google Shape;5786;p71"/>
            <p:cNvSpPr/>
            <p:nvPr/>
          </p:nvSpPr>
          <p:spPr>
            <a:xfrm>
              <a:off x="4396675" y="3935525"/>
              <a:ext cx="673325" cy="70825"/>
            </a:xfrm>
            <a:custGeom>
              <a:avLst/>
              <a:gdLst/>
              <a:ahLst/>
              <a:cxnLst/>
              <a:rect l="l" t="t" r="r" b="b"/>
              <a:pathLst>
                <a:path w="26933" h="2833" extrusionOk="0">
                  <a:moveTo>
                    <a:pt x="1" y="0"/>
                  </a:moveTo>
                  <a:lnTo>
                    <a:pt x="1" y="2833"/>
                  </a:lnTo>
                  <a:lnTo>
                    <a:pt x="5404" y="2833"/>
                  </a:lnTo>
                  <a:lnTo>
                    <a:pt x="5404" y="0"/>
                  </a:lnTo>
                  <a:close/>
                  <a:moveTo>
                    <a:pt x="10765" y="0"/>
                  </a:moveTo>
                  <a:lnTo>
                    <a:pt x="10765" y="2833"/>
                  </a:lnTo>
                  <a:lnTo>
                    <a:pt x="16168" y="2833"/>
                  </a:lnTo>
                  <a:lnTo>
                    <a:pt x="16168" y="0"/>
                  </a:lnTo>
                  <a:close/>
                  <a:moveTo>
                    <a:pt x="21529" y="0"/>
                  </a:moveTo>
                  <a:lnTo>
                    <a:pt x="21529" y="2833"/>
                  </a:lnTo>
                  <a:lnTo>
                    <a:pt x="26933" y="2833"/>
                  </a:lnTo>
                  <a:lnTo>
                    <a:pt x="26933" y="0"/>
                  </a:lnTo>
                  <a:close/>
                </a:path>
              </a:pathLst>
            </a:custGeom>
            <a:solidFill>
              <a:srgbClr val="A03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7" name="Google Shape;5787;p71"/>
            <p:cNvSpPr/>
            <p:nvPr/>
          </p:nvSpPr>
          <p:spPr>
            <a:xfrm>
              <a:off x="4396675" y="3935525"/>
              <a:ext cx="135125" cy="70825"/>
            </a:xfrm>
            <a:custGeom>
              <a:avLst/>
              <a:gdLst/>
              <a:ahLst/>
              <a:cxnLst/>
              <a:rect l="l" t="t" r="r" b="b"/>
              <a:pathLst>
                <a:path w="5405" h="2833" fill="none" extrusionOk="0">
                  <a:moveTo>
                    <a:pt x="5404" y="0"/>
                  </a:moveTo>
                  <a:lnTo>
                    <a:pt x="1" y="0"/>
                  </a:lnTo>
                  <a:lnTo>
                    <a:pt x="1" y="2833"/>
                  </a:lnTo>
                  <a:lnTo>
                    <a:pt x="5404" y="2833"/>
                  </a:lnTo>
                  <a:lnTo>
                    <a:pt x="540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8" name="Google Shape;5788;p71"/>
            <p:cNvSpPr/>
            <p:nvPr/>
          </p:nvSpPr>
          <p:spPr>
            <a:xfrm>
              <a:off x="4665775" y="3935525"/>
              <a:ext cx="135125" cy="70825"/>
            </a:xfrm>
            <a:custGeom>
              <a:avLst/>
              <a:gdLst/>
              <a:ahLst/>
              <a:cxnLst/>
              <a:rect l="l" t="t" r="r" b="b"/>
              <a:pathLst>
                <a:path w="5405" h="2833" fill="none" extrusionOk="0">
                  <a:moveTo>
                    <a:pt x="5404" y="0"/>
                  </a:moveTo>
                  <a:lnTo>
                    <a:pt x="1" y="0"/>
                  </a:lnTo>
                  <a:lnTo>
                    <a:pt x="1" y="2833"/>
                  </a:lnTo>
                  <a:lnTo>
                    <a:pt x="5404" y="2833"/>
                  </a:lnTo>
                  <a:lnTo>
                    <a:pt x="540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9" name="Google Shape;5789;p71"/>
            <p:cNvSpPr/>
            <p:nvPr/>
          </p:nvSpPr>
          <p:spPr>
            <a:xfrm>
              <a:off x="4934875" y="3935525"/>
              <a:ext cx="135125" cy="70825"/>
            </a:xfrm>
            <a:custGeom>
              <a:avLst/>
              <a:gdLst/>
              <a:ahLst/>
              <a:cxnLst/>
              <a:rect l="l" t="t" r="r" b="b"/>
              <a:pathLst>
                <a:path w="5405" h="2833" fill="none" extrusionOk="0">
                  <a:moveTo>
                    <a:pt x="5405" y="0"/>
                  </a:moveTo>
                  <a:lnTo>
                    <a:pt x="1" y="0"/>
                  </a:lnTo>
                  <a:lnTo>
                    <a:pt x="1" y="2833"/>
                  </a:lnTo>
                  <a:lnTo>
                    <a:pt x="5405" y="2833"/>
                  </a:lnTo>
                  <a:lnTo>
                    <a:pt x="5405"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0" name="Google Shape;5790;p71"/>
            <p:cNvSpPr/>
            <p:nvPr/>
          </p:nvSpPr>
          <p:spPr>
            <a:xfrm>
              <a:off x="4262675" y="4006325"/>
              <a:ext cx="27250" cy="1125"/>
            </a:xfrm>
            <a:custGeom>
              <a:avLst/>
              <a:gdLst/>
              <a:ahLst/>
              <a:cxnLst/>
              <a:rect l="l" t="t" r="r" b="b"/>
              <a:pathLst>
                <a:path w="1090" h="45" extrusionOk="0">
                  <a:moveTo>
                    <a:pt x="0" y="1"/>
                  </a:moveTo>
                  <a:lnTo>
                    <a:pt x="0" y="44"/>
                  </a:lnTo>
                  <a:lnTo>
                    <a:pt x="1090" y="44"/>
                  </a:lnTo>
                  <a:lnTo>
                    <a:pt x="1090" y="1"/>
                  </a:lnTo>
                  <a:close/>
                </a:path>
              </a:pathLst>
            </a:custGeom>
            <a:solidFill>
              <a:srgbClr val="FFFFF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1" name="Google Shape;5791;p71"/>
            <p:cNvSpPr/>
            <p:nvPr/>
          </p:nvSpPr>
          <p:spPr>
            <a:xfrm>
              <a:off x="4262675" y="4006325"/>
              <a:ext cx="27250" cy="1125"/>
            </a:xfrm>
            <a:custGeom>
              <a:avLst/>
              <a:gdLst/>
              <a:ahLst/>
              <a:cxnLst/>
              <a:rect l="l" t="t" r="r" b="b"/>
              <a:pathLst>
                <a:path w="1090" h="45" fill="none" extrusionOk="0">
                  <a:moveTo>
                    <a:pt x="1090" y="1"/>
                  </a:moveTo>
                  <a:lnTo>
                    <a:pt x="0" y="1"/>
                  </a:lnTo>
                  <a:lnTo>
                    <a:pt x="0" y="44"/>
                  </a:lnTo>
                  <a:lnTo>
                    <a:pt x="1090" y="44"/>
                  </a:lnTo>
                  <a:lnTo>
                    <a:pt x="109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2" name="Google Shape;5792;p71"/>
            <p:cNvSpPr/>
            <p:nvPr/>
          </p:nvSpPr>
          <p:spPr>
            <a:xfrm>
              <a:off x="4262675" y="3935525"/>
              <a:ext cx="134025" cy="70825"/>
            </a:xfrm>
            <a:custGeom>
              <a:avLst/>
              <a:gdLst/>
              <a:ahLst/>
              <a:cxnLst/>
              <a:rect l="l" t="t" r="r" b="b"/>
              <a:pathLst>
                <a:path w="5361" h="2833" extrusionOk="0">
                  <a:moveTo>
                    <a:pt x="0" y="0"/>
                  </a:moveTo>
                  <a:lnTo>
                    <a:pt x="0" y="2833"/>
                  </a:lnTo>
                  <a:lnTo>
                    <a:pt x="5361" y="2833"/>
                  </a:lnTo>
                  <a:lnTo>
                    <a:pt x="5361" y="0"/>
                  </a:lnTo>
                  <a:close/>
                </a:path>
              </a:pathLst>
            </a:custGeom>
            <a:solidFill>
              <a:srgbClr val="E2D6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3" name="Google Shape;5793;p71"/>
            <p:cNvSpPr/>
            <p:nvPr/>
          </p:nvSpPr>
          <p:spPr>
            <a:xfrm>
              <a:off x="4262675" y="3935525"/>
              <a:ext cx="134025" cy="70825"/>
            </a:xfrm>
            <a:custGeom>
              <a:avLst/>
              <a:gdLst/>
              <a:ahLst/>
              <a:cxnLst/>
              <a:rect l="l" t="t" r="r" b="b"/>
              <a:pathLst>
                <a:path w="5361" h="2833" fill="none" extrusionOk="0">
                  <a:moveTo>
                    <a:pt x="5361" y="0"/>
                  </a:moveTo>
                  <a:lnTo>
                    <a:pt x="0" y="0"/>
                  </a:lnTo>
                  <a:lnTo>
                    <a:pt x="0" y="2833"/>
                  </a:lnTo>
                  <a:lnTo>
                    <a:pt x="1090" y="2833"/>
                  </a:lnTo>
                  <a:lnTo>
                    <a:pt x="5361" y="2833"/>
                  </a:lnTo>
                  <a:lnTo>
                    <a:pt x="536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4" name="Google Shape;5794;p71"/>
            <p:cNvSpPr/>
            <p:nvPr/>
          </p:nvSpPr>
          <p:spPr>
            <a:xfrm>
              <a:off x="4531775" y="3935525"/>
              <a:ext cx="134025" cy="70825"/>
            </a:xfrm>
            <a:custGeom>
              <a:avLst/>
              <a:gdLst/>
              <a:ahLst/>
              <a:cxnLst/>
              <a:rect l="l" t="t" r="r" b="b"/>
              <a:pathLst>
                <a:path w="5361" h="2833" extrusionOk="0">
                  <a:moveTo>
                    <a:pt x="0" y="0"/>
                  </a:moveTo>
                  <a:lnTo>
                    <a:pt x="0" y="2833"/>
                  </a:lnTo>
                  <a:lnTo>
                    <a:pt x="5361" y="2833"/>
                  </a:lnTo>
                  <a:lnTo>
                    <a:pt x="5361" y="0"/>
                  </a:lnTo>
                  <a:close/>
                </a:path>
              </a:pathLst>
            </a:custGeom>
            <a:solidFill>
              <a:srgbClr val="E2D6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5" name="Google Shape;5795;p71"/>
            <p:cNvSpPr/>
            <p:nvPr/>
          </p:nvSpPr>
          <p:spPr>
            <a:xfrm>
              <a:off x="4531775" y="3935525"/>
              <a:ext cx="134025" cy="70825"/>
            </a:xfrm>
            <a:custGeom>
              <a:avLst/>
              <a:gdLst/>
              <a:ahLst/>
              <a:cxnLst/>
              <a:rect l="l" t="t" r="r" b="b"/>
              <a:pathLst>
                <a:path w="5361" h="2833" fill="none" extrusionOk="0">
                  <a:moveTo>
                    <a:pt x="5361" y="0"/>
                  </a:moveTo>
                  <a:lnTo>
                    <a:pt x="0" y="0"/>
                  </a:lnTo>
                  <a:lnTo>
                    <a:pt x="0" y="2833"/>
                  </a:lnTo>
                  <a:lnTo>
                    <a:pt x="5361" y="2833"/>
                  </a:lnTo>
                  <a:lnTo>
                    <a:pt x="536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6" name="Google Shape;5796;p71"/>
            <p:cNvSpPr/>
            <p:nvPr/>
          </p:nvSpPr>
          <p:spPr>
            <a:xfrm>
              <a:off x="4800875" y="3935525"/>
              <a:ext cx="134025" cy="70825"/>
            </a:xfrm>
            <a:custGeom>
              <a:avLst/>
              <a:gdLst/>
              <a:ahLst/>
              <a:cxnLst/>
              <a:rect l="l" t="t" r="r" b="b"/>
              <a:pathLst>
                <a:path w="5361" h="2833" extrusionOk="0">
                  <a:moveTo>
                    <a:pt x="0" y="0"/>
                  </a:moveTo>
                  <a:lnTo>
                    <a:pt x="0" y="2833"/>
                  </a:lnTo>
                  <a:lnTo>
                    <a:pt x="5361" y="2833"/>
                  </a:lnTo>
                  <a:lnTo>
                    <a:pt x="5361" y="0"/>
                  </a:lnTo>
                  <a:close/>
                </a:path>
              </a:pathLst>
            </a:custGeom>
            <a:solidFill>
              <a:srgbClr val="E2D6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7" name="Google Shape;5797;p71"/>
            <p:cNvSpPr/>
            <p:nvPr/>
          </p:nvSpPr>
          <p:spPr>
            <a:xfrm>
              <a:off x="4800875" y="3935525"/>
              <a:ext cx="134025" cy="70825"/>
            </a:xfrm>
            <a:custGeom>
              <a:avLst/>
              <a:gdLst/>
              <a:ahLst/>
              <a:cxnLst/>
              <a:rect l="l" t="t" r="r" b="b"/>
              <a:pathLst>
                <a:path w="5361" h="2833" fill="none" extrusionOk="0">
                  <a:moveTo>
                    <a:pt x="5361" y="0"/>
                  </a:moveTo>
                  <a:lnTo>
                    <a:pt x="0" y="0"/>
                  </a:lnTo>
                  <a:lnTo>
                    <a:pt x="0" y="2833"/>
                  </a:lnTo>
                  <a:lnTo>
                    <a:pt x="5361" y="2833"/>
                  </a:lnTo>
                  <a:lnTo>
                    <a:pt x="536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8" name="Google Shape;5798;p71"/>
            <p:cNvSpPr/>
            <p:nvPr/>
          </p:nvSpPr>
          <p:spPr>
            <a:xfrm>
              <a:off x="5069975" y="3935525"/>
              <a:ext cx="134025" cy="70825"/>
            </a:xfrm>
            <a:custGeom>
              <a:avLst/>
              <a:gdLst/>
              <a:ahLst/>
              <a:cxnLst/>
              <a:rect l="l" t="t" r="r" b="b"/>
              <a:pathLst>
                <a:path w="5361" h="2833" extrusionOk="0">
                  <a:moveTo>
                    <a:pt x="1" y="0"/>
                  </a:moveTo>
                  <a:lnTo>
                    <a:pt x="1" y="2833"/>
                  </a:lnTo>
                  <a:lnTo>
                    <a:pt x="5361" y="2833"/>
                  </a:lnTo>
                  <a:lnTo>
                    <a:pt x="5361" y="0"/>
                  </a:lnTo>
                  <a:close/>
                </a:path>
              </a:pathLst>
            </a:custGeom>
            <a:solidFill>
              <a:srgbClr val="E2D6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9" name="Google Shape;5799;p71"/>
            <p:cNvSpPr/>
            <p:nvPr/>
          </p:nvSpPr>
          <p:spPr>
            <a:xfrm>
              <a:off x="5069975" y="3935525"/>
              <a:ext cx="134025" cy="70825"/>
            </a:xfrm>
            <a:custGeom>
              <a:avLst/>
              <a:gdLst/>
              <a:ahLst/>
              <a:cxnLst/>
              <a:rect l="l" t="t" r="r" b="b"/>
              <a:pathLst>
                <a:path w="5361" h="2833" fill="none" extrusionOk="0">
                  <a:moveTo>
                    <a:pt x="5361" y="0"/>
                  </a:moveTo>
                  <a:lnTo>
                    <a:pt x="1" y="0"/>
                  </a:lnTo>
                  <a:lnTo>
                    <a:pt x="1" y="2833"/>
                  </a:lnTo>
                  <a:lnTo>
                    <a:pt x="4271" y="2833"/>
                  </a:lnTo>
                  <a:lnTo>
                    <a:pt x="5361" y="2833"/>
                  </a:lnTo>
                  <a:lnTo>
                    <a:pt x="536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0" name="Google Shape;5800;p71"/>
            <p:cNvSpPr/>
            <p:nvPr/>
          </p:nvSpPr>
          <p:spPr>
            <a:xfrm>
              <a:off x="4396675" y="4006325"/>
              <a:ext cx="673325" cy="1125"/>
            </a:xfrm>
            <a:custGeom>
              <a:avLst/>
              <a:gdLst/>
              <a:ahLst/>
              <a:cxnLst/>
              <a:rect l="l" t="t" r="r" b="b"/>
              <a:pathLst>
                <a:path w="26933" h="45" extrusionOk="0">
                  <a:moveTo>
                    <a:pt x="1" y="1"/>
                  </a:moveTo>
                  <a:lnTo>
                    <a:pt x="1" y="44"/>
                  </a:lnTo>
                  <a:lnTo>
                    <a:pt x="5404" y="44"/>
                  </a:lnTo>
                  <a:lnTo>
                    <a:pt x="5404" y="1"/>
                  </a:lnTo>
                  <a:close/>
                  <a:moveTo>
                    <a:pt x="10765" y="1"/>
                  </a:moveTo>
                  <a:lnTo>
                    <a:pt x="10765" y="44"/>
                  </a:lnTo>
                  <a:lnTo>
                    <a:pt x="16168" y="44"/>
                  </a:lnTo>
                  <a:lnTo>
                    <a:pt x="16168" y="1"/>
                  </a:lnTo>
                  <a:close/>
                  <a:moveTo>
                    <a:pt x="21529" y="1"/>
                  </a:moveTo>
                  <a:lnTo>
                    <a:pt x="21529" y="44"/>
                  </a:lnTo>
                  <a:lnTo>
                    <a:pt x="26933" y="44"/>
                  </a:lnTo>
                  <a:lnTo>
                    <a:pt x="26933" y="1"/>
                  </a:lnTo>
                  <a:close/>
                </a:path>
              </a:pathLst>
            </a:custGeom>
            <a:solidFill>
              <a:srgbClr val="933B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1" name="Google Shape;5801;p71"/>
            <p:cNvSpPr/>
            <p:nvPr/>
          </p:nvSpPr>
          <p:spPr>
            <a:xfrm>
              <a:off x="4396675" y="4006325"/>
              <a:ext cx="135125" cy="1125"/>
            </a:xfrm>
            <a:custGeom>
              <a:avLst/>
              <a:gdLst/>
              <a:ahLst/>
              <a:cxnLst/>
              <a:rect l="l" t="t" r="r" b="b"/>
              <a:pathLst>
                <a:path w="5405" h="45" fill="none" extrusionOk="0">
                  <a:moveTo>
                    <a:pt x="5404" y="1"/>
                  </a:moveTo>
                  <a:lnTo>
                    <a:pt x="1" y="1"/>
                  </a:lnTo>
                  <a:lnTo>
                    <a:pt x="1" y="44"/>
                  </a:lnTo>
                  <a:lnTo>
                    <a:pt x="5404" y="44"/>
                  </a:lnTo>
                  <a:lnTo>
                    <a:pt x="540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2" name="Google Shape;5802;p71"/>
            <p:cNvSpPr/>
            <p:nvPr/>
          </p:nvSpPr>
          <p:spPr>
            <a:xfrm>
              <a:off x="4665775" y="4006325"/>
              <a:ext cx="135125" cy="1125"/>
            </a:xfrm>
            <a:custGeom>
              <a:avLst/>
              <a:gdLst/>
              <a:ahLst/>
              <a:cxnLst/>
              <a:rect l="l" t="t" r="r" b="b"/>
              <a:pathLst>
                <a:path w="5405" h="45" fill="none" extrusionOk="0">
                  <a:moveTo>
                    <a:pt x="5404" y="1"/>
                  </a:moveTo>
                  <a:lnTo>
                    <a:pt x="1" y="1"/>
                  </a:lnTo>
                  <a:lnTo>
                    <a:pt x="1" y="44"/>
                  </a:lnTo>
                  <a:lnTo>
                    <a:pt x="5404" y="44"/>
                  </a:lnTo>
                  <a:lnTo>
                    <a:pt x="540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3" name="Google Shape;5803;p71"/>
            <p:cNvSpPr/>
            <p:nvPr/>
          </p:nvSpPr>
          <p:spPr>
            <a:xfrm>
              <a:off x="4934875" y="4006325"/>
              <a:ext cx="135125" cy="1125"/>
            </a:xfrm>
            <a:custGeom>
              <a:avLst/>
              <a:gdLst/>
              <a:ahLst/>
              <a:cxnLst/>
              <a:rect l="l" t="t" r="r" b="b"/>
              <a:pathLst>
                <a:path w="5405" h="45" fill="none" extrusionOk="0">
                  <a:moveTo>
                    <a:pt x="5405" y="1"/>
                  </a:moveTo>
                  <a:lnTo>
                    <a:pt x="1" y="1"/>
                  </a:lnTo>
                  <a:lnTo>
                    <a:pt x="1" y="44"/>
                  </a:lnTo>
                  <a:lnTo>
                    <a:pt x="5405" y="44"/>
                  </a:lnTo>
                  <a:lnTo>
                    <a:pt x="5405"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4" name="Google Shape;5804;p71"/>
            <p:cNvSpPr/>
            <p:nvPr/>
          </p:nvSpPr>
          <p:spPr>
            <a:xfrm>
              <a:off x="4800875" y="4006325"/>
              <a:ext cx="134025" cy="1125"/>
            </a:xfrm>
            <a:custGeom>
              <a:avLst/>
              <a:gdLst/>
              <a:ahLst/>
              <a:cxnLst/>
              <a:rect l="l" t="t" r="r" b="b"/>
              <a:pathLst>
                <a:path w="5361" h="45" extrusionOk="0">
                  <a:moveTo>
                    <a:pt x="0" y="1"/>
                  </a:moveTo>
                  <a:lnTo>
                    <a:pt x="0" y="44"/>
                  </a:lnTo>
                  <a:lnTo>
                    <a:pt x="5361" y="44"/>
                  </a:lnTo>
                  <a:lnTo>
                    <a:pt x="5361" y="1"/>
                  </a:lnTo>
                  <a:close/>
                </a:path>
              </a:pathLst>
            </a:custGeom>
            <a:solidFill>
              <a:srgbClr val="CD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5" name="Google Shape;5805;p71"/>
            <p:cNvSpPr/>
            <p:nvPr/>
          </p:nvSpPr>
          <p:spPr>
            <a:xfrm>
              <a:off x="4800875" y="4006325"/>
              <a:ext cx="134025" cy="1125"/>
            </a:xfrm>
            <a:custGeom>
              <a:avLst/>
              <a:gdLst/>
              <a:ahLst/>
              <a:cxnLst/>
              <a:rect l="l" t="t" r="r" b="b"/>
              <a:pathLst>
                <a:path w="5361" h="45" fill="none" extrusionOk="0">
                  <a:moveTo>
                    <a:pt x="5361" y="1"/>
                  </a:moveTo>
                  <a:lnTo>
                    <a:pt x="0" y="1"/>
                  </a:lnTo>
                  <a:lnTo>
                    <a:pt x="0" y="44"/>
                  </a:lnTo>
                  <a:lnTo>
                    <a:pt x="5361" y="44"/>
                  </a:lnTo>
                  <a:lnTo>
                    <a:pt x="536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6" name="Google Shape;5806;p71"/>
            <p:cNvSpPr/>
            <p:nvPr/>
          </p:nvSpPr>
          <p:spPr>
            <a:xfrm>
              <a:off x="5069975" y="4006325"/>
              <a:ext cx="106800" cy="1125"/>
            </a:xfrm>
            <a:custGeom>
              <a:avLst/>
              <a:gdLst/>
              <a:ahLst/>
              <a:cxnLst/>
              <a:rect l="l" t="t" r="r" b="b"/>
              <a:pathLst>
                <a:path w="4272" h="45" extrusionOk="0">
                  <a:moveTo>
                    <a:pt x="1" y="1"/>
                  </a:moveTo>
                  <a:lnTo>
                    <a:pt x="1" y="44"/>
                  </a:lnTo>
                  <a:lnTo>
                    <a:pt x="4271" y="44"/>
                  </a:lnTo>
                  <a:lnTo>
                    <a:pt x="4271" y="1"/>
                  </a:lnTo>
                  <a:close/>
                </a:path>
              </a:pathLst>
            </a:custGeom>
            <a:solidFill>
              <a:srgbClr val="CD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7" name="Google Shape;5807;p71"/>
            <p:cNvSpPr/>
            <p:nvPr/>
          </p:nvSpPr>
          <p:spPr>
            <a:xfrm>
              <a:off x="5069975" y="4006325"/>
              <a:ext cx="106800" cy="1125"/>
            </a:xfrm>
            <a:custGeom>
              <a:avLst/>
              <a:gdLst/>
              <a:ahLst/>
              <a:cxnLst/>
              <a:rect l="l" t="t" r="r" b="b"/>
              <a:pathLst>
                <a:path w="4272" h="45" fill="none" extrusionOk="0">
                  <a:moveTo>
                    <a:pt x="4271" y="1"/>
                  </a:moveTo>
                  <a:lnTo>
                    <a:pt x="1" y="1"/>
                  </a:lnTo>
                  <a:lnTo>
                    <a:pt x="1" y="44"/>
                  </a:lnTo>
                  <a:lnTo>
                    <a:pt x="4271" y="44"/>
                  </a:lnTo>
                  <a:lnTo>
                    <a:pt x="427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8" name="Google Shape;5808;p71"/>
            <p:cNvSpPr/>
            <p:nvPr/>
          </p:nvSpPr>
          <p:spPr>
            <a:xfrm>
              <a:off x="4289900" y="4006325"/>
              <a:ext cx="106800" cy="1125"/>
            </a:xfrm>
            <a:custGeom>
              <a:avLst/>
              <a:gdLst/>
              <a:ahLst/>
              <a:cxnLst/>
              <a:rect l="l" t="t" r="r" b="b"/>
              <a:pathLst>
                <a:path w="4272" h="45" extrusionOk="0">
                  <a:moveTo>
                    <a:pt x="1" y="1"/>
                  </a:moveTo>
                  <a:lnTo>
                    <a:pt x="1" y="44"/>
                  </a:lnTo>
                  <a:lnTo>
                    <a:pt x="4272" y="44"/>
                  </a:lnTo>
                  <a:lnTo>
                    <a:pt x="4272" y="1"/>
                  </a:lnTo>
                  <a:close/>
                </a:path>
              </a:pathLst>
            </a:custGeom>
            <a:solidFill>
              <a:srgbClr val="CD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9" name="Google Shape;5809;p71"/>
            <p:cNvSpPr/>
            <p:nvPr/>
          </p:nvSpPr>
          <p:spPr>
            <a:xfrm>
              <a:off x="4289900" y="4006325"/>
              <a:ext cx="106800" cy="1125"/>
            </a:xfrm>
            <a:custGeom>
              <a:avLst/>
              <a:gdLst/>
              <a:ahLst/>
              <a:cxnLst/>
              <a:rect l="l" t="t" r="r" b="b"/>
              <a:pathLst>
                <a:path w="4272" h="45" fill="none" extrusionOk="0">
                  <a:moveTo>
                    <a:pt x="4272" y="1"/>
                  </a:moveTo>
                  <a:lnTo>
                    <a:pt x="1" y="1"/>
                  </a:lnTo>
                  <a:lnTo>
                    <a:pt x="1" y="44"/>
                  </a:lnTo>
                  <a:lnTo>
                    <a:pt x="4272" y="44"/>
                  </a:lnTo>
                  <a:lnTo>
                    <a:pt x="427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0" name="Google Shape;5810;p71"/>
            <p:cNvSpPr/>
            <p:nvPr/>
          </p:nvSpPr>
          <p:spPr>
            <a:xfrm>
              <a:off x="4531775" y="4006325"/>
              <a:ext cx="134025" cy="1125"/>
            </a:xfrm>
            <a:custGeom>
              <a:avLst/>
              <a:gdLst/>
              <a:ahLst/>
              <a:cxnLst/>
              <a:rect l="l" t="t" r="r" b="b"/>
              <a:pathLst>
                <a:path w="5361" h="45" extrusionOk="0">
                  <a:moveTo>
                    <a:pt x="0" y="1"/>
                  </a:moveTo>
                  <a:lnTo>
                    <a:pt x="0" y="44"/>
                  </a:lnTo>
                  <a:lnTo>
                    <a:pt x="5361" y="44"/>
                  </a:lnTo>
                  <a:lnTo>
                    <a:pt x="5361" y="1"/>
                  </a:lnTo>
                  <a:close/>
                </a:path>
              </a:pathLst>
            </a:custGeom>
            <a:solidFill>
              <a:srgbClr val="CD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1" name="Google Shape;5811;p71"/>
            <p:cNvSpPr/>
            <p:nvPr/>
          </p:nvSpPr>
          <p:spPr>
            <a:xfrm>
              <a:off x="4531775" y="4006325"/>
              <a:ext cx="134025" cy="1125"/>
            </a:xfrm>
            <a:custGeom>
              <a:avLst/>
              <a:gdLst/>
              <a:ahLst/>
              <a:cxnLst/>
              <a:rect l="l" t="t" r="r" b="b"/>
              <a:pathLst>
                <a:path w="5361" h="45" fill="none" extrusionOk="0">
                  <a:moveTo>
                    <a:pt x="5361" y="1"/>
                  </a:moveTo>
                  <a:lnTo>
                    <a:pt x="0" y="1"/>
                  </a:lnTo>
                  <a:lnTo>
                    <a:pt x="0" y="44"/>
                  </a:lnTo>
                  <a:lnTo>
                    <a:pt x="5361" y="44"/>
                  </a:lnTo>
                  <a:lnTo>
                    <a:pt x="536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2" name="Google Shape;5812;p71"/>
            <p:cNvSpPr/>
            <p:nvPr/>
          </p:nvSpPr>
          <p:spPr>
            <a:xfrm>
              <a:off x="4289900" y="4006325"/>
              <a:ext cx="886875" cy="25"/>
            </a:xfrm>
            <a:custGeom>
              <a:avLst/>
              <a:gdLst/>
              <a:ahLst/>
              <a:cxnLst/>
              <a:rect l="l" t="t" r="r" b="b"/>
              <a:pathLst>
                <a:path w="35475" h="1" extrusionOk="0">
                  <a:moveTo>
                    <a:pt x="35474" y="1"/>
                  </a:moveTo>
                  <a:lnTo>
                    <a:pt x="31204" y="1"/>
                  </a:lnTo>
                  <a:lnTo>
                    <a:pt x="25800" y="1"/>
                  </a:lnTo>
                  <a:lnTo>
                    <a:pt x="20439" y="1"/>
                  </a:lnTo>
                  <a:lnTo>
                    <a:pt x="15036" y="1"/>
                  </a:lnTo>
                  <a:lnTo>
                    <a:pt x="9675" y="1"/>
                  </a:lnTo>
                  <a:lnTo>
                    <a:pt x="4272" y="1"/>
                  </a:lnTo>
                  <a:lnTo>
                    <a:pt x="1" y="1"/>
                  </a:lnTo>
                  <a:lnTo>
                    <a:pt x="35474" y="1"/>
                  </a:lnTo>
                  <a:close/>
                </a:path>
              </a:pathLst>
            </a:custGeom>
            <a:solidFill>
              <a:srgbClr val="933B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3" name="Google Shape;5813;p71"/>
            <p:cNvSpPr/>
            <p:nvPr/>
          </p:nvSpPr>
          <p:spPr>
            <a:xfrm>
              <a:off x="4289900" y="4006325"/>
              <a:ext cx="886875" cy="25"/>
            </a:xfrm>
            <a:custGeom>
              <a:avLst/>
              <a:gdLst/>
              <a:ahLst/>
              <a:cxnLst/>
              <a:rect l="l" t="t" r="r" b="b"/>
              <a:pathLst>
                <a:path w="35475" h="1" fill="none" extrusionOk="0">
                  <a:moveTo>
                    <a:pt x="35474" y="1"/>
                  </a:moveTo>
                  <a:lnTo>
                    <a:pt x="31204" y="1"/>
                  </a:lnTo>
                  <a:lnTo>
                    <a:pt x="25800" y="1"/>
                  </a:lnTo>
                  <a:lnTo>
                    <a:pt x="20439" y="1"/>
                  </a:lnTo>
                  <a:lnTo>
                    <a:pt x="15036" y="1"/>
                  </a:lnTo>
                  <a:lnTo>
                    <a:pt x="9675" y="1"/>
                  </a:lnTo>
                  <a:lnTo>
                    <a:pt x="4272" y="1"/>
                  </a:lnTo>
                  <a:lnTo>
                    <a:pt x="1" y="1"/>
                  </a:lnTo>
                  <a:lnTo>
                    <a:pt x="354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4" name="Google Shape;5814;p71"/>
            <p:cNvSpPr/>
            <p:nvPr/>
          </p:nvSpPr>
          <p:spPr>
            <a:xfrm>
              <a:off x="4598225" y="4278700"/>
              <a:ext cx="269125" cy="273500"/>
            </a:xfrm>
            <a:custGeom>
              <a:avLst/>
              <a:gdLst/>
              <a:ahLst/>
              <a:cxnLst/>
              <a:rect l="l" t="t" r="r" b="b"/>
              <a:pathLst>
                <a:path w="10765" h="10940" extrusionOk="0">
                  <a:moveTo>
                    <a:pt x="5405" y="1"/>
                  </a:moveTo>
                  <a:lnTo>
                    <a:pt x="4838" y="44"/>
                  </a:lnTo>
                  <a:lnTo>
                    <a:pt x="4315" y="131"/>
                  </a:lnTo>
                  <a:lnTo>
                    <a:pt x="3792" y="262"/>
                  </a:lnTo>
                  <a:lnTo>
                    <a:pt x="3313" y="436"/>
                  </a:lnTo>
                  <a:lnTo>
                    <a:pt x="2833" y="654"/>
                  </a:lnTo>
                  <a:lnTo>
                    <a:pt x="2398" y="916"/>
                  </a:lnTo>
                  <a:lnTo>
                    <a:pt x="1962" y="1221"/>
                  </a:lnTo>
                  <a:lnTo>
                    <a:pt x="1613" y="1570"/>
                  </a:lnTo>
                  <a:lnTo>
                    <a:pt x="1264" y="1962"/>
                  </a:lnTo>
                  <a:lnTo>
                    <a:pt x="916" y="2398"/>
                  </a:lnTo>
                  <a:lnTo>
                    <a:pt x="654" y="2833"/>
                  </a:lnTo>
                  <a:lnTo>
                    <a:pt x="436" y="3313"/>
                  </a:lnTo>
                  <a:lnTo>
                    <a:pt x="262" y="3792"/>
                  </a:lnTo>
                  <a:lnTo>
                    <a:pt x="131" y="4315"/>
                  </a:lnTo>
                  <a:lnTo>
                    <a:pt x="44" y="4838"/>
                  </a:lnTo>
                  <a:lnTo>
                    <a:pt x="1" y="5404"/>
                  </a:lnTo>
                  <a:lnTo>
                    <a:pt x="1" y="10939"/>
                  </a:lnTo>
                  <a:lnTo>
                    <a:pt x="10765" y="10939"/>
                  </a:lnTo>
                  <a:lnTo>
                    <a:pt x="10765" y="5404"/>
                  </a:lnTo>
                  <a:lnTo>
                    <a:pt x="10765" y="4838"/>
                  </a:lnTo>
                  <a:lnTo>
                    <a:pt x="10678" y="4315"/>
                  </a:lnTo>
                  <a:lnTo>
                    <a:pt x="10547" y="3792"/>
                  </a:lnTo>
                  <a:lnTo>
                    <a:pt x="10373" y="3313"/>
                  </a:lnTo>
                  <a:lnTo>
                    <a:pt x="10155" y="2833"/>
                  </a:lnTo>
                  <a:lnTo>
                    <a:pt x="9850" y="2398"/>
                  </a:lnTo>
                  <a:lnTo>
                    <a:pt x="9545" y="1962"/>
                  </a:lnTo>
                  <a:lnTo>
                    <a:pt x="9196" y="1570"/>
                  </a:lnTo>
                  <a:lnTo>
                    <a:pt x="8804" y="1221"/>
                  </a:lnTo>
                  <a:lnTo>
                    <a:pt x="8412" y="916"/>
                  </a:lnTo>
                  <a:lnTo>
                    <a:pt x="7976" y="654"/>
                  </a:lnTo>
                  <a:lnTo>
                    <a:pt x="7496" y="436"/>
                  </a:lnTo>
                  <a:lnTo>
                    <a:pt x="7017" y="262"/>
                  </a:lnTo>
                  <a:lnTo>
                    <a:pt x="6494" y="131"/>
                  </a:lnTo>
                  <a:lnTo>
                    <a:pt x="5971" y="44"/>
                  </a:lnTo>
                  <a:lnTo>
                    <a:pt x="5405"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5" name="Google Shape;5815;p71"/>
            <p:cNvSpPr/>
            <p:nvPr/>
          </p:nvSpPr>
          <p:spPr>
            <a:xfrm>
              <a:off x="4462050" y="3493200"/>
              <a:ext cx="175425" cy="76275"/>
            </a:xfrm>
            <a:custGeom>
              <a:avLst/>
              <a:gdLst/>
              <a:ahLst/>
              <a:cxnLst/>
              <a:rect l="l" t="t" r="r" b="b"/>
              <a:pathLst>
                <a:path w="7017" h="3051" extrusionOk="0">
                  <a:moveTo>
                    <a:pt x="0" y="0"/>
                  </a:moveTo>
                  <a:lnTo>
                    <a:pt x="1264" y="1525"/>
                  </a:lnTo>
                  <a:lnTo>
                    <a:pt x="0" y="3051"/>
                  </a:lnTo>
                  <a:lnTo>
                    <a:pt x="7017" y="3051"/>
                  </a:lnTo>
                  <a:lnTo>
                    <a:pt x="701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6" name="Google Shape;5816;p71"/>
            <p:cNvSpPr/>
            <p:nvPr/>
          </p:nvSpPr>
          <p:spPr>
            <a:xfrm>
              <a:off x="4571000" y="3455050"/>
              <a:ext cx="153625" cy="76300"/>
            </a:xfrm>
            <a:custGeom>
              <a:avLst/>
              <a:gdLst/>
              <a:ahLst/>
              <a:cxnLst/>
              <a:rect l="l" t="t" r="r" b="b"/>
              <a:pathLst>
                <a:path w="6145" h="3052" extrusionOk="0">
                  <a:moveTo>
                    <a:pt x="0" y="1"/>
                  </a:moveTo>
                  <a:lnTo>
                    <a:pt x="0" y="3051"/>
                  </a:lnTo>
                  <a:lnTo>
                    <a:pt x="6145" y="3051"/>
                  </a:lnTo>
                  <a:lnTo>
                    <a:pt x="6145"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7" name="Google Shape;5817;p71"/>
            <p:cNvSpPr/>
            <p:nvPr/>
          </p:nvSpPr>
          <p:spPr>
            <a:xfrm>
              <a:off x="4571000" y="3531325"/>
              <a:ext cx="66475" cy="38150"/>
            </a:xfrm>
            <a:custGeom>
              <a:avLst/>
              <a:gdLst/>
              <a:ahLst/>
              <a:cxnLst/>
              <a:rect l="l" t="t" r="r" b="b"/>
              <a:pathLst>
                <a:path w="2659" h="1526" extrusionOk="0">
                  <a:moveTo>
                    <a:pt x="0" y="0"/>
                  </a:moveTo>
                  <a:lnTo>
                    <a:pt x="2659" y="1526"/>
                  </a:lnTo>
                  <a:lnTo>
                    <a:pt x="2659" y="0"/>
                  </a:lnTo>
                  <a:close/>
                </a:path>
              </a:pathLst>
            </a:custGeom>
            <a:solidFill>
              <a:srgbClr val="9428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18" name="Google Shape;5818;p71"/>
          <p:cNvSpPr/>
          <p:nvPr/>
        </p:nvSpPr>
        <p:spPr>
          <a:xfrm>
            <a:off x="5917415" y="1296925"/>
            <a:ext cx="769467" cy="419614"/>
          </a:xfrm>
          <a:custGeom>
            <a:avLst/>
            <a:gdLst/>
            <a:ahLst/>
            <a:cxnLst/>
            <a:rect l="l" t="t" r="r" b="b"/>
            <a:pathLst>
              <a:path w="30288" h="16517" extrusionOk="0">
                <a:moveTo>
                  <a:pt x="14687" y="0"/>
                </a:moveTo>
                <a:lnTo>
                  <a:pt x="13902" y="44"/>
                </a:lnTo>
                <a:lnTo>
                  <a:pt x="13161" y="131"/>
                </a:lnTo>
                <a:lnTo>
                  <a:pt x="12464" y="305"/>
                </a:lnTo>
                <a:lnTo>
                  <a:pt x="11767" y="523"/>
                </a:lnTo>
                <a:lnTo>
                  <a:pt x="11069" y="828"/>
                </a:lnTo>
                <a:lnTo>
                  <a:pt x="10459" y="1177"/>
                </a:lnTo>
                <a:lnTo>
                  <a:pt x="9849" y="1569"/>
                </a:lnTo>
                <a:lnTo>
                  <a:pt x="9283" y="2005"/>
                </a:lnTo>
                <a:lnTo>
                  <a:pt x="8760" y="2484"/>
                </a:lnTo>
                <a:lnTo>
                  <a:pt x="8280" y="3007"/>
                </a:lnTo>
                <a:lnTo>
                  <a:pt x="7845" y="3617"/>
                </a:lnTo>
                <a:lnTo>
                  <a:pt x="7496" y="4227"/>
                </a:lnTo>
                <a:lnTo>
                  <a:pt x="7147" y="4837"/>
                </a:lnTo>
                <a:lnTo>
                  <a:pt x="6886" y="5535"/>
                </a:lnTo>
                <a:lnTo>
                  <a:pt x="6668" y="6232"/>
                </a:lnTo>
                <a:lnTo>
                  <a:pt x="6537" y="6973"/>
                </a:lnTo>
                <a:lnTo>
                  <a:pt x="6145" y="6842"/>
                </a:lnTo>
                <a:lnTo>
                  <a:pt x="5753" y="6755"/>
                </a:lnTo>
                <a:lnTo>
                  <a:pt x="5317" y="6711"/>
                </a:lnTo>
                <a:lnTo>
                  <a:pt x="4402" y="6711"/>
                </a:lnTo>
                <a:lnTo>
                  <a:pt x="3922" y="6798"/>
                </a:lnTo>
                <a:lnTo>
                  <a:pt x="3443" y="6929"/>
                </a:lnTo>
                <a:lnTo>
                  <a:pt x="3007" y="7103"/>
                </a:lnTo>
                <a:lnTo>
                  <a:pt x="2571" y="7278"/>
                </a:lnTo>
                <a:lnTo>
                  <a:pt x="2179" y="7539"/>
                </a:lnTo>
                <a:lnTo>
                  <a:pt x="1787" y="7801"/>
                </a:lnTo>
                <a:lnTo>
                  <a:pt x="1438" y="8149"/>
                </a:lnTo>
                <a:lnTo>
                  <a:pt x="1133" y="8498"/>
                </a:lnTo>
                <a:lnTo>
                  <a:pt x="872" y="8847"/>
                </a:lnTo>
                <a:lnTo>
                  <a:pt x="610" y="9282"/>
                </a:lnTo>
                <a:lnTo>
                  <a:pt x="392" y="9675"/>
                </a:lnTo>
                <a:lnTo>
                  <a:pt x="218" y="10154"/>
                </a:lnTo>
                <a:lnTo>
                  <a:pt x="131" y="10633"/>
                </a:lnTo>
                <a:lnTo>
                  <a:pt x="44" y="11113"/>
                </a:lnTo>
                <a:lnTo>
                  <a:pt x="0" y="11592"/>
                </a:lnTo>
                <a:lnTo>
                  <a:pt x="44" y="12115"/>
                </a:lnTo>
                <a:lnTo>
                  <a:pt x="131" y="12594"/>
                </a:lnTo>
                <a:lnTo>
                  <a:pt x="218" y="13074"/>
                </a:lnTo>
                <a:lnTo>
                  <a:pt x="392" y="13510"/>
                </a:lnTo>
                <a:lnTo>
                  <a:pt x="610" y="13945"/>
                </a:lnTo>
                <a:lnTo>
                  <a:pt x="872" y="14338"/>
                </a:lnTo>
                <a:lnTo>
                  <a:pt x="1133" y="14730"/>
                </a:lnTo>
                <a:lnTo>
                  <a:pt x="1438" y="15078"/>
                </a:lnTo>
                <a:lnTo>
                  <a:pt x="1787" y="15383"/>
                </a:lnTo>
                <a:lnTo>
                  <a:pt x="2179" y="15689"/>
                </a:lnTo>
                <a:lnTo>
                  <a:pt x="2571" y="15906"/>
                </a:lnTo>
                <a:lnTo>
                  <a:pt x="3007" y="16124"/>
                </a:lnTo>
                <a:lnTo>
                  <a:pt x="3443" y="16299"/>
                </a:lnTo>
                <a:lnTo>
                  <a:pt x="3922" y="16429"/>
                </a:lnTo>
                <a:lnTo>
                  <a:pt x="4402" y="16473"/>
                </a:lnTo>
                <a:lnTo>
                  <a:pt x="4925" y="16517"/>
                </a:lnTo>
                <a:lnTo>
                  <a:pt x="24361" y="16517"/>
                </a:lnTo>
                <a:lnTo>
                  <a:pt x="24971" y="16473"/>
                </a:lnTo>
                <a:lnTo>
                  <a:pt x="25538" y="16386"/>
                </a:lnTo>
                <a:lnTo>
                  <a:pt x="26104" y="16255"/>
                </a:lnTo>
                <a:lnTo>
                  <a:pt x="26671" y="16037"/>
                </a:lnTo>
                <a:lnTo>
                  <a:pt x="27194" y="15819"/>
                </a:lnTo>
                <a:lnTo>
                  <a:pt x="27673" y="15514"/>
                </a:lnTo>
                <a:lnTo>
                  <a:pt x="28109" y="15166"/>
                </a:lnTo>
                <a:lnTo>
                  <a:pt x="28545" y="14773"/>
                </a:lnTo>
                <a:lnTo>
                  <a:pt x="28937" y="14338"/>
                </a:lnTo>
                <a:lnTo>
                  <a:pt x="29286" y="13902"/>
                </a:lnTo>
                <a:lnTo>
                  <a:pt x="29591" y="13422"/>
                </a:lnTo>
                <a:lnTo>
                  <a:pt x="29809" y="12899"/>
                </a:lnTo>
                <a:lnTo>
                  <a:pt x="30026" y="12333"/>
                </a:lnTo>
                <a:lnTo>
                  <a:pt x="30157" y="11766"/>
                </a:lnTo>
                <a:lnTo>
                  <a:pt x="30244" y="11200"/>
                </a:lnTo>
                <a:lnTo>
                  <a:pt x="30288" y="10590"/>
                </a:lnTo>
                <a:lnTo>
                  <a:pt x="30244" y="9980"/>
                </a:lnTo>
                <a:lnTo>
                  <a:pt x="30157" y="9370"/>
                </a:lnTo>
                <a:lnTo>
                  <a:pt x="30026" y="8803"/>
                </a:lnTo>
                <a:lnTo>
                  <a:pt x="29809" y="8280"/>
                </a:lnTo>
                <a:lnTo>
                  <a:pt x="29591" y="7757"/>
                </a:lnTo>
                <a:lnTo>
                  <a:pt x="29286" y="7278"/>
                </a:lnTo>
                <a:lnTo>
                  <a:pt x="28937" y="6798"/>
                </a:lnTo>
                <a:lnTo>
                  <a:pt x="28545" y="6363"/>
                </a:lnTo>
                <a:lnTo>
                  <a:pt x="28109" y="6014"/>
                </a:lnTo>
                <a:lnTo>
                  <a:pt x="27673" y="5665"/>
                </a:lnTo>
                <a:lnTo>
                  <a:pt x="27194" y="5360"/>
                </a:lnTo>
                <a:lnTo>
                  <a:pt x="26671" y="5099"/>
                </a:lnTo>
                <a:lnTo>
                  <a:pt x="26104" y="4924"/>
                </a:lnTo>
                <a:lnTo>
                  <a:pt x="25538" y="4750"/>
                </a:lnTo>
                <a:lnTo>
                  <a:pt x="24971" y="4663"/>
                </a:lnTo>
                <a:lnTo>
                  <a:pt x="23795" y="4663"/>
                </a:lnTo>
                <a:lnTo>
                  <a:pt x="23272" y="4750"/>
                </a:lnTo>
                <a:lnTo>
                  <a:pt x="22792" y="4881"/>
                </a:lnTo>
                <a:lnTo>
                  <a:pt x="22269" y="5012"/>
                </a:lnTo>
                <a:lnTo>
                  <a:pt x="22008" y="4489"/>
                </a:lnTo>
                <a:lnTo>
                  <a:pt x="21746" y="3966"/>
                </a:lnTo>
                <a:lnTo>
                  <a:pt x="21398" y="3443"/>
                </a:lnTo>
                <a:lnTo>
                  <a:pt x="21049" y="3007"/>
                </a:lnTo>
                <a:lnTo>
                  <a:pt x="20657" y="2528"/>
                </a:lnTo>
                <a:lnTo>
                  <a:pt x="20221" y="2135"/>
                </a:lnTo>
                <a:lnTo>
                  <a:pt x="19785" y="1743"/>
                </a:lnTo>
                <a:lnTo>
                  <a:pt x="19306" y="1395"/>
                </a:lnTo>
                <a:lnTo>
                  <a:pt x="18783" y="1089"/>
                </a:lnTo>
                <a:lnTo>
                  <a:pt x="18260" y="784"/>
                </a:lnTo>
                <a:lnTo>
                  <a:pt x="17694" y="567"/>
                </a:lnTo>
                <a:lnTo>
                  <a:pt x="17127" y="349"/>
                </a:lnTo>
                <a:lnTo>
                  <a:pt x="16517" y="218"/>
                </a:lnTo>
                <a:lnTo>
                  <a:pt x="15950" y="87"/>
                </a:lnTo>
                <a:lnTo>
                  <a:pt x="1529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19" name="Google Shape;5819;p71"/>
          <p:cNvGrpSpPr/>
          <p:nvPr/>
        </p:nvGrpSpPr>
        <p:grpSpPr>
          <a:xfrm>
            <a:off x="4701795" y="1671123"/>
            <a:ext cx="682023" cy="1083904"/>
            <a:chOff x="4375975" y="1185675"/>
            <a:chExt cx="671150" cy="1066625"/>
          </a:xfrm>
        </p:grpSpPr>
        <p:sp>
          <p:nvSpPr>
            <p:cNvPr id="5820" name="Google Shape;5820;p71"/>
            <p:cNvSpPr/>
            <p:nvPr/>
          </p:nvSpPr>
          <p:spPr>
            <a:xfrm>
              <a:off x="4375975" y="1185675"/>
              <a:ext cx="671150" cy="665700"/>
            </a:xfrm>
            <a:custGeom>
              <a:avLst/>
              <a:gdLst/>
              <a:ahLst/>
              <a:cxnLst/>
              <a:rect l="l" t="t" r="r" b="b"/>
              <a:pathLst>
                <a:path w="26846" h="26628" extrusionOk="0">
                  <a:moveTo>
                    <a:pt x="8498" y="0"/>
                  </a:moveTo>
                  <a:lnTo>
                    <a:pt x="7976" y="44"/>
                  </a:lnTo>
                  <a:lnTo>
                    <a:pt x="7453" y="131"/>
                  </a:lnTo>
                  <a:lnTo>
                    <a:pt x="6930" y="218"/>
                  </a:lnTo>
                  <a:lnTo>
                    <a:pt x="6450" y="349"/>
                  </a:lnTo>
                  <a:lnTo>
                    <a:pt x="5927" y="523"/>
                  </a:lnTo>
                  <a:lnTo>
                    <a:pt x="5448" y="741"/>
                  </a:lnTo>
                  <a:lnTo>
                    <a:pt x="4969" y="959"/>
                  </a:lnTo>
                  <a:lnTo>
                    <a:pt x="4402" y="1264"/>
                  </a:lnTo>
                  <a:lnTo>
                    <a:pt x="3879" y="1569"/>
                  </a:lnTo>
                  <a:lnTo>
                    <a:pt x="3400" y="1961"/>
                  </a:lnTo>
                  <a:lnTo>
                    <a:pt x="2920" y="2353"/>
                  </a:lnTo>
                  <a:lnTo>
                    <a:pt x="2485" y="2789"/>
                  </a:lnTo>
                  <a:lnTo>
                    <a:pt x="2049" y="3269"/>
                  </a:lnTo>
                  <a:lnTo>
                    <a:pt x="1700" y="3748"/>
                  </a:lnTo>
                  <a:lnTo>
                    <a:pt x="1351" y="4271"/>
                  </a:lnTo>
                  <a:lnTo>
                    <a:pt x="1046" y="4794"/>
                  </a:lnTo>
                  <a:lnTo>
                    <a:pt x="785" y="5360"/>
                  </a:lnTo>
                  <a:lnTo>
                    <a:pt x="523" y="5927"/>
                  </a:lnTo>
                  <a:lnTo>
                    <a:pt x="349" y="6537"/>
                  </a:lnTo>
                  <a:lnTo>
                    <a:pt x="175" y="7147"/>
                  </a:lnTo>
                  <a:lnTo>
                    <a:pt x="88" y="7757"/>
                  </a:lnTo>
                  <a:lnTo>
                    <a:pt x="0" y="8367"/>
                  </a:lnTo>
                  <a:lnTo>
                    <a:pt x="0" y="9021"/>
                  </a:lnTo>
                  <a:lnTo>
                    <a:pt x="0" y="9413"/>
                  </a:lnTo>
                  <a:lnTo>
                    <a:pt x="0" y="10633"/>
                  </a:lnTo>
                  <a:lnTo>
                    <a:pt x="88" y="11810"/>
                  </a:lnTo>
                  <a:lnTo>
                    <a:pt x="262" y="12987"/>
                  </a:lnTo>
                  <a:lnTo>
                    <a:pt x="436" y="14163"/>
                  </a:lnTo>
                  <a:lnTo>
                    <a:pt x="698" y="15340"/>
                  </a:lnTo>
                  <a:lnTo>
                    <a:pt x="1003" y="16473"/>
                  </a:lnTo>
                  <a:lnTo>
                    <a:pt x="1351" y="17606"/>
                  </a:lnTo>
                  <a:lnTo>
                    <a:pt x="1787" y="18696"/>
                  </a:lnTo>
                  <a:lnTo>
                    <a:pt x="2223" y="19785"/>
                  </a:lnTo>
                  <a:lnTo>
                    <a:pt x="2746" y="20831"/>
                  </a:lnTo>
                  <a:lnTo>
                    <a:pt x="3313" y="21877"/>
                  </a:lnTo>
                  <a:lnTo>
                    <a:pt x="3923" y="22879"/>
                  </a:lnTo>
                  <a:lnTo>
                    <a:pt x="4620" y="23882"/>
                  </a:lnTo>
                  <a:lnTo>
                    <a:pt x="5317" y="24840"/>
                  </a:lnTo>
                  <a:lnTo>
                    <a:pt x="6058" y="25755"/>
                  </a:lnTo>
                  <a:lnTo>
                    <a:pt x="6886" y="26627"/>
                  </a:lnTo>
                  <a:lnTo>
                    <a:pt x="19960" y="26627"/>
                  </a:lnTo>
                  <a:lnTo>
                    <a:pt x="20744" y="25755"/>
                  </a:lnTo>
                  <a:lnTo>
                    <a:pt x="21529" y="24840"/>
                  </a:lnTo>
                  <a:lnTo>
                    <a:pt x="22226" y="23882"/>
                  </a:lnTo>
                  <a:lnTo>
                    <a:pt x="22880" y="22879"/>
                  </a:lnTo>
                  <a:lnTo>
                    <a:pt x="23533" y="21877"/>
                  </a:lnTo>
                  <a:lnTo>
                    <a:pt x="24056" y="20831"/>
                  </a:lnTo>
                  <a:lnTo>
                    <a:pt x="24579" y="19785"/>
                  </a:lnTo>
                  <a:lnTo>
                    <a:pt x="25059" y="18696"/>
                  </a:lnTo>
                  <a:lnTo>
                    <a:pt x="25451" y="17606"/>
                  </a:lnTo>
                  <a:lnTo>
                    <a:pt x="25843" y="16473"/>
                  </a:lnTo>
                  <a:lnTo>
                    <a:pt x="26148" y="15340"/>
                  </a:lnTo>
                  <a:lnTo>
                    <a:pt x="26410" y="14163"/>
                  </a:lnTo>
                  <a:lnTo>
                    <a:pt x="26584" y="12987"/>
                  </a:lnTo>
                  <a:lnTo>
                    <a:pt x="26715" y="11810"/>
                  </a:lnTo>
                  <a:lnTo>
                    <a:pt x="26802" y="10633"/>
                  </a:lnTo>
                  <a:lnTo>
                    <a:pt x="26845" y="9413"/>
                  </a:lnTo>
                  <a:lnTo>
                    <a:pt x="26845" y="9021"/>
                  </a:lnTo>
                  <a:lnTo>
                    <a:pt x="26802" y="8367"/>
                  </a:lnTo>
                  <a:lnTo>
                    <a:pt x="26758" y="7757"/>
                  </a:lnTo>
                  <a:lnTo>
                    <a:pt x="26627" y="7147"/>
                  </a:lnTo>
                  <a:lnTo>
                    <a:pt x="26497" y="6537"/>
                  </a:lnTo>
                  <a:lnTo>
                    <a:pt x="26322" y="5927"/>
                  </a:lnTo>
                  <a:lnTo>
                    <a:pt x="26061" y="5360"/>
                  </a:lnTo>
                  <a:lnTo>
                    <a:pt x="25799" y="4794"/>
                  </a:lnTo>
                  <a:lnTo>
                    <a:pt x="25494" y="4271"/>
                  </a:lnTo>
                  <a:lnTo>
                    <a:pt x="25146" y="3748"/>
                  </a:lnTo>
                  <a:lnTo>
                    <a:pt x="24797" y="3269"/>
                  </a:lnTo>
                  <a:lnTo>
                    <a:pt x="24361" y="2789"/>
                  </a:lnTo>
                  <a:lnTo>
                    <a:pt x="23926" y="2353"/>
                  </a:lnTo>
                  <a:lnTo>
                    <a:pt x="23446" y="1961"/>
                  </a:lnTo>
                  <a:lnTo>
                    <a:pt x="22967" y="1569"/>
                  </a:lnTo>
                  <a:lnTo>
                    <a:pt x="22400" y="1264"/>
                  </a:lnTo>
                  <a:lnTo>
                    <a:pt x="21877" y="959"/>
                  </a:lnTo>
                  <a:lnTo>
                    <a:pt x="21398" y="741"/>
                  </a:lnTo>
                  <a:lnTo>
                    <a:pt x="20875" y="523"/>
                  </a:lnTo>
                  <a:lnTo>
                    <a:pt x="20396" y="349"/>
                  </a:lnTo>
                  <a:lnTo>
                    <a:pt x="19916" y="218"/>
                  </a:lnTo>
                  <a:lnTo>
                    <a:pt x="19393" y="131"/>
                  </a:lnTo>
                  <a:lnTo>
                    <a:pt x="18870" y="44"/>
                  </a:lnTo>
                  <a:lnTo>
                    <a:pt x="18347" y="0"/>
                  </a:lnTo>
                  <a:close/>
                </a:path>
              </a:pathLst>
            </a:custGeom>
            <a:solidFill>
              <a:srgbClr val="2E52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1" name="Google Shape;5821;p71"/>
            <p:cNvSpPr/>
            <p:nvPr/>
          </p:nvSpPr>
          <p:spPr>
            <a:xfrm>
              <a:off x="4548125" y="1851350"/>
              <a:ext cx="326850" cy="81725"/>
            </a:xfrm>
            <a:custGeom>
              <a:avLst/>
              <a:gdLst/>
              <a:ahLst/>
              <a:cxnLst/>
              <a:rect l="l" t="t" r="r" b="b"/>
              <a:pathLst>
                <a:path w="13074" h="3269" extrusionOk="0">
                  <a:moveTo>
                    <a:pt x="0" y="0"/>
                  </a:moveTo>
                  <a:lnTo>
                    <a:pt x="2353" y="3268"/>
                  </a:lnTo>
                  <a:lnTo>
                    <a:pt x="10808" y="3268"/>
                  </a:lnTo>
                  <a:lnTo>
                    <a:pt x="13074"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2" name="Google Shape;5822;p71"/>
            <p:cNvSpPr/>
            <p:nvPr/>
          </p:nvSpPr>
          <p:spPr>
            <a:xfrm>
              <a:off x="4606950" y="2086675"/>
              <a:ext cx="211375" cy="165625"/>
            </a:xfrm>
            <a:custGeom>
              <a:avLst/>
              <a:gdLst/>
              <a:ahLst/>
              <a:cxnLst/>
              <a:rect l="l" t="t" r="r" b="b"/>
              <a:pathLst>
                <a:path w="8455" h="6625" extrusionOk="0">
                  <a:moveTo>
                    <a:pt x="0" y="0"/>
                  </a:moveTo>
                  <a:lnTo>
                    <a:pt x="0" y="6232"/>
                  </a:lnTo>
                  <a:lnTo>
                    <a:pt x="0" y="6363"/>
                  </a:lnTo>
                  <a:lnTo>
                    <a:pt x="87" y="6493"/>
                  </a:lnTo>
                  <a:lnTo>
                    <a:pt x="218" y="6581"/>
                  </a:lnTo>
                  <a:lnTo>
                    <a:pt x="393" y="6624"/>
                  </a:lnTo>
                  <a:lnTo>
                    <a:pt x="8063" y="6624"/>
                  </a:lnTo>
                  <a:lnTo>
                    <a:pt x="8193" y="6581"/>
                  </a:lnTo>
                  <a:lnTo>
                    <a:pt x="8324" y="6493"/>
                  </a:lnTo>
                  <a:lnTo>
                    <a:pt x="8411" y="6363"/>
                  </a:lnTo>
                  <a:lnTo>
                    <a:pt x="8455" y="6232"/>
                  </a:lnTo>
                  <a:lnTo>
                    <a:pt x="8455"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3" name="Google Shape;5823;p71"/>
            <p:cNvSpPr/>
            <p:nvPr/>
          </p:nvSpPr>
          <p:spPr>
            <a:xfrm>
              <a:off x="4606950" y="2086675"/>
              <a:ext cx="211375" cy="165625"/>
            </a:xfrm>
            <a:custGeom>
              <a:avLst/>
              <a:gdLst/>
              <a:ahLst/>
              <a:cxnLst/>
              <a:rect l="l" t="t" r="r" b="b"/>
              <a:pathLst>
                <a:path w="8455" h="6625" fill="none" extrusionOk="0">
                  <a:moveTo>
                    <a:pt x="8063" y="6624"/>
                  </a:moveTo>
                  <a:lnTo>
                    <a:pt x="393" y="6624"/>
                  </a:lnTo>
                  <a:lnTo>
                    <a:pt x="393" y="6624"/>
                  </a:lnTo>
                  <a:lnTo>
                    <a:pt x="218" y="6581"/>
                  </a:lnTo>
                  <a:lnTo>
                    <a:pt x="87" y="6493"/>
                  </a:lnTo>
                  <a:lnTo>
                    <a:pt x="0" y="6363"/>
                  </a:lnTo>
                  <a:lnTo>
                    <a:pt x="0" y="6232"/>
                  </a:lnTo>
                  <a:lnTo>
                    <a:pt x="0" y="0"/>
                  </a:lnTo>
                  <a:lnTo>
                    <a:pt x="8455" y="0"/>
                  </a:lnTo>
                  <a:lnTo>
                    <a:pt x="8455" y="6232"/>
                  </a:lnTo>
                  <a:lnTo>
                    <a:pt x="8455" y="6232"/>
                  </a:lnTo>
                  <a:lnTo>
                    <a:pt x="8411" y="6363"/>
                  </a:lnTo>
                  <a:lnTo>
                    <a:pt x="8324" y="6493"/>
                  </a:lnTo>
                  <a:lnTo>
                    <a:pt x="8193" y="6581"/>
                  </a:lnTo>
                  <a:lnTo>
                    <a:pt x="8063" y="6624"/>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4" name="Google Shape;5824;p71"/>
            <p:cNvSpPr/>
            <p:nvPr/>
          </p:nvSpPr>
          <p:spPr>
            <a:xfrm>
              <a:off x="4606950" y="1933050"/>
              <a:ext cx="12000" cy="153650"/>
            </a:xfrm>
            <a:custGeom>
              <a:avLst/>
              <a:gdLst/>
              <a:ahLst/>
              <a:cxnLst/>
              <a:rect l="l" t="t" r="r" b="b"/>
              <a:pathLst>
                <a:path w="480" h="6146" extrusionOk="0">
                  <a:moveTo>
                    <a:pt x="0" y="0"/>
                  </a:moveTo>
                  <a:lnTo>
                    <a:pt x="0" y="6145"/>
                  </a:lnTo>
                  <a:lnTo>
                    <a:pt x="480" y="6145"/>
                  </a:lnTo>
                  <a:lnTo>
                    <a:pt x="480" y="0"/>
                  </a:lnTo>
                  <a:close/>
                </a:path>
              </a:pathLst>
            </a:custGeom>
            <a:solidFill>
              <a:srgbClr val="2E52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5" name="Google Shape;5825;p71"/>
            <p:cNvSpPr/>
            <p:nvPr/>
          </p:nvSpPr>
          <p:spPr>
            <a:xfrm>
              <a:off x="4606950" y="1933050"/>
              <a:ext cx="12000" cy="153650"/>
            </a:xfrm>
            <a:custGeom>
              <a:avLst/>
              <a:gdLst/>
              <a:ahLst/>
              <a:cxnLst/>
              <a:rect l="l" t="t" r="r" b="b"/>
              <a:pathLst>
                <a:path w="480" h="6146" fill="none" extrusionOk="0">
                  <a:moveTo>
                    <a:pt x="480" y="0"/>
                  </a:moveTo>
                  <a:lnTo>
                    <a:pt x="0" y="0"/>
                  </a:lnTo>
                  <a:lnTo>
                    <a:pt x="0" y="6145"/>
                  </a:lnTo>
                  <a:lnTo>
                    <a:pt x="480" y="6145"/>
                  </a:lnTo>
                  <a:lnTo>
                    <a:pt x="48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6" name="Google Shape;5826;p71"/>
            <p:cNvSpPr/>
            <p:nvPr/>
          </p:nvSpPr>
          <p:spPr>
            <a:xfrm>
              <a:off x="4805225" y="1933050"/>
              <a:ext cx="13100" cy="153650"/>
            </a:xfrm>
            <a:custGeom>
              <a:avLst/>
              <a:gdLst/>
              <a:ahLst/>
              <a:cxnLst/>
              <a:rect l="l" t="t" r="r" b="b"/>
              <a:pathLst>
                <a:path w="524" h="6146" extrusionOk="0">
                  <a:moveTo>
                    <a:pt x="1" y="0"/>
                  </a:moveTo>
                  <a:lnTo>
                    <a:pt x="1" y="6145"/>
                  </a:lnTo>
                  <a:lnTo>
                    <a:pt x="524" y="6145"/>
                  </a:lnTo>
                  <a:lnTo>
                    <a:pt x="524" y="0"/>
                  </a:lnTo>
                  <a:close/>
                </a:path>
              </a:pathLst>
            </a:custGeom>
            <a:solidFill>
              <a:srgbClr val="2E52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7" name="Google Shape;5827;p71"/>
            <p:cNvSpPr/>
            <p:nvPr/>
          </p:nvSpPr>
          <p:spPr>
            <a:xfrm>
              <a:off x="4805225" y="1933050"/>
              <a:ext cx="13100" cy="153650"/>
            </a:xfrm>
            <a:custGeom>
              <a:avLst/>
              <a:gdLst/>
              <a:ahLst/>
              <a:cxnLst/>
              <a:rect l="l" t="t" r="r" b="b"/>
              <a:pathLst>
                <a:path w="524" h="6146" fill="none" extrusionOk="0">
                  <a:moveTo>
                    <a:pt x="524" y="0"/>
                  </a:moveTo>
                  <a:lnTo>
                    <a:pt x="1" y="0"/>
                  </a:lnTo>
                  <a:lnTo>
                    <a:pt x="1" y="6145"/>
                  </a:lnTo>
                  <a:lnTo>
                    <a:pt x="524" y="6145"/>
                  </a:lnTo>
                  <a:lnTo>
                    <a:pt x="52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8" name="Google Shape;5828;p71"/>
            <p:cNvSpPr/>
            <p:nvPr/>
          </p:nvSpPr>
          <p:spPr>
            <a:xfrm>
              <a:off x="4592775" y="2050725"/>
              <a:ext cx="237550" cy="35975"/>
            </a:xfrm>
            <a:custGeom>
              <a:avLst/>
              <a:gdLst/>
              <a:ahLst/>
              <a:cxnLst/>
              <a:rect l="l" t="t" r="r" b="b"/>
              <a:pathLst>
                <a:path w="9502" h="1439" extrusionOk="0">
                  <a:moveTo>
                    <a:pt x="1" y="0"/>
                  </a:moveTo>
                  <a:lnTo>
                    <a:pt x="1" y="1438"/>
                  </a:lnTo>
                  <a:lnTo>
                    <a:pt x="9501" y="1438"/>
                  </a:lnTo>
                  <a:lnTo>
                    <a:pt x="9501" y="0"/>
                  </a:lnTo>
                  <a:close/>
                </a:path>
              </a:pathLst>
            </a:custGeom>
            <a:solidFill>
              <a:srgbClr val="CEAD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9" name="Google Shape;5829;p71"/>
            <p:cNvSpPr/>
            <p:nvPr/>
          </p:nvSpPr>
          <p:spPr>
            <a:xfrm>
              <a:off x="4592775" y="2050725"/>
              <a:ext cx="237550" cy="35975"/>
            </a:xfrm>
            <a:custGeom>
              <a:avLst/>
              <a:gdLst/>
              <a:ahLst/>
              <a:cxnLst/>
              <a:rect l="l" t="t" r="r" b="b"/>
              <a:pathLst>
                <a:path w="9502" h="1439" fill="none" extrusionOk="0">
                  <a:moveTo>
                    <a:pt x="9501" y="0"/>
                  </a:moveTo>
                  <a:lnTo>
                    <a:pt x="1" y="0"/>
                  </a:lnTo>
                  <a:lnTo>
                    <a:pt x="1" y="1438"/>
                  </a:lnTo>
                  <a:lnTo>
                    <a:pt x="9501" y="1438"/>
                  </a:lnTo>
                  <a:lnTo>
                    <a:pt x="950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0" name="Google Shape;5830;p71"/>
            <p:cNvSpPr/>
            <p:nvPr/>
          </p:nvSpPr>
          <p:spPr>
            <a:xfrm>
              <a:off x="4805225" y="1292425"/>
              <a:ext cx="125325" cy="126425"/>
            </a:xfrm>
            <a:custGeom>
              <a:avLst/>
              <a:gdLst/>
              <a:ahLst/>
              <a:cxnLst/>
              <a:rect l="l" t="t" r="r" b="b"/>
              <a:pathLst>
                <a:path w="5013" h="5057" extrusionOk="0">
                  <a:moveTo>
                    <a:pt x="1" y="1"/>
                  </a:moveTo>
                  <a:lnTo>
                    <a:pt x="1" y="5056"/>
                  </a:lnTo>
                  <a:lnTo>
                    <a:pt x="5012" y="5056"/>
                  </a:lnTo>
                  <a:lnTo>
                    <a:pt x="5012"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1" name="Google Shape;5831;p71"/>
            <p:cNvSpPr/>
            <p:nvPr/>
          </p:nvSpPr>
          <p:spPr>
            <a:xfrm>
              <a:off x="4529600" y="1614925"/>
              <a:ext cx="126400" cy="125300"/>
            </a:xfrm>
            <a:custGeom>
              <a:avLst/>
              <a:gdLst/>
              <a:ahLst/>
              <a:cxnLst/>
              <a:rect l="l" t="t" r="r" b="b"/>
              <a:pathLst>
                <a:path w="5056" h="5012" extrusionOk="0">
                  <a:moveTo>
                    <a:pt x="0" y="0"/>
                  </a:moveTo>
                  <a:lnTo>
                    <a:pt x="0" y="5012"/>
                  </a:lnTo>
                  <a:lnTo>
                    <a:pt x="5055" y="5012"/>
                  </a:lnTo>
                  <a:lnTo>
                    <a:pt x="5055"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2" name="Google Shape;5832;p71"/>
            <p:cNvSpPr/>
            <p:nvPr/>
          </p:nvSpPr>
          <p:spPr>
            <a:xfrm>
              <a:off x="4665775" y="1748925"/>
              <a:ext cx="62125" cy="63225"/>
            </a:xfrm>
            <a:custGeom>
              <a:avLst/>
              <a:gdLst/>
              <a:ahLst/>
              <a:cxnLst/>
              <a:rect l="l" t="t" r="r" b="b"/>
              <a:pathLst>
                <a:path w="2485" h="2529" extrusionOk="0">
                  <a:moveTo>
                    <a:pt x="1" y="1"/>
                  </a:moveTo>
                  <a:lnTo>
                    <a:pt x="1" y="2528"/>
                  </a:lnTo>
                  <a:lnTo>
                    <a:pt x="2485" y="2528"/>
                  </a:lnTo>
                  <a:lnTo>
                    <a:pt x="2485"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3" name="Google Shape;5833;p71"/>
            <p:cNvSpPr/>
            <p:nvPr/>
          </p:nvSpPr>
          <p:spPr>
            <a:xfrm>
              <a:off x="4606950" y="2086675"/>
              <a:ext cx="211375" cy="19625"/>
            </a:xfrm>
            <a:custGeom>
              <a:avLst/>
              <a:gdLst/>
              <a:ahLst/>
              <a:cxnLst/>
              <a:rect l="l" t="t" r="r" b="b"/>
              <a:pathLst>
                <a:path w="8455" h="785" extrusionOk="0">
                  <a:moveTo>
                    <a:pt x="0" y="0"/>
                  </a:moveTo>
                  <a:lnTo>
                    <a:pt x="0" y="785"/>
                  </a:lnTo>
                  <a:lnTo>
                    <a:pt x="8455" y="785"/>
                  </a:lnTo>
                  <a:lnTo>
                    <a:pt x="8455" y="0"/>
                  </a:lnTo>
                  <a:close/>
                </a:path>
              </a:pathLst>
            </a:custGeom>
            <a:solidFill>
              <a:srgbClr val="C5A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4" name="Google Shape;5834;p71"/>
            <p:cNvSpPr/>
            <p:nvPr/>
          </p:nvSpPr>
          <p:spPr>
            <a:xfrm>
              <a:off x="4606950" y="2086675"/>
              <a:ext cx="211375" cy="19625"/>
            </a:xfrm>
            <a:custGeom>
              <a:avLst/>
              <a:gdLst/>
              <a:ahLst/>
              <a:cxnLst/>
              <a:rect l="l" t="t" r="r" b="b"/>
              <a:pathLst>
                <a:path w="8455" h="785" fill="none" extrusionOk="0">
                  <a:moveTo>
                    <a:pt x="8455" y="0"/>
                  </a:moveTo>
                  <a:lnTo>
                    <a:pt x="0" y="0"/>
                  </a:lnTo>
                  <a:lnTo>
                    <a:pt x="0" y="785"/>
                  </a:lnTo>
                  <a:lnTo>
                    <a:pt x="8455" y="785"/>
                  </a:lnTo>
                  <a:lnTo>
                    <a:pt x="8455"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5" name="Google Shape;5835;p71"/>
            <p:cNvSpPr/>
            <p:nvPr/>
          </p:nvSpPr>
          <p:spPr>
            <a:xfrm>
              <a:off x="4630925" y="2125900"/>
              <a:ext cx="51225" cy="18525"/>
            </a:xfrm>
            <a:custGeom>
              <a:avLst/>
              <a:gdLst/>
              <a:ahLst/>
              <a:cxnLst/>
              <a:rect l="l" t="t" r="r" b="b"/>
              <a:pathLst>
                <a:path w="2049" h="741" extrusionOk="0">
                  <a:moveTo>
                    <a:pt x="218" y="0"/>
                  </a:moveTo>
                  <a:lnTo>
                    <a:pt x="87" y="87"/>
                  </a:lnTo>
                  <a:lnTo>
                    <a:pt x="0" y="218"/>
                  </a:lnTo>
                  <a:lnTo>
                    <a:pt x="0" y="349"/>
                  </a:lnTo>
                  <a:lnTo>
                    <a:pt x="0" y="523"/>
                  </a:lnTo>
                  <a:lnTo>
                    <a:pt x="87" y="654"/>
                  </a:lnTo>
                  <a:lnTo>
                    <a:pt x="218" y="697"/>
                  </a:lnTo>
                  <a:lnTo>
                    <a:pt x="349" y="741"/>
                  </a:lnTo>
                  <a:lnTo>
                    <a:pt x="1656" y="741"/>
                  </a:lnTo>
                  <a:lnTo>
                    <a:pt x="1787" y="697"/>
                  </a:lnTo>
                  <a:lnTo>
                    <a:pt x="1918" y="654"/>
                  </a:lnTo>
                  <a:lnTo>
                    <a:pt x="2005" y="523"/>
                  </a:lnTo>
                  <a:lnTo>
                    <a:pt x="2048" y="349"/>
                  </a:lnTo>
                  <a:lnTo>
                    <a:pt x="2005" y="218"/>
                  </a:lnTo>
                  <a:lnTo>
                    <a:pt x="1918" y="87"/>
                  </a:lnTo>
                  <a:lnTo>
                    <a:pt x="1787" y="0"/>
                  </a:lnTo>
                  <a:close/>
                </a:path>
              </a:pathLst>
            </a:custGeom>
            <a:solidFill>
              <a:srgbClr val="CEAD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6" name="Google Shape;5836;p71"/>
            <p:cNvSpPr/>
            <p:nvPr/>
          </p:nvSpPr>
          <p:spPr>
            <a:xfrm>
              <a:off x="4742050" y="2176000"/>
              <a:ext cx="51225" cy="19650"/>
            </a:xfrm>
            <a:custGeom>
              <a:avLst/>
              <a:gdLst/>
              <a:ahLst/>
              <a:cxnLst/>
              <a:rect l="l" t="t" r="r" b="b"/>
              <a:pathLst>
                <a:path w="2049" h="786" extrusionOk="0">
                  <a:moveTo>
                    <a:pt x="392" y="1"/>
                  </a:moveTo>
                  <a:lnTo>
                    <a:pt x="218" y="44"/>
                  </a:lnTo>
                  <a:lnTo>
                    <a:pt x="87" y="131"/>
                  </a:lnTo>
                  <a:lnTo>
                    <a:pt x="0" y="219"/>
                  </a:lnTo>
                  <a:lnTo>
                    <a:pt x="0" y="393"/>
                  </a:lnTo>
                  <a:lnTo>
                    <a:pt x="0" y="524"/>
                  </a:lnTo>
                  <a:lnTo>
                    <a:pt x="87" y="654"/>
                  </a:lnTo>
                  <a:lnTo>
                    <a:pt x="218" y="742"/>
                  </a:lnTo>
                  <a:lnTo>
                    <a:pt x="392" y="785"/>
                  </a:lnTo>
                  <a:lnTo>
                    <a:pt x="1656" y="785"/>
                  </a:lnTo>
                  <a:lnTo>
                    <a:pt x="1787" y="742"/>
                  </a:lnTo>
                  <a:lnTo>
                    <a:pt x="1918" y="654"/>
                  </a:lnTo>
                  <a:lnTo>
                    <a:pt x="2005" y="524"/>
                  </a:lnTo>
                  <a:lnTo>
                    <a:pt x="2048" y="393"/>
                  </a:lnTo>
                  <a:lnTo>
                    <a:pt x="2005" y="219"/>
                  </a:lnTo>
                  <a:lnTo>
                    <a:pt x="1918" y="131"/>
                  </a:lnTo>
                  <a:lnTo>
                    <a:pt x="1787" y="44"/>
                  </a:lnTo>
                  <a:lnTo>
                    <a:pt x="1656" y="1"/>
                  </a:lnTo>
                  <a:close/>
                </a:path>
              </a:pathLst>
            </a:custGeom>
            <a:solidFill>
              <a:srgbClr val="CEAD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7" name="Google Shape;5837;p71"/>
            <p:cNvSpPr/>
            <p:nvPr/>
          </p:nvSpPr>
          <p:spPr>
            <a:xfrm>
              <a:off x="4715900" y="2208700"/>
              <a:ext cx="51225" cy="18525"/>
            </a:xfrm>
            <a:custGeom>
              <a:avLst/>
              <a:gdLst/>
              <a:ahLst/>
              <a:cxnLst/>
              <a:rect l="l" t="t" r="r" b="b"/>
              <a:pathLst>
                <a:path w="2049" h="741" extrusionOk="0">
                  <a:moveTo>
                    <a:pt x="392" y="0"/>
                  </a:moveTo>
                  <a:lnTo>
                    <a:pt x="262" y="44"/>
                  </a:lnTo>
                  <a:lnTo>
                    <a:pt x="131" y="87"/>
                  </a:lnTo>
                  <a:lnTo>
                    <a:pt x="44" y="218"/>
                  </a:lnTo>
                  <a:lnTo>
                    <a:pt x="0" y="392"/>
                  </a:lnTo>
                  <a:lnTo>
                    <a:pt x="44" y="523"/>
                  </a:lnTo>
                  <a:lnTo>
                    <a:pt x="131" y="654"/>
                  </a:lnTo>
                  <a:lnTo>
                    <a:pt x="262" y="741"/>
                  </a:lnTo>
                  <a:lnTo>
                    <a:pt x="1831" y="741"/>
                  </a:lnTo>
                  <a:lnTo>
                    <a:pt x="1961" y="654"/>
                  </a:lnTo>
                  <a:lnTo>
                    <a:pt x="2048" y="523"/>
                  </a:lnTo>
                  <a:lnTo>
                    <a:pt x="2048" y="392"/>
                  </a:lnTo>
                  <a:lnTo>
                    <a:pt x="2048" y="218"/>
                  </a:lnTo>
                  <a:lnTo>
                    <a:pt x="1961" y="87"/>
                  </a:lnTo>
                  <a:lnTo>
                    <a:pt x="1831" y="44"/>
                  </a:lnTo>
                  <a:lnTo>
                    <a:pt x="1656" y="0"/>
                  </a:lnTo>
                  <a:close/>
                </a:path>
              </a:pathLst>
            </a:custGeom>
            <a:solidFill>
              <a:srgbClr val="CEAD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38" name="Google Shape;5838;p71"/>
          <p:cNvGrpSpPr/>
          <p:nvPr/>
        </p:nvGrpSpPr>
        <p:grpSpPr>
          <a:xfrm>
            <a:off x="3990218" y="1406875"/>
            <a:ext cx="456147" cy="725211"/>
            <a:chOff x="3322450" y="1787050"/>
            <a:chExt cx="448875" cy="713650"/>
          </a:xfrm>
        </p:grpSpPr>
        <p:sp>
          <p:nvSpPr>
            <p:cNvPr id="5839" name="Google Shape;5839;p71"/>
            <p:cNvSpPr/>
            <p:nvPr/>
          </p:nvSpPr>
          <p:spPr>
            <a:xfrm>
              <a:off x="3322450" y="1787050"/>
              <a:ext cx="448875" cy="445625"/>
            </a:xfrm>
            <a:custGeom>
              <a:avLst/>
              <a:gdLst/>
              <a:ahLst/>
              <a:cxnLst/>
              <a:rect l="l" t="t" r="r" b="b"/>
              <a:pathLst>
                <a:path w="17955" h="17825" extrusionOk="0">
                  <a:moveTo>
                    <a:pt x="6014" y="1"/>
                  </a:moveTo>
                  <a:lnTo>
                    <a:pt x="5317" y="44"/>
                  </a:lnTo>
                  <a:lnTo>
                    <a:pt x="4663" y="175"/>
                  </a:lnTo>
                  <a:lnTo>
                    <a:pt x="3966" y="350"/>
                  </a:lnTo>
                  <a:lnTo>
                    <a:pt x="3356" y="611"/>
                  </a:lnTo>
                  <a:lnTo>
                    <a:pt x="2964" y="829"/>
                  </a:lnTo>
                  <a:lnTo>
                    <a:pt x="2615" y="1047"/>
                  </a:lnTo>
                  <a:lnTo>
                    <a:pt x="2266" y="1308"/>
                  </a:lnTo>
                  <a:lnTo>
                    <a:pt x="1961" y="1570"/>
                  </a:lnTo>
                  <a:lnTo>
                    <a:pt x="1656" y="1875"/>
                  </a:lnTo>
                  <a:lnTo>
                    <a:pt x="1395" y="2180"/>
                  </a:lnTo>
                  <a:lnTo>
                    <a:pt x="1133" y="2528"/>
                  </a:lnTo>
                  <a:lnTo>
                    <a:pt x="915" y="2877"/>
                  </a:lnTo>
                  <a:lnTo>
                    <a:pt x="698" y="3226"/>
                  </a:lnTo>
                  <a:lnTo>
                    <a:pt x="523" y="3574"/>
                  </a:lnTo>
                  <a:lnTo>
                    <a:pt x="349" y="3967"/>
                  </a:lnTo>
                  <a:lnTo>
                    <a:pt x="218" y="4359"/>
                  </a:lnTo>
                  <a:lnTo>
                    <a:pt x="131" y="4751"/>
                  </a:lnTo>
                  <a:lnTo>
                    <a:pt x="44" y="5187"/>
                  </a:lnTo>
                  <a:lnTo>
                    <a:pt x="0" y="5623"/>
                  </a:lnTo>
                  <a:lnTo>
                    <a:pt x="0" y="6015"/>
                  </a:lnTo>
                  <a:lnTo>
                    <a:pt x="0" y="6320"/>
                  </a:lnTo>
                  <a:lnTo>
                    <a:pt x="0" y="7104"/>
                  </a:lnTo>
                  <a:lnTo>
                    <a:pt x="87" y="7932"/>
                  </a:lnTo>
                  <a:lnTo>
                    <a:pt x="175" y="8717"/>
                  </a:lnTo>
                  <a:lnTo>
                    <a:pt x="305" y="9501"/>
                  </a:lnTo>
                  <a:lnTo>
                    <a:pt x="480" y="10242"/>
                  </a:lnTo>
                  <a:lnTo>
                    <a:pt x="654" y="11026"/>
                  </a:lnTo>
                  <a:lnTo>
                    <a:pt x="915" y="11767"/>
                  </a:lnTo>
                  <a:lnTo>
                    <a:pt x="1177" y="12508"/>
                  </a:lnTo>
                  <a:lnTo>
                    <a:pt x="1482" y="13249"/>
                  </a:lnTo>
                  <a:lnTo>
                    <a:pt x="1831" y="13946"/>
                  </a:lnTo>
                  <a:lnTo>
                    <a:pt x="2223" y="14644"/>
                  </a:lnTo>
                  <a:lnTo>
                    <a:pt x="2659" y="15341"/>
                  </a:lnTo>
                  <a:lnTo>
                    <a:pt x="3094" y="15994"/>
                  </a:lnTo>
                  <a:lnTo>
                    <a:pt x="3574" y="16605"/>
                  </a:lnTo>
                  <a:lnTo>
                    <a:pt x="4053" y="17258"/>
                  </a:lnTo>
                  <a:lnTo>
                    <a:pt x="4620" y="17825"/>
                  </a:lnTo>
                  <a:lnTo>
                    <a:pt x="13336" y="17825"/>
                  </a:lnTo>
                  <a:lnTo>
                    <a:pt x="13902" y="17258"/>
                  </a:lnTo>
                  <a:lnTo>
                    <a:pt x="14425" y="16605"/>
                  </a:lnTo>
                  <a:lnTo>
                    <a:pt x="14861" y="15994"/>
                  </a:lnTo>
                  <a:lnTo>
                    <a:pt x="15340" y="15341"/>
                  </a:lnTo>
                  <a:lnTo>
                    <a:pt x="15732" y="14644"/>
                  </a:lnTo>
                  <a:lnTo>
                    <a:pt x="16125" y="13946"/>
                  </a:lnTo>
                  <a:lnTo>
                    <a:pt x="16473" y="13249"/>
                  </a:lnTo>
                  <a:lnTo>
                    <a:pt x="16778" y="12508"/>
                  </a:lnTo>
                  <a:lnTo>
                    <a:pt x="17040" y="11767"/>
                  </a:lnTo>
                  <a:lnTo>
                    <a:pt x="17301" y="11026"/>
                  </a:lnTo>
                  <a:lnTo>
                    <a:pt x="17476" y="10242"/>
                  </a:lnTo>
                  <a:lnTo>
                    <a:pt x="17650" y="9501"/>
                  </a:lnTo>
                  <a:lnTo>
                    <a:pt x="17781" y="8717"/>
                  </a:lnTo>
                  <a:lnTo>
                    <a:pt x="17911" y="7932"/>
                  </a:lnTo>
                  <a:lnTo>
                    <a:pt x="17955" y="7104"/>
                  </a:lnTo>
                  <a:lnTo>
                    <a:pt x="17955" y="6320"/>
                  </a:lnTo>
                  <a:lnTo>
                    <a:pt x="17955" y="6015"/>
                  </a:lnTo>
                  <a:lnTo>
                    <a:pt x="17955" y="5623"/>
                  </a:lnTo>
                  <a:lnTo>
                    <a:pt x="17911" y="5187"/>
                  </a:lnTo>
                  <a:lnTo>
                    <a:pt x="17824" y="4751"/>
                  </a:lnTo>
                  <a:lnTo>
                    <a:pt x="17737" y="4359"/>
                  </a:lnTo>
                  <a:lnTo>
                    <a:pt x="17606" y="3967"/>
                  </a:lnTo>
                  <a:lnTo>
                    <a:pt x="17432" y="3574"/>
                  </a:lnTo>
                  <a:lnTo>
                    <a:pt x="17258" y="3226"/>
                  </a:lnTo>
                  <a:lnTo>
                    <a:pt x="17083" y="2877"/>
                  </a:lnTo>
                  <a:lnTo>
                    <a:pt x="16822" y="2528"/>
                  </a:lnTo>
                  <a:lnTo>
                    <a:pt x="16604" y="2180"/>
                  </a:lnTo>
                  <a:lnTo>
                    <a:pt x="16299" y="1875"/>
                  </a:lnTo>
                  <a:lnTo>
                    <a:pt x="15994" y="1570"/>
                  </a:lnTo>
                  <a:lnTo>
                    <a:pt x="15689" y="1308"/>
                  </a:lnTo>
                  <a:lnTo>
                    <a:pt x="15340" y="1047"/>
                  </a:lnTo>
                  <a:lnTo>
                    <a:pt x="14992" y="829"/>
                  </a:lnTo>
                  <a:lnTo>
                    <a:pt x="14643" y="611"/>
                  </a:lnTo>
                  <a:lnTo>
                    <a:pt x="13989" y="350"/>
                  </a:lnTo>
                  <a:lnTo>
                    <a:pt x="13336" y="175"/>
                  </a:lnTo>
                  <a:lnTo>
                    <a:pt x="12638" y="44"/>
                  </a:lnTo>
                  <a:lnTo>
                    <a:pt x="11941" y="1"/>
                  </a:lnTo>
                  <a:close/>
                </a:path>
              </a:pathLst>
            </a:custGeom>
            <a:solidFill>
              <a:srgbClr val="CEAD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0" name="Google Shape;5840;p71"/>
            <p:cNvSpPr/>
            <p:nvPr/>
          </p:nvSpPr>
          <p:spPr>
            <a:xfrm>
              <a:off x="3437925" y="2232650"/>
              <a:ext cx="217925" cy="54500"/>
            </a:xfrm>
            <a:custGeom>
              <a:avLst/>
              <a:gdLst/>
              <a:ahLst/>
              <a:cxnLst/>
              <a:rect l="l" t="t" r="r" b="b"/>
              <a:pathLst>
                <a:path w="8717" h="2180" extrusionOk="0">
                  <a:moveTo>
                    <a:pt x="1" y="1"/>
                  </a:moveTo>
                  <a:lnTo>
                    <a:pt x="1570" y="2180"/>
                  </a:lnTo>
                  <a:lnTo>
                    <a:pt x="7235" y="2180"/>
                  </a:lnTo>
                  <a:lnTo>
                    <a:pt x="8717"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1" name="Google Shape;5841;p71"/>
            <p:cNvSpPr/>
            <p:nvPr/>
          </p:nvSpPr>
          <p:spPr>
            <a:xfrm>
              <a:off x="3477150" y="2389550"/>
              <a:ext cx="141650" cy="111150"/>
            </a:xfrm>
            <a:custGeom>
              <a:avLst/>
              <a:gdLst/>
              <a:ahLst/>
              <a:cxnLst/>
              <a:rect l="l" t="t" r="r" b="b"/>
              <a:pathLst>
                <a:path w="5666" h="4446" extrusionOk="0">
                  <a:moveTo>
                    <a:pt x="1" y="0"/>
                  </a:moveTo>
                  <a:lnTo>
                    <a:pt x="1" y="4184"/>
                  </a:lnTo>
                  <a:lnTo>
                    <a:pt x="1" y="4315"/>
                  </a:lnTo>
                  <a:lnTo>
                    <a:pt x="44" y="4402"/>
                  </a:lnTo>
                  <a:lnTo>
                    <a:pt x="131" y="4445"/>
                  </a:lnTo>
                  <a:lnTo>
                    <a:pt x="5492" y="4445"/>
                  </a:lnTo>
                  <a:lnTo>
                    <a:pt x="5579" y="4402"/>
                  </a:lnTo>
                  <a:lnTo>
                    <a:pt x="5622" y="4315"/>
                  </a:lnTo>
                  <a:lnTo>
                    <a:pt x="5666" y="4184"/>
                  </a:lnTo>
                  <a:lnTo>
                    <a:pt x="5666" y="0"/>
                  </a:lnTo>
                  <a:close/>
                </a:path>
              </a:pathLst>
            </a:custGeom>
            <a:solidFill>
              <a:srgbClr val="2E52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2" name="Google Shape;5842;p71"/>
            <p:cNvSpPr/>
            <p:nvPr/>
          </p:nvSpPr>
          <p:spPr>
            <a:xfrm>
              <a:off x="3477150" y="2389550"/>
              <a:ext cx="141650" cy="111150"/>
            </a:xfrm>
            <a:custGeom>
              <a:avLst/>
              <a:gdLst/>
              <a:ahLst/>
              <a:cxnLst/>
              <a:rect l="l" t="t" r="r" b="b"/>
              <a:pathLst>
                <a:path w="5666" h="4446" fill="none" extrusionOk="0">
                  <a:moveTo>
                    <a:pt x="5361" y="4445"/>
                  </a:moveTo>
                  <a:lnTo>
                    <a:pt x="262" y="4445"/>
                  </a:lnTo>
                  <a:lnTo>
                    <a:pt x="262" y="4445"/>
                  </a:lnTo>
                  <a:lnTo>
                    <a:pt x="131" y="4445"/>
                  </a:lnTo>
                  <a:lnTo>
                    <a:pt x="44" y="4402"/>
                  </a:lnTo>
                  <a:lnTo>
                    <a:pt x="1" y="4315"/>
                  </a:lnTo>
                  <a:lnTo>
                    <a:pt x="1" y="4184"/>
                  </a:lnTo>
                  <a:lnTo>
                    <a:pt x="1" y="0"/>
                  </a:lnTo>
                  <a:lnTo>
                    <a:pt x="5666" y="0"/>
                  </a:lnTo>
                  <a:lnTo>
                    <a:pt x="5666" y="4184"/>
                  </a:lnTo>
                  <a:lnTo>
                    <a:pt x="5666" y="4184"/>
                  </a:lnTo>
                  <a:lnTo>
                    <a:pt x="5622" y="4315"/>
                  </a:lnTo>
                  <a:lnTo>
                    <a:pt x="5579" y="4402"/>
                  </a:lnTo>
                  <a:lnTo>
                    <a:pt x="5492" y="4445"/>
                  </a:lnTo>
                  <a:lnTo>
                    <a:pt x="5361" y="444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3" name="Google Shape;5843;p71"/>
            <p:cNvSpPr/>
            <p:nvPr/>
          </p:nvSpPr>
          <p:spPr>
            <a:xfrm>
              <a:off x="3477150" y="2287125"/>
              <a:ext cx="7650" cy="102450"/>
            </a:xfrm>
            <a:custGeom>
              <a:avLst/>
              <a:gdLst/>
              <a:ahLst/>
              <a:cxnLst/>
              <a:rect l="l" t="t" r="r" b="b"/>
              <a:pathLst>
                <a:path w="306" h="4098" extrusionOk="0">
                  <a:moveTo>
                    <a:pt x="1" y="1"/>
                  </a:moveTo>
                  <a:lnTo>
                    <a:pt x="1" y="4097"/>
                  </a:lnTo>
                  <a:lnTo>
                    <a:pt x="306" y="4097"/>
                  </a:lnTo>
                  <a:lnTo>
                    <a:pt x="306"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4" name="Google Shape;5844;p71"/>
            <p:cNvSpPr/>
            <p:nvPr/>
          </p:nvSpPr>
          <p:spPr>
            <a:xfrm>
              <a:off x="3477150" y="2287125"/>
              <a:ext cx="7650" cy="102450"/>
            </a:xfrm>
            <a:custGeom>
              <a:avLst/>
              <a:gdLst/>
              <a:ahLst/>
              <a:cxnLst/>
              <a:rect l="l" t="t" r="r" b="b"/>
              <a:pathLst>
                <a:path w="306" h="4098" fill="none" extrusionOk="0">
                  <a:moveTo>
                    <a:pt x="306" y="1"/>
                  </a:moveTo>
                  <a:lnTo>
                    <a:pt x="1" y="1"/>
                  </a:lnTo>
                  <a:lnTo>
                    <a:pt x="1" y="4097"/>
                  </a:lnTo>
                  <a:lnTo>
                    <a:pt x="306" y="4097"/>
                  </a:lnTo>
                  <a:lnTo>
                    <a:pt x="30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5" name="Google Shape;5845;p71"/>
            <p:cNvSpPr/>
            <p:nvPr/>
          </p:nvSpPr>
          <p:spPr>
            <a:xfrm>
              <a:off x="3610075" y="2287125"/>
              <a:ext cx="8725" cy="102450"/>
            </a:xfrm>
            <a:custGeom>
              <a:avLst/>
              <a:gdLst/>
              <a:ahLst/>
              <a:cxnLst/>
              <a:rect l="l" t="t" r="r" b="b"/>
              <a:pathLst>
                <a:path w="349" h="4098" extrusionOk="0">
                  <a:moveTo>
                    <a:pt x="0" y="1"/>
                  </a:moveTo>
                  <a:lnTo>
                    <a:pt x="0" y="4097"/>
                  </a:lnTo>
                  <a:lnTo>
                    <a:pt x="349" y="4097"/>
                  </a:lnTo>
                  <a:lnTo>
                    <a:pt x="349"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6" name="Google Shape;5846;p71"/>
            <p:cNvSpPr/>
            <p:nvPr/>
          </p:nvSpPr>
          <p:spPr>
            <a:xfrm>
              <a:off x="3610075" y="2287125"/>
              <a:ext cx="8725" cy="102450"/>
            </a:xfrm>
            <a:custGeom>
              <a:avLst/>
              <a:gdLst/>
              <a:ahLst/>
              <a:cxnLst/>
              <a:rect l="l" t="t" r="r" b="b"/>
              <a:pathLst>
                <a:path w="349" h="4098" fill="none" extrusionOk="0">
                  <a:moveTo>
                    <a:pt x="349" y="1"/>
                  </a:moveTo>
                  <a:lnTo>
                    <a:pt x="0" y="1"/>
                  </a:lnTo>
                  <a:lnTo>
                    <a:pt x="0" y="4097"/>
                  </a:lnTo>
                  <a:lnTo>
                    <a:pt x="349" y="4097"/>
                  </a:lnTo>
                  <a:lnTo>
                    <a:pt x="34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7" name="Google Shape;5847;p71"/>
            <p:cNvSpPr/>
            <p:nvPr/>
          </p:nvSpPr>
          <p:spPr>
            <a:xfrm>
              <a:off x="3467350" y="2365575"/>
              <a:ext cx="159075" cy="24000"/>
            </a:xfrm>
            <a:custGeom>
              <a:avLst/>
              <a:gdLst/>
              <a:ahLst/>
              <a:cxnLst/>
              <a:rect l="l" t="t" r="r" b="b"/>
              <a:pathLst>
                <a:path w="6363" h="960" extrusionOk="0">
                  <a:moveTo>
                    <a:pt x="0" y="0"/>
                  </a:moveTo>
                  <a:lnTo>
                    <a:pt x="0" y="959"/>
                  </a:lnTo>
                  <a:lnTo>
                    <a:pt x="6363" y="959"/>
                  </a:lnTo>
                  <a:lnTo>
                    <a:pt x="6363"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8" name="Google Shape;5848;p71"/>
            <p:cNvSpPr/>
            <p:nvPr/>
          </p:nvSpPr>
          <p:spPr>
            <a:xfrm>
              <a:off x="3467350" y="2365575"/>
              <a:ext cx="159075" cy="24000"/>
            </a:xfrm>
            <a:custGeom>
              <a:avLst/>
              <a:gdLst/>
              <a:ahLst/>
              <a:cxnLst/>
              <a:rect l="l" t="t" r="r" b="b"/>
              <a:pathLst>
                <a:path w="6363" h="960" fill="none" extrusionOk="0">
                  <a:moveTo>
                    <a:pt x="6363" y="0"/>
                  </a:moveTo>
                  <a:lnTo>
                    <a:pt x="0" y="0"/>
                  </a:lnTo>
                  <a:lnTo>
                    <a:pt x="0" y="959"/>
                  </a:lnTo>
                  <a:lnTo>
                    <a:pt x="6363" y="959"/>
                  </a:lnTo>
                  <a:lnTo>
                    <a:pt x="636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9" name="Google Shape;5849;p71"/>
            <p:cNvSpPr/>
            <p:nvPr/>
          </p:nvSpPr>
          <p:spPr>
            <a:xfrm>
              <a:off x="3610075" y="1858975"/>
              <a:ext cx="83900" cy="83900"/>
            </a:xfrm>
            <a:custGeom>
              <a:avLst/>
              <a:gdLst/>
              <a:ahLst/>
              <a:cxnLst/>
              <a:rect l="l" t="t" r="r" b="b"/>
              <a:pathLst>
                <a:path w="3356" h="3356" extrusionOk="0">
                  <a:moveTo>
                    <a:pt x="0" y="0"/>
                  </a:moveTo>
                  <a:lnTo>
                    <a:pt x="0" y="3356"/>
                  </a:lnTo>
                  <a:lnTo>
                    <a:pt x="3356" y="3356"/>
                  </a:lnTo>
                  <a:lnTo>
                    <a:pt x="3356"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0" name="Google Shape;5850;p71"/>
            <p:cNvSpPr/>
            <p:nvPr/>
          </p:nvSpPr>
          <p:spPr>
            <a:xfrm>
              <a:off x="3425950" y="2074675"/>
              <a:ext cx="83900" cy="83925"/>
            </a:xfrm>
            <a:custGeom>
              <a:avLst/>
              <a:gdLst/>
              <a:ahLst/>
              <a:cxnLst/>
              <a:rect l="l" t="t" r="r" b="b"/>
              <a:pathLst>
                <a:path w="3356" h="3357" extrusionOk="0">
                  <a:moveTo>
                    <a:pt x="0" y="1"/>
                  </a:moveTo>
                  <a:lnTo>
                    <a:pt x="0" y="3356"/>
                  </a:lnTo>
                  <a:lnTo>
                    <a:pt x="3356" y="3356"/>
                  </a:lnTo>
                  <a:lnTo>
                    <a:pt x="3356" y="1"/>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1" name="Google Shape;5851;p71"/>
            <p:cNvSpPr/>
            <p:nvPr/>
          </p:nvSpPr>
          <p:spPr>
            <a:xfrm>
              <a:off x="3516375" y="2164025"/>
              <a:ext cx="41425" cy="42500"/>
            </a:xfrm>
            <a:custGeom>
              <a:avLst/>
              <a:gdLst/>
              <a:ahLst/>
              <a:cxnLst/>
              <a:rect l="l" t="t" r="r" b="b"/>
              <a:pathLst>
                <a:path w="1657" h="1700" extrusionOk="0">
                  <a:moveTo>
                    <a:pt x="0" y="0"/>
                  </a:moveTo>
                  <a:lnTo>
                    <a:pt x="0" y="1700"/>
                  </a:lnTo>
                  <a:lnTo>
                    <a:pt x="1656" y="1700"/>
                  </a:lnTo>
                  <a:lnTo>
                    <a:pt x="1656"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2" name="Google Shape;5852;p71"/>
            <p:cNvSpPr/>
            <p:nvPr/>
          </p:nvSpPr>
          <p:spPr>
            <a:xfrm>
              <a:off x="3477150" y="2389550"/>
              <a:ext cx="141650" cy="14175"/>
            </a:xfrm>
            <a:custGeom>
              <a:avLst/>
              <a:gdLst/>
              <a:ahLst/>
              <a:cxnLst/>
              <a:rect l="l" t="t" r="r" b="b"/>
              <a:pathLst>
                <a:path w="5666" h="567" extrusionOk="0">
                  <a:moveTo>
                    <a:pt x="1" y="0"/>
                  </a:moveTo>
                  <a:lnTo>
                    <a:pt x="1" y="567"/>
                  </a:lnTo>
                  <a:lnTo>
                    <a:pt x="5666" y="567"/>
                  </a:lnTo>
                  <a:lnTo>
                    <a:pt x="5666" y="0"/>
                  </a:lnTo>
                  <a:close/>
                </a:path>
              </a:pathLst>
            </a:custGeom>
            <a:solidFill>
              <a:srgbClr val="294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3" name="Google Shape;5853;p71"/>
            <p:cNvSpPr/>
            <p:nvPr/>
          </p:nvSpPr>
          <p:spPr>
            <a:xfrm>
              <a:off x="3477150" y="2389550"/>
              <a:ext cx="141650" cy="14175"/>
            </a:xfrm>
            <a:custGeom>
              <a:avLst/>
              <a:gdLst/>
              <a:ahLst/>
              <a:cxnLst/>
              <a:rect l="l" t="t" r="r" b="b"/>
              <a:pathLst>
                <a:path w="5666" h="567" fill="none" extrusionOk="0">
                  <a:moveTo>
                    <a:pt x="5666" y="0"/>
                  </a:moveTo>
                  <a:lnTo>
                    <a:pt x="1" y="0"/>
                  </a:lnTo>
                  <a:lnTo>
                    <a:pt x="1" y="567"/>
                  </a:lnTo>
                  <a:lnTo>
                    <a:pt x="5666" y="567"/>
                  </a:lnTo>
                  <a:lnTo>
                    <a:pt x="5666"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4" name="Google Shape;5854;p71"/>
            <p:cNvSpPr/>
            <p:nvPr/>
          </p:nvSpPr>
          <p:spPr>
            <a:xfrm>
              <a:off x="3571925" y="2409150"/>
              <a:ext cx="34900" cy="13100"/>
            </a:xfrm>
            <a:custGeom>
              <a:avLst/>
              <a:gdLst/>
              <a:ahLst/>
              <a:cxnLst/>
              <a:rect l="l" t="t" r="r" b="b"/>
              <a:pathLst>
                <a:path w="1396" h="524" extrusionOk="0">
                  <a:moveTo>
                    <a:pt x="262" y="1"/>
                  </a:moveTo>
                  <a:lnTo>
                    <a:pt x="175" y="44"/>
                  </a:lnTo>
                  <a:lnTo>
                    <a:pt x="88" y="88"/>
                  </a:lnTo>
                  <a:lnTo>
                    <a:pt x="44" y="175"/>
                  </a:lnTo>
                  <a:lnTo>
                    <a:pt x="1" y="262"/>
                  </a:lnTo>
                  <a:lnTo>
                    <a:pt x="44" y="349"/>
                  </a:lnTo>
                  <a:lnTo>
                    <a:pt x="88" y="436"/>
                  </a:lnTo>
                  <a:lnTo>
                    <a:pt x="175" y="524"/>
                  </a:lnTo>
                  <a:lnTo>
                    <a:pt x="1265" y="524"/>
                  </a:lnTo>
                  <a:lnTo>
                    <a:pt x="1308" y="436"/>
                  </a:lnTo>
                  <a:lnTo>
                    <a:pt x="1395" y="349"/>
                  </a:lnTo>
                  <a:lnTo>
                    <a:pt x="1395" y="262"/>
                  </a:lnTo>
                  <a:lnTo>
                    <a:pt x="1395" y="175"/>
                  </a:lnTo>
                  <a:lnTo>
                    <a:pt x="1308" y="88"/>
                  </a:lnTo>
                  <a:lnTo>
                    <a:pt x="1265" y="44"/>
                  </a:lnTo>
                  <a:lnTo>
                    <a:pt x="1134"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5" name="Google Shape;5855;p71"/>
            <p:cNvSpPr/>
            <p:nvPr/>
          </p:nvSpPr>
          <p:spPr>
            <a:xfrm>
              <a:off x="3496750" y="2444025"/>
              <a:ext cx="34900" cy="13100"/>
            </a:xfrm>
            <a:custGeom>
              <a:avLst/>
              <a:gdLst/>
              <a:ahLst/>
              <a:cxnLst/>
              <a:rect l="l" t="t" r="r" b="b"/>
              <a:pathLst>
                <a:path w="1396" h="524" extrusionOk="0">
                  <a:moveTo>
                    <a:pt x="132" y="0"/>
                  </a:moveTo>
                  <a:lnTo>
                    <a:pt x="88" y="44"/>
                  </a:lnTo>
                  <a:lnTo>
                    <a:pt x="1" y="131"/>
                  </a:lnTo>
                  <a:lnTo>
                    <a:pt x="1" y="262"/>
                  </a:lnTo>
                  <a:lnTo>
                    <a:pt x="1" y="349"/>
                  </a:lnTo>
                  <a:lnTo>
                    <a:pt x="88" y="436"/>
                  </a:lnTo>
                  <a:lnTo>
                    <a:pt x="132" y="480"/>
                  </a:lnTo>
                  <a:lnTo>
                    <a:pt x="262" y="523"/>
                  </a:lnTo>
                  <a:lnTo>
                    <a:pt x="1134" y="523"/>
                  </a:lnTo>
                  <a:lnTo>
                    <a:pt x="1221" y="480"/>
                  </a:lnTo>
                  <a:lnTo>
                    <a:pt x="1308" y="436"/>
                  </a:lnTo>
                  <a:lnTo>
                    <a:pt x="1352" y="349"/>
                  </a:lnTo>
                  <a:lnTo>
                    <a:pt x="1395" y="262"/>
                  </a:lnTo>
                  <a:lnTo>
                    <a:pt x="1352" y="131"/>
                  </a:lnTo>
                  <a:lnTo>
                    <a:pt x="1308" y="44"/>
                  </a:lnTo>
                  <a:lnTo>
                    <a:pt x="1221"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6" name="Google Shape;5856;p71"/>
            <p:cNvSpPr/>
            <p:nvPr/>
          </p:nvSpPr>
          <p:spPr>
            <a:xfrm>
              <a:off x="3514200" y="2465800"/>
              <a:ext cx="34875" cy="13100"/>
            </a:xfrm>
            <a:custGeom>
              <a:avLst/>
              <a:gdLst/>
              <a:ahLst/>
              <a:cxnLst/>
              <a:rect l="l" t="t" r="r" b="b"/>
              <a:pathLst>
                <a:path w="1395" h="524" extrusionOk="0">
                  <a:moveTo>
                    <a:pt x="131" y="1"/>
                  </a:moveTo>
                  <a:lnTo>
                    <a:pt x="87" y="88"/>
                  </a:lnTo>
                  <a:lnTo>
                    <a:pt x="0" y="175"/>
                  </a:lnTo>
                  <a:lnTo>
                    <a:pt x="0" y="262"/>
                  </a:lnTo>
                  <a:lnTo>
                    <a:pt x="0" y="349"/>
                  </a:lnTo>
                  <a:lnTo>
                    <a:pt x="87" y="437"/>
                  </a:lnTo>
                  <a:lnTo>
                    <a:pt x="131" y="480"/>
                  </a:lnTo>
                  <a:lnTo>
                    <a:pt x="262" y="524"/>
                  </a:lnTo>
                  <a:lnTo>
                    <a:pt x="1133" y="524"/>
                  </a:lnTo>
                  <a:lnTo>
                    <a:pt x="1220" y="480"/>
                  </a:lnTo>
                  <a:lnTo>
                    <a:pt x="1308" y="437"/>
                  </a:lnTo>
                  <a:lnTo>
                    <a:pt x="1351" y="349"/>
                  </a:lnTo>
                  <a:lnTo>
                    <a:pt x="1395" y="262"/>
                  </a:lnTo>
                  <a:lnTo>
                    <a:pt x="1351" y="175"/>
                  </a:lnTo>
                  <a:lnTo>
                    <a:pt x="1308" y="88"/>
                  </a:lnTo>
                  <a:lnTo>
                    <a:pt x="1220"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57" name="Google Shape;5857;p71"/>
          <p:cNvGrpSpPr/>
          <p:nvPr/>
        </p:nvGrpSpPr>
        <p:grpSpPr>
          <a:xfrm>
            <a:off x="2610772" y="2908357"/>
            <a:ext cx="1136188" cy="1340998"/>
            <a:chOff x="1980200" y="3439800"/>
            <a:chExt cx="942425" cy="1112400"/>
          </a:xfrm>
        </p:grpSpPr>
        <p:sp>
          <p:nvSpPr>
            <p:cNvPr id="5858" name="Google Shape;5858;p71"/>
            <p:cNvSpPr/>
            <p:nvPr/>
          </p:nvSpPr>
          <p:spPr>
            <a:xfrm>
              <a:off x="2442150" y="3439800"/>
              <a:ext cx="18525" cy="229900"/>
            </a:xfrm>
            <a:custGeom>
              <a:avLst/>
              <a:gdLst/>
              <a:ahLst/>
              <a:cxnLst/>
              <a:rect l="l" t="t" r="r" b="b"/>
              <a:pathLst>
                <a:path w="741" h="9196" extrusionOk="0">
                  <a:moveTo>
                    <a:pt x="0" y="1"/>
                  </a:moveTo>
                  <a:lnTo>
                    <a:pt x="0" y="9196"/>
                  </a:lnTo>
                  <a:lnTo>
                    <a:pt x="741" y="9196"/>
                  </a:lnTo>
                  <a:lnTo>
                    <a:pt x="741"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9" name="Google Shape;5859;p71"/>
            <p:cNvSpPr/>
            <p:nvPr/>
          </p:nvSpPr>
          <p:spPr>
            <a:xfrm>
              <a:off x="2007425" y="4006325"/>
              <a:ext cx="887975" cy="545875"/>
            </a:xfrm>
            <a:custGeom>
              <a:avLst/>
              <a:gdLst/>
              <a:ahLst/>
              <a:cxnLst/>
              <a:rect l="l" t="t" r="r" b="b"/>
              <a:pathLst>
                <a:path w="35519" h="21835" extrusionOk="0">
                  <a:moveTo>
                    <a:pt x="1" y="1"/>
                  </a:moveTo>
                  <a:lnTo>
                    <a:pt x="1" y="21834"/>
                  </a:lnTo>
                  <a:lnTo>
                    <a:pt x="35518" y="21834"/>
                  </a:lnTo>
                  <a:lnTo>
                    <a:pt x="35518"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0" name="Google Shape;5860;p71"/>
            <p:cNvSpPr/>
            <p:nvPr/>
          </p:nvSpPr>
          <p:spPr>
            <a:xfrm>
              <a:off x="2007425" y="4006325"/>
              <a:ext cx="887975" cy="545875"/>
            </a:xfrm>
            <a:custGeom>
              <a:avLst/>
              <a:gdLst/>
              <a:ahLst/>
              <a:cxnLst/>
              <a:rect l="l" t="t" r="r" b="b"/>
              <a:pathLst>
                <a:path w="35519" h="21835" fill="none" extrusionOk="0">
                  <a:moveTo>
                    <a:pt x="35518" y="21834"/>
                  </a:moveTo>
                  <a:lnTo>
                    <a:pt x="1" y="21834"/>
                  </a:lnTo>
                  <a:lnTo>
                    <a:pt x="1" y="1"/>
                  </a:lnTo>
                  <a:lnTo>
                    <a:pt x="35518" y="1"/>
                  </a:lnTo>
                  <a:lnTo>
                    <a:pt x="35518" y="21834"/>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1" name="Google Shape;5861;p71"/>
            <p:cNvSpPr/>
            <p:nvPr/>
          </p:nvSpPr>
          <p:spPr>
            <a:xfrm>
              <a:off x="1980200" y="3615200"/>
              <a:ext cx="471775" cy="318175"/>
            </a:xfrm>
            <a:custGeom>
              <a:avLst/>
              <a:gdLst/>
              <a:ahLst/>
              <a:cxnLst/>
              <a:rect l="l" t="t" r="r" b="b"/>
              <a:pathLst>
                <a:path w="18871" h="12727" extrusionOk="0">
                  <a:moveTo>
                    <a:pt x="18870" y="1"/>
                  </a:moveTo>
                  <a:lnTo>
                    <a:pt x="0" y="12726"/>
                  </a:lnTo>
                  <a:lnTo>
                    <a:pt x="18870" y="12726"/>
                  </a:lnTo>
                  <a:lnTo>
                    <a:pt x="1887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2" name="Google Shape;5862;p71"/>
            <p:cNvSpPr/>
            <p:nvPr/>
          </p:nvSpPr>
          <p:spPr>
            <a:xfrm>
              <a:off x="1980200" y="3615200"/>
              <a:ext cx="471775" cy="318175"/>
            </a:xfrm>
            <a:custGeom>
              <a:avLst/>
              <a:gdLst/>
              <a:ahLst/>
              <a:cxnLst/>
              <a:rect l="l" t="t" r="r" b="b"/>
              <a:pathLst>
                <a:path w="18871" h="12727" fill="none" extrusionOk="0">
                  <a:moveTo>
                    <a:pt x="18870" y="1"/>
                  </a:moveTo>
                  <a:lnTo>
                    <a:pt x="0" y="12726"/>
                  </a:lnTo>
                  <a:lnTo>
                    <a:pt x="18870" y="12726"/>
                  </a:lnTo>
                  <a:lnTo>
                    <a:pt x="1887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3" name="Google Shape;5863;p71"/>
            <p:cNvSpPr/>
            <p:nvPr/>
          </p:nvSpPr>
          <p:spPr>
            <a:xfrm>
              <a:off x="2451950" y="3615200"/>
              <a:ext cx="470675" cy="318175"/>
            </a:xfrm>
            <a:custGeom>
              <a:avLst/>
              <a:gdLst/>
              <a:ahLst/>
              <a:cxnLst/>
              <a:rect l="l" t="t" r="r" b="b"/>
              <a:pathLst>
                <a:path w="18827" h="12727" extrusionOk="0">
                  <a:moveTo>
                    <a:pt x="0" y="1"/>
                  </a:moveTo>
                  <a:lnTo>
                    <a:pt x="0" y="12726"/>
                  </a:lnTo>
                  <a:lnTo>
                    <a:pt x="18827" y="12726"/>
                  </a:lnTo>
                  <a:lnTo>
                    <a:pt x="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4" name="Google Shape;5864;p71"/>
            <p:cNvSpPr/>
            <p:nvPr/>
          </p:nvSpPr>
          <p:spPr>
            <a:xfrm>
              <a:off x="2451950" y="3615200"/>
              <a:ext cx="470675" cy="318175"/>
            </a:xfrm>
            <a:custGeom>
              <a:avLst/>
              <a:gdLst/>
              <a:ahLst/>
              <a:cxnLst/>
              <a:rect l="l" t="t" r="r" b="b"/>
              <a:pathLst>
                <a:path w="18827" h="12727" fill="none" extrusionOk="0">
                  <a:moveTo>
                    <a:pt x="0" y="1"/>
                  </a:moveTo>
                  <a:lnTo>
                    <a:pt x="18827" y="12726"/>
                  </a:lnTo>
                  <a:lnTo>
                    <a:pt x="0" y="12726"/>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5" name="Google Shape;5865;p71"/>
            <p:cNvSpPr/>
            <p:nvPr/>
          </p:nvSpPr>
          <p:spPr>
            <a:xfrm>
              <a:off x="2518400" y="4006325"/>
              <a:ext cx="135125" cy="545875"/>
            </a:xfrm>
            <a:custGeom>
              <a:avLst/>
              <a:gdLst/>
              <a:ahLst/>
              <a:cxnLst/>
              <a:rect l="l" t="t" r="r" b="b"/>
              <a:pathLst>
                <a:path w="5405" h="21835" extrusionOk="0">
                  <a:moveTo>
                    <a:pt x="1" y="1"/>
                  </a:moveTo>
                  <a:lnTo>
                    <a:pt x="1" y="21834"/>
                  </a:lnTo>
                  <a:lnTo>
                    <a:pt x="5404" y="21834"/>
                  </a:lnTo>
                  <a:lnTo>
                    <a:pt x="5404"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6" name="Google Shape;5866;p71"/>
            <p:cNvSpPr/>
            <p:nvPr/>
          </p:nvSpPr>
          <p:spPr>
            <a:xfrm>
              <a:off x="2518400" y="4006325"/>
              <a:ext cx="135125" cy="545875"/>
            </a:xfrm>
            <a:custGeom>
              <a:avLst/>
              <a:gdLst/>
              <a:ahLst/>
              <a:cxnLst/>
              <a:rect l="l" t="t" r="r" b="b"/>
              <a:pathLst>
                <a:path w="5405" h="21835" fill="none" extrusionOk="0">
                  <a:moveTo>
                    <a:pt x="5404" y="21834"/>
                  </a:moveTo>
                  <a:lnTo>
                    <a:pt x="1" y="21834"/>
                  </a:lnTo>
                  <a:lnTo>
                    <a:pt x="1" y="1"/>
                  </a:lnTo>
                  <a:lnTo>
                    <a:pt x="5404" y="1"/>
                  </a:lnTo>
                  <a:lnTo>
                    <a:pt x="5404" y="21834"/>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7" name="Google Shape;5867;p71"/>
            <p:cNvSpPr/>
            <p:nvPr/>
          </p:nvSpPr>
          <p:spPr>
            <a:xfrm>
              <a:off x="2788600" y="4006325"/>
              <a:ext cx="106800" cy="545875"/>
            </a:xfrm>
            <a:custGeom>
              <a:avLst/>
              <a:gdLst/>
              <a:ahLst/>
              <a:cxnLst/>
              <a:rect l="l" t="t" r="r" b="b"/>
              <a:pathLst>
                <a:path w="4272" h="21835" extrusionOk="0">
                  <a:moveTo>
                    <a:pt x="0" y="1"/>
                  </a:moveTo>
                  <a:lnTo>
                    <a:pt x="0" y="21834"/>
                  </a:lnTo>
                  <a:lnTo>
                    <a:pt x="4271" y="21834"/>
                  </a:lnTo>
                  <a:lnTo>
                    <a:pt x="4271"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8" name="Google Shape;5868;p71"/>
            <p:cNvSpPr/>
            <p:nvPr/>
          </p:nvSpPr>
          <p:spPr>
            <a:xfrm>
              <a:off x="2788600" y="4006325"/>
              <a:ext cx="106800" cy="545875"/>
            </a:xfrm>
            <a:custGeom>
              <a:avLst/>
              <a:gdLst/>
              <a:ahLst/>
              <a:cxnLst/>
              <a:rect l="l" t="t" r="r" b="b"/>
              <a:pathLst>
                <a:path w="4272" h="21835" fill="none" extrusionOk="0">
                  <a:moveTo>
                    <a:pt x="4271" y="21834"/>
                  </a:moveTo>
                  <a:lnTo>
                    <a:pt x="0" y="21834"/>
                  </a:lnTo>
                  <a:lnTo>
                    <a:pt x="0" y="1"/>
                  </a:lnTo>
                  <a:lnTo>
                    <a:pt x="4271" y="1"/>
                  </a:lnTo>
                  <a:lnTo>
                    <a:pt x="4271" y="21834"/>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9" name="Google Shape;5869;p71"/>
            <p:cNvSpPr/>
            <p:nvPr/>
          </p:nvSpPr>
          <p:spPr>
            <a:xfrm>
              <a:off x="2007425" y="4006325"/>
              <a:ext cx="107900" cy="545875"/>
            </a:xfrm>
            <a:custGeom>
              <a:avLst/>
              <a:gdLst/>
              <a:ahLst/>
              <a:cxnLst/>
              <a:rect l="l" t="t" r="r" b="b"/>
              <a:pathLst>
                <a:path w="4316" h="21835" extrusionOk="0">
                  <a:moveTo>
                    <a:pt x="1" y="1"/>
                  </a:moveTo>
                  <a:lnTo>
                    <a:pt x="1" y="21834"/>
                  </a:lnTo>
                  <a:lnTo>
                    <a:pt x="4315" y="21834"/>
                  </a:lnTo>
                  <a:lnTo>
                    <a:pt x="4315"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0" name="Google Shape;5870;p71"/>
            <p:cNvSpPr/>
            <p:nvPr/>
          </p:nvSpPr>
          <p:spPr>
            <a:xfrm>
              <a:off x="2007425" y="4006325"/>
              <a:ext cx="107900" cy="545875"/>
            </a:xfrm>
            <a:custGeom>
              <a:avLst/>
              <a:gdLst/>
              <a:ahLst/>
              <a:cxnLst/>
              <a:rect l="l" t="t" r="r" b="b"/>
              <a:pathLst>
                <a:path w="4316" h="21835" fill="none" extrusionOk="0">
                  <a:moveTo>
                    <a:pt x="4315" y="21834"/>
                  </a:moveTo>
                  <a:lnTo>
                    <a:pt x="1" y="21834"/>
                  </a:lnTo>
                  <a:lnTo>
                    <a:pt x="1" y="1"/>
                  </a:lnTo>
                  <a:lnTo>
                    <a:pt x="4315" y="1"/>
                  </a:lnTo>
                  <a:lnTo>
                    <a:pt x="4315" y="21834"/>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1" name="Google Shape;5871;p71"/>
            <p:cNvSpPr/>
            <p:nvPr/>
          </p:nvSpPr>
          <p:spPr>
            <a:xfrm>
              <a:off x="2249300" y="4006325"/>
              <a:ext cx="135125" cy="545875"/>
            </a:xfrm>
            <a:custGeom>
              <a:avLst/>
              <a:gdLst/>
              <a:ahLst/>
              <a:cxnLst/>
              <a:rect l="l" t="t" r="r" b="b"/>
              <a:pathLst>
                <a:path w="5405" h="21835" extrusionOk="0">
                  <a:moveTo>
                    <a:pt x="1" y="1"/>
                  </a:moveTo>
                  <a:lnTo>
                    <a:pt x="1" y="21834"/>
                  </a:lnTo>
                  <a:lnTo>
                    <a:pt x="5404" y="21834"/>
                  </a:lnTo>
                  <a:lnTo>
                    <a:pt x="5404"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2" name="Google Shape;5872;p71"/>
            <p:cNvSpPr/>
            <p:nvPr/>
          </p:nvSpPr>
          <p:spPr>
            <a:xfrm>
              <a:off x="2249300" y="4006325"/>
              <a:ext cx="135125" cy="545875"/>
            </a:xfrm>
            <a:custGeom>
              <a:avLst/>
              <a:gdLst/>
              <a:ahLst/>
              <a:cxnLst/>
              <a:rect l="l" t="t" r="r" b="b"/>
              <a:pathLst>
                <a:path w="5405" h="21835" fill="none" extrusionOk="0">
                  <a:moveTo>
                    <a:pt x="5404" y="21834"/>
                  </a:moveTo>
                  <a:lnTo>
                    <a:pt x="1" y="21834"/>
                  </a:lnTo>
                  <a:lnTo>
                    <a:pt x="1" y="1"/>
                  </a:lnTo>
                  <a:lnTo>
                    <a:pt x="5404" y="1"/>
                  </a:lnTo>
                  <a:lnTo>
                    <a:pt x="5404" y="21834"/>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3" name="Google Shape;5873;p71"/>
            <p:cNvSpPr/>
            <p:nvPr/>
          </p:nvSpPr>
          <p:spPr>
            <a:xfrm>
              <a:off x="1980200" y="3615200"/>
              <a:ext cx="942425" cy="391150"/>
            </a:xfrm>
            <a:custGeom>
              <a:avLst/>
              <a:gdLst/>
              <a:ahLst/>
              <a:cxnLst/>
              <a:rect l="l" t="t" r="r" b="b"/>
              <a:pathLst>
                <a:path w="37697" h="15646" extrusionOk="0">
                  <a:moveTo>
                    <a:pt x="18870" y="1"/>
                  </a:moveTo>
                  <a:lnTo>
                    <a:pt x="16168" y="12726"/>
                  </a:lnTo>
                  <a:lnTo>
                    <a:pt x="10765" y="12726"/>
                  </a:lnTo>
                  <a:lnTo>
                    <a:pt x="18870" y="1"/>
                  </a:lnTo>
                  <a:close/>
                  <a:moveTo>
                    <a:pt x="18870" y="1"/>
                  </a:moveTo>
                  <a:lnTo>
                    <a:pt x="18870" y="1"/>
                  </a:lnTo>
                  <a:lnTo>
                    <a:pt x="18870" y="1"/>
                  </a:lnTo>
                  <a:lnTo>
                    <a:pt x="26932" y="12726"/>
                  </a:lnTo>
                  <a:lnTo>
                    <a:pt x="21529" y="12726"/>
                  </a:lnTo>
                  <a:lnTo>
                    <a:pt x="18870" y="1"/>
                  </a:lnTo>
                  <a:lnTo>
                    <a:pt x="18870" y="1"/>
                  </a:lnTo>
                  <a:lnTo>
                    <a:pt x="5404" y="12726"/>
                  </a:lnTo>
                  <a:lnTo>
                    <a:pt x="0" y="12726"/>
                  </a:lnTo>
                  <a:lnTo>
                    <a:pt x="0" y="15646"/>
                  </a:lnTo>
                  <a:lnTo>
                    <a:pt x="37697" y="15646"/>
                  </a:lnTo>
                  <a:lnTo>
                    <a:pt x="37697" y="12726"/>
                  </a:lnTo>
                  <a:lnTo>
                    <a:pt x="32336" y="12726"/>
                  </a:lnTo>
                  <a:lnTo>
                    <a:pt x="18870"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4" name="Google Shape;5874;p71"/>
            <p:cNvSpPr/>
            <p:nvPr/>
          </p:nvSpPr>
          <p:spPr>
            <a:xfrm>
              <a:off x="1980200" y="3615200"/>
              <a:ext cx="942425" cy="391150"/>
            </a:xfrm>
            <a:custGeom>
              <a:avLst/>
              <a:gdLst/>
              <a:ahLst/>
              <a:cxnLst/>
              <a:rect l="l" t="t" r="r" b="b"/>
              <a:pathLst>
                <a:path w="37697" h="15646" fill="none" extrusionOk="0">
                  <a:moveTo>
                    <a:pt x="32336" y="12726"/>
                  </a:moveTo>
                  <a:lnTo>
                    <a:pt x="18870" y="1"/>
                  </a:lnTo>
                  <a:lnTo>
                    <a:pt x="26932" y="12726"/>
                  </a:lnTo>
                  <a:lnTo>
                    <a:pt x="21529" y="12726"/>
                  </a:lnTo>
                  <a:lnTo>
                    <a:pt x="18870" y="1"/>
                  </a:lnTo>
                  <a:lnTo>
                    <a:pt x="16168" y="12726"/>
                  </a:lnTo>
                  <a:lnTo>
                    <a:pt x="10765" y="12726"/>
                  </a:lnTo>
                  <a:lnTo>
                    <a:pt x="18870" y="1"/>
                  </a:lnTo>
                  <a:lnTo>
                    <a:pt x="5404" y="12726"/>
                  </a:lnTo>
                  <a:lnTo>
                    <a:pt x="0" y="12726"/>
                  </a:lnTo>
                  <a:lnTo>
                    <a:pt x="0" y="15646"/>
                  </a:lnTo>
                  <a:lnTo>
                    <a:pt x="37697" y="15646"/>
                  </a:lnTo>
                  <a:lnTo>
                    <a:pt x="37697" y="12726"/>
                  </a:lnTo>
                  <a:lnTo>
                    <a:pt x="32336" y="1272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5" name="Google Shape;5875;p71"/>
            <p:cNvSpPr/>
            <p:nvPr/>
          </p:nvSpPr>
          <p:spPr>
            <a:xfrm>
              <a:off x="1980200" y="3933350"/>
              <a:ext cx="135125" cy="73000"/>
            </a:xfrm>
            <a:custGeom>
              <a:avLst/>
              <a:gdLst/>
              <a:ahLst/>
              <a:cxnLst/>
              <a:rect l="l" t="t" r="r" b="b"/>
              <a:pathLst>
                <a:path w="5405" h="2920" extrusionOk="0">
                  <a:moveTo>
                    <a:pt x="0" y="0"/>
                  </a:moveTo>
                  <a:lnTo>
                    <a:pt x="0" y="2920"/>
                  </a:lnTo>
                  <a:lnTo>
                    <a:pt x="5404" y="2920"/>
                  </a:lnTo>
                  <a:lnTo>
                    <a:pt x="5404"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6" name="Google Shape;5876;p71"/>
            <p:cNvSpPr/>
            <p:nvPr/>
          </p:nvSpPr>
          <p:spPr>
            <a:xfrm>
              <a:off x="1980200" y="3933350"/>
              <a:ext cx="135125" cy="73000"/>
            </a:xfrm>
            <a:custGeom>
              <a:avLst/>
              <a:gdLst/>
              <a:ahLst/>
              <a:cxnLst/>
              <a:rect l="l" t="t" r="r" b="b"/>
              <a:pathLst>
                <a:path w="5405" h="2920" fill="none" extrusionOk="0">
                  <a:moveTo>
                    <a:pt x="0" y="2920"/>
                  </a:moveTo>
                  <a:lnTo>
                    <a:pt x="5404" y="2920"/>
                  </a:lnTo>
                  <a:lnTo>
                    <a:pt x="5404" y="0"/>
                  </a:lnTo>
                  <a:lnTo>
                    <a:pt x="0" y="0"/>
                  </a:lnTo>
                  <a:lnTo>
                    <a:pt x="0" y="292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7" name="Google Shape;5877;p71"/>
            <p:cNvSpPr/>
            <p:nvPr/>
          </p:nvSpPr>
          <p:spPr>
            <a:xfrm>
              <a:off x="2249300" y="3933350"/>
              <a:ext cx="135125" cy="73000"/>
            </a:xfrm>
            <a:custGeom>
              <a:avLst/>
              <a:gdLst/>
              <a:ahLst/>
              <a:cxnLst/>
              <a:rect l="l" t="t" r="r" b="b"/>
              <a:pathLst>
                <a:path w="5405" h="2920" extrusionOk="0">
                  <a:moveTo>
                    <a:pt x="1" y="0"/>
                  </a:moveTo>
                  <a:lnTo>
                    <a:pt x="1" y="2920"/>
                  </a:lnTo>
                  <a:lnTo>
                    <a:pt x="5404" y="2920"/>
                  </a:lnTo>
                  <a:lnTo>
                    <a:pt x="5404"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8" name="Google Shape;5878;p71"/>
            <p:cNvSpPr/>
            <p:nvPr/>
          </p:nvSpPr>
          <p:spPr>
            <a:xfrm>
              <a:off x="2249300" y="3933350"/>
              <a:ext cx="135125" cy="73000"/>
            </a:xfrm>
            <a:custGeom>
              <a:avLst/>
              <a:gdLst/>
              <a:ahLst/>
              <a:cxnLst/>
              <a:rect l="l" t="t" r="r" b="b"/>
              <a:pathLst>
                <a:path w="5405" h="2920" fill="none" extrusionOk="0">
                  <a:moveTo>
                    <a:pt x="1" y="2920"/>
                  </a:moveTo>
                  <a:lnTo>
                    <a:pt x="5404" y="2920"/>
                  </a:lnTo>
                  <a:lnTo>
                    <a:pt x="5404" y="0"/>
                  </a:lnTo>
                  <a:lnTo>
                    <a:pt x="1" y="0"/>
                  </a:lnTo>
                  <a:lnTo>
                    <a:pt x="1" y="292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9" name="Google Shape;5879;p71"/>
            <p:cNvSpPr/>
            <p:nvPr/>
          </p:nvSpPr>
          <p:spPr>
            <a:xfrm>
              <a:off x="2518400" y="3933350"/>
              <a:ext cx="135125" cy="73000"/>
            </a:xfrm>
            <a:custGeom>
              <a:avLst/>
              <a:gdLst/>
              <a:ahLst/>
              <a:cxnLst/>
              <a:rect l="l" t="t" r="r" b="b"/>
              <a:pathLst>
                <a:path w="5405" h="2920" extrusionOk="0">
                  <a:moveTo>
                    <a:pt x="1" y="0"/>
                  </a:moveTo>
                  <a:lnTo>
                    <a:pt x="1" y="2920"/>
                  </a:lnTo>
                  <a:lnTo>
                    <a:pt x="5404" y="2920"/>
                  </a:lnTo>
                  <a:lnTo>
                    <a:pt x="5404"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0" name="Google Shape;5880;p71"/>
            <p:cNvSpPr/>
            <p:nvPr/>
          </p:nvSpPr>
          <p:spPr>
            <a:xfrm>
              <a:off x="2518400" y="3933350"/>
              <a:ext cx="135125" cy="73000"/>
            </a:xfrm>
            <a:custGeom>
              <a:avLst/>
              <a:gdLst/>
              <a:ahLst/>
              <a:cxnLst/>
              <a:rect l="l" t="t" r="r" b="b"/>
              <a:pathLst>
                <a:path w="5405" h="2920" fill="none" extrusionOk="0">
                  <a:moveTo>
                    <a:pt x="1" y="2920"/>
                  </a:moveTo>
                  <a:lnTo>
                    <a:pt x="5404" y="2920"/>
                  </a:lnTo>
                  <a:lnTo>
                    <a:pt x="5404" y="0"/>
                  </a:lnTo>
                  <a:lnTo>
                    <a:pt x="1" y="0"/>
                  </a:lnTo>
                  <a:lnTo>
                    <a:pt x="1" y="292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1" name="Google Shape;5881;p71"/>
            <p:cNvSpPr/>
            <p:nvPr/>
          </p:nvSpPr>
          <p:spPr>
            <a:xfrm>
              <a:off x="2788600" y="3933350"/>
              <a:ext cx="134025" cy="73000"/>
            </a:xfrm>
            <a:custGeom>
              <a:avLst/>
              <a:gdLst/>
              <a:ahLst/>
              <a:cxnLst/>
              <a:rect l="l" t="t" r="r" b="b"/>
              <a:pathLst>
                <a:path w="5361" h="2920" extrusionOk="0">
                  <a:moveTo>
                    <a:pt x="0" y="0"/>
                  </a:moveTo>
                  <a:lnTo>
                    <a:pt x="0" y="2920"/>
                  </a:lnTo>
                  <a:lnTo>
                    <a:pt x="5361" y="2920"/>
                  </a:lnTo>
                  <a:lnTo>
                    <a:pt x="5361"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2" name="Google Shape;5882;p71"/>
            <p:cNvSpPr/>
            <p:nvPr/>
          </p:nvSpPr>
          <p:spPr>
            <a:xfrm>
              <a:off x="2788600" y="3933350"/>
              <a:ext cx="134025" cy="73000"/>
            </a:xfrm>
            <a:custGeom>
              <a:avLst/>
              <a:gdLst/>
              <a:ahLst/>
              <a:cxnLst/>
              <a:rect l="l" t="t" r="r" b="b"/>
              <a:pathLst>
                <a:path w="5361" h="2920" fill="none" extrusionOk="0">
                  <a:moveTo>
                    <a:pt x="0" y="2920"/>
                  </a:moveTo>
                  <a:lnTo>
                    <a:pt x="5361" y="2920"/>
                  </a:lnTo>
                  <a:lnTo>
                    <a:pt x="5361" y="0"/>
                  </a:lnTo>
                  <a:lnTo>
                    <a:pt x="0" y="0"/>
                  </a:lnTo>
                  <a:lnTo>
                    <a:pt x="0" y="292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3" name="Google Shape;5883;p71"/>
            <p:cNvSpPr/>
            <p:nvPr/>
          </p:nvSpPr>
          <p:spPr>
            <a:xfrm>
              <a:off x="2115300" y="4006325"/>
              <a:ext cx="673325" cy="66500"/>
            </a:xfrm>
            <a:custGeom>
              <a:avLst/>
              <a:gdLst/>
              <a:ahLst/>
              <a:cxnLst/>
              <a:rect l="l" t="t" r="r" b="b"/>
              <a:pathLst>
                <a:path w="26933" h="2660" extrusionOk="0">
                  <a:moveTo>
                    <a:pt x="0" y="1"/>
                  </a:moveTo>
                  <a:lnTo>
                    <a:pt x="0" y="2659"/>
                  </a:lnTo>
                  <a:lnTo>
                    <a:pt x="5361" y="2659"/>
                  </a:lnTo>
                  <a:lnTo>
                    <a:pt x="5361" y="1"/>
                  </a:lnTo>
                  <a:close/>
                  <a:moveTo>
                    <a:pt x="10764" y="1"/>
                  </a:moveTo>
                  <a:lnTo>
                    <a:pt x="10764" y="2659"/>
                  </a:lnTo>
                  <a:lnTo>
                    <a:pt x="16125" y="2659"/>
                  </a:lnTo>
                  <a:lnTo>
                    <a:pt x="16125" y="1"/>
                  </a:lnTo>
                  <a:close/>
                  <a:moveTo>
                    <a:pt x="21528" y="1"/>
                  </a:moveTo>
                  <a:lnTo>
                    <a:pt x="21528" y="2659"/>
                  </a:lnTo>
                  <a:lnTo>
                    <a:pt x="26932" y="2659"/>
                  </a:lnTo>
                  <a:lnTo>
                    <a:pt x="26932" y="1"/>
                  </a:lnTo>
                  <a:close/>
                </a:path>
              </a:pathLst>
            </a:custGeom>
            <a:solidFill>
              <a:srgbClr val="3855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4" name="Google Shape;5884;p71"/>
            <p:cNvSpPr/>
            <p:nvPr/>
          </p:nvSpPr>
          <p:spPr>
            <a:xfrm>
              <a:off x="2115300" y="4006325"/>
              <a:ext cx="134025" cy="66500"/>
            </a:xfrm>
            <a:custGeom>
              <a:avLst/>
              <a:gdLst/>
              <a:ahLst/>
              <a:cxnLst/>
              <a:rect l="l" t="t" r="r" b="b"/>
              <a:pathLst>
                <a:path w="5361" h="2660" fill="none" extrusionOk="0">
                  <a:moveTo>
                    <a:pt x="5361" y="1"/>
                  </a:moveTo>
                  <a:lnTo>
                    <a:pt x="0" y="1"/>
                  </a:lnTo>
                  <a:lnTo>
                    <a:pt x="0" y="2659"/>
                  </a:lnTo>
                  <a:lnTo>
                    <a:pt x="5361" y="2659"/>
                  </a:lnTo>
                  <a:lnTo>
                    <a:pt x="536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5" name="Google Shape;5885;p71"/>
            <p:cNvSpPr/>
            <p:nvPr/>
          </p:nvSpPr>
          <p:spPr>
            <a:xfrm>
              <a:off x="2384400" y="4006325"/>
              <a:ext cx="134025" cy="66500"/>
            </a:xfrm>
            <a:custGeom>
              <a:avLst/>
              <a:gdLst/>
              <a:ahLst/>
              <a:cxnLst/>
              <a:rect l="l" t="t" r="r" b="b"/>
              <a:pathLst>
                <a:path w="5361" h="2660" fill="none" extrusionOk="0">
                  <a:moveTo>
                    <a:pt x="5361" y="1"/>
                  </a:moveTo>
                  <a:lnTo>
                    <a:pt x="0" y="1"/>
                  </a:lnTo>
                  <a:lnTo>
                    <a:pt x="0" y="2659"/>
                  </a:lnTo>
                  <a:lnTo>
                    <a:pt x="5361" y="2659"/>
                  </a:lnTo>
                  <a:lnTo>
                    <a:pt x="536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6" name="Google Shape;5886;p71"/>
            <p:cNvSpPr/>
            <p:nvPr/>
          </p:nvSpPr>
          <p:spPr>
            <a:xfrm>
              <a:off x="2653500" y="4006325"/>
              <a:ext cx="135125" cy="66500"/>
            </a:xfrm>
            <a:custGeom>
              <a:avLst/>
              <a:gdLst/>
              <a:ahLst/>
              <a:cxnLst/>
              <a:rect l="l" t="t" r="r" b="b"/>
              <a:pathLst>
                <a:path w="5405" h="2660" fill="none" extrusionOk="0">
                  <a:moveTo>
                    <a:pt x="5404" y="1"/>
                  </a:moveTo>
                  <a:lnTo>
                    <a:pt x="0" y="1"/>
                  </a:lnTo>
                  <a:lnTo>
                    <a:pt x="0" y="2659"/>
                  </a:lnTo>
                  <a:lnTo>
                    <a:pt x="5404" y="2659"/>
                  </a:lnTo>
                  <a:lnTo>
                    <a:pt x="540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7" name="Google Shape;5887;p71"/>
            <p:cNvSpPr/>
            <p:nvPr/>
          </p:nvSpPr>
          <p:spPr>
            <a:xfrm>
              <a:off x="2518400" y="4006325"/>
              <a:ext cx="135125" cy="66500"/>
            </a:xfrm>
            <a:custGeom>
              <a:avLst/>
              <a:gdLst/>
              <a:ahLst/>
              <a:cxnLst/>
              <a:rect l="l" t="t" r="r" b="b"/>
              <a:pathLst>
                <a:path w="5405" h="2660" extrusionOk="0">
                  <a:moveTo>
                    <a:pt x="1" y="1"/>
                  </a:moveTo>
                  <a:lnTo>
                    <a:pt x="1" y="2659"/>
                  </a:lnTo>
                  <a:lnTo>
                    <a:pt x="5404" y="2659"/>
                  </a:lnTo>
                  <a:lnTo>
                    <a:pt x="5404" y="1"/>
                  </a:lnTo>
                  <a:close/>
                </a:path>
              </a:pathLst>
            </a:custGeom>
            <a:solidFill>
              <a:srgbClr val="C8BD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8" name="Google Shape;5888;p71"/>
            <p:cNvSpPr/>
            <p:nvPr/>
          </p:nvSpPr>
          <p:spPr>
            <a:xfrm>
              <a:off x="2518400" y="4006325"/>
              <a:ext cx="135125" cy="66500"/>
            </a:xfrm>
            <a:custGeom>
              <a:avLst/>
              <a:gdLst/>
              <a:ahLst/>
              <a:cxnLst/>
              <a:rect l="l" t="t" r="r" b="b"/>
              <a:pathLst>
                <a:path w="5405" h="2660" fill="none" extrusionOk="0">
                  <a:moveTo>
                    <a:pt x="5404" y="1"/>
                  </a:moveTo>
                  <a:lnTo>
                    <a:pt x="1" y="1"/>
                  </a:lnTo>
                  <a:lnTo>
                    <a:pt x="1" y="2659"/>
                  </a:lnTo>
                  <a:lnTo>
                    <a:pt x="5404" y="2659"/>
                  </a:lnTo>
                  <a:lnTo>
                    <a:pt x="540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9" name="Google Shape;5889;p71"/>
            <p:cNvSpPr/>
            <p:nvPr/>
          </p:nvSpPr>
          <p:spPr>
            <a:xfrm>
              <a:off x="2788600" y="4006325"/>
              <a:ext cx="106800" cy="66500"/>
            </a:xfrm>
            <a:custGeom>
              <a:avLst/>
              <a:gdLst/>
              <a:ahLst/>
              <a:cxnLst/>
              <a:rect l="l" t="t" r="r" b="b"/>
              <a:pathLst>
                <a:path w="4272" h="2660" extrusionOk="0">
                  <a:moveTo>
                    <a:pt x="0" y="1"/>
                  </a:moveTo>
                  <a:lnTo>
                    <a:pt x="0" y="2659"/>
                  </a:lnTo>
                  <a:lnTo>
                    <a:pt x="4271" y="2659"/>
                  </a:lnTo>
                  <a:lnTo>
                    <a:pt x="4271" y="1"/>
                  </a:lnTo>
                  <a:close/>
                </a:path>
              </a:pathLst>
            </a:custGeom>
            <a:solidFill>
              <a:srgbClr val="C8BD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0" name="Google Shape;5890;p71"/>
            <p:cNvSpPr/>
            <p:nvPr/>
          </p:nvSpPr>
          <p:spPr>
            <a:xfrm>
              <a:off x="2788600" y="4006325"/>
              <a:ext cx="106800" cy="66500"/>
            </a:xfrm>
            <a:custGeom>
              <a:avLst/>
              <a:gdLst/>
              <a:ahLst/>
              <a:cxnLst/>
              <a:rect l="l" t="t" r="r" b="b"/>
              <a:pathLst>
                <a:path w="4272" h="2660" fill="none" extrusionOk="0">
                  <a:moveTo>
                    <a:pt x="4271" y="1"/>
                  </a:moveTo>
                  <a:lnTo>
                    <a:pt x="0" y="1"/>
                  </a:lnTo>
                  <a:lnTo>
                    <a:pt x="0" y="2659"/>
                  </a:lnTo>
                  <a:lnTo>
                    <a:pt x="4271" y="2659"/>
                  </a:lnTo>
                  <a:lnTo>
                    <a:pt x="427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1" name="Google Shape;5891;p71"/>
            <p:cNvSpPr/>
            <p:nvPr/>
          </p:nvSpPr>
          <p:spPr>
            <a:xfrm>
              <a:off x="2007425" y="4006325"/>
              <a:ext cx="107900" cy="66500"/>
            </a:xfrm>
            <a:custGeom>
              <a:avLst/>
              <a:gdLst/>
              <a:ahLst/>
              <a:cxnLst/>
              <a:rect l="l" t="t" r="r" b="b"/>
              <a:pathLst>
                <a:path w="4316" h="2660" extrusionOk="0">
                  <a:moveTo>
                    <a:pt x="1" y="1"/>
                  </a:moveTo>
                  <a:lnTo>
                    <a:pt x="1" y="2659"/>
                  </a:lnTo>
                  <a:lnTo>
                    <a:pt x="4315" y="2659"/>
                  </a:lnTo>
                  <a:lnTo>
                    <a:pt x="4315" y="1"/>
                  </a:lnTo>
                  <a:close/>
                </a:path>
              </a:pathLst>
            </a:custGeom>
            <a:solidFill>
              <a:srgbClr val="C8BD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2" name="Google Shape;5892;p71"/>
            <p:cNvSpPr/>
            <p:nvPr/>
          </p:nvSpPr>
          <p:spPr>
            <a:xfrm>
              <a:off x="2007425" y="4006325"/>
              <a:ext cx="107900" cy="66500"/>
            </a:xfrm>
            <a:custGeom>
              <a:avLst/>
              <a:gdLst/>
              <a:ahLst/>
              <a:cxnLst/>
              <a:rect l="l" t="t" r="r" b="b"/>
              <a:pathLst>
                <a:path w="4316" h="2660" fill="none" extrusionOk="0">
                  <a:moveTo>
                    <a:pt x="4315" y="1"/>
                  </a:moveTo>
                  <a:lnTo>
                    <a:pt x="1" y="1"/>
                  </a:lnTo>
                  <a:lnTo>
                    <a:pt x="1" y="2659"/>
                  </a:lnTo>
                  <a:lnTo>
                    <a:pt x="4315" y="2659"/>
                  </a:lnTo>
                  <a:lnTo>
                    <a:pt x="4315"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3" name="Google Shape;5893;p71"/>
            <p:cNvSpPr/>
            <p:nvPr/>
          </p:nvSpPr>
          <p:spPr>
            <a:xfrm>
              <a:off x="2249300" y="4006325"/>
              <a:ext cx="135125" cy="66500"/>
            </a:xfrm>
            <a:custGeom>
              <a:avLst/>
              <a:gdLst/>
              <a:ahLst/>
              <a:cxnLst/>
              <a:rect l="l" t="t" r="r" b="b"/>
              <a:pathLst>
                <a:path w="5405" h="2660" extrusionOk="0">
                  <a:moveTo>
                    <a:pt x="1" y="1"/>
                  </a:moveTo>
                  <a:lnTo>
                    <a:pt x="1" y="2659"/>
                  </a:lnTo>
                  <a:lnTo>
                    <a:pt x="5404" y="2659"/>
                  </a:lnTo>
                  <a:lnTo>
                    <a:pt x="5404" y="1"/>
                  </a:lnTo>
                  <a:close/>
                </a:path>
              </a:pathLst>
            </a:custGeom>
            <a:solidFill>
              <a:srgbClr val="C8BD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4" name="Google Shape;5894;p71"/>
            <p:cNvSpPr/>
            <p:nvPr/>
          </p:nvSpPr>
          <p:spPr>
            <a:xfrm>
              <a:off x="2249300" y="4006325"/>
              <a:ext cx="135125" cy="66500"/>
            </a:xfrm>
            <a:custGeom>
              <a:avLst/>
              <a:gdLst/>
              <a:ahLst/>
              <a:cxnLst/>
              <a:rect l="l" t="t" r="r" b="b"/>
              <a:pathLst>
                <a:path w="5405" h="2660" fill="none" extrusionOk="0">
                  <a:moveTo>
                    <a:pt x="5404" y="1"/>
                  </a:moveTo>
                  <a:lnTo>
                    <a:pt x="1" y="1"/>
                  </a:lnTo>
                  <a:lnTo>
                    <a:pt x="1" y="2659"/>
                  </a:lnTo>
                  <a:lnTo>
                    <a:pt x="5404" y="2659"/>
                  </a:lnTo>
                  <a:lnTo>
                    <a:pt x="540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5" name="Google Shape;5895;p71"/>
            <p:cNvSpPr/>
            <p:nvPr/>
          </p:nvSpPr>
          <p:spPr>
            <a:xfrm>
              <a:off x="2007425" y="4006325"/>
              <a:ext cx="887975" cy="25"/>
            </a:xfrm>
            <a:custGeom>
              <a:avLst/>
              <a:gdLst/>
              <a:ahLst/>
              <a:cxnLst/>
              <a:rect l="l" t="t" r="r" b="b"/>
              <a:pathLst>
                <a:path w="35519" h="1" extrusionOk="0">
                  <a:moveTo>
                    <a:pt x="35518" y="1"/>
                  </a:moveTo>
                  <a:lnTo>
                    <a:pt x="31247" y="1"/>
                  </a:lnTo>
                  <a:lnTo>
                    <a:pt x="25843" y="1"/>
                  </a:lnTo>
                  <a:lnTo>
                    <a:pt x="20440" y="1"/>
                  </a:lnTo>
                  <a:lnTo>
                    <a:pt x="15079" y="1"/>
                  </a:lnTo>
                  <a:lnTo>
                    <a:pt x="9676" y="1"/>
                  </a:lnTo>
                  <a:lnTo>
                    <a:pt x="4315" y="1"/>
                  </a:lnTo>
                  <a:lnTo>
                    <a:pt x="1" y="1"/>
                  </a:lnTo>
                  <a:lnTo>
                    <a:pt x="35518" y="1"/>
                  </a:lnTo>
                  <a:close/>
                </a:path>
              </a:pathLst>
            </a:custGeom>
            <a:solidFill>
              <a:srgbClr val="3855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6" name="Google Shape;5896;p71"/>
            <p:cNvSpPr/>
            <p:nvPr/>
          </p:nvSpPr>
          <p:spPr>
            <a:xfrm>
              <a:off x="2007425" y="4006325"/>
              <a:ext cx="887975" cy="25"/>
            </a:xfrm>
            <a:custGeom>
              <a:avLst/>
              <a:gdLst/>
              <a:ahLst/>
              <a:cxnLst/>
              <a:rect l="l" t="t" r="r" b="b"/>
              <a:pathLst>
                <a:path w="35519" h="1" fill="none" extrusionOk="0">
                  <a:moveTo>
                    <a:pt x="35518" y="1"/>
                  </a:moveTo>
                  <a:lnTo>
                    <a:pt x="31247" y="1"/>
                  </a:lnTo>
                  <a:lnTo>
                    <a:pt x="25843" y="1"/>
                  </a:lnTo>
                  <a:lnTo>
                    <a:pt x="20440" y="1"/>
                  </a:lnTo>
                  <a:lnTo>
                    <a:pt x="15079" y="1"/>
                  </a:lnTo>
                  <a:lnTo>
                    <a:pt x="9676" y="1"/>
                  </a:lnTo>
                  <a:lnTo>
                    <a:pt x="4315" y="1"/>
                  </a:lnTo>
                  <a:lnTo>
                    <a:pt x="1" y="1"/>
                  </a:lnTo>
                  <a:lnTo>
                    <a:pt x="3551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7" name="Google Shape;5897;p71"/>
            <p:cNvSpPr/>
            <p:nvPr/>
          </p:nvSpPr>
          <p:spPr>
            <a:xfrm>
              <a:off x="2115300" y="3933350"/>
              <a:ext cx="673325" cy="73000"/>
            </a:xfrm>
            <a:custGeom>
              <a:avLst/>
              <a:gdLst/>
              <a:ahLst/>
              <a:cxnLst/>
              <a:rect l="l" t="t" r="r" b="b"/>
              <a:pathLst>
                <a:path w="26933" h="2920" extrusionOk="0">
                  <a:moveTo>
                    <a:pt x="0" y="0"/>
                  </a:moveTo>
                  <a:lnTo>
                    <a:pt x="0" y="2920"/>
                  </a:lnTo>
                  <a:lnTo>
                    <a:pt x="5361" y="2920"/>
                  </a:lnTo>
                  <a:lnTo>
                    <a:pt x="5361" y="0"/>
                  </a:lnTo>
                  <a:close/>
                  <a:moveTo>
                    <a:pt x="10764" y="0"/>
                  </a:moveTo>
                  <a:lnTo>
                    <a:pt x="10764" y="2920"/>
                  </a:lnTo>
                  <a:lnTo>
                    <a:pt x="16125" y="2920"/>
                  </a:lnTo>
                  <a:lnTo>
                    <a:pt x="16125" y="0"/>
                  </a:lnTo>
                  <a:close/>
                  <a:moveTo>
                    <a:pt x="21528" y="0"/>
                  </a:moveTo>
                  <a:lnTo>
                    <a:pt x="21528" y="2920"/>
                  </a:lnTo>
                  <a:lnTo>
                    <a:pt x="26932" y="2920"/>
                  </a:lnTo>
                  <a:lnTo>
                    <a:pt x="26932" y="0"/>
                  </a:lnTo>
                  <a:close/>
                </a:path>
              </a:pathLst>
            </a:custGeom>
            <a:solidFill>
              <a:srgbClr val="516F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8" name="Google Shape;5898;p71"/>
            <p:cNvSpPr/>
            <p:nvPr/>
          </p:nvSpPr>
          <p:spPr>
            <a:xfrm>
              <a:off x="2115300" y="3933350"/>
              <a:ext cx="134025" cy="73000"/>
            </a:xfrm>
            <a:custGeom>
              <a:avLst/>
              <a:gdLst/>
              <a:ahLst/>
              <a:cxnLst/>
              <a:rect l="l" t="t" r="r" b="b"/>
              <a:pathLst>
                <a:path w="5361" h="2920" fill="none" extrusionOk="0">
                  <a:moveTo>
                    <a:pt x="5361" y="0"/>
                  </a:moveTo>
                  <a:lnTo>
                    <a:pt x="0" y="0"/>
                  </a:lnTo>
                  <a:lnTo>
                    <a:pt x="0" y="2920"/>
                  </a:lnTo>
                  <a:lnTo>
                    <a:pt x="5361" y="2920"/>
                  </a:lnTo>
                  <a:lnTo>
                    <a:pt x="536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9" name="Google Shape;5899;p71"/>
            <p:cNvSpPr/>
            <p:nvPr/>
          </p:nvSpPr>
          <p:spPr>
            <a:xfrm>
              <a:off x="2384400" y="3933350"/>
              <a:ext cx="134025" cy="73000"/>
            </a:xfrm>
            <a:custGeom>
              <a:avLst/>
              <a:gdLst/>
              <a:ahLst/>
              <a:cxnLst/>
              <a:rect l="l" t="t" r="r" b="b"/>
              <a:pathLst>
                <a:path w="5361" h="2920" fill="none" extrusionOk="0">
                  <a:moveTo>
                    <a:pt x="5361" y="0"/>
                  </a:moveTo>
                  <a:lnTo>
                    <a:pt x="0" y="0"/>
                  </a:lnTo>
                  <a:lnTo>
                    <a:pt x="0" y="2920"/>
                  </a:lnTo>
                  <a:lnTo>
                    <a:pt x="5361" y="2920"/>
                  </a:lnTo>
                  <a:lnTo>
                    <a:pt x="5361" y="0"/>
                  </a:lnTo>
                  <a:lnTo>
                    <a:pt x="536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0" name="Google Shape;5900;p71"/>
            <p:cNvSpPr/>
            <p:nvPr/>
          </p:nvSpPr>
          <p:spPr>
            <a:xfrm>
              <a:off x="2653500" y="3933350"/>
              <a:ext cx="135125" cy="73000"/>
            </a:xfrm>
            <a:custGeom>
              <a:avLst/>
              <a:gdLst/>
              <a:ahLst/>
              <a:cxnLst/>
              <a:rect l="l" t="t" r="r" b="b"/>
              <a:pathLst>
                <a:path w="5405" h="2920" fill="none" extrusionOk="0">
                  <a:moveTo>
                    <a:pt x="5404" y="0"/>
                  </a:moveTo>
                  <a:lnTo>
                    <a:pt x="0" y="0"/>
                  </a:lnTo>
                  <a:lnTo>
                    <a:pt x="0" y="2920"/>
                  </a:lnTo>
                  <a:lnTo>
                    <a:pt x="5404" y="2920"/>
                  </a:lnTo>
                  <a:lnTo>
                    <a:pt x="540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1" name="Google Shape;5901;p71"/>
            <p:cNvSpPr/>
            <p:nvPr/>
          </p:nvSpPr>
          <p:spPr>
            <a:xfrm>
              <a:off x="1980200" y="3933350"/>
              <a:ext cx="135125" cy="73000"/>
            </a:xfrm>
            <a:custGeom>
              <a:avLst/>
              <a:gdLst/>
              <a:ahLst/>
              <a:cxnLst/>
              <a:rect l="l" t="t" r="r" b="b"/>
              <a:pathLst>
                <a:path w="5405" h="2920" extrusionOk="0">
                  <a:moveTo>
                    <a:pt x="0" y="0"/>
                  </a:moveTo>
                  <a:lnTo>
                    <a:pt x="0" y="2920"/>
                  </a:lnTo>
                  <a:lnTo>
                    <a:pt x="5404" y="2920"/>
                  </a:lnTo>
                  <a:lnTo>
                    <a:pt x="5404" y="0"/>
                  </a:lnTo>
                  <a:close/>
                </a:path>
              </a:pathLst>
            </a:custGeom>
            <a:solidFill>
              <a:srgbClr val="E2D6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2" name="Google Shape;5902;p71"/>
            <p:cNvSpPr/>
            <p:nvPr/>
          </p:nvSpPr>
          <p:spPr>
            <a:xfrm>
              <a:off x="1980200" y="3933350"/>
              <a:ext cx="135125" cy="73000"/>
            </a:xfrm>
            <a:custGeom>
              <a:avLst/>
              <a:gdLst/>
              <a:ahLst/>
              <a:cxnLst/>
              <a:rect l="l" t="t" r="r" b="b"/>
              <a:pathLst>
                <a:path w="5405" h="2920" fill="none" extrusionOk="0">
                  <a:moveTo>
                    <a:pt x="5404" y="0"/>
                  </a:moveTo>
                  <a:lnTo>
                    <a:pt x="0" y="0"/>
                  </a:lnTo>
                  <a:lnTo>
                    <a:pt x="0" y="2920"/>
                  </a:lnTo>
                  <a:lnTo>
                    <a:pt x="5404" y="2920"/>
                  </a:lnTo>
                  <a:lnTo>
                    <a:pt x="540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3" name="Google Shape;5903;p71"/>
            <p:cNvSpPr/>
            <p:nvPr/>
          </p:nvSpPr>
          <p:spPr>
            <a:xfrm>
              <a:off x="2249300" y="3933350"/>
              <a:ext cx="135125" cy="73000"/>
            </a:xfrm>
            <a:custGeom>
              <a:avLst/>
              <a:gdLst/>
              <a:ahLst/>
              <a:cxnLst/>
              <a:rect l="l" t="t" r="r" b="b"/>
              <a:pathLst>
                <a:path w="5405" h="2920" extrusionOk="0">
                  <a:moveTo>
                    <a:pt x="1" y="0"/>
                  </a:moveTo>
                  <a:lnTo>
                    <a:pt x="1" y="2920"/>
                  </a:lnTo>
                  <a:lnTo>
                    <a:pt x="5404" y="2920"/>
                  </a:lnTo>
                  <a:lnTo>
                    <a:pt x="5404" y="0"/>
                  </a:lnTo>
                  <a:close/>
                </a:path>
              </a:pathLst>
            </a:custGeom>
            <a:solidFill>
              <a:srgbClr val="E2D6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4" name="Google Shape;5904;p71"/>
            <p:cNvSpPr/>
            <p:nvPr/>
          </p:nvSpPr>
          <p:spPr>
            <a:xfrm>
              <a:off x="2249300" y="3933350"/>
              <a:ext cx="135125" cy="73000"/>
            </a:xfrm>
            <a:custGeom>
              <a:avLst/>
              <a:gdLst/>
              <a:ahLst/>
              <a:cxnLst/>
              <a:rect l="l" t="t" r="r" b="b"/>
              <a:pathLst>
                <a:path w="5405" h="2920" fill="none" extrusionOk="0">
                  <a:moveTo>
                    <a:pt x="5404" y="0"/>
                  </a:moveTo>
                  <a:lnTo>
                    <a:pt x="1" y="0"/>
                  </a:lnTo>
                  <a:lnTo>
                    <a:pt x="1" y="2920"/>
                  </a:lnTo>
                  <a:lnTo>
                    <a:pt x="5404" y="2920"/>
                  </a:lnTo>
                  <a:lnTo>
                    <a:pt x="540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5" name="Google Shape;5905;p71"/>
            <p:cNvSpPr/>
            <p:nvPr/>
          </p:nvSpPr>
          <p:spPr>
            <a:xfrm>
              <a:off x="2518400" y="3933350"/>
              <a:ext cx="135125" cy="73000"/>
            </a:xfrm>
            <a:custGeom>
              <a:avLst/>
              <a:gdLst/>
              <a:ahLst/>
              <a:cxnLst/>
              <a:rect l="l" t="t" r="r" b="b"/>
              <a:pathLst>
                <a:path w="5405" h="2920" extrusionOk="0">
                  <a:moveTo>
                    <a:pt x="1" y="0"/>
                  </a:moveTo>
                  <a:lnTo>
                    <a:pt x="1" y="2920"/>
                  </a:lnTo>
                  <a:lnTo>
                    <a:pt x="5404" y="2920"/>
                  </a:lnTo>
                  <a:lnTo>
                    <a:pt x="5404" y="0"/>
                  </a:lnTo>
                  <a:close/>
                </a:path>
              </a:pathLst>
            </a:custGeom>
            <a:solidFill>
              <a:srgbClr val="E2D6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6" name="Google Shape;5906;p71"/>
            <p:cNvSpPr/>
            <p:nvPr/>
          </p:nvSpPr>
          <p:spPr>
            <a:xfrm>
              <a:off x="2518400" y="3933350"/>
              <a:ext cx="135125" cy="73000"/>
            </a:xfrm>
            <a:custGeom>
              <a:avLst/>
              <a:gdLst/>
              <a:ahLst/>
              <a:cxnLst/>
              <a:rect l="l" t="t" r="r" b="b"/>
              <a:pathLst>
                <a:path w="5405" h="2920" fill="none" extrusionOk="0">
                  <a:moveTo>
                    <a:pt x="5404" y="0"/>
                  </a:moveTo>
                  <a:lnTo>
                    <a:pt x="5404" y="0"/>
                  </a:lnTo>
                  <a:lnTo>
                    <a:pt x="1" y="0"/>
                  </a:lnTo>
                  <a:lnTo>
                    <a:pt x="1" y="2920"/>
                  </a:lnTo>
                  <a:lnTo>
                    <a:pt x="5404" y="2920"/>
                  </a:lnTo>
                  <a:lnTo>
                    <a:pt x="540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7" name="Google Shape;5907;p71"/>
            <p:cNvSpPr/>
            <p:nvPr/>
          </p:nvSpPr>
          <p:spPr>
            <a:xfrm>
              <a:off x="2788600" y="3933350"/>
              <a:ext cx="134025" cy="73000"/>
            </a:xfrm>
            <a:custGeom>
              <a:avLst/>
              <a:gdLst/>
              <a:ahLst/>
              <a:cxnLst/>
              <a:rect l="l" t="t" r="r" b="b"/>
              <a:pathLst>
                <a:path w="5361" h="2920" extrusionOk="0">
                  <a:moveTo>
                    <a:pt x="0" y="0"/>
                  </a:moveTo>
                  <a:lnTo>
                    <a:pt x="0" y="2920"/>
                  </a:lnTo>
                  <a:lnTo>
                    <a:pt x="5361" y="2920"/>
                  </a:lnTo>
                  <a:lnTo>
                    <a:pt x="5361" y="0"/>
                  </a:lnTo>
                  <a:close/>
                </a:path>
              </a:pathLst>
            </a:custGeom>
            <a:solidFill>
              <a:srgbClr val="E2D6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8" name="Google Shape;5908;p71"/>
            <p:cNvSpPr/>
            <p:nvPr/>
          </p:nvSpPr>
          <p:spPr>
            <a:xfrm>
              <a:off x="2788600" y="3933350"/>
              <a:ext cx="134025" cy="73000"/>
            </a:xfrm>
            <a:custGeom>
              <a:avLst/>
              <a:gdLst/>
              <a:ahLst/>
              <a:cxnLst/>
              <a:rect l="l" t="t" r="r" b="b"/>
              <a:pathLst>
                <a:path w="5361" h="2920" fill="none" extrusionOk="0">
                  <a:moveTo>
                    <a:pt x="5361" y="0"/>
                  </a:moveTo>
                  <a:lnTo>
                    <a:pt x="0" y="0"/>
                  </a:lnTo>
                  <a:lnTo>
                    <a:pt x="0" y="2920"/>
                  </a:lnTo>
                  <a:lnTo>
                    <a:pt x="5361" y="2920"/>
                  </a:lnTo>
                  <a:lnTo>
                    <a:pt x="536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9" name="Google Shape;5909;p71"/>
            <p:cNvSpPr/>
            <p:nvPr/>
          </p:nvSpPr>
          <p:spPr>
            <a:xfrm>
              <a:off x="2316850" y="4278700"/>
              <a:ext cx="269125" cy="273500"/>
            </a:xfrm>
            <a:custGeom>
              <a:avLst/>
              <a:gdLst/>
              <a:ahLst/>
              <a:cxnLst/>
              <a:rect l="l" t="t" r="r" b="b"/>
              <a:pathLst>
                <a:path w="10765" h="10940" extrusionOk="0">
                  <a:moveTo>
                    <a:pt x="5404" y="1"/>
                  </a:moveTo>
                  <a:lnTo>
                    <a:pt x="4838" y="44"/>
                  </a:lnTo>
                  <a:lnTo>
                    <a:pt x="4315" y="131"/>
                  </a:lnTo>
                  <a:lnTo>
                    <a:pt x="3792" y="262"/>
                  </a:lnTo>
                  <a:lnTo>
                    <a:pt x="3312" y="436"/>
                  </a:lnTo>
                  <a:lnTo>
                    <a:pt x="2833" y="654"/>
                  </a:lnTo>
                  <a:lnTo>
                    <a:pt x="2397" y="916"/>
                  </a:lnTo>
                  <a:lnTo>
                    <a:pt x="1962" y="1221"/>
                  </a:lnTo>
                  <a:lnTo>
                    <a:pt x="1569" y="1570"/>
                  </a:lnTo>
                  <a:lnTo>
                    <a:pt x="1221" y="1962"/>
                  </a:lnTo>
                  <a:lnTo>
                    <a:pt x="916" y="2398"/>
                  </a:lnTo>
                  <a:lnTo>
                    <a:pt x="654" y="2833"/>
                  </a:lnTo>
                  <a:lnTo>
                    <a:pt x="436" y="3313"/>
                  </a:lnTo>
                  <a:lnTo>
                    <a:pt x="262" y="3792"/>
                  </a:lnTo>
                  <a:lnTo>
                    <a:pt x="131" y="4315"/>
                  </a:lnTo>
                  <a:lnTo>
                    <a:pt x="44" y="4838"/>
                  </a:lnTo>
                  <a:lnTo>
                    <a:pt x="0" y="5404"/>
                  </a:lnTo>
                  <a:lnTo>
                    <a:pt x="0" y="10939"/>
                  </a:lnTo>
                  <a:lnTo>
                    <a:pt x="10765" y="10939"/>
                  </a:lnTo>
                  <a:lnTo>
                    <a:pt x="10765" y="5404"/>
                  </a:lnTo>
                  <a:lnTo>
                    <a:pt x="10765" y="4838"/>
                  </a:lnTo>
                  <a:lnTo>
                    <a:pt x="10677" y="4315"/>
                  </a:lnTo>
                  <a:lnTo>
                    <a:pt x="10547" y="3792"/>
                  </a:lnTo>
                  <a:lnTo>
                    <a:pt x="10372" y="3313"/>
                  </a:lnTo>
                  <a:lnTo>
                    <a:pt x="10111" y="2833"/>
                  </a:lnTo>
                  <a:lnTo>
                    <a:pt x="9849" y="2398"/>
                  </a:lnTo>
                  <a:lnTo>
                    <a:pt x="9544" y="1962"/>
                  </a:lnTo>
                  <a:lnTo>
                    <a:pt x="9196" y="1570"/>
                  </a:lnTo>
                  <a:lnTo>
                    <a:pt x="8803" y="1221"/>
                  </a:lnTo>
                  <a:lnTo>
                    <a:pt x="8411" y="916"/>
                  </a:lnTo>
                  <a:lnTo>
                    <a:pt x="7975" y="654"/>
                  </a:lnTo>
                  <a:lnTo>
                    <a:pt x="7496" y="436"/>
                  </a:lnTo>
                  <a:lnTo>
                    <a:pt x="6973" y="262"/>
                  </a:lnTo>
                  <a:lnTo>
                    <a:pt x="6494" y="131"/>
                  </a:lnTo>
                  <a:lnTo>
                    <a:pt x="5927" y="44"/>
                  </a:lnTo>
                  <a:lnTo>
                    <a:pt x="5404"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0" name="Google Shape;5910;p71"/>
            <p:cNvSpPr/>
            <p:nvPr/>
          </p:nvSpPr>
          <p:spPr>
            <a:xfrm>
              <a:off x="2180675" y="3493200"/>
              <a:ext cx="175425" cy="76275"/>
            </a:xfrm>
            <a:custGeom>
              <a:avLst/>
              <a:gdLst/>
              <a:ahLst/>
              <a:cxnLst/>
              <a:rect l="l" t="t" r="r" b="b"/>
              <a:pathLst>
                <a:path w="7017" h="3051" extrusionOk="0">
                  <a:moveTo>
                    <a:pt x="0" y="0"/>
                  </a:moveTo>
                  <a:lnTo>
                    <a:pt x="1220" y="1525"/>
                  </a:lnTo>
                  <a:lnTo>
                    <a:pt x="0" y="3051"/>
                  </a:lnTo>
                  <a:lnTo>
                    <a:pt x="7016" y="3051"/>
                  </a:lnTo>
                  <a:lnTo>
                    <a:pt x="7016" y="0"/>
                  </a:lnTo>
                  <a:close/>
                </a:path>
              </a:pathLst>
            </a:custGeom>
            <a:solidFill>
              <a:srgbClr val="2E52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1" name="Google Shape;5911;p71"/>
            <p:cNvSpPr/>
            <p:nvPr/>
          </p:nvSpPr>
          <p:spPr>
            <a:xfrm>
              <a:off x="2288525" y="3455050"/>
              <a:ext cx="153650" cy="76300"/>
            </a:xfrm>
            <a:custGeom>
              <a:avLst/>
              <a:gdLst/>
              <a:ahLst/>
              <a:cxnLst/>
              <a:rect l="l" t="t" r="r" b="b"/>
              <a:pathLst>
                <a:path w="6146" h="3052" extrusionOk="0">
                  <a:moveTo>
                    <a:pt x="0" y="1"/>
                  </a:moveTo>
                  <a:lnTo>
                    <a:pt x="0" y="3051"/>
                  </a:lnTo>
                  <a:lnTo>
                    <a:pt x="6145" y="3051"/>
                  </a:lnTo>
                  <a:lnTo>
                    <a:pt x="6145" y="1"/>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2" name="Google Shape;5912;p71"/>
            <p:cNvSpPr/>
            <p:nvPr/>
          </p:nvSpPr>
          <p:spPr>
            <a:xfrm>
              <a:off x="2288525" y="3531325"/>
              <a:ext cx="67575" cy="38150"/>
            </a:xfrm>
            <a:custGeom>
              <a:avLst/>
              <a:gdLst/>
              <a:ahLst/>
              <a:cxnLst/>
              <a:rect l="l" t="t" r="r" b="b"/>
              <a:pathLst>
                <a:path w="2703" h="1526" extrusionOk="0">
                  <a:moveTo>
                    <a:pt x="0" y="0"/>
                  </a:moveTo>
                  <a:lnTo>
                    <a:pt x="2702" y="1526"/>
                  </a:lnTo>
                  <a:lnTo>
                    <a:pt x="2702" y="0"/>
                  </a:lnTo>
                  <a:close/>
                </a:path>
              </a:pathLst>
            </a:custGeom>
            <a:solidFill>
              <a:srgbClr val="2247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13" name="Google Shape;5913;p71"/>
          <p:cNvGrpSpPr/>
          <p:nvPr/>
        </p:nvGrpSpPr>
        <p:grpSpPr>
          <a:xfrm>
            <a:off x="3626847" y="2578713"/>
            <a:ext cx="1415977" cy="1670642"/>
            <a:chOff x="3009750" y="3166350"/>
            <a:chExt cx="1174500" cy="1385850"/>
          </a:xfrm>
        </p:grpSpPr>
        <p:sp>
          <p:nvSpPr>
            <p:cNvPr id="5914" name="Google Shape;5914;p71"/>
            <p:cNvSpPr/>
            <p:nvPr/>
          </p:nvSpPr>
          <p:spPr>
            <a:xfrm>
              <a:off x="3586100" y="3166350"/>
              <a:ext cx="22900" cy="286550"/>
            </a:xfrm>
            <a:custGeom>
              <a:avLst/>
              <a:gdLst/>
              <a:ahLst/>
              <a:cxnLst/>
              <a:rect l="l" t="t" r="r" b="b"/>
              <a:pathLst>
                <a:path w="916" h="11462" extrusionOk="0">
                  <a:moveTo>
                    <a:pt x="0" y="0"/>
                  </a:moveTo>
                  <a:lnTo>
                    <a:pt x="0" y="11462"/>
                  </a:lnTo>
                  <a:lnTo>
                    <a:pt x="916" y="11462"/>
                  </a:lnTo>
                  <a:lnTo>
                    <a:pt x="916"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5" name="Google Shape;5915;p71"/>
            <p:cNvSpPr/>
            <p:nvPr/>
          </p:nvSpPr>
          <p:spPr>
            <a:xfrm>
              <a:off x="3044625" y="3871250"/>
              <a:ext cx="1105850" cy="680950"/>
            </a:xfrm>
            <a:custGeom>
              <a:avLst/>
              <a:gdLst/>
              <a:ahLst/>
              <a:cxnLst/>
              <a:rect l="l" t="t" r="r" b="b"/>
              <a:pathLst>
                <a:path w="44234" h="27238" extrusionOk="0">
                  <a:moveTo>
                    <a:pt x="0" y="0"/>
                  </a:moveTo>
                  <a:lnTo>
                    <a:pt x="0" y="27237"/>
                  </a:lnTo>
                  <a:lnTo>
                    <a:pt x="44234" y="27237"/>
                  </a:lnTo>
                  <a:lnTo>
                    <a:pt x="44234"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6" name="Google Shape;5916;p71"/>
            <p:cNvSpPr/>
            <p:nvPr/>
          </p:nvSpPr>
          <p:spPr>
            <a:xfrm>
              <a:off x="3044625" y="3871250"/>
              <a:ext cx="1105850" cy="680950"/>
            </a:xfrm>
            <a:custGeom>
              <a:avLst/>
              <a:gdLst/>
              <a:ahLst/>
              <a:cxnLst/>
              <a:rect l="l" t="t" r="r" b="b"/>
              <a:pathLst>
                <a:path w="44234" h="27238" fill="none" extrusionOk="0">
                  <a:moveTo>
                    <a:pt x="44234" y="27237"/>
                  </a:moveTo>
                  <a:lnTo>
                    <a:pt x="0" y="27237"/>
                  </a:lnTo>
                  <a:lnTo>
                    <a:pt x="0" y="0"/>
                  </a:lnTo>
                  <a:lnTo>
                    <a:pt x="44234" y="0"/>
                  </a:lnTo>
                  <a:lnTo>
                    <a:pt x="44234" y="272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7" name="Google Shape;5917;p71"/>
            <p:cNvSpPr/>
            <p:nvPr/>
          </p:nvSpPr>
          <p:spPr>
            <a:xfrm>
              <a:off x="3009750" y="3384250"/>
              <a:ext cx="587275" cy="396575"/>
            </a:xfrm>
            <a:custGeom>
              <a:avLst/>
              <a:gdLst/>
              <a:ahLst/>
              <a:cxnLst/>
              <a:rect l="l" t="t" r="r" b="b"/>
              <a:pathLst>
                <a:path w="23491" h="15863" extrusionOk="0">
                  <a:moveTo>
                    <a:pt x="23490" y="0"/>
                  </a:moveTo>
                  <a:lnTo>
                    <a:pt x="1" y="15863"/>
                  </a:lnTo>
                  <a:lnTo>
                    <a:pt x="23490" y="15863"/>
                  </a:lnTo>
                  <a:lnTo>
                    <a:pt x="2349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8" name="Google Shape;5918;p71"/>
            <p:cNvSpPr/>
            <p:nvPr/>
          </p:nvSpPr>
          <p:spPr>
            <a:xfrm>
              <a:off x="3009750" y="3384250"/>
              <a:ext cx="587275" cy="396575"/>
            </a:xfrm>
            <a:custGeom>
              <a:avLst/>
              <a:gdLst/>
              <a:ahLst/>
              <a:cxnLst/>
              <a:rect l="l" t="t" r="r" b="b"/>
              <a:pathLst>
                <a:path w="23491" h="15863" fill="none" extrusionOk="0">
                  <a:moveTo>
                    <a:pt x="23490" y="0"/>
                  </a:moveTo>
                  <a:lnTo>
                    <a:pt x="1" y="15863"/>
                  </a:lnTo>
                  <a:lnTo>
                    <a:pt x="23490" y="15863"/>
                  </a:lnTo>
                  <a:lnTo>
                    <a:pt x="2349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9" name="Google Shape;5919;p71"/>
            <p:cNvSpPr/>
            <p:nvPr/>
          </p:nvSpPr>
          <p:spPr>
            <a:xfrm>
              <a:off x="3597000" y="3384250"/>
              <a:ext cx="587250" cy="396575"/>
            </a:xfrm>
            <a:custGeom>
              <a:avLst/>
              <a:gdLst/>
              <a:ahLst/>
              <a:cxnLst/>
              <a:rect l="l" t="t" r="r" b="b"/>
              <a:pathLst>
                <a:path w="23490" h="15863" extrusionOk="0">
                  <a:moveTo>
                    <a:pt x="0" y="0"/>
                  </a:moveTo>
                  <a:lnTo>
                    <a:pt x="0" y="15863"/>
                  </a:lnTo>
                  <a:lnTo>
                    <a:pt x="23490" y="15863"/>
                  </a:lnTo>
                  <a:lnTo>
                    <a:pt x="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0" name="Google Shape;5920;p71"/>
            <p:cNvSpPr/>
            <p:nvPr/>
          </p:nvSpPr>
          <p:spPr>
            <a:xfrm>
              <a:off x="3597000" y="3384250"/>
              <a:ext cx="587250" cy="396575"/>
            </a:xfrm>
            <a:custGeom>
              <a:avLst/>
              <a:gdLst/>
              <a:ahLst/>
              <a:cxnLst/>
              <a:rect l="l" t="t" r="r" b="b"/>
              <a:pathLst>
                <a:path w="23490" h="15863" fill="none" extrusionOk="0">
                  <a:moveTo>
                    <a:pt x="0" y="0"/>
                  </a:moveTo>
                  <a:lnTo>
                    <a:pt x="23490" y="15863"/>
                  </a:lnTo>
                  <a:lnTo>
                    <a:pt x="0" y="1586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1" name="Google Shape;5921;p71"/>
            <p:cNvSpPr/>
            <p:nvPr/>
          </p:nvSpPr>
          <p:spPr>
            <a:xfrm>
              <a:off x="3680875" y="3871250"/>
              <a:ext cx="167825" cy="680950"/>
            </a:xfrm>
            <a:custGeom>
              <a:avLst/>
              <a:gdLst/>
              <a:ahLst/>
              <a:cxnLst/>
              <a:rect l="l" t="t" r="r" b="b"/>
              <a:pathLst>
                <a:path w="6713" h="27238" extrusionOk="0">
                  <a:moveTo>
                    <a:pt x="1" y="0"/>
                  </a:moveTo>
                  <a:lnTo>
                    <a:pt x="1" y="27237"/>
                  </a:lnTo>
                  <a:lnTo>
                    <a:pt x="6712" y="27237"/>
                  </a:lnTo>
                  <a:lnTo>
                    <a:pt x="671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2" name="Google Shape;5922;p71"/>
            <p:cNvSpPr/>
            <p:nvPr/>
          </p:nvSpPr>
          <p:spPr>
            <a:xfrm>
              <a:off x="3680875" y="3871250"/>
              <a:ext cx="167825" cy="680950"/>
            </a:xfrm>
            <a:custGeom>
              <a:avLst/>
              <a:gdLst/>
              <a:ahLst/>
              <a:cxnLst/>
              <a:rect l="l" t="t" r="r" b="b"/>
              <a:pathLst>
                <a:path w="6713" h="27238" fill="none" extrusionOk="0">
                  <a:moveTo>
                    <a:pt x="6712" y="27237"/>
                  </a:moveTo>
                  <a:lnTo>
                    <a:pt x="1" y="27237"/>
                  </a:lnTo>
                  <a:lnTo>
                    <a:pt x="1" y="0"/>
                  </a:lnTo>
                  <a:lnTo>
                    <a:pt x="6712" y="0"/>
                  </a:lnTo>
                  <a:lnTo>
                    <a:pt x="6712" y="272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3" name="Google Shape;5923;p71"/>
            <p:cNvSpPr/>
            <p:nvPr/>
          </p:nvSpPr>
          <p:spPr>
            <a:xfrm>
              <a:off x="4016450" y="3871250"/>
              <a:ext cx="134025" cy="680950"/>
            </a:xfrm>
            <a:custGeom>
              <a:avLst/>
              <a:gdLst/>
              <a:ahLst/>
              <a:cxnLst/>
              <a:rect l="l" t="t" r="r" b="b"/>
              <a:pathLst>
                <a:path w="5361" h="27238" extrusionOk="0">
                  <a:moveTo>
                    <a:pt x="0" y="0"/>
                  </a:moveTo>
                  <a:lnTo>
                    <a:pt x="0" y="27237"/>
                  </a:lnTo>
                  <a:lnTo>
                    <a:pt x="5361" y="27237"/>
                  </a:lnTo>
                  <a:lnTo>
                    <a:pt x="5361"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4" name="Google Shape;5924;p71"/>
            <p:cNvSpPr/>
            <p:nvPr/>
          </p:nvSpPr>
          <p:spPr>
            <a:xfrm>
              <a:off x="4016450" y="3871250"/>
              <a:ext cx="134025" cy="680950"/>
            </a:xfrm>
            <a:custGeom>
              <a:avLst/>
              <a:gdLst/>
              <a:ahLst/>
              <a:cxnLst/>
              <a:rect l="l" t="t" r="r" b="b"/>
              <a:pathLst>
                <a:path w="5361" h="27238" fill="none" extrusionOk="0">
                  <a:moveTo>
                    <a:pt x="5361" y="27237"/>
                  </a:moveTo>
                  <a:lnTo>
                    <a:pt x="0" y="27237"/>
                  </a:lnTo>
                  <a:lnTo>
                    <a:pt x="0" y="0"/>
                  </a:lnTo>
                  <a:lnTo>
                    <a:pt x="5361" y="0"/>
                  </a:lnTo>
                  <a:lnTo>
                    <a:pt x="5361" y="272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5" name="Google Shape;5925;p71"/>
            <p:cNvSpPr/>
            <p:nvPr/>
          </p:nvSpPr>
          <p:spPr>
            <a:xfrm>
              <a:off x="3044625" y="3871250"/>
              <a:ext cx="132950" cy="680950"/>
            </a:xfrm>
            <a:custGeom>
              <a:avLst/>
              <a:gdLst/>
              <a:ahLst/>
              <a:cxnLst/>
              <a:rect l="l" t="t" r="r" b="b"/>
              <a:pathLst>
                <a:path w="5318" h="27238" extrusionOk="0">
                  <a:moveTo>
                    <a:pt x="0" y="0"/>
                  </a:moveTo>
                  <a:lnTo>
                    <a:pt x="0" y="27237"/>
                  </a:lnTo>
                  <a:lnTo>
                    <a:pt x="5317" y="27237"/>
                  </a:lnTo>
                  <a:lnTo>
                    <a:pt x="5317"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6" name="Google Shape;5926;p71"/>
            <p:cNvSpPr/>
            <p:nvPr/>
          </p:nvSpPr>
          <p:spPr>
            <a:xfrm>
              <a:off x="3044625" y="3871250"/>
              <a:ext cx="132950" cy="680950"/>
            </a:xfrm>
            <a:custGeom>
              <a:avLst/>
              <a:gdLst/>
              <a:ahLst/>
              <a:cxnLst/>
              <a:rect l="l" t="t" r="r" b="b"/>
              <a:pathLst>
                <a:path w="5318" h="27238" fill="none" extrusionOk="0">
                  <a:moveTo>
                    <a:pt x="5317" y="27237"/>
                  </a:moveTo>
                  <a:lnTo>
                    <a:pt x="0" y="27237"/>
                  </a:lnTo>
                  <a:lnTo>
                    <a:pt x="0" y="0"/>
                  </a:lnTo>
                  <a:lnTo>
                    <a:pt x="5317" y="0"/>
                  </a:lnTo>
                  <a:lnTo>
                    <a:pt x="5317" y="272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7" name="Google Shape;5927;p71"/>
            <p:cNvSpPr/>
            <p:nvPr/>
          </p:nvSpPr>
          <p:spPr>
            <a:xfrm>
              <a:off x="3345325" y="3871250"/>
              <a:ext cx="167800" cy="680950"/>
            </a:xfrm>
            <a:custGeom>
              <a:avLst/>
              <a:gdLst/>
              <a:ahLst/>
              <a:cxnLst/>
              <a:rect l="l" t="t" r="r" b="b"/>
              <a:pathLst>
                <a:path w="6712" h="27238" extrusionOk="0">
                  <a:moveTo>
                    <a:pt x="0" y="0"/>
                  </a:moveTo>
                  <a:lnTo>
                    <a:pt x="0" y="27237"/>
                  </a:lnTo>
                  <a:lnTo>
                    <a:pt x="6712" y="27237"/>
                  </a:lnTo>
                  <a:lnTo>
                    <a:pt x="6712"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8" name="Google Shape;5928;p71"/>
            <p:cNvSpPr/>
            <p:nvPr/>
          </p:nvSpPr>
          <p:spPr>
            <a:xfrm>
              <a:off x="3345325" y="3871250"/>
              <a:ext cx="167800" cy="680950"/>
            </a:xfrm>
            <a:custGeom>
              <a:avLst/>
              <a:gdLst/>
              <a:ahLst/>
              <a:cxnLst/>
              <a:rect l="l" t="t" r="r" b="b"/>
              <a:pathLst>
                <a:path w="6712" h="27238" fill="none" extrusionOk="0">
                  <a:moveTo>
                    <a:pt x="6712" y="27237"/>
                  </a:moveTo>
                  <a:lnTo>
                    <a:pt x="0" y="27237"/>
                  </a:lnTo>
                  <a:lnTo>
                    <a:pt x="0" y="0"/>
                  </a:lnTo>
                  <a:lnTo>
                    <a:pt x="6712" y="0"/>
                  </a:lnTo>
                  <a:lnTo>
                    <a:pt x="6712" y="272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9" name="Google Shape;5929;p71"/>
            <p:cNvSpPr/>
            <p:nvPr/>
          </p:nvSpPr>
          <p:spPr>
            <a:xfrm>
              <a:off x="3177550" y="3384250"/>
              <a:ext cx="419475" cy="396575"/>
            </a:xfrm>
            <a:custGeom>
              <a:avLst/>
              <a:gdLst/>
              <a:ahLst/>
              <a:cxnLst/>
              <a:rect l="l" t="t" r="r" b="b"/>
              <a:pathLst>
                <a:path w="16779" h="15863" extrusionOk="0">
                  <a:moveTo>
                    <a:pt x="16778" y="0"/>
                  </a:moveTo>
                  <a:lnTo>
                    <a:pt x="0" y="15863"/>
                  </a:lnTo>
                  <a:lnTo>
                    <a:pt x="6711" y="15863"/>
                  </a:lnTo>
                  <a:lnTo>
                    <a:pt x="16778"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0" name="Google Shape;5930;p71"/>
            <p:cNvSpPr/>
            <p:nvPr/>
          </p:nvSpPr>
          <p:spPr>
            <a:xfrm>
              <a:off x="3177550" y="3384250"/>
              <a:ext cx="419475" cy="396575"/>
            </a:xfrm>
            <a:custGeom>
              <a:avLst/>
              <a:gdLst/>
              <a:ahLst/>
              <a:cxnLst/>
              <a:rect l="l" t="t" r="r" b="b"/>
              <a:pathLst>
                <a:path w="16779" h="15863" fill="none" extrusionOk="0">
                  <a:moveTo>
                    <a:pt x="0" y="15863"/>
                  </a:moveTo>
                  <a:lnTo>
                    <a:pt x="16778" y="0"/>
                  </a:lnTo>
                  <a:lnTo>
                    <a:pt x="6711" y="15863"/>
                  </a:lnTo>
                  <a:lnTo>
                    <a:pt x="0" y="15863"/>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1" name="Google Shape;5931;p71"/>
            <p:cNvSpPr/>
            <p:nvPr/>
          </p:nvSpPr>
          <p:spPr>
            <a:xfrm>
              <a:off x="3513100" y="3384250"/>
              <a:ext cx="167800" cy="396575"/>
            </a:xfrm>
            <a:custGeom>
              <a:avLst/>
              <a:gdLst/>
              <a:ahLst/>
              <a:cxnLst/>
              <a:rect l="l" t="t" r="r" b="b"/>
              <a:pathLst>
                <a:path w="6712" h="15863" extrusionOk="0">
                  <a:moveTo>
                    <a:pt x="3356" y="0"/>
                  </a:moveTo>
                  <a:lnTo>
                    <a:pt x="1" y="15863"/>
                  </a:lnTo>
                  <a:lnTo>
                    <a:pt x="6712" y="15863"/>
                  </a:lnTo>
                  <a:lnTo>
                    <a:pt x="3356"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2" name="Google Shape;5932;p71"/>
            <p:cNvSpPr/>
            <p:nvPr/>
          </p:nvSpPr>
          <p:spPr>
            <a:xfrm>
              <a:off x="3513100" y="3384250"/>
              <a:ext cx="167800" cy="396575"/>
            </a:xfrm>
            <a:custGeom>
              <a:avLst/>
              <a:gdLst/>
              <a:ahLst/>
              <a:cxnLst/>
              <a:rect l="l" t="t" r="r" b="b"/>
              <a:pathLst>
                <a:path w="6712" h="15863" fill="none" extrusionOk="0">
                  <a:moveTo>
                    <a:pt x="6712" y="15863"/>
                  </a:moveTo>
                  <a:lnTo>
                    <a:pt x="3356" y="0"/>
                  </a:lnTo>
                  <a:lnTo>
                    <a:pt x="1" y="15863"/>
                  </a:lnTo>
                  <a:lnTo>
                    <a:pt x="6712" y="15863"/>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3" name="Google Shape;5933;p71"/>
            <p:cNvSpPr/>
            <p:nvPr/>
          </p:nvSpPr>
          <p:spPr>
            <a:xfrm>
              <a:off x="3597000" y="3384250"/>
              <a:ext cx="419475" cy="396575"/>
            </a:xfrm>
            <a:custGeom>
              <a:avLst/>
              <a:gdLst/>
              <a:ahLst/>
              <a:cxnLst/>
              <a:rect l="l" t="t" r="r" b="b"/>
              <a:pathLst>
                <a:path w="16779" h="15863" extrusionOk="0">
                  <a:moveTo>
                    <a:pt x="0" y="0"/>
                  </a:moveTo>
                  <a:lnTo>
                    <a:pt x="10067" y="15863"/>
                  </a:lnTo>
                  <a:lnTo>
                    <a:pt x="16778" y="15863"/>
                  </a:lnTo>
                  <a:lnTo>
                    <a:pt x="0" y="0"/>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4" name="Google Shape;5934;p71"/>
            <p:cNvSpPr/>
            <p:nvPr/>
          </p:nvSpPr>
          <p:spPr>
            <a:xfrm>
              <a:off x="3597000" y="3384250"/>
              <a:ext cx="419475" cy="396575"/>
            </a:xfrm>
            <a:custGeom>
              <a:avLst/>
              <a:gdLst/>
              <a:ahLst/>
              <a:cxnLst/>
              <a:rect l="l" t="t" r="r" b="b"/>
              <a:pathLst>
                <a:path w="16779" h="15863" fill="none" extrusionOk="0">
                  <a:moveTo>
                    <a:pt x="16778" y="15863"/>
                  </a:moveTo>
                  <a:lnTo>
                    <a:pt x="0" y="0"/>
                  </a:lnTo>
                  <a:lnTo>
                    <a:pt x="10067" y="15863"/>
                  </a:lnTo>
                  <a:lnTo>
                    <a:pt x="16778" y="15863"/>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5" name="Google Shape;5935;p71"/>
            <p:cNvSpPr/>
            <p:nvPr/>
          </p:nvSpPr>
          <p:spPr>
            <a:xfrm>
              <a:off x="3009750" y="3780800"/>
              <a:ext cx="1174500" cy="90450"/>
            </a:xfrm>
            <a:custGeom>
              <a:avLst/>
              <a:gdLst/>
              <a:ahLst/>
              <a:cxnLst/>
              <a:rect l="l" t="t" r="r" b="b"/>
              <a:pathLst>
                <a:path w="46980" h="3618" extrusionOk="0">
                  <a:moveTo>
                    <a:pt x="1" y="1"/>
                  </a:moveTo>
                  <a:lnTo>
                    <a:pt x="1" y="3618"/>
                  </a:lnTo>
                  <a:lnTo>
                    <a:pt x="46980" y="3618"/>
                  </a:lnTo>
                  <a:lnTo>
                    <a:pt x="46980" y="1"/>
                  </a:lnTo>
                  <a:close/>
                </a:path>
              </a:pathLst>
            </a:custGeom>
            <a:solidFill>
              <a:srgbClr val="DFD2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6" name="Google Shape;5936;p71"/>
            <p:cNvSpPr/>
            <p:nvPr/>
          </p:nvSpPr>
          <p:spPr>
            <a:xfrm>
              <a:off x="3009750" y="3780800"/>
              <a:ext cx="1174500" cy="90450"/>
            </a:xfrm>
            <a:custGeom>
              <a:avLst/>
              <a:gdLst/>
              <a:ahLst/>
              <a:cxnLst/>
              <a:rect l="l" t="t" r="r" b="b"/>
              <a:pathLst>
                <a:path w="46980" h="3618" fill="none" extrusionOk="0">
                  <a:moveTo>
                    <a:pt x="46980" y="3618"/>
                  </a:moveTo>
                  <a:lnTo>
                    <a:pt x="1" y="3618"/>
                  </a:lnTo>
                  <a:lnTo>
                    <a:pt x="1" y="1"/>
                  </a:lnTo>
                  <a:lnTo>
                    <a:pt x="46980" y="1"/>
                  </a:lnTo>
                  <a:lnTo>
                    <a:pt x="46980" y="361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7" name="Google Shape;5937;p71"/>
            <p:cNvSpPr/>
            <p:nvPr/>
          </p:nvSpPr>
          <p:spPr>
            <a:xfrm>
              <a:off x="3009750" y="3780800"/>
              <a:ext cx="167825" cy="90450"/>
            </a:xfrm>
            <a:custGeom>
              <a:avLst/>
              <a:gdLst/>
              <a:ahLst/>
              <a:cxnLst/>
              <a:rect l="l" t="t" r="r" b="b"/>
              <a:pathLst>
                <a:path w="6713" h="3618" extrusionOk="0">
                  <a:moveTo>
                    <a:pt x="1" y="1"/>
                  </a:moveTo>
                  <a:lnTo>
                    <a:pt x="1" y="3618"/>
                  </a:lnTo>
                  <a:lnTo>
                    <a:pt x="6712" y="3618"/>
                  </a:lnTo>
                  <a:lnTo>
                    <a:pt x="6712"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8" name="Google Shape;5938;p71"/>
            <p:cNvSpPr/>
            <p:nvPr/>
          </p:nvSpPr>
          <p:spPr>
            <a:xfrm>
              <a:off x="3009750" y="3780800"/>
              <a:ext cx="167825" cy="90450"/>
            </a:xfrm>
            <a:custGeom>
              <a:avLst/>
              <a:gdLst/>
              <a:ahLst/>
              <a:cxnLst/>
              <a:rect l="l" t="t" r="r" b="b"/>
              <a:pathLst>
                <a:path w="6713" h="3618" fill="none" extrusionOk="0">
                  <a:moveTo>
                    <a:pt x="1" y="3618"/>
                  </a:moveTo>
                  <a:lnTo>
                    <a:pt x="6712" y="3618"/>
                  </a:lnTo>
                  <a:lnTo>
                    <a:pt x="6712" y="1"/>
                  </a:lnTo>
                  <a:lnTo>
                    <a:pt x="1" y="1"/>
                  </a:lnTo>
                  <a:lnTo>
                    <a:pt x="1" y="361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9" name="Google Shape;5939;p71"/>
            <p:cNvSpPr/>
            <p:nvPr/>
          </p:nvSpPr>
          <p:spPr>
            <a:xfrm>
              <a:off x="3345325" y="3780800"/>
              <a:ext cx="167800" cy="90450"/>
            </a:xfrm>
            <a:custGeom>
              <a:avLst/>
              <a:gdLst/>
              <a:ahLst/>
              <a:cxnLst/>
              <a:rect l="l" t="t" r="r" b="b"/>
              <a:pathLst>
                <a:path w="6712" h="3618" extrusionOk="0">
                  <a:moveTo>
                    <a:pt x="0" y="1"/>
                  </a:moveTo>
                  <a:lnTo>
                    <a:pt x="0" y="3618"/>
                  </a:lnTo>
                  <a:lnTo>
                    <a:pt x="6712" y="3618"/>
                  </a:lnTo>
                  <a:lnTo>
                    <a:pt x="6712"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0" name="Google Shape;5940;p71"/>
            <p:cNvSpPr/>
            <p:nvPr/>
          </p:nvSpPr>
          <p:spPr>
            <a:xfrm>
              <a:off x="3345325" y="3780800"/>
              <a:ext cx="167800" cy="90450"/>
            </a:xfrm>
            <a:custGeom>
              <a:avLst/>
              <a:gdLst/>
              <a:ahLst/>
              <a:cxnLst/>
              <a:rect l="l" t="t" r="r" b="b"/>
              <a:pathLst>
                <a:path w="6712" h="3618" fill="none" extrusionOk="0">
                  <a:moveTo>
                    <a:pt x="0" y="3618"/>
                  </a:moveTo>
                  <a:lnTo>
                    <a:pt x="6712" y="3618"/>
                  </a:lnTo>
                  <a:lnTo>
                    <a:pt x="6712" y="1"/>
                  </a:lnTo>
                  <a:lnTo>
                    <a:pt x="0" y="1"/>
                  </a:lnTo>
                  <a:lnTo>
                    <a:pt x="0" y="361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1" name="Google Shape;5941;p71"/>
            <p:cNvSpPr/>
            <p:nvPr/>
          </p:nvSpPr>
          <p:spPr>
            <a:xfrm>
              <a:off x="3680875" y="3780800"/>
              <a:ext cx="167825" cy="90450"/>
            </a:xfrm>
            <a:custGeom>
              <a:avLst/>
              <a:gdLst/>
              <a:ahLst/>
              <a:cxnLst/>
              <a:rect l="l" t="t" r="r" b="b"/>
              <a:pathLst>
                <a:path w="6713" h="3618" extrusionOk="0">
                  <a:moveTo>
                    <a:pt x="1" y="1"/>
                  </a:moveTo>
                  <a:lnTo>
                    <a:pt x="1" y="3618"/>
                  </a:lnTo>
                  <a:lnTo>
                    <a:pt x="6712" y="3618"/>
                  </a:lnTo>
                  <a:lnTo>
                    <a:pt x="6712"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2" name="Google Shape;5942;p71"/>
            <p:cNvSpPr/>
            <p:nvPr/>
          </p:nvSpPr>
          <p:spPr>
            <a:xfrm>
              <a:off x="3680875" y="3780800"/>
              <a:ext cx="167825" cy="90450"/>
            </a:xfrm>
            <a:custGeom>
              <a:avLst/>
              <a:gdLst/>
              <a:ahLst/>
              <a:cxnLst/>
              <a:rect l="l" t="t" r="r" b="b"/>
              <a:pathLst>
                <a:path w="6713" h="3618" fill="none" extrusionOk="0">
                  <a:moveTo>
                    <a:pt x="1" y="3618"/>
                  </a:moveTo>
                  <a:lnTo>
                    <a:pt x="6712" y="3618"/>
                  </a:lnTo>
                  <a:lnTo>
                    <a:pt x="6712" y="1"/>
                  </a:lnTo>
                  <a:lnTo>
                    <a:pt x="1" y="1"/>
                  </a:lnTo>
                  <a:lnTo>
                    <a:pt x="1" y="361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3" name="Google Shape;5943;p71"/>
            <p:cNvSpPr/>
            <p:nvPr/>
          </p:nvSpPr>
          <p:spPr>
            <a:xfrm>
              <a:off x="4016450" y="3780800"/>
              <a:ext cx="167800" cy="90450"/>
            </a:xfrm>
            <a:custGeom>
              <a:avLst/>
              <a:gdLst/>
              <a:ahLst/>
              <a:cxnLst/>
              <a:rect l="l" t="t" r="r" b="b"/>
              <a:pathLst>
                <a:path w="6712" h="3618" extrusionOk="0">
                  <a:moveTo>
                    <a:pt x="0" y="1"/>
                  </a:moveTo>
                  <a:lnTo>
                    <a:pt x="0" y="3618"/>
                  </a:lnTo>
                  <a:lnTo>
                    <a:pt x="6712" y="3618"/>
                  </a:lnTo>
                  <a:lnTo>
                    <a:pt x="6712"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4" name="Google Shape;5944;p71"/>
            <p:cNvSpPr/>
            <p:nvPr/>
          </p:nvSpPr>
          <p:spPr>
            <a:xfrm>
              <a:off x="4016450" y="3780800"/>
              <a:ext cx="167800" cy="90450"/>
            </a:xfrm>
            <a:custGeom>
              <a:avLst/>
              <a:gdLst/>
              <a:ahLst/>
              <a:cxnLst/>
              <a:rect l="l" t="t" r="r" b="b"/>
              <a:pathLst>
                <a:path w="6712" h="3618" fill="none" extrusionOk="0">
                  <a:moveTo>
                    <a:pt x="0" y="3618"/>
                  </a:moveTo>
                  <a:lnTo>
                    <a:pt x="6712" y="3618"/>
                  </a:lnTo>
                  <a:lnTo>
                    <a:pt x="6712" y="1"/>
                  </a:lnTo>
                  <a:lnTo>
                    <a:pt x="0" y="1"/>
                  </a:lnTo>
                  <a:lnTo>
                    <a:pt x="0" y="361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5" name="Google Shape;5945;p71"/>
            <p:cNvSpPr/>
            <p:nvPr/>
          </p:nvSpPr>
          <p:spPr>
            <a:xfrm>
              <a:off x="3680875" y="3871250"/>
              <a:ext cx="167825" cy="83900"/>
            </a:xfrm>
            <a:custGeom>
              <a:avLst/>
              <a:gdLst/>
              <a:ahLst/>
              <a:cxnLst/>
              <a:rect l="l" t="t" r="r" b="b"/>
              <a:pathLst>
                <a:path w="6713" h="3356" extrusionOk="0">
                  <a:moveTo>
                    <a:pt x="1" y="0"/>
                  </a:moveTo>
                  <a:lnTo>
                    <a:pt x="1" y="3356"/>
                  </a:lnTo>
                  <a:lnTo>
                    <a:pt x="6712" y="3356"/>
                  </a:lnTo>
                  <a:lnTo>
                    <a:pt x="6712" y="0"/>
                  </a:lnTo>
                  <a:close/>
                </a:path>
              </a:pathLst>
            </a:custGeom>
            <a:solidFill>
              <a:srgbClr val="8725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6" name="Google Shape;5946;p71"/>
            <p:cNvSpPr/>
            <p:nvPr/>
          </p:nvSpPr>
          <p:spPr>
            <a:xfrm>
              <a:off x="3680875" y="3871250"/>
              <a:ext cx="167825" cy="83900"/>
            </a:xfrm>
            <a:custGeom>
              <a:avLst/>
              <a:gdLst/>
              <a:ahLst/>
              <a:cxnLst/>
              <a:rect l="l" t="t" r="r" b="b"/>
              <a:pathLst>
                <a:path w="6713" h="3356" fill="none" extrusionOk="0">
                  <a:moveTo>
                    <a:pt x="6712" y="0"/>
                  </a:moveTo>
                  <a:lnTo>
                    <a:pt x="1" y="0"/>
                  </a:lnTo>
                  <a:lnTo>
                    <a:pt x="1" y="3356"/>
                  </a:lnTo>
                  <a:lnTo>
                    <a:pt x="6712" y="3356"/>
                  </a:lnTo>
                  <a:lnTo>
                    <a:pt x="6712"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7" name="Google Shape;5947;p71"/>
            <p:cNvSpPr/>
            <p:nvPr/>
          </p:nvSpPr>
          <p:spPr>
            <a:xfrm>
              <a:off x="4016450" y="3871250"/>
              <a:ext cx="134025" cy="83900"/>
            </a:xfrm>
            <a:custGeom>
              <a:avLst/>
              <a:gdLst/>
              <a:ahLst/>
              <a:cxnLst/>
              <a:rect l="l" t="t" r="r" b="b"/>
              <a:pathLst>
                <a:path w="5361" h="3356" extrusionOk="0">
                  <a:moveTo>
                    <a:pt x="0" y="0"/>
                  </a:moveTo>
                  <a:lnTo>
                    <a:pt x="0" y="3356"/>
                  </a:lnTo>
                  <a:lnTo>
                    <a:pt x="5361" y="3356"/>
                  </a:lnTo>
                  <a:lnTo>
                    <a:pt x="5361" y="0"/>
                  </a:lnTo>
                  <a:close/>
                </a:path>
              </a:pathLst>
            </a:custGeom>
            <a:solidFill>
              <a:srgbClr val="8725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8" name="Google Shape;5948;p71"/>
            <p:cNvSpPr/>
            <p:nvPr/>
          </p:nvSpPr>
          <p:spPr>
            <a:xfrm>
              <a:off x="4016450" y="3871250"/>
              <a:ext cx="134025" cy="83900"/>
            </a:xfrm>
            <a:custGeom>
              <a:avLst/>
              <a:gdLst/>
              <a:ahLst/>
              <a:cxnLst/>
              <a:rect l="l" t="t" r="r" b="b"/>
              <a:pathLst>
                <a:path w="5361" h="3356" fill="none" extrusionOk="0">
                  <a:moveTo>
                    <a:pt x="5361" y="0"/>
                  </a:moveTo>
                  <a:lnTo>
                    <a:pt x="0" y="0"/>
                  </a:lnTo>
                  <a:lnTo>
                    <a:pt x="0" y="3356"/>
                  </a:lnTo>
                  <a:lnTo>
                    <a:pt x="5361" y="3356"/>
                  </a:lnTo>
                  <a:lnTo>
                    <a:pt x="536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9" name="Google Shape;5949;p71"/>
            <p:cNvSpPr/>
            <p:nvPr/>
          </p:nvSpPr>
          <p:spPr>
            <a:xfrm>
              <a:off x="3044625" y="3871250"/>
              <a:ext cx="132950" cy="83900"/>
            </a:xfrm>
            <a:custGeom>
              <a:avLst/>
              <a:gdLst/>
              <a:ahLst/>
              <a:cxnLst/>
              <a:rect l="l" t="t" r="r" b="b"/>
              <a:pathLst>
                <a:path w="5318" h="3356" extrusionOk="0">
                  <a:moveTo>
                    <a:pt x="0" y="0"/>
                  </a:moveTo>
                  <a:lnTo>
                    <a:pt x="0" y="3356"/>
                  </a:lnTo>
                  <a:lnTo>
                    <a:pt x="5317" y="3356"/>
                  </a:lnTo>
                  <a:lnTo>
                    <a:pt x="5317" y="0"/>
                  </a:lnTo>
                  <a:close/>
                </a:path>
              </a:pathLst>
            </a:custGeom>
            <a:solidFill>
              <a:srgbClr val="8725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0" name="Google Shape;5950;p71"/>
            <p:cNvSpPr/>
            <p:nvPr/>
          </p:nvSpPr>
          <p:spPr>
            <a:xfrm>
              <a:off x="3044625" y="3871250"/>
              <a:ext cx="132950" cy="83900"/>
            </a:xfrm>
            <a:custGeom>
              <a:avLst/>
              <a:gdLst/>
              <a:ahLst/>
              <a:cxnLst/>
              <a:rect l="l" t="t" r="r" b="b"/>
              <a:pathLst>
                <a:path w="5318" h="3356" fill="none" extrusionOk="0">
                  <a:moveTo>
                    <a:pt x="5317" y="0"/>
                  </a:moveTo>
                  <a:lnTo>
                    <a:pt x="0" y="0"/>
                  </a:lnTo>
                  <a:lnTo>
                    <a:pt x="0" y="3356"/>
                  </a:lnTo>
                  <a:lnTo>
                    <a:pt x="5317" y="3356"/>
                  </a:lnTo>
                  <a:lnTo>
                    <a:pt x="5317"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1" name="Google Shape;5951;p71"/>
            <p:cNvSpPr/>
            <p:nvPr/>
          </p:nvSpPr>
          <p:spPr>
            <a:xfrm>
              <a:off x="3345325" y="3871250"/>
              <a:ext cx="167800" cy="83900"/>
            </a:xfrm>
            <a:custGeom>
              <a:avLst/>
              <a:gdLst/>
              <a:ahLst/>
              <a:cxnLst/>
              <a:rect l="l" t="t" r="r" b="b"/>
              <a:pathLst>
                <a:path w="6712" h="3356" extrusionOk="0">
                  <a:moveTo>
                    <a:pt x="0" y="0"/>
                  </a:moveTo>
                  <a:lnTo>
                    <a:pt x="0" y="3356"/>
                  </a:lnTo>
                  <a:lnTo>
                    <a:pt x="6712" y="3356"/>
                  </a:lnTo>
                  <a:lnTo>
                    <a:pt x="6712" y="0"/>
                  </a:lnTo>
                  <a:close/>
                </a:path>
              </a:pathLst>
            </a:custGeom>
            <a:solidFill>
              <a:srgbClr val="8725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2" name="Google Shape;5952;p71"/>
            <p:cNvSpPr/>
            <p:nvPr/>
          </p:nvSpPr>
          <p:spPr>
            <a:xfrm>
              <a:off x="3345325" y="3871250"/>
              <a:ext cx="167800" cy="83900"/>
            </a:xfrm>
            <a:custGeom>
              <a:avLst/>
              <a:gdLst/>
              <a:ahLst/>
              <a:cxnLst/>
              <a:rect l="l" t="t" r="r" b="b"/>
              <a:pathLst>
                <a:path w="6712" h="3356" fill="none" extrusionOk="0">
                  <a:moveTo>
                    <a:pt x="6712" y="0"/>
                  </a:moveTo>
                  <a:lnTo>
                    <a:pt x="0" y="0"/>
                  </a:lnTo>
                  <a:lnTo>
                    <a:pt x="0" y="3356"/>
                  </a:lnTo>
                  <a:lnTo>
                    <a:pt x="6712" y="3356"/>
                  </a:lnTo>
                  <a:lnTo>
                    <a:pt x="6712"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3" name="Google Shape;5953;p71"/>
            <p:cNvSpPr/>
            <p:nvPr/>
          </p:nvSpPr>
          <p:spPr>
            <a:xfrm>
              <a:off x="3044625" y="3871250"/>
              <a:ext cx="1105850" cy="0"/>
            </a:xfrm>
            <a:custGeom>
              <a:avLst/>
              <a:gdLst/>
              <a:ahLst/>
              <a:cxnLst/>
              <a:rect l="l" t="t" r="r" b="b"/>
              <a:pathLst>
                <a:path w="44234" extrusionOk="0">
                  <a:moveTo>
                    <a:pt x="44234" y="0"/>
                  </a:moveTo>
                  <a:lnTo>
                    <a:pt x="38873" y="0"/>
                  </a:lnTo>
                  <a:lnTo>
                    <a:pt x="32162" y="0"/>
                  </a:lnTo>
                  <a:lnTo>
                    <a:pt x="25451" y="0"/>
                  </a:lnTo>
                  <a:lnTo>
                    <a:pt x="18740" y="0"/>
                  </a:lnTo>
                  <a:lnTo>
                    <a:pt x="12028" y="0"/>
                  </a:lnTo>
                  <a:lnTo>
                    <a:pt x="5317" y="0"/>
                  </a:lnTo>
                  <a:lnTo>
                    <a:pt x="0" y="0"/>
                  </a:lnTo>
                  <a:lnTo>
                    <a:pt x="44234" y="0"/>
                  </a:lnTo>
                  <a:close/>
                </a:path>
              </a:pathLst>
            </a:custGeom>
            <a:solidFill>
              <a:srgbClr val="C8BD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4" name="Google Shape;5954;p71"/>
            <p:cNvSpPr/>
            <p:nvPr/>
          </p:nvSpPr>
          <p:spPr>
            <a:xfrm>
              <a:off x="3044625" y="3871250"/>
              <a:ext cx="1105850" cy="0"/>
            </a:xfrm>
            <a:custGeom>
              <a:avLst/>
              <a:gdLst/>
              <a:ahLst/>
              <a:cxnLst/>
              <a:rect l="l" t="t" r="r" b="b"/>
              <a:pathLst>
                <a:path w="44234" fill="none" extrusionOk="0">
                  <a:moveTo>
                    <a:pt x="44234" y="0"/>
                  </a:moveTo>
                  <a:lnTo>
                    <a:pt x="38873" y="0"/>
                  </a:lnTo>
                  <a:lnTo>
                    <a:pt x="32162" y="0"/>
                  </a:lnTo>
                  <a:lnTo>
                    <a:pt x="25451" y="0"/>
                  </a:lnTo>
                  <a:lnTo>
                    <a:pt x="18740" y="0"/>
                  </a:lnTo>
                  <a:lnTo>
                    <a:pt x="12028" y="0"/>
                  </a:lnTo>
                  <a:lnTo>
                    <a:pt x="5317" y="0"/>
                  </a:lnTo>
                  <a:lnTo>
                    <a:pt x="0" y="0"/>
                  </a:lnTo>
                  <a:lnTo>
                    <a:pt x="4423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5" name="Google Shape;5955;p71"/>
            <p:cNvSpPr/>
            <p:nvPr/>
          </p:nvSpPr>
          <p:spPr>
            <a:xfrm>
              <a:off x="3177550" y="3780800"/>
              <a:ext cx="838925" cy="90450"/>
            </a:xfrm>
            <a:custGeom>
              <a:avLst/>
              <a:gdLst/>
              <a:ahLst/>
              <a:cxnLst/>
              <a:rect l="l" t="t" r="r" b="b"/>
              <a:pathLst>
                <a:path w="33557" h="3618" extrusionOk="0">
                  <a:moveTo>
                    <a:pt x="0" y="1"/>
                  </a:moveTo>
                  <a:lnTo>
                    <a:pt x="0" y="3618"/>
                  </a:lnTo>
                  <a:lnTo>
                    <a:pt x="6711" y="3618"/>
                  </a:lnTo>
                  <a:lnTo>
                    <a:pt x="6711" y="1"/>
                  </a:lnTo>
                  <a:close/>
                  <a:moveTo>
                    <a:pt x="13423" y="1"/>
                  </a:moveTo>
                  <a:lnTo>
                    <a:pt x="13423" y="3618"/>
                  </a:lnTo>
                  <a:lnTo>
                    <a:pt x="20134" y="3618"/>
                  </a:lnTo>
                  <a:lnTo>
                    <a:pt x="20134" y="1"/>
                  </a:lnTo>
                  <a:close/>
                  <a:moveTo>
                    <a:pt x="26845" y="1"/>
                  </a:moveTo>
                  <a:lnTo>
                    <a:pt x="26845" y="3618"/>
                  </a:lnTo>
                  <a:lnTo>
                    <a:pt x="33556" y="3618"/>
                  </a:lnTo>
                  <a:lnTo>
                    <a:pt x="33556" y="1"/>
                  </a:lnTo>
                  <a:close/>
                </a:path>
              </a:pathLst>
            </a:custGeom>
            <a:solidFill>
              <a:srgbClr val="E2D6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6" name="Google Shape;5956;p71"/>
            <p:cNvSpPr/>
            <p:nvPr/>
          </p:nvSpPr>
          <p:spPr>
            <a:xfrm>
              <a:off x="3177550" y="3780800"/>
              <a:ext cx="167800" cy="90450"/>
            </a:xfrm>
            <a:custGeom>
              <a:avLst/>
              <a:gdLst/>
              <a:ahLst/>
              <a:cxnLst/>
              <a:rect l="l" t="t" r="r" b="b"/>
              <a:pathLst>
                <a:path w="6712" h="3618" fill="none" extrusionOk="0">
                  <a:moveTo>
                    <a:pt x="6711" y="1"/>
                  </a:moveTo>
                  <a:lnTo>
                    <a:pt x="0" y="1"/>
                  </a:lnTo>
                  <a:lnTo>
                    <a:pt x="0" y="3618"/>
                  </a:lnTo>
                  <a:lnTo>
                    <a:pt x="6711" y="3618"/>
                  </a:lnTo>
                  <a:lnTo>
                    <a:pt x="671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7" name="Google Shape;5957;p71"/>
            <p:cNvSpPr/>
            <p:nvPr/>
          </p:nvSpPr>
          <p:spPr>
            <a:xfrm>
              <a:off x="3513100" y="3780800"/>
              <a:ext cx="167800" cy="90450"/>
            </a:xfrm>
            <a:custGeom>
              <a:avLst/>
              <a:gdLst/>
              <a:ahLst/>
              <a:cxnLst/>
              <a:rect l="l" t="t" r="r" b="b"/>
              <a:pathLst>
                <a:path w="6712" h="3618" fill="none" extrusionOk="0">
                  <a:moveTo>
                    <a:pt x="6712" y="1"/>
                  </a:moveTo>
                  <a:lnTo>
                    <a:pt x="6712" y="1"/>
                  </a:lnTo>
                  <a:lnTo>
                    <a:pt x="1" y="1"/>
                  </a:lnTo>
                  <a:lnTo>
                    <a:pt x="1" y="3618"/>
                  </a:lnTo>
                  <a:lnTo>
                    <a:pt x="6712" y="3618"/>
                  </a:lnTo>
                  <a:lnTo>
                    <a:pt x="671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8" name="Google Shape;5958;p71"/>
            <p:cNvSpPr/>
            <p:nvPr/>
          </p:nvSpPr>
          <p:spPr>
            <a:xfrm>
              <a:off x="3848675" y="3780800"/>
              <a:ext cx="167800" cy="90450"/>
            </a:xfrm>
            <a:custGeom>
              <a:avLst/>
              <a:gdLst/>
              <a:ahLst/>
              <a:cxnLst/>
              <a:rect l="l" t="t" r="r" b="b"/>
              <a:pathLst>
                <a:path w="6712" h="3618" fill="none" extrusionOk="0">
                  <a:moveTo>
                    <a:pt x="6711" y="1"/>
                  </a:moveTo>
                  <a:lnTo>
                    <a:pt x="6711" y="1"/>
                  </a:lnTo>
                  <a:lnTo>
                    <a:pt x="0" y="1"/>
                  </a:lnTo>
                  <a:lnTo>
                    <a:pt x="0" y="3618"/>
                  </a:lnTo>
                  <a:lnTo>
                    <a:pt x="6711" y="3618"/>
                  </a:lnTo>
                  <a:lnTo>
                    <a:pt x="671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9" name="Google Shape;5959;p71"/>
            <p:cNvSpPr/>
            <p:nvPr/>
          </p:nvSpPr>
          <p:spPr>
            <a:xfrm>
              <a:off x="3009750" y="3780800"/>
              <a:ext cx="167825" cy="90450"/>
            </a:xfrm>
            <a:custGeom>
              <a:avLst/>
              <a:gdLst/>
              <a:ahLst/>
              <a:cxnLst/>
              <a:rect l="l" t="t" r="r" b="b"/>
              <a:pathLst>
                <a:path w="6713" h="3618" extrusionOk="0">
                  <a:moveTo>
                    <a:pt x="1" y="1"/>
                  </a:moveTo>
                  <a:lnTo>
                    <a:pt x="1" y="3618"/>
                  </a:lnTo>
                  <a:lnTo>
                    <a:pt x="6712" y="3618"/>
                  </a:lnTo>
                  <a:lnTo>
                    <a:pt x="6712" y="1"/>
                  </a:lnTo>
                  <a:close/>
                </a:path>
              </a:pathLst>
            </a:custGeom>
            <a:solidFill>
              <a:srgbClr val="A03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0" name="Google Shape;5960;p71"/>
            <p:cNvSpPr/>
            <p:nvPr/>
          </p:nvSpPr>
          <p:spPr>
            <a:xfrm>
              <a:off x="3009750" y="3780800"/>
              <a:ext cx="167825" cy="90450"/>
            </a:xfrm>
            <a:custGeom>
              <a:avLst/>
              <a:gdLst/>
              <a:ahLst/>
              <a:cxnLst/>
              <a:rect l="l" t="t" r="r" b="b"/>
              <a:pathLst>
                <a:path w="6713" h="3618" fill="none" extrusionOk="0">
                  <a:moveTo>
                    <a:pt x="6712" y="1"/>
                  </a:moveTo>
                  <a:lnTo>
                    <a:pt x="1" y="1"/>
                  </a:lnTo>
                  <a:lnTo>
                    <a:pt x="1" y="3618"/>
                  </a:lnTo>
                  <a:lnTo>
                    <a:pt x="6712" y="3618"/>
                  </a:lnTo>
                  <a:lnTo>
                    <a:pt x="671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1" name="Google Shape;5961;p71"/>
            <p:cNvSpPr/>
            <p:nvPr/>
          </p:nvSpPr>
          <p:spPr>
            <a:xfrm>
              <a:off x="3345325" y="3780800"/>
              <a:ext cx="167800" cy="90450"/>
            </a:xfrm>
            <a:custGeom>
              <a:avLst/>
              <a:gdLst/>
              <a:ahLst/>
              <a:cxnLst/>
              <a:rect l="l" t="t" r="r" b="b"/>
              <a:pathLst>
                <a:path w="6712" h="3618" extrusionOk="0">
                  <a:moveTo>
                    <a:pt x="0" y="1"/>
                  </a:moveTo>
                  <a:lnTo>
                    <a:pt x="0" y="3618"/>
                  </a:lnTo>
                  <a:lnTo>
                    <a:pt x="6712" y="3618"/>
                  </a:lnTo>
                  <a:lnTo>
                    <a:pt x="6712" y="1"/>
                  </a:lnTo>
                  <a:close/>
                </a:path>
              </a:pathLst>
            </a:custGeom>
            <a:solidFill>
              <a:srgbClr val="A03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2" name="Google Shape;5962;p71"/>
            <p:cNvSpPr/>
            <p:nvPr/>
          </p:nvSpPr>
          <p:spPr>
            <a:xfrm>
              <a:off x="3345325" y="3780800"/>
              <a:ext cx="167800" cy="90450"/>
            </a:xfrm>
            <a:custGeom>
              <a:avLst/>
              <a:gdLst/>
              <a:ahLst/>
              <a:cxnLst/>
              <a:rect l="l" t="t" r="r" b="b"/>
              <a:pathLst>
                <a:path w="6712" h="3618" fill="none" extrusionOk="0">
                  <a:moveTo>
                    <a:pt x="6712" y="1"/>
                  </a:moveTo>
                  <a:lnTo>
                    <a:pt x="0" y="1"/>
                  </a:lnTo>
                  <a:lnTo>
                    <a:pt x="0" y="3618"/>
                  </a:lnTo>
                  <a:lnTo>
                    <a:pt x="6712" y="3618"/>
                  </a:lnTo>
                  <a:lnTo>
                    <a:pt x="671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3" name="Google Shape;5963;p71"/>
            <p:cNvSpPr/>
            <p:nvPr/>
          </p:nvSpPr>
          <p:spPr>
            <a:xfrm>
              <a:off x="3680875" y="3780800"/>
              <a:ext cx="167825" cy="90450"/>
            </a:xfrm>
            <a:custGeom>
              <a:avLst/>
              <a:gdLst/>
              <a:ahLst/>
              <a:cxnLst/>
              <a:rect l="l" t="t" r="r" b="b"/>
              <a:pathLst>
                <a:path w="6713" h="3618" extrusionOk="0">
                  <a:moveTo>
                    <a:pt x="1" y="1"/>
                  </a:moveTo>
                  <a:lnTo>
                    <a:pt x="1" y="3618"/>
                  </a:lnTo>
                  <a:lnTo>
                    <a:pt x="6712" y="3618"/>
                  </a:lnTo>
                  <a:lnTo>
                    <a:pt x="6712" y="1"/>
                  </a:lnTo>
                  <a:close/>
                </a:path>
              </a:pathLst>
            </a:custGeom>
            <a:solidFill>
              <a:srgbClr val="A03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4" name="Google Shape;5964;p71"/>
            <p:cNvSpPr/>
            <p:nvPr/>
          </p:nvSpPr>
          <p:spPr>
            <a:xfrm>
              <a:off x="3680875" y="3780800"/>
              <a:ext cx="167825" cy="90450"/>
            </a:xfrm>
            <a:custGeom>
              <a:avLst/>
              <a:gdLst/>
              <a:ahLst/>
              <a:cxnLst/>
              <a:rect l="l" t="t" r="r" b="b"/>
              <a:pathLst>
                <a:path w="6713" h="3618" fill="none" extrusionOk="0">
                  <a:moveTo>
                    <a:pt x="6712" y="1"/>
                  </a:moveTo>
                  <a:lnTo>
                    <a:pt x="6712" y="1"/>
                  </a:lnTo>
                  <a:lnTo>
                    <a:pt x="1" y="1"/>
                  </a:lnTo>
                  <a:lnTo>
                    <a:pt x="1" y="3618"/>
                  </a:lnTo>
                  <a:lnTo>
                    <a:pt x="6712" y="3618"/>
                  </a:lnTo>
                  <a:lnTo>
                    <a:pt x="671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5" name="Google Shape;5965;p71"/>
            <p:cNvSpPr/>
            <p:nvPr/>
          </p:nvSpPr>
          <p:spPr>
            <a:xfrm>
              <a:off x="4016450" y="3780800"/>
              <a:ext cx="167800" cy="90450"/>
            </a:xfrm>
            <a:custGeom>
              <a:avLst/>
              <a:gdLst/>
              <a:ahLst/>
              <a:cxnLst/>
              <a:rect l="l" t="t" r="r" b="b"/>
              <a:pathLst>
                <a:path w="6712" h="3618" extrusionOk="0">
                  <a:moveTo>
                    <a:pt x="0" y="1"/>
                  </a:moveTo>
                  <a:lnTo>
                    <a:pt x="0" y="3618"/>
                  </a:lnTo>
                  <a:lnTo>
                    <a:pt x="6712" y="3618"/>
                  </a:lnTo>
                  <a:lnTo>
                    <a:pt x="6712" y="1"/>
                  </a:lnTo>
                  <a:close/>
                </a:path>
              </a:pathLst>
            </a:custGeom>
            <a:solidFill>
              <a:srgbClr val="A03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6" name="Google Shape;5966;p71"/>
            <p:cNvSpPr/>
            <p:nvPr/>
          </p:nvSpPr>
          <p:spPr>
            <a:xfrm>
              <a:off x="4016450" y="3780800"/>
              <a:ext cx="167800" cy="90450"/>
            </a:xfrm>
            <a:custGeom>
              <a:avLst/>
              <a:gdLst/>
              <a:ahLst/>
              <a:cxnLst/>
              <a:rect l="l" t="t" r="r" b="b"/>
              <a:pathLst>
                <a:path w="6712" h="3618" fill="none" extrusionOk="0">
                  <a:moveTo>
                    <a:pt x="6712" y="1"/>
                  </a:moveTo>
                  <a:lnTo>
                    <a:pt x="0" y="1"/>
                  </a:lnTo>
                  <a:lnTo>
                    <a:pt x="0" y="3618"/>
                  </a:lnTo>
                  <a:lnTo>
                    <a:pt x="6712" y="3618"/>
                  </a:lnTo>
                  <a:lnTo>
                    <a:pt x="671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7" name="Google Shape;5967;p71"/>
            <p:cNvSpPr/>
            <p:nvPr/>
          </p:nvSpPr>
          <p:spPr>
            <a:xfrm>
              <a:off x="3429225" y="4212250"/>
              <a:ext cx="335575" cy="339950"/>
            </a:xfrm>
            <a:custGeom>
              <a:avLst/>
              <a:gdLst/>
              <a:ahLst/>
              <a:cxnLst/>
              <a:rect l="l" t="t" r="r" b="b"/>
              <a:pathLst>
                <a:path w="13423" h="13598" extrusionOk="0">
                  <a:moveTo>
                    <a:pt x="6058" y="0"/>
                  </a:moveTo>
                  <a:lnTo>
                    <a:pt x="5360" y="131"/>
                  </a:lnTo>
                  <a:lnTo>
                    <a:pt x="4750" y="305"/>
                  </a:lnTo>
                  <a:lnTo>
                    <a:pt x="4096" y="523"/>
                  </a:lnTo>
                  <a:lnTo>
                    <a:pt x="3530" y="785"/>
                  </a:lnTo>
                  <a:lnTo>
                    <a:pt x="2963" y="1133"/>
                  </a:lnTo>
                  <a:lnTo>
                    <a:pt x="2440" y="1526"/>
                  </a:lnTo>
                  <a:lnTo>
                    <a:pt x="1961" y="1961"/>
                  </a:lnTo>
                  <a:lnTo>
                    <a:pt x="1569" y="2441"/>
                  </a:lnTo>
                  <a:lnTo>
                    <a:pt x="1177" y="2920"/>
                  </a:lnTo>
                  <a:lnTo>
                    <a:pt x="828" y="3487"/>
                  </a:lnTo>
                  <a:lnTo>
                    <a:pt x="523" y="4097"/>
                  </a:lnTo>
                  <a:lnTo>
                    <a:pt x="305" y="4707"/>
                  </a:lnTo>
                  <a:lnTo>
                    <a:pt x="131" y="5361"/>
                  </a:lnTo>
                  <a:lnTo>
                    <a:pt x="44" y="6014"/>
                  </a:lnTo>
                  <a:lnTo>
                    <a:pt x="0" y="6712"/>
                  </a:lnTo>
                  <a:lnTo>
                    <a:pt x="0" y="13597"/>
                  </a:lnTo>
                  <a:lnTo>
                    <a:pt x="13422" y="13597"/>
                  </a:lnTo>
                  <a:lnTo>
                    <a:pt x="13422" y="6712"/>
                  </a:lnTo>
                  <a:lnTo>
                    <a:pt x="13379" y="6014"/>
                  </a:lnTo>
                  <a:lnTo>
                    <a:pt x="13292" y="5361"/>
                  </a:lnTo>
                  <a:lnTo>
                    <a:pt x="13117" y="4707"/>
                  </a:lnTo>
                  <a:lnTo>
                    <a:pt x="12900" y="4097"/>
                  </a:lnTo>
                  <a:lnTo>
                    <a:pt x="12638" y="3487"/>
                  </a:lnTo>
                  <a:lnTo>
                    <a:pt x="12289" y="2920"/>
                  </a:lnTo>
                  <a:lnTo>
                    <a:pt x="11897" y="2441"/>
                  </a:lnTo>
                  <a:lnTo>
                    <a:pt x="11461" y="1961"/>
                  </a:lnTo>
                  <a:lnTo>
                    <a:pt x="10982" y="1526"/>
                  </a:lnTo>
                  <a:lnTo>
                    <a:pt x="10459" y="1133"/>
                  </a:lnTo>
                  <a:lnTo>
                    <a:pt x="9936" y="785"/>
                  </a:lnTo>
                  <a:lnTo>
                    <a:pt x="9326" y="523"/>
                  </a:lnTo>
                  <a:lnTo>
                    <a:pt x="8716" y="305"/>
                  </a:lnTo>
                  <a:lnTo>
                    <a:pt x="8062" y="131"/>
                  </a:lnTo>
                  <a:lnTo>
                    <a:pt x="7409"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8" name="Google Shape;5968;p71"/>
            <p:cNvSpPr/>
            <p:nvPr/>
          </p:nvSpPr>
          <p:spPr>
            <a:xfrm>
              <a:off x="3260350" y="3232800"/>
              <a:ext cx="217925" cy="94800"/>
            </a:xfrm>
            <a:custGeom>
              <a:avLst/>
              <a:gdLst/>
              <a:ahLst/>
              <a:cxnLst/>
              <a:rect l="l" t="t" r="r" b="b"/>
              <a:pathLst>
                <a:path w="8717" h="3792" extrusionOk="0">
                  <a:moveTo>
                    <a:pt x="0" y="1"/>
                  </a:moveTo>
                  <a:lnTo>
                    <a:pt x="1525" y="1874"/>
                  </a:lnTo>
                  <a:lnTo>
                    <a:pt x="0" y="3792"/>
                  </a:lnTo>
                  <a:lnTo>
                    <a:pt x="8716" y="3792"/>
                  </a:lnTo>
                  <a:lnTo>
                    <a:pt x="8716" y="1"/>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9" name="Google Shape;5969;p71"/>
            <p:cNvSpPr/>
            <p:nvPr/>
          </p:nvSpPr>
          <p:spPr>
            <a:xfrm>
              <a:off x="3394350" y="3184875"/>
              <a:ext cx="191775" cy="94800"/>
            </a:xfrm>
            <a:custGeom>
              <a:avLst/>
              <a:gdLst/>
              <a:ahLst/>
              <a:cxnLst/>
              <a:rect l="l" t="t" r="r" b="b"/>
              <a:pathLst>
                <a:path w="7671" h="3792" extrusionOk="0">
                  <a:moveTo>
                    <a:pt x="0" y="0"/>
                  </a:moveTo>
                  <a:lnTo>
                    <a:pt x="0" y="3791"/>
                  </a:lnTo>
                  <a:lnTo>
                    <a:pt x="7670" y="3791"/>
                  </a:lnTo>
                  <a:lnTo>
                    <a:pt x="767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0" name="Google Shape;5970;p71"/>
            <p:cNvSpPr/>
            <p:nvPr/>
          </p:nvSpPr>
          <p:spPr>
            <a:xfrm>
              <a:off x="3394350" y="3279650"/>
              <a:ext cx="83925" cy="47950"/>
            </a:xfrm>
            <a:custGeom>
              <a:avLst/>
              <a:gdLst/>
              <a:ahLst/>
              <a:cxnLst/>
              <a:rect l="l" t="t" r="r" b="b"/>
              <a:pathLst>
                <a:path w="3357" h="1918" extrusionOk="0">
                  <a:moveTo>
                    <a:pt x="0" y="0"/>
                  </a:moveTo>
                  <a:lnTo>
                    <a:pt x="3356" y="1918"/>
                  </a:lnTo>
                  <a:lnTo>
                    <a:pt x="3356" y="0"/>
                  </a:lnTo>
                  <a:close/>
                </a:path>
              </a:pathLst>
            </a:custGeom>
            <a:solidFill>
              <a:srgbClr val="9428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71" name="Google Shape;5971;p71"/>
          <p:cNvSpPr/>
          <p:nvPr/>
        </p:nvSpPr>
        <p:spPr>
          <a:xfrm>
            <a:off x="1181321" y="3967494"/>
            <a:ext cx="542498" cy="295638"/>
          </a:xfrm>
          <a:custGeom>
            <a:avLst/>
            <a:gdLst/>
            <a:ahLst/>
            <a:cxnLst/>
            <a:rect l="l" t="t" r="r" b="b"/>
            <a:pathLst>
              <a:path w="21354" h="11637" extrusionOk="0">
                <a:moveTo>
                  <a:pt x="9805" y="0"/>
                </a:moveTo>
                <a:lnTo>
                  <a:pt x="9283" y="88"/>
                </a:lnTo>
                <a:lnTo>
                  <a:pt x="8760" y="175"/>
                </a:lnTo>
                <a:lnTo>
                  <a:pt x="8280" y="349"/>
                </a:lnTo>
                <a:lnTo>
                  <a:pt x="7801" y="567"/>
                </a:lnTo>
                <a:lnTo>
                  <a:pt x="7365" y="785"/>
                </a:lnTo>
                <a:lnTo>
                  <a:pt x="6929" y="1090"/>
                </a:lnTo>
                <a:lnTo>
                  <a:pt x="6537" y="1395"/>
                </a:lnTo>
                <a:lnTo>
                  <a:pt x="6145" y="1744"/>
                </a:lnTo>
                <a:lnTo>
                  <a:pt x="5840" y="2136"/>
                </a:lnTo>
                <a:lnTo>
                  <a:pt x="5535" y="2528"/>
                </a:lnTo>
                <a:lnTo>
                  <a:pt x="5273" y="2964"/>
                </a:lnTo>
                <a:lnTo>
                  <a:pt x="5012" y="3400"/>
                </a:lnTo>
                <a:lnTo>
                  <a:pt x="4837" y="3879"/>
                </a:lnTo>
                <a:lnTo>
                  <a:pt x="4663" y="4402"/>
                </a:lnTo>
                <a:lnTo>
                  <a:pt x="4576" y="4881"/>
                </a:lnTo>
                <a:lnTo>
                  <a:pt x="4009" y="4751"/>
                </a:lnTo>
                <a:lnTo>
                  <a:pt x="3443" y="4707"/>
                </a:lnTo>
                <a:lnTo>
                  <a:pt x="3094" y="4707"/>
                </a:lnTo>
                <a:lnTo>
                  <a:pt x="2746" y="4794"/>
                </a:lnTo>
                <a:lnTo>
                  <a:pt x="2441" y="4881"/>
                </a:lnTo>
                <a:lnTo>
                  <a:pt x="2092" y="4968"/>
                </a:lnTo>
                <a:lnTo>
                  <a:pt x="1787" y="5143"/>
                </a:lnTo>
                <a:lnTo>
                  <a:pt x="1525" y="5317"/>
                </a:lnTo>
                <a:lnTo>
                  <a:pt x="1264" y="5491"/>
                </a:lnTo>
                <a:lnTo>
                  <a:pt x="1002" y="5709"/>
                </a:lnTo>
                <a:lnTo>
                  <a:pt x="785" y="5971"/>
                </a:lnTo>
                <a:lnTo>
                  <a:pt x="567" y="6232"/>
                </a:lnTo>
                <a:lnTo>
                  <a:pt x="392" y="6537"/>
                </a:lnTo>
                <a:lnTo>
                  <a:pt x="262" y="6842"/>
                </a:lnTo>
                <a:lnTo>
                  <a:pt x="131" y="7147"/>
                </a:lnTo>
                <a:lnTo>
                  <a:pt x="44" y="7496"/>
                </a:lnTo>
                <a:lnTo>
                  <a:pt x="0" y="7801"/>
                </a:lnTo>
                <a:lnTo>
                  <a:pt x="0" y="8193"/>
                </a:lnTo>
                <a:lnTo>
                  <a:pt x="0" y="8542"/>
                </a:lnTo>
                <a:lnTo>
                  <a:pt x="44" y="8891"/>
                </a:lnTo>
                <a:lnTo>
                  <a:pt x="131" y="9196"/>
                </a:lnTo>
                <a:lnTo>
                  <a:pt x="262" y="9501"/>
                </a:lnTo>
                <a:lnTo>
                  <a:pt x="392" y="9806"/>
                </a:lnTo>
                <a:lnTo>
                  <a:pt x="567" y="10111"/>
                </a:lnTo>
                <a:lnTo>
                  <a:pt x="785" y="10372"/>
                </a:lnTo>
                <a:lnTo>
                  <a:pt x="1002" y="10634"/>
                </a:lnTo>
                <a:lnTo>
                  <a:pt x="1264" y="10852"/>
                </a:lnTo>
                <a:lnTo>
                  <a:pt x="1525" y="11026"/>
                </a:lnTo>
                <a:lnTo>
                  <a:pt x="1787" y="11200"/>
                </a:lnTo>
                <a:lnTo>
                  <a:pt x="2092" y="11375"/>
                </a:lnTo>
                <a:lnTo>
                  <a:pt x="2441" y="11462"/>
                </a:lnTo>
                <a:lnTo>
                  <a:pt x="2746" y="11549"/>
                </a:lnTo>
                <a:lnTo>
                  <a:pt x="3094" y="11636"/>
                </a:lnTo>
                <a:lnTo>
                  <a:pt x="17563" y="11636"/>
                </a:lnTo>
                <a:lnTo>
                  <a:pt x="17998" y="11549"/>
                </a:lnTo>
                <a:lnTo>
                  <a:pt x="18391" y="11462"/>
                </a:lnTo>
                <a:lnTo>
                  <a:pt x="18783" y="11287"/>
                </a:lnTo>
                <a:lnTo>
                  <a:pt x="19131" y="11113"/>
                </a:lnTo>
                <a:lnTo>
                  <a:pt x="19480" y="10939"/>
                </a:lnTo>
                <a:lnTo>
                  <a:pt x="19829" y="10677"/>
                </a:lnTo>
                <a:lnTo>
                  <a:pt x="20134" y="10416"/>
                </a:lnTo>
                <a:lnTo>
                  <a:pt x="20395" y="10111"/>
                </a:lnTo>
                <a:lnTo>
                  <a:pt x="20613" y="9806"/>
                </a:lnTo>
                <a:lnTo>
                  <a:pt x="20831" y="9457"/>
                </a:lnTo>
                <a:lnTo>
                  <a:pt x="21005" y="9065"/>
                </a:lnTo>
                <a:lnTo>
                  <a:pt x="21136" y="8673"/>
                </a:lnTo>
                <a:lnTo>
                  <a:pt x="21267" y="8280"/>
                </a:lnTo>
                <a:lnTo>
                  <a:pt x="21310" y="7888"/>
                </a:lnTo>
                <a:lnTo>
                  <a:pt x="21354" y="7452"/>
                </a:lnTo>
                <a:lnTo>
                  <a:pt x="21310" y="7017"/>
                </a:lnTo>
                <a:lnTo>
                  <a:pt x="21267" y="6624"/>
                </a:lnTo>
                <a:lnTo>
                  <a:pt x="21136" y="6189"/>
                </a:lnTo>
                <a:lnTo>
                  <a:pt x="21005" y="5796"/>
                </a:lnTo>
                <a:lnTo>
                  <a:pt x="20831" y="5448"/>
                </a:lnTo>
                <a:lnTo>
                  <a:pt x="20613" y="5099"/>
                </a:lnTo>
                <a:lnTo>
                  <a:pt x="20395" y="4794"/>
                </a:lnTo>
                <a:lnTo>
                  <a:pt x="20134" y="4489"/>
                </a:lnTo>
                <a:lnTo>
                  <a:pt x="19829" y="4228"/>
                </a:lnTo>
                <a:lnTo>
                  <a:pt x="19480" y="3966"/>
                </a:lnTo>
                <a:lnTo>
                  <a:pt x="19131" y="3748"/>
                </a:lnTo>
                <a:lnTo>
                  <a:pt x="18783" y="3574"/>
                </a:lnTo>
                <a:lnTo>
                  <a:pt x="18391" y="3443"/>
                </a:lnTo>
                <a:lnTo>
                  <a:pt x="17998" y="3356"/>
                </a:lnTo>
                <a:lnTo>
                  <a:pt x="17563" y="3269"/>
                </a:lnTo>
                <a:lnTo>
                  <a:pt x="16778" y="3269"/>
                </a:lnTo>
                <a:lnTo>
                  <a:pt x="16386" y="3312"/>
                </a:lnTo>
                <a:lnTo>
                  <a:pt x="16037" y="3400"/>
                </a:lnTo>
                <a:lnTo>
                  <a:pt x="15689" y="3530"/>
                </a:lnTo>
                <a:lnTo>
                  <a:pt x="15514" y="3138"/>
                </a:lnTo>
                <a:lnTo>
                  <a:pt x="15296" y="2789"/>
                </a:lnTo>
                <a:lnTo>
                  <a:pt x="15079" y="2441"/>
                </a:lnTo>
                <a:lnTo>
                  <a:pt x="14817" y="2092"/>
                </a:lnTo>
                <a:lnTo>
                  <a:pt x="14556" y="1787"/>
                </a:lnTo>
                <a:lnTo>
                  <a:pt x="14251" y="1482"/>
                </a:lnTo>
                <a:lnTo>
                  <a:pt x="13902" y="1221"/>
                </a:lnTo>
                <a:lnTo>
                  <a:pt x="13597" y="959"/>
                </a:lnTo>
                <a:lnTo>
                  <a:pt x="13205" y="741"/>
                </a:lnTo>
                <a:lnTo>
                  <a:pt x="12856" y="567"/>
                </a:lnTo>
                <a:lnTo>
                  <a:pt x="12464" y="393"/>
                </a:lnTo>
                <a:lnTo>
                  <a:pt x="12072" y="262"/>
                </a:lnTo>
                <a:lnTo>
                  <a:pt x="11636" y="131"/>
                </a:lnTo>
                <a:lnTo>
                  <a:pt x="11200" y="44"/>
                </a:lnTo>
                <a:lnTo>
                  <a:pt x="10764"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972" name="Google Shape;5972;p71"/>
          <p:cNvGrpSpPr/>
          <p:nvPr/>
        </p:nvGrpSpPr>
        <p:grpSpPr>
          <a:xfrm>
            <a:off x="7220475" y="1324400"/>
            <a:ext cx="267100" cy="955875"/>
            <a:chOff x="988775" y="861725"/>
            <a:chExt cx="267100" cy="955875"/>
          </a:xfrm>
        </p:grpSpPr>
        <p:sp>
          <p:nvSpPr>
            <p:cNvPr id="5973" name="Google Shape;5973;p71"/>
            <p:cNvSpPr/>
            <p:nvPr/>
          </p:nvSpPr>
          <p:spPr>
            <a:xfrm>
              <a:off x="1033125" y="1177250"/>
              <a:ext cx="105200" cy="620750"/>
            </a:xfrm>
            <a:custGeom>
              <a:avLst/>
              <a:gdLst/>
              <a:ahLst/>
              <a:cxnLst/>
              <a:rect l="l" t="t" r="r" b="b"/>
              <a:pathLst>
                <a:path w="4208" h="24830" extrusionOk="0">
                  <a:moveTo>
                    <a:pt x="2599" y="0"/>
                  </a:moveTo>
                  <a:lnTo>
                    <a:pt x="2558" y="454"/>
                  </a:lnTo>
                  <a:lnTo>
                    <a:pt x="2516" y="907"/>
                  </a:lnTo>
                  <a:lnTo>
                    <a:pt x="2434" y="1320"/>
                  </a:lnTo>
                  <a:lnTo>
                    <a:pt x="2351" y="1774"/>
                  </a:lnTo>
                  <a:lnTo>
                    <a:pt x="2228" y="2186"/>
                  </a:lnTo>
                  <a:lnTo>
                    <a:pt x="1898" y="3011"/>
                  </a:lnTo>
                  <a:lnTo>
                    <a:pt x="1568" y="3836"/>
                  </a:lnTo>
                  <a:lnTo>
                    <a:pt x="825" y="5444"/>
                  </a:lnTo>
                  <a:lnTo>
                    <a:pt x="495" y="6311"/>
                  </a:lnTo>
                  <a:lnTo>
                    <a:pt x="248" y="7136"/>
                  </a:lnTo>
                  <a:lnTo>
                    <a:pt x="83" y="8043"/>
                  </a:lnTo>
                  <a:lnTo>
                    <a:pt x="0" y="8909"/>
                  </a:lnTo>
                  <a:lnTo>
                    <a:pt x="0" y="9817"/>
                  </a:lnTo>
                  <a:lnTo>
                    <a:pt x="124" y="10724"/>
                  </a:lnTo>
                  <a:lnTo>
                    <a:pt x="289" y="11590"/>
                  </a:lnTo>
                  <a:lnTo>
                    <a:pt x="537" y="12456"/>
                  </a:lnTo>
                  <a:lnTo>
                    <a:pt x="702" y="12869"/>
                  </a:lnTo>
                  <a:lnTo>
                    <a:pt x="867" y="13281"/>
                  </a:lnTo>
                  <a:lnTo>
                    <a:pt x="1279" y="14065"/>
                  </a:lnTo>
                  <a:lnTo>
                    <a:pt x="1733" y="14848"/>
                  </a:lnTo>
                  <a:lnTo>
                    <a:pt x="2228" y="15591"/>
                  </a:lnTo>
                  <a:lnTo>
                    <a:pt x="2681" y="16333"/>
                  </a:lnTo>
                  <a:lnTo>
                    <a:pt x="3135" y="17117"/>
                  </a:lnTo>
                  <a:lnTo>
                    <a:pt x="3506" y="17901"/>
                  </a:lnTo>
                  <a:lnTo>
                    <a:pt x="3671" y="18313"/>
                  </a:lnTo>
                  <a:lnTo>
                    <a:pt x="3795" y="18767"/>
                  </a:lnTo>
                  <a:lnTo>
                    <a:pt x="4001" y="19633"/>
                  </a:lnTo>
                  <a:lnTo>
                    <a:pt x="4084" y="20499"/>
                  </a:lnTo>
                  <a:lnTo>
                    <a:pt x="4125" y="21406"/>
                  </a:lnTo>
                  <a:lnTo>
                    <a:pt x="4042" y="22273"/>
                  </a:lnTo>
                  <a:lnTo>
                    <a:pt x="3878" y="23139"/>
                  </a:lnTo>
                  <a:lnTo>
                    <a:pt x="3630" y="24005"/>
                  </a:lnTo>
                  <a:lnTo>
                    <a:pt x="3300" y="24830"/>
                  </a:lnTo>
                  <a:lnTo>
                    <a:pt x="3300" y="24830"/>
                  </a:lnTo>
                  <a:lnTo>
                    <a:pt x="3671" y="24005"/>
                  </a:lnTo>
                  <a:lnTo>
                    <a:pt x="3919" y="23139"/>
                  </a:lnTo>
                  <a:lnTo>
                    <a:pt x="4125" y="22273"/>
                  </a:lnTo>
                  <a:lnTo>
                    <a:pt x="4207" y="21406"/>
                  </a:lnTo>
                  <a:lnTo>
                    <a:pt x="4166" y="20499"/>
                  </a:lnTo>
                  <a:lnTo>
                    <a:pt x="4084" y="19592"/>
                  </a:lnTo>
                  <a:lnTo>
                    <a:pt x="4001" y="19179"/>
                  </a:lnTo>
                  <a:lnTo>
                    <a:pt x="3878" y="18726"/>
                  </a:lnTo>
                  <a:lnTo>
                    <a:pt x="3589" y="17901"/>
                  </a:lnTo>
                  <a:lnTo>
                    <a:pt x="3218" y="17076"/>
                  </a:lnTo>
                  <a:lnTo>
                    <a:pt x="2805" y="16292"/>
                  </a:lnTo>
                  <a:lnTo>
                    <a:pt x="2310" y="15550"/>
                  </a:lnTo>
                  <a:lnTo>
                    <a:pt x="1856" y="14766"/>
                  </a:lnTo>
                  <a:lnTo>
                    <a:pt x="1403" y="14024"/>
                  </a:lnTo>
                  <a:lnTo>
                    <a:pt x="990" y="13240"/>
                  </a:lnTo>
                  <a:lnTo>
                    <a:pt x="825" y="12827"/>
                  </a:lnTo>
                  <a:lnTo>
                    <a:pt x="660" y="12415"/>
                  </a:lnTo>
                  <a:lnTo>
                    <a:pt x="413" y="11549"/>
                  </a:lnTo>
                  <a:lnTo>
                    <a:pt x="207" y="10683"/>
                  </a:lnTo>
                  <a:lnTo>
                    <a:pt x="124" y="9817"/>
                  </a:lnTo>
                  <a:lnTo>
                    <a:pt x="124" y="8950"/>
                  </a:lnTo>
                  <a:lnTo>
                    <a:pt x="207" y="8043"/>
                  </a:lnTo>
                  <a:lnTo>
                    <a:pt x="372" y="7177"/>
                  </a:lnTo>
                  <a:lnTo>
                    <a:pt x="578" y="6311"/>
                  </a:lnTo>
                  <a:lnTo>
                    <a:pt x="908" y="5486"/>
                  </a:lnTo>
                  <a:lnTo>
                    <a:pt x="1609" y="3877"/>
                  </a:lnTo>
                  <a:lnTo>
                    <a:pt x="1980" y="3052"/>
                  </a:lnTo>
                  <a:lnTo>
                    <a:pt x="2269" y="2186"/>
                  </a:lnTo>
                  <a:lnTo>
                    <a:pt x="2393" y="1774"/>
                  </a:lnTo>
                  <a:lnTo>
                    <a:pt x="2516" y="1320"/>
                  </a:lnTo>
                  <a:lnTo>
                    <a:pt x="2558" y="907"/>
                  </a:lnTo>
                  <a:lnTo>
                    <a:pt x="2599" y="454"/>
                  </a:lnTo>
                  <a:lnTo>
                    <a:pt x="2599"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4" name="Google Shape;5974;p71"/>
            <p:cNvSpPr/>
            <p:nvPr/>
          </p:nvSpPr>
          <p:spPr>
            <a:xfrm>
              <a:off x="1033125" y="1144250"/>
              <a:ext cx="105200" cy="673350"/>
            </a:xfrm>
            <a:custGeom>
              <a:avLst/>
              <a:gdLst/>
              <a:ahLst/>
              <a:cxnLst/>
              <a:rect l="l" t="t" r="r" b="b"/>
              <a:pathLst>
                <a:path w="4208" h="26934" fill="none" extrusionOk="0">
                  <a:moveTo>
                    <a:pt x="2351" y="0"/>
                  </a:moveTo>
                  <a:lnTo>
                    <a:pt x="2351" y="0"/>
                  </a:lnTo>
                  <a:lnTo>
                    <a:pt x="2475" y="454"/>
                  </a:lnTo>
                  <a:lnTo>
                    <a:pt x="2558" y="866"/>
                  </a:lnTo>
                  <a:lnTo>
                    <a:pt x="2599" y="1320"/>
                  </a:lnTo>
                  <a:lnTo>
                    <a:pt x="2599" y="1774"/>
                  </a:lnTo>
                  <a:lnTo>
                    <a:pt x="2599" y="1774"/>
                  </a:lnTo>
                  <a:lnTo>
                    <a:pt x="2558" y="2227"/>
                  </a:lnTo>
                  <a:lnTo>
                    <a:pt x="2516" y="2640"/>
                  </a:lnTo>
                  <a:lnTo>
                    <a:pt x="2393" y="3094"/>
                  </a:lnTo>
                  <a:lnTo>
                    <a:pt x="2269" y="3506"/>
                  </a:lnTo>
                  <a:lnTo>
                    <a:pt x="2269" y="3506"/>
                  </a:lnTo>
                  <a:lnTo>
                    <a:pt x="1980" y="4372"/>
                  </a:lnTo>
                  <a:lnTo>
                    <a:pt x="1609" y="5197"/>
                  </a:lnTo>
                  <a:lnTo>
                    <a:pt x="908" y="6806"/>
                  </a:lnTo>
                  <a:lnTo>
                    <a:pt x="908" y="6806"/>
                  </a:lnTo>
                  <a:lnTo>
                    <a:pt x="578" y="7631"/>
                  </a:lnTo>
                  <a:lnTo>
                    <a:pt x="372" y="8497"/>
                  </a:lnTo>
                  <a:lnTo>
                    <a:pt x="207" y="9363"/>
                  </a:lnTo>
                  <a:lnTo>
                    <a:pt x="124" y="10270"/>
                  </a:lnTo>
                  <a:lnTo>
                    <a:pt x="124" y="10270"/>
                  </a:lnTo>
                  <a:lnTo>
                    <a:pt x="124" y="11137"/>
                  </a:lnTo>
                  <a:lnTo>
                    <a:pt x="207" y="12003"/>
                  </a:lnTo>
                  <a:lnTo>
                    <a:pt x="413" y="12869"/>
                  </a:lnTo>
                  <a:lnTo>
                    <a:pt x="660" y="13735"/>
                  </a:lnTo>
                  <a:lnTo>
                    <a:pt x="660" y="13735"/>
                  </a:lnTo>
                  <a:lnTo>
                    <a:pt x="825" y="14147"/>
                  </a:lnTo>
                  <a:lnTo>
                    <a:pt x="990" y="14560"/>
                  </a:lnTo>
                  <a:lnTo>
                    <a:pt x="1403" y="15344"/>
                  </a:lnTo>
                  <a:lnTo>
                    <a:pt x="1856" y="16086"/>
                  </a:lnTo>
                  <a:lnTo>
                    <a:pt x="2310" y="16870"/>
                  </a:lnTo>
                  <a:lnTo>
                    <a:pt x="2310" y="16870"/>
                  </a:lnTo>
                  <a:lnTo>
                    <a:pt x="2805" y="17612"/>
                  </a:lnTo>
                  <a:lnTo>
                    <a:pt x="3218" y="18396"/>
                  </a:lnTo>
                  <a:lnTo>
                    <a:pt x="3218" y="18396"/>
                  </a:lnTo>
                  <a:lnTo>
                    <a:pt x="3589" y="19221"/>
                  </a:lnTo>
                  <a:lnTo>
                    <a:pt x="3878" y="20046"/>
                  </a:lnTo>
                  <a:lnTo>
                    <a:pt x="3878" y="20046"/>
                  </a:lnTo>
                  <a:lnTo>
                    <a:pt x="4001" y="20499"/>
                  </a:lnTo>
                  <a:lnTo>
                    <a:pt x="4084" y="20912"/>
                  </a:lnTo>
                  <a:lnTo>
                    <a:pt x="4166" y="21819"/>
                  </a:lnTo>
                  <a:lnTo>
                    <a:pt x="4207" y="22726"/>
                  </a:lnTo>
                  <a:lnTo>
                    <a:pt x="4125" y="23593"/>
                  </a:lnTo>
                  <a:lnTo>
                    <a:pt x="4125" y="23593"/>
                  </a:lnTo>
                  <a:lnTo>
                    <a:pt x="3919" y="24459"/>
                  </a:lnTo>
                  <a:lnTo>
                    <a:pt x="3671" y="25325"/>
                  </a:lnTo>
                  <a:lnTo>
                    <a:pt x="3300" y="26150"/>
                  </a:lnTo>
                  <a:lnTo>
                    <a:pt x="2846" y="26934"/>
                  </a:lnTo>
                  <a:lnTo>
                    <a:pt x="2846" y="26934"/>
                  </a:lnTo>
                  <a:lnTo>
                    <a:pt x="3300" y="26150"/>
                  </a:lnTo>
                  <a:lnTo>
                    <a:pt x="3630" y="25325"/>
                  </a:lnTo>
                  <a:lnTo>
                    <a:pt x="3878" y="24459"/>
                  </a:lnTo>
                  <a:lnTo>
                    <a:pt x="4042" y="23593"/>
                  </a:lnTo>
                  <a:lnTo>
                    <a:pt x="4125" y="22726"/>
                  </a:lnTo>
                  <a:lnTo>
                    <a:pt x="4084" y="21819"/>
                  </a:lnTo>
                  <a:lnTo>
                    <a:pt x="4001" y="20953"/>
                  </a:lnTo>
                  <a:lnTo>
                    <a:pt x="3795" y="20087"/>
                  </a:lnTo>
                  <a:lnTo>
                    <a:pt x="3795" y="20087"/>
                  </a:lnTo>
                  <a:lnTo>
                    <a:pt x="3671" y="19633"/>
                  </a:lnTo>
                  <a:lnTo>
                    <a:pt x="3506" y="19221"/>
                  </a:lnTo>
                  <a:lnTo>
                    <a:pt x="3135" y="18437"/>
                  </a:lnTo>
                  <a:lnTo>
                    <a:pt x="2681" y="17653"/>
                  </a:lnTo>
                  <a:lnTo>
                    <a:pt x="2228" y="16911"/>
                  </a:lnTo>
                  <a:lnTo>
                    <a:pt x="1733" y="16168"/>
                  </a:lnTo>
                  <a:lnTo>
                    <a:pt x="1279" y="15385"/>
                  </a:lnTo>
                  <a:lnTo>
                    <a:pt x="867" y="14601"/>
                  </a:lnTo>
                  <a:lnTo>
                    <a:pt x="702" y="14189"/>
                  </a:lnTo>
                  <a:lnTo>
                    <a:pt x="537" y="13776"/>
                  </a:lnTo>
                  <a:lnTo>
                    <a:pt x="537" y="13776"/>
                  </a:lnTo>
                  <a:lnTo>
                    <a:pt x="289" y="12910"/>
                  </a:lnTo>
                  <a:lnTo>
                    <a:pt x="124" y="12044"/>
                  </a:lnTo>
                  <a:lnTo>
                    <a:pt x="0" y="11137"/>
                  </a:lnTo>
                  <a:lnTo>
                    <a:pt x="0" y="10229"/>
                  </a:lnTo>
                  <a:lnTo>
                    <a:pt x="0" y="10229"/>
                  </a:lnTo>
                  <a:lnTo>
                    <a:pt x="83" y="9363"/>
                  </a:lnTo>
                  <a:lnTo>
                    <a:pt x="248" y="8456"/>
                  </a:lnTo>
                  <a:lnTo>
                    <a:pt x="495" y="7631"/>
                  </a:lnTo>
                  <a:lnTo>
                    <a:pt x="825" y="6764"/>
                  </a:lnTo>
                  <a:lnTo>
                    <a:pt x="825" y="6764"/>
                  </a:lnTo>
                  <a:lnTo>
                    <a:pt x="1568" y="5156"/>
                  </a:lnTo>
                  <a:lnTo>
                    <a:pt x="1898" y="4331"/>
                  </a:lnTo>
                  <a:lnTo>
                    <a:pt x="2228" y="3506"/>
                  </a:lnTo>
                  <a:lnTo>
                    <a:pt x="2228" y="3506"/>
                  </a:lnTo>
                  <a:lnTo>
                    <a:pt x="2351" y="3094"/>
                  </a:lnTo>
                  <a:lnTo>
                    <a:pt x="2434" y="2640"/>
                  </a:lnTo>
                  <a:lnTo>
                    <a:pt x="2516" y="2227"/>
                  </a:lnTo>
                  <a:lnTo>
                    <a:pt x="2558" y="1774"/>
                  </a:lnTo>
                  <a:lnTo>
                    <a:pt x="2558" y="1774"/>
                  </a:lnTo>
                  <a:lnTo>
                    <a:pt x="2599" y="1320"/>
                  </a:lnTo>
                  <a:lnTo>
                    <a:pt x="2558" y="866"/>
                  </a:lnTo>
                  <a:lnTo>
                    <a:pt x="2475" y="454"/>
                  </a:lnTo>
                  <a:lnTo>
                    <a:pt x="235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5" name="Google Shape;5975;p71"/>
            <p:cNvSpPr/>
            <p:nvPr/>
          </p:nvSpPr>
          <p:spPr>
            <a:xfrm>
              <a:off x="988775" y="861725"/>
              <a:ext cx="267100" cy="375350"/>
            </a:xfrm>
            <a:custGeom>
              <a:avLst/>
              <a:gdLst/>
              <a:ahLst/>
              <a:cxnLst/>
              <a:rect l="l" t="t" r="r" b="b"/>
              <a:pathLst>
                <a:path w="10684" h="15014" extrusionOk="0">
                  <a:moveTo>
                    <a:pt x="5404" y="0"/>
                  </a:moveTo>
                  <a:lnTo>
                    <a:pt x="4950" y="41"/>
                  </a:lnTo>
                  <a:lnTo>
                    <a:pt x="4497" y="124"/>
                  </a:lnTo>
                  <a:lnTo>
                    <a:pt x="4084" y="330"/>
                  </a:lnTo>
                  <a:lnTo>
                    <a:pt x="3507" y="619"/>
                  </a:lnTo>
                  <a:lnTo>
                    <a:pt x="2971" y="949"/>
                  </a:lnTo>
                  <a:lnTo>
                    <a:pt x="2476" y="1320"/>
                  </a:lnTo>
                  <a:lnTo>
                    <a:pt x="2022" y="1732"/>
                  </a:lnTo>
                  <a:lnTo>
                    <a:pt x="1609" y="2145"/>
                  </a:lnTo>
                  <a:lnTo>
                    <a:pt x="1279" y="2598"/>
                  </a:lnTo>
                  <a:lnTo>
                    <a:pt x="949" y="3093"/>
                  </a:lnTo>
                  <a:lnTo>
                    <a:pt x="661" y="3588"/>
                  </a:lnTo>
                  <a:lnTo>
                    <a:pt x="455" y="4125"/>
                  </a:lnTo>
                  <a:lnTo>
                    <a:pt x="248" y="4702"/>
                  </a:lnTo>
                  <a:lnTo>
                    <a:pt x="125" y="5238"/>
                  </a:lnTo>
                  <a:lnTo>
                    <a:pt x="42" y="5857"/>
                  </a:lnTo>
                  <a:lnTo>
                    <a:pt x="1" y="6434"/>
                  </a:lnTo>
                  <a:lnTo>
                    <a:pt x="1" y="7053"/>
                  </a:lnTo>
                  <a:lnTo>
                    <a:pt x="42" y="7672"/>
                  </a:lnTo>
                  <a:lnTo>
                    <a:pt x="125" y="8332"/>
                  </a:lnTo>
                  <a:lnTo>
                    <a:pt x="290" y="8992"/>
                  </a:lnTo>
                  <a:lnTo>
                    <a:pt x="455" y="9651"/>
                  </a:lnTo>
                  <a:lnTo>
                    <a:pt x="661" y="10311"/>
                  </a:lnTo>
                  <a:lnTo>
                    <a:pt x="949" y="10971"/>
                  </a:lnTo>
                  <a:lnTo>
                    <a:pt x="1197" y="11590"/>
                  </a:lnTo>
                  <a:lnTo>
                    <a:pt x="1527" y="12209"/>
                  </a:lnTo>
                  <a:lnTo>
                    <a:pt x="2187" y="13446"/>
                  </a:lnTo>
                  <a:lnTo>
                    <a:pt x="2476" y="13900"/>
                  </a:lnTo>
                  <a:lnTo>
                    <a:pt x="2806" y="14312"/>
                  </a:lnTo>
                  <a:lnTo>
                    <a:pt x="2971" y="14518"/>
                  </a:lnTo>
                  <a:lnTo>
                    <a:pt x="3177" y="14683"/>
                  </a:lnTo>
                  <a:lnTo>
                    <a:pt x="3383" y="14807"/>
                  </a:lnTo>
                  <a:lnTo>
                    <a:pt x="3630" y="14931"/>
                  </a:lnTo>
                  <a:lnTo>
                    <a:pt x="3919" y="15013"/>
                  </a:lnTo>
                  <a:lnTo>
                    <a:pt x="4538" y="15013"/>
                  </a:lnTo>
                  <a:lnTo>
                    <a:pt x="4827" y="14931"/>
                  </a:lnTo>
                  <a:lnTo>
                    <a:pt x="5115" y="14848"/>
                  </a:lnTo>
                  <a:lnTo>
                    <a:pt x="5404" y="14725"/>
                  </a:lnTo>
                  <a:lnTo>
                    <a:pt x="5981" y="14395"/>
                  </a:lnTo>
                  <a:lnTo>
                    <a:pt x="6518" y="14023"/>
                  </a:lnTo>
                  <a:lnTo>
                    <a:pt x="7054" y="13652"/>
                  </a:lnTo>
                  <a:lnTo>
                    <a:pt x="7549" y="13199"/>
                  </a:lnTo>
                  <a:lnTo>
                    <a:pt x="8003" y="12704"/>
                  </a:lnTo>
                  <a:lnTo>
                    <a:pt x="8415" y="12209"/>
                  </a:lnTo>
                  <a:lnTo>
                    <a:pt x="8827" y="11672"/>
                  </a:lnTo>
                  <a:lnTo>
                    <a:pt x="9199" y="11136"/>
                  </a:lnTo>
                  <a:lnTo>
                    <a:pt x="9529" y="10559"/>
                  </a:lnTo>
                  <a:lnTo>
                    <a:pt x="9817" y="9981"/>
                  </a:lnTo>
                  <a:lnTo>
                    <a:pt x="10065" y="9363"/>
                  </a:lnTo>
                  <a:lnTo>
                    <a:pt x="10271" y="8744"/>
                  </a:lnTo>
                  <a:lnTo>
                    <a:pt x="10436" y="8084"/>
                  </a:lnTo>
                  <a:lnTo>
                    <a:pt x="10560" y="7465"/>
                  </a:lnTo>
                  <a:lnTo>
                    <a:pt x="10642" y="6805"/>
                  </a:lnTo>
                  <a:lnTo>
                    <a:pt x="10683" y="6146"/>
                  </a:lnTo>
                  <a:lnTo>
                    <a:pt x="10683" y="5486"/>
                  </a:lnTo>
                  <a:lnTo>
                    <a:pt x="10642" y="4867"/>
                  </a:lnTo>
                  <a:lnTo>
                    <a:pt x="10560" y="4248"/>
                  </a:lnTo>
                  <a:lnTo>
                    <a:pt x="10395" y="3630"/>
                  </a:lnTo>
                  <a:lnTo>
                    <a:pt x="10189" y="3052"/>
                  </a:lnTo>
                  <a:lnTo>
                    <a:pt x="9982" y="2681"/>
                  </a:lnTo>
                  <a:lnTo>
                    <a:pt x="9735" y="2268"/>
                  </a:lnTo>
                  <a:lnTo>
                    <a:pt x="9487" y="1939"/>
                  </a:lnTo>
                  <a:lnTo>
                    <a:pt x="9157" y="1567"/>
                  </a:lnTo>
                  <a:lnTo>
                    <a:pt x="8827" y="1237"/>
                  </a:lnTo>
                  <a:lnTo>
                    <a:pt x="8456" y="949"/>
                  </a:lnTo>
                  <a:lnTo>
                    <a:pt x="8044" y="701"/>
                  </a:lnTo>
                  <a:lnTo>
                    <a:pt x="7631" y="495"/>
                  </a:lnTo>
                  <a:lnTo>
                    <a:pt x="7178" y="289"/>
                  </a:lnTo>
                  <a:lnTo>
                    <a:pt x="6765" y="165"/>
                  </a:lnTo>
                  <a:lnTo>
                    <a:pt x="6311" y="41"/>
                  </a:lnTo>
                  <a:lnTo>
                    <a:pt x="5858"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6" name="Google Shape;5976;p71"/>
            <p:cNvSpPr/>
            <p:nvPr/>
          </p:nvSpPr>
          <p:spPr>
            <a:xfrm>
              <a:off x="988775" y="861725"/>
              <a:ext cx="267100" cy="375350"/>
            </a:xfrm>
            <a:custGeom>
              <a:avLst/>
              <a:gdLst/>
              <a:ahLst/>
              <a:cxnLst/>
              <a:rect l="l" t="t" r="r" b="b"/>
              <a:pathLst>
                <a:path w="10684" h="15014" fill="none" extrusionOk="0">
                  <a:moveTo>
                    <a:pt x="125" y="8332"/>
                  </a:moveTo>
                  <a:lnTo>
                    <a:pt x="125" y="8332"/>
                  </a:lnTo>
                  <a:lnTo>
                    <a:pt x="290" y="8992"/>
                  </a:lnTo>
                  <a:lnTo>
                    <a:pt x="455" y="9651"/>
                  </a:lnTo>
                  <a:lnTo>
                    <a:pt x="661" y="10311"/>
                  </a:lnTo>
                  <a:lnTo>
                    <a:pt x="949" y="10971"/>
                  </a:lnTo>
                  <a:lnTo>
                    <a:pt x="1197" y="11590"/>
                  </a:lnTo>
                  <a:lnTo>
                    <a:pt x="1527" y="12209"/>
                  </a:lnTo>
                  <a:lnTo>
                    <a:pt x="2187" y="13446"/>
                  </a:lnTo>
                  <a:lnTo>
                    <a:pt x="2187" y="13446"/>
                  </a:lnTo>
                  <a:lnTo>
                    <a:pt x="2476" y="13900"/>
                  </a:lnTo>
                  <a:lnTo>
                    <a:pt x="2806" y="14312"/>
                  </a:lnTo>
                  <a:lnTo>
                    <a:pt x="2971" y="14518"/>
                  </a:lnTo>
                  <a:lnTo>
                    <a:pt x="3177" y="14683"/>
                  </a:lnTo>
                  <a:lnTo>
                    <a:pt x="3383" y="14807"/>
                  </a:lnTo>
                  <a:lnTo>
                    <a:pt x="3630" y="14931"/>
                  </a:lnTo>
                  <a:lnTo>
                    <a:pt x="3630" y="14931"/>
                  </a:lnTo>
                  <a:lnTo>
                    <a:pt x="3919" y="15013"/>
                  </a:lnTo>
                  <a:lnTo>
                    <a:pt x="4208" y="15013"/>
                  </a:lnTo>
                  <a:lnTo>
                    <a:pt x="4538" y="15013"/>
                  </a:lnTo>
                  <a:lnTo>
                    <a:pt x="4827" y="14931"/>
                  </a:lnTo>
                  <a:lnTo>
                    <a:pt x="5115" y="14848"/>
                  </a:lnTo>
                  <a:lnTo>
                    <a:pt x="5404" y="14725"/>
                  </a:lnTo>
                  <a:lnTo>
                    <a:pt x="5981" y="14395"/>
                  </a:lnTo>
                  <a:lnTo>
                    <a:pt x="5981" y="14395"/>
                  </a:lnTo>
                  <a:lnTo>
                    <a:pt x="6518" y="14023"/>
                  </a:lnTo>
                  <a:lnTo>
                    <a:pt x="7054" y="13652"/>
                  </a:lnTo>
                  <a:lnTo>
                    <a:pt x="7549" y="13199"/>
                  </a:lnTo>
                  <a:lnTo>
                    <a:pt x="8003" y="12704"/>
                  </a:lnTo>
                  <a:lnTo>
                    <a:pt x="8415" y="12209"/>
                  </a:lnTo>
                  <a:lnTo>
                    <a:pt x="8827" y="11672"/>
                  </a:lnTo>
                  <a:lnTo>
                    <a:pt x="9199" y="11136"/>
                  </a:lnTo>
                  <a:lnTo>
                    <a:pt x="9529" y="10559"/>
                  </a:lnTo>
                  <a:lnTo>
                    <a:pt x="9817" y="9981"/>
                  </a:lnTo>
                  <a:lnTo>
                    <a:pt x="10065" y="9363"/>
                  </a:lnTo>
                  <a:lnTo>
                    <a:pt x="10271" y="8744"/>
                  </a:lnTo>
                  <a:lnTo>
                    <a:pt x="10436" y="8084"/>
                  </a:lnTo>
                  <a:lnTo>
                    <a:pt x="10560" y="7465"/>
                  </a:lnTo>
                  <a:lnTo>
                    <a:pt x="10642" y="6805"/>
                  </a:lnTo>
                  <a:lnTo>
                    <a:pt x="10683" y="6146"/>
                  </a:lnTo>
                  <a:lnTo>
                    <a:pt x="10683" y="5486"/>
                  </a:lnTo>
                  <a:lnTo>
                    <a:pt x="10683" y="5486"/>
                  </a:lnTo>
                  <a:lnTo>
                    <a:pt x="10642" y="4867"/>
                  </a:lnTo>
                  <a:lnTo>
                    <a:pt x="10560" y="4248"/>
                  </a:lnTo>
                  <a:lnTo>
                    <a:pt x="10395" y="3630"/>
                  </a:lnTo>
                  <a:lnTo>
                    <a:pt x="10189" y="3052"/>
                  </a:lnTo>
                  <a:lnTo>
                    <a:pt x="10189" y="3052"/>
                  </a:lnTo>
                  <a:lnTo>
                    <a:pt x="9982" y="2681"/>
                  </a:lnTo>
                  <a:lnTo>
                    <a:pt x="9735" y="2268"/>
                  </a:lnTo>
                  <a:lnTo>
                    <a:pt x="9487" y="1939"/>
                  </a:lnTo>
                  <a:lnTo>
                    <a:pt x="9157" y="1567"/>
                  </a:lnTo>
                  <a:lnTo>
                    <a:pt x="8827" y="1237"/>
                  </a:lnTo>
                  <a:lnTo>
                    <a:pt x="8456" y="949"/>
                  </a:lnTo>
                  <a:lnTo>
                    <a:pt x="8044" y="701"/>
                  </a:lnTo>
                  <a:lnTo>
                    <a:pt x="7631" y="495"/>
                  </a:lnTo>
                  <a:lnTo>
                    <a:pt x="7178" y="289"/>
                  </a:lnTo>
                  <a:lnTo>
                    <a:pt x="6765" y="165"/>
                  </a:lnTo>
                  <a:lnTo>
                    <a:pt x="6311" y="41"/>
                  </a:lnTo>
                  <a:lnTo>
                    <a:pt x="5858" y="0"/>
                  </a:lnTo>
                  <a:lnTo>
                    <a:pt x="5404" y="0"/>
                  </a:lnTo>
                  <a:lnTo>
                    <a:pt x="4950" y="41"/>
                  </a:lnTo>
                  <a:lnTo>
                    <a:pt x="4497" y="124"/>
                  </a:lnTo>
                  <a:lnTo>
                    <a:pt x="4084" y="330"/>
                  </a:lnTo>
                  <a:lnTo>
                    <a:pt x="4084" y="330"/>
                  </a:lnTo>
                  <a:lnTo>
                    <a:pt x="3507" y="619"/>
                  </a:lnTo>
                  <a:lnTo>
                    <a:pt x="2971" y="949"/>
                  </a:lnTo>
                  <a:lnTo>
                    <a:pt x="2476" y="1320"/>
                  </a:lnTo>
                  <a:lnTo>
                    <a:pt x="2022" y="1732"/>
                  </a:lnTo>
                  <a:lnTo>
                    <a:pt x="1609" y="2145"/>
                  </a:lnTo>
                  <a:lnTo>
                    <a:pt x="1279" y="2598"/>
                  </a:lnTo>
                  <a:lnTo>
                    <a:pt x="949" y="3093"/>
                  </a:lnTo>
                  <a:lnTo>
                    <a:pt x="661" y="3588"/>
                  </a:lnTo>
                  <a:lnTo>
                    <a:pt x="455" y="4125"/>
                  </a:lnTo>
                  <a:lnTo>
                    <a:pt x="248" y="4702"/>
                  </a:lnTo>
                  <a:lnTo>
                    <a:pt x="125" y="5238"/>
                  </a:lnTo>
                  <a:lnTo>
                    <a:pt x="42" y="5857"/>
                  </a:lnTo>
                  <a:lnTo>
                    <a:pt x="1" y="6434"/>
                  </a:lnTo>
                  <a:lnTo>
                    <a:pt x="1" y="7053"/>
                  </a:lnTo>
                  <a:lnTo>
                    <a:pt x="42" y="7672"/>
                  </a:lnTo>
                  <a:lnTo>
                    <a:pt x="125" y="833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7" name="Google Shape;5977;p71"/>
            <p:cNvSpPr/>
            <p:nvPr/>
          </p:nvSpPr>
          <p:spPr>
            <a:xfrm>
              <a:off x="1055800" y="1232925"/>
              <a:ext cx="56750" cy="35075"/>
            </a:xfrm>
            <a:custGeom>
              <a:avLst/>
              <a:gdLst/>
              <a:ahLst/>
              <a:cxnLst/>
              <a:rect l="l" t="t" r="r" b="b"/>
              <a:pathLst>
                <a:path w="2270" h="1403" extrusionOk="0">
                  <a:moveTo>
                    <a:pt x="1032" y="0"/>
                  </a:moveTo>
                  <a:lnTo>
                    <a:pt x="949" y="42"/>
                  </a:lnTo>
                  <a:lnTo>
                    <a:pt x="826" y="83"/>
                  </a:lnTo>
                  <a:lnTo>
                    <a:pt x="413" y="537"/>
                  </a:lnTo>
                  <a:lnTo>
                    <a:pt x="166" y="825"/>
                  </a:lnTo>
                  <a:lnTo>
                    <a:pt x="83" y="908"/>
                  </a:lnTo>
                  <a:lnTo>
                    <a:pt x="1" y="908"/>
                  </a:lnTo>
                  <a:lnTo>
                    <a:pt x="537" y="1155"/>
                  </a:lnTo>
                  <a:lnTo>
                    <a:pt x="1114" y="1320"/>
                  </a:lnTo>
                  <a:lnTo>
                    <a:pt x="1692" y="1403"/>
                  </a:lnTo>
                  <a:lnTo>
                    <a:pt x="2269" y="1403"/>
                  </a:lnTo>
                  <a:lnTo>
                    <a:pt x="1857" y="289"/>
                  </a:lnTo>
                  <a:lnTo>
                    <a:pt x="1816" y="165"/>
                  </a:lnTo>
                  <a:lnTo>
                    <a:pt x="1651" y="124"/>
                  </a:lnTo>
                  <a:lnTo>
                    <a:pt x="1238" y="0"/>
                  </a:lnTo>
                  <a:close/>
                </a:path>
              </a:pathLst>
            </a:custGeom>
            <a:solidFill>
              <a:srgbClr val="DBC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8" name="Google Shape;5978;p71"/>
            <p:cNvSpPr/>
            <p:nvPr/>
          </p:nvSpPr>
          <p:spPr>
            <a:xfrm>
              <a:off x="1055800" y="1232925"/>
              <a:ext cx="56750" cy="35075"/>
            </a:xfrm>
            <a:custGeom>
              <a:avLst/>
              <a:gdLst/>
              <a:ahLst/>
              <a:cxnLst/>
              <a:rect l="l" t="t" r="r" b="b"/>
              <a:pathLst>
                <a:path w="2270" h="1403" fill="none" extrusionOk="0">
                  <a:moveTo>
                    <a:pt x="1" y="908"/>
                  </a:moveTo>
                  <a:lnTo>
                    <a:pt x="1" y="908"/>
                  </a:lnTo>
                  <a:lnTo>
                    <a:pt x="537" y="1155"/>
                  </a:lnTo>
                  <a:lnTo>
                    <a:pt x="1114" y="1320"/>
                  </a:lnTo>
                  <a:lnTo>
                    <a:pt x="1692" y="1403"/>
                  </a:lnTo>
                  <a:lnTo>
                    <a:pt x="2269" y="1403"/>
                  </a:lnTo>
                  <a:lnTo>
                    <a:pt x="2269" y="1403"/>
                  </a:lnTo>
                  <a:lnTo>
                    <a:pt x="1857" y="289"/>
                  </a:lnTo>
                  <a:lnTo>
                    <a:pt x="1857" y="289"/>
                  </a:lnTo>
                  <a:lnTo>
                    <a:pt x="1816" y="165"/>
                  </a:lnTo>
                  <a:lnTo>
                    <a:pt x="1816" y="165"/>
                  </a:lnTo>
                  <a:lnTo>
                    <a:pt x="1651" y="124"/>
                  </a:lnTo>
                  <a:lnTo>
                    <a:pt x="1651" y="124"/>
                  </a:lnTo>
                  <a:lnTo>
                    <a:pt x="1238" y="0"/>
                  </a:lnTo>
                  <a:lnTo>
                    <a:pt x="1032" y="0"/>
                  </a:lnTo>
                  <a:lnTo>
                    <a:pt x="949" y="42"/>
                  </a:lnTo>
                  <a:lnTo>
                    <a:pt x="826" y="83"/>
                  </a:lnTo>
                  <a:lnTo>
                    <a:pt x="826" y="83"/>
                  </a:lnTo>
                  <a:lnTo>
                    <a:pt x="413" y="537"/>
                  </a:lnTo>
                  <a:lnTo>
                    <a:pt x="166" y="825"/>
                  </a:lnTo>
                  <a:lnTo>
                    <a:pt x="83" y="908"/>
                  </a:lnTo>
                  <a:lnTo>
                    <a:pt x="1" y="90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9" name="Google Shape;5979;p71"/>
            <p:cNvSpPr/>
            <p:nvPr/>
          </p:nvSpPr>
          <p:spPr>
            <a:xfrm>
              <a:off x="1005275" y="901925"/>
              <a:ext cx="94900" cy="160875"/>
            </a:xfrm>
            <a:custGeom>
              <a:avLst/>
              <a:gdLst/>
              <a:ahLst/>
              <a:cxnLst/>
              <a:rect l="l" t="t" r="r" b="b"/>
              <a:pathLst>
                <a:path w="3796" h="6435" extrusionOk="0">
                  <a:moveTo>
                    <a:pt x="3300" y="1"/>
                  </a:moveTo>
                  <a:lnTo>
                    <a:pt x="3053" y="42"/>
                  </a:lnTo>
                  <a:lnTo>
                    <a:pt x="2764" y="124"/>
                  </a:lnTo>
                  <a:lnTo>
                    <a:pt x="2269" y="372"/>
                  </a:lnTo>
                  <a:lnTo>
                    <a:pt x="1939" y="578"/>
                  </a:lnTo>
                  <a:lnTo>
                    <a:pt x="1609" y="825"/>
                  </a:lnTo>
                  <a:lnTo>
                    <a:pt x="1362" y="1114"/>
                  </a:lnTo>
                  <a:lnTo>
                    <a:pt x="1073" y="1403"/>
                  </a:lnTo>
                  <a:lnTo>
                    <a:pt x="908" y="1733"/>
                  </a:lnTo>
                  <a:lnTo>
                    <a:pt x="702" y="2022"/>
                  </a:lnTo>
                  <a:lnTo>
                    <a:pt x="454" y="2682"/>
                  </a:lnTo>
                  <a:lnTo>
                    <a:pt x="248" y="3383"/>
                  </a:lnTo>
                  <a:lnTo>
                    <a:pt x="83" y="4084"/>
                  </a:lnTo>
                  <a:lnTo>
                    <a:pt x="42" y="4620"/>
                  </a:lnTo>
                  <a:lnTo>
                    <a:pt x="1" y="5156"/>
                  </a:lnTo>
                  <a:lnTo>
                    <a:pt x="42" y="5445"/>
                  </a:lnTo>
                  <a:lnTo>
                    <a:pt x="83" y="5692"/>
                  </a:lnTo>
                  <a:lnTo>
                    <a:pt x="166" y="5981"/>
                  </a:lnTo>
                  <a:lnTo>
                    <a:pt x="248" y="6229"/>
                  </a:lnTo>
                  <a:lnTo>
                    <a:pt x="331" y="6311"/>
                  </a:lnTo>
                  <a:lnTo>
                    <a:pt x="413" y="6394"/>
                  </a:lnTo>
                  <a:lnTo>
                    <a:pt x="537" y="6435"/>
                  </a:lnTo>
                  <a:lnTo>
                    <a:pt x="661" y="6394"/>
                  </a:lnTo>
                  <a:lnTo>
                    <a:pt x="743" y="6352"/>
                  </a:lnTo>
                  <a:lnTo>
                    <a:pt x="949" y="6146"/>
                  </a:lnTo>
                  <a:lnTo>
                    <a:pt x="1156" y="5734"/>
                  </a:lnTo>
                  <a:lnTo>
                    <a:pt x="1279" y="5239"/>
                  </a:lnTo>
                  <a:lnTo>
                    <a:pt x="1403" y="4785"/>
                  </a:lnTo>
                  <a:lnTo>
                    <a:pt x="1486" y="4290"/>
                  </a:lnTo>
                  <a:lnTo>
                    <a:pt x="1609" y="3836"/>
                  </a:lnTo>
                  <a:lnTo>
                    <a:pt x="1733" y="3383"/>
                  </a:lnTo>
                  <a:lnTo>
                    <a:pt x="1898" y="2929"/>
                  </a:lnTo>
                  <a:lnTo>
                    <a:pt x="2022" y="2723"/>
                  </a:lnTo>
                  <a:lnTo>
                    <a:pt x="2146" y="2517"/>
                  </a:lnTo>
                  <a:lnTo>
                    <a:pt x="2352" y="2310"/>
                  </a:lnTo>
                  <a:lnTo>
                    <a:pt x="2641" y="2063"/>
                  </a:lnTo>
                  <a:lnTo>
                    <a:pt x="2970" y="1774"/>
                  </a:lnTo>
                  <a:lnTo>
                    <a:pt x="3300" y="1403"/>
                  </a:lnTo>
                  <a:lnTo>
                    <a:pt x="3589" y="1073"/>
                  </a:lnTo>
                  <a:lnTo>
                    <a:pt x="3713" y="867"/>
                  </a:lnTo>
                  <a:lnTo>
                    <a:pt x="3795" y="702"/>
                  </a:lnTo>
                  <a:lnTo>
                    <a:pt x="3795" y="537"/>
                  </a:lnTo>
                  <a:lnTo>
                    <a:pt x="3795" y="372"/>
                  </a:lnTo>
                  <a:lnTo>
                    <a:pt x="3713" y="248"/>
                  </a:lnTo>
                  <a:lnTo>
                    <a:pt x="3589" y="83"/>
                  </a:lnTo>
                  <a:lnTo>
                    <a:pt x="3465" y="42"/>
                  </a:lnTo>
                  <a:lnTo>
                    <a:pt x="3300" y="1"/>
                  </a:lnTo>
                  <a:close/>
                </a:path>
              </a:pathLst>
            </a:custGeom>
            <a:solidFill>
              <a:srgbClr val="E0C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0" name="Google Shape;5980;p71"/>
            <p:cNvSpPr/>
            <p:nvPr/>
          </p:nvSpPr>
          <p:spPr>
            <a:xfrm>
              <a:off x="1005275" y="901925"/>
              <a:ext cx="94900" cy="160875"/>
            </a:xfrm>
            <a:custGeom>
              <a:avLst/>
              <a:gdLst/>
              <a:ahLst/>
              <a:cxnLst/>
              <a:rect l="l" t="t" r="r" b="b"/>
              <a:pathLst>
                <a:path w="3796" h="6435" fill="none" extrusionOk="0">
                  <a:moveTo>
                    <a:pt x="3300" y="1"/>
                  </a:moveTo>
                  <a:lnTo>
                    <a:pt x="3300" y="1"/>
                  </a:lnTo>
                  <a:lnTo>
                    <a:pt x="3053" y="42"/>
                  </a:lnTo>
                  <a:lnTo>
                    <a:pt x="2764" y="124"/>
                  </a:lnTo>
                  <a:lnTo>
                    <a:pt x="2269" y="372"/>
                  </a:lnTo>
                  <a:lnTo>
                    <a:pt x="2269" y="372"/>
                  </a:lnTo>
                  <a:lnTo>
                    <a:pt x="1939" y="578"/>
                  </a:lnTo>
                  <a:lnTo>
                    <a:pt x="1609" y="825"/>
                  </a:lnTo>
                  <a:lnTo>
                    <a:pt x="1362" y="1114"/>
                  </a:lnTo>
                  <a:lnTo>
                    <a:pt x="1073" y="1403"/>
                  </a:lnTo>
                  <a:lnTo>
                    <a:pt x="1073" y="1403"/>
                  </a:lnTo>
                  <a:lnTo>
                    <a:pt x="908" y="1733"/>
                  </a:lnTo>
                  <a:lnTo>
                    <a:pt x="702" y="2022"/>
                  </a:lnTo>
                  <a:lnTo>
                    <a:pt x="454" y="2682"/>
                  </a:lnTo>
                  <a:lnTo>
                    <a:pt x="248" y="3383"/>
                  </a:lnTo>
                  <a:lnTo>
                    <a:pt x="83" y="4084"/>
                  </a:lnTo>
                  <a:lnTo>
                    <a:pt x="83" y="4084"/>
                  </a:lnTo>
                  <a:lnTo>
                    <a:pt x="42" y="4620"/>
                  </a:lnTo>
                  <a:lnTo>
                    <a:pt x="1" y="5156"/>
                  </a:lnTo>
                  <a:lnTo>
                    <a:pt x="42" y="5445"/>
                  </a:lnTo>
                  <a:lnTo>
                    <a:pt x="83" y="5692"/>
                  </a:lnTo>
                  <a:lnTo>
                    <a:pt x="166" y="5981"/>
                  </a:lnTo>
                  <a:lnTo>
                    <a:pt x="248" y="6229"/>
                  </a:lnTo>
                  <a:lnTo>
                    <a:pt x="248" y="6229"/>
                  </a:lnTo>
                  <a:lnTo>
                    <a:pt x="331" y="6311"/>
                  </a:lnTo>
                  <a:lnTo>
                    <a:pt x="413" y="6394"/>
                  </a:lnTo>
                  <a:lnTo>
                    <a:pt x="413" y="6394"/>
                  </a:lnTo>
                  <a:lnTo>
                    <a:pt x="537" y="6435"/>
                  </a:lnTo>
                  <a:lnTo>
                    <a:pt x="537" y="6435"/>
                  </a:lnTo>
                  <a:lnTo>
                    <a:pt x="661" y="6394"/>
                  </a:lnTo>
                  <a:lnTo>
                    <a:pt x="743" y="6352"/>
                  </a:lnTo>
                  <a:lnTo>
                    <a:pt x="949" y="6146"/>
                  </a:lnTo>
                  <a:lnTo>
                    <a:pt x="949" y="6146"/>
                  </a:lnTo>
                  <a:lnTo>
                    <a:pt x="1156" y="5734"/>
                  </a:lnTo>
                  <a:lnTo>
                    <a:pt x="1279" y="5239"/>
                  </a:lnTo>
                  <a:lnTo>
                    <a:pt x="1403" y="4785"/>
                  </a:lnTo>
                  <a:lnTo>
                    <a:pt x="1486" y="4290"/>
                  </a:lnTo>
                  <a:lnTo>
                    <a:pt x="1609" y="3836"/>
                  </a:lnTo>
                  <a:lnTo>
                    <a:pt x="1733" y="3383"/>
                  </a:lnTo>
                  <a:lnTo>
                    <a:pt x="1898" y="2929"/>
                  </a:lnTo>
                  <a:lnTo>
                    <a:pt x="2022" y="2723"/>
                  </a:lnTo>
                  <a:lnTo>
                    <a:pt x="2146" y="2517"/>
                  </a:lnTo>
                  <a:lnTo>
                    <a:pt x="2146" y="2517"/>
                  </a:lnTo>
                  <a:lnTo>
                    <a:pt x="2352" y="2310"/>
                  </a:lnTo>
                  <a:lnTo>
                    <a:pt x="2641" y="2063"/>
                  </a:lnTo>
                  <a:lnTo>
                    <a:pt x="2970" y="1774"/>
                  </a:lnTo>
                  <a:lnTo>
                    <a:pt x="3300" y="1403"/>
                  </a:lnTo>
                  <a:lnTo>
                    <a:pt x="3589" y="1073"/>
                  </a:lnTo>
                  <a:lnTo>
                    <a:pt x="3713" y="867"/>
                  </a:lnTo>
                  <a:lnTo>
                    <a:pt x="3795" y="702"/>
                  </a:lnTo>
                  <a:lnTo>
                    <a:pt x="3795" y="537"/>
                  </a:lnTo>
                  <a:lnTo>
                    <a:pt x="3795" y="372"/>
                  </a:lnTo>
                  <a:lnTo>
                    <a:pt x="3713" y="248"/>
                  </a:lnTo>
                  <a:lnTo>
                    <a:pt x="3589" y="83"/>
                  </a:lnTo>
                  <a:lnTo>
                    <a:pt x="3589" y="83"/>
                  </a:lnTo>
                  <a:lnTo>
                    <a:pt x="3465" y="42"/>
                  </a:lnTo>
                  <a:lnTo>
                    <a:pt x="330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1" name="Google Shape;5981;p71"/>
            <p:cNvSpPr/>
            <p:nvPr/>
          </p:nvSpPr>
          <p:spPr>
            <a:xfrm>
              <a:off x="1106325" y="878200"/>
              <a:ext cx="29925" cy="30975"/>
            </a:xfrm>
            <a:custGeom>
              <a:avLst/>
              <a:gdLst/>
              <a:ahLst/>
              <a:cxnLst/>
              <a:rect l="l" t="t" r="r" b="b"/>
              <a:pathLst>
                <a:path w="1197" h="1239" extrusionOk="0">
                  <a:moveTo>
                    <a:pt x="455" y="1"/>
                  </a:moveTo>
                  <a:lnTo>
                    <a:pt x="290" y="83"/>
                  </a:lnTo>
                  <a:lnTo>
                    <a:pt x="166" y="207"/>
                  </a:lnTo>
                  <a:lnTo>
                    <a:pt x="42" y="331"/>
                  </a:lnTo>
                  <a:lnTo>
                    <a:pt x="1" y="455"/>
                  </a:lnTo>
                  <a:lnTo>
                    <a:pt x="1" y="578"/>
                  </a:lnTo>
                  <a:lnTo>
                    <a:pt x="1" y="785"/>
                  </a:lnTo>
                  <a:lnTo>
                    <a:pt x="125" y="1032"/>
                  </a:lnTo>
                  <a:lnTo>
                    <a:pt x="207" y="1115"/>
                  </a:lnTo>
                  <a:lnTo>
                    <a:pt x="290" y="1156"/>
                  </a:lnTo>
                  <a:lnTo>
                    <a:pt x="413" y="1238"/>
                  </a:lnTo>
                  <a:lnTo>
                    <a:pt x="578" y="1238"/>
                  </a:lnTo>
                  <a:lnTo>
                    <a:pt x="743" y="1197"/>
                  </a:lnTo>
                  <a:lnTo>
                    <a:pt x="908" y="1156"/>
                  </a:lnTo>
                  <a:lnTo>
                    <a:pt x="1032" y="1032"/>
                  </a:lnTo>
                  <a:lnTo>
                    <a:pt x="1156" y="908"/>
                  </a:lnTo>
                  <a:lnTo>
                    <a:pt x="1197" y="785"/>
                  </a:lnTo>
                  <a:lnTo>
                    <a:pt x="1197" y="661"/>
                  </a:lnTo>
                  <a:lnTo>
                    <a:pt x="1156" y="413"/>
                  </a:lnTo>
                  <a:lnTo>
                    <a:pt x="1032" y="207"/>
                  </a:lnTo>
                  <a:lnTo>
                    <a:pt x="950" y="125"/>
                  </a:lnTo>
                  <a:lnTo>
                    <a:pt x="867" y="83"/>
                  </a:lnTo>
                  <a:lnTo>
                    <a:pt x="743" y="1"/>
                  </a:lnTo>
                  <a:close/>
                </a:path>
              </a:pathLst>
            </a:custGeom>
            <a:solidFill>
              <a:srgbClr val="E0C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2" name="Google Shape;5982;p71"/>
            <p:cNvSpPr/>
            <p:nvPr/>
          </p:nvSpPr>
          <p:spPr>
            <a:xfrm>
              <a:off x="1106325" y="878200"/>
              <a:ext cx="29925" cy="30975"/>
            </a:xfrm>
            <a:custGeom>
              <a:avLst/>
              <a:gdLst/>
              <a:ahLst/>
              <a:cxnLst/>
              <a:rect l="l" t="t" r="r" b="b"/>
              <a:pathLst>
                <a:path w="1197" h="1239" fill="none" extrusionOk="0">
                  <a:moveTo>
                    <a:pt x="620" y="1"/>
                  </a:moveTo>
                  <a:lnTo>
                    <a:pt x="620" y="1"/>
                  </a:lnTo>
                  <a:lnTo>
                    <a:pt x="455" y="1"/>
                  </a:lnTo>
                  <a:lnTo>
                    <a:pt x="290" y="83"/>
                  </a:lnTo>
                  <a:lnTo>
                    <a:pt x="166" y="207"/>
                  </a:lnTo>
                  <a:lnTo>
                    <a:pt x="42" y="331"/>
                  </a:lnTo>
                  <a:lnTo>
                    <a:pt x="42" y="331"/>
                  </a:lnTo>
                  <a:lnTo>
                    <a:pt x="1" y="455"/>
                  </a:lnTo>
                  <a:lnTo>
                    <a:pt x="1" y="578"/>
                  </a:lnTo>
                  <a:lnTo>
                    <a:pt x="1" y="785"/>
                  </a:lnTo>
                  <a:lnTo>
                    <a:pt x="125" y="1032"/>
                  </a:lnTo>
                  <a:lnTo>
                    <a:pt x="207" y="1115"/>
                  </a:lnTo>
                  <a:lnTo>
                    <a:pt x="290" y="1156"/>
                  </a:lnTo>
                  <a:lnTo>
                    <a:pt x="290" y="1156"/>
                  </a:lnTo>
                  <a:lnTo>
                    <a:pt x="413" y="1238"/>
                  </a:lnTo>
                  <a:lnTo>
                    <a:pt x="578" y="1238"/>
                  </a:lnTo>
                  <a:lnTo>
                    <a:pt x="578" y="1238"/>
                  </a:lnTo>
                  <a:lnTo>
                    <a:pt x="743" y="1197"/>
                  </a:lnTo>
                  <a:lnTo>
                    <a:pt x="908" y="1156"/>
                  </a:lnTo>
                  <a:lnTo>
                    <a:pt x="1032" y="1032"/>
                  </a:lnTo>
                  <a:lnTo>
                    <a:pt x="1156" y="908"/>
                  </a:lnTo>
                  <a:lnTo>
                    <a:pt x="1156" y="908"/>
                  </a:lnTo>
                  <a:lnTo>
                    <a:pt x="1197" y="785"/>
                  </a:lnTo>
                  <a:lnTo>
                    <a:pt x="1197" y="661"/>
                  </a:lnTo>
                  <a:lnTo>
                    <a:pt x="1156" y="413"/>
                  </a:lnTo>
                  <a:lnTo>
                    <a:pt x="1032" y="207"/>
                  </a:lnTo>
                  <a:lnTo>
                    <a:pt x="950" y="125"/>
                  </a:lnTo>
                  <a:lnTo>
                    <a:pt x="867" y="83"/>
                  </a:lnTo>
                  <a:lnTo>
                    <a:pt x="867" y="83"/>
                  </a:lnTo>
                  <a:lnTo>
                    <a:pt x="743" y="1"/>
                  </a:lnTo>
                  <a:lnTo>
                    <a:pt x="62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3" name="Google Shape;5983;p71"/>
            <p:cNvSpPr/>
            <p:nvPr/>
          </p:nvSpPr>
          <p:spPr>
            <a:xfrm>
              <a:off x="1242450" y="936975"/>
              <a:ext cx="1050" cy="1075"/>
            </a:xfrm>
            <a:custGeom>
              <a:avLst/>
              <a:gdLst/>
              <a:ahLst/>
              <a:cxnLst/>
              <a:rect l="l" t="t" r="r" b="b"/>
              <a:pathLst>
                <a:path w="42" h="43" extrusionOk="0">
                  <a:moveTo>
                    <a:pt x="42" y="42"/>
                  </a:moveTo>
                  <a:lnTo>
                    <a:pt x="42" y="42"/>
                  </a:lnTo>
                  <a:lnTo>
                    <a:pt x="42" y="42"/>
                  </a:lnTo>
                  <a:lnTo>
                    <a:pt x="42" y="42"/>
                  </a:lnTo>
                  <a:lnTo>
                    <a:pt x="42" y="42"/>
                  </a:lnTo>
                  <a:close/>
                  <a:moveTo>
                    <a:pt x="42" y="42"/>
                  </a:moveTo>
                  <a:lnTo>
                    <a:pt x="42" y="42"/>
                  </a:lnTo>
                  <a:lnTo>
                    <a:pt x="42" y="42"/>
                  </a:lnTo>
                  <a:lnTo>
                    <a:pt x="42" y="42"/>
                  </a:lnTo>
                  <a:lnTo>
                    <a:pt x="42" y="42"/>
                  </a:lnTo>
                  <a:close/>
                  <a:moveTo>
                    <a:pt x="42" y="1"/>
                  </a:moveTo>
                  <a:lnTo>
                    <a:pt x="42" y="1"/>
                  </a:lnTo>
                  <a:lnTo>
                    <a:pt x="42" y="1"/>
                  </a:lnTo>
                  <a:lnTo>
                    <a:pt x="42" y="1"/>
                  </a:lnTo>
                  <a:lnTo>
                    <a:pt x="42" y="1"/>
                  </a:lnTo>
                  <a:close/>
                  <a:moveTo>
                    <a:pt x="0" y="1"/>
                  </a:moveTo>
                  <a:lnTo>
                    <a:pt x="0" y="1"/>
                  </a:lnTo>
                  <a:lnTo>
                    <a:pt x="0" y="1"/>
                  </a:lnTo>
                  <a:lnTo>
                    <a:pt x="0" y="1"/>
                  </a:lnTo>
                  <a:close/>
                  <a:moveTo>
                    <a:pt x="0" y="1"/>
                  </a:moveTo>
                  <a:lnTo>
                    <a:pt x="0" y="1"/>
                  </a:lnTo>
                  <a:lnTo>
                    <a:pt x="0" y="1"/>
                  </a:lnTo>
                  <a:close/>
                </a:path>
              </a:pathLst>
            </a:custGeom>
            <a:solidFill>
              <a:srgbClr val="EFEF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4" name="Google Shape;5984;p71"/>
            <p:cNvSpPr/>
            <p:nvPr/>
          </p:nvSpPr>
          <p:spPr>
            <a:xfrm>
              <a:off x="1243475" y="93802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5" name="Google Shape;5985;p71"/>
            <p:cNvSpPr/>
            <p:nvPr/>
          </p:nvSpPr>
          <p:spPr>
            <a:xfrm>
              <a:off x="1243475" y="93802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6" name="Google Shape;5986;p71"/>
            <p:cNvSpPr/>
            <p:nvPr/>
          </p:nvSpPr>
          <p:spPr>
            <a:xfrm>
              <a:off x="1243475" y="936975"/>
              <a:ext cx="25" cy="25"/>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7" name="Google Shape;5987;p71"/>
            <p:cNvSpPr/>
            <p:nvPr/>
          </p:nvSpPr>
          <p:spPr>
            <a:xfrm>
              <a:off x="1242450" y="936975"/>
              <a:ext cx="25" cy="25"/>
            </a:xfrm>
            <a:custGeom>
              <a:avLst/>
              <a:gdLst/>
              <a:ahLst/>
              <a:cxnLst/>
              <a:rect l="l" t="t" r="r" b="b"/>
              <a:pathLst>
                <a:path w="1" h="1" fill="none" extrusionOk="0">
                  <a:moveTo>
                    <a:pt x="0" y="1"/>
                  </a:moveTo>
                  <a:lnTo>
                    <a:pt x="0" y="1"/>
                  </a:lnTo>
                  <a:lnTo>
                    <a:pt x="0"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8" name="Google Shape;5988;p71"/>
            <p:cNvSpPr/>
            <p:nvPr/>
          </p:nvSpPr>
          <p:spPr>
            <a:xfrm>
              <a:off x="1242450" y="936975"/>
              <a:ext cx="25" cy="25"/>
            </a:xfrm>
            <a:custGeom>
              <a:avLst/>
              <a:gdLst/>
              <a:ahLst/>
              <a:cxnLst/>
              <a:rect l="l" t="t" r="r" b="b"/>
              <a:pathLst>
                <a:path w="1" h="1" fill="none" extrusionOk="0">
                  <a:moveTo>
                    <a:pt x="0" y="1"/>
                  </a:moveTo>
                  <a:lnTo>
                    <a:pt x="0"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9" name="Google Shape;5989;p71"/>
            <p:cNvSpPr/>
            <p:nvPr/>
          </p:nvSpPr>
          <p:spPr>
            <a:xfrm>
              <a:off x="1086750" y="901925"/>
              <a:ext cx="169125" cy="335150"/>
            </a:xfrm>
            <a:custGeom>
              <a:avLst/>
              <a:gdLst/>
              <a:ahLst/>
              <a:cxnLst/>
              <a:rect l="l" t="t" r="r" b="b"/>
              <a:pathLst>
                <a:path w="6765" h="13406" extrusionOk="0">
                  <a:moveTo>
                    <a:pt x="5280" y="1"/>
                  </a:moveTo>
                  <a:lnTo>
                    <a:pt x="5280" y="784"/>
                  </a:lnTo>
                  <a:lnTo>
                    <a:pt x="5280" y="1609"/>
                  </a:lnTo>
                  <a:lnTo>
                    <a:pt x="5197" y="2393"/>
                  </a:lnTo>
                  <a:lnTo>
                    <a:pt x="5073" y="3218"/>
                  </a:lnTo>
                  <a:lnTo>
                    <a:pt x="4950" y="4001"/>
                  </a:lnTo>
                  <a:lnTo>
                    <a:pt x="4743" y="4785"/>
                  </a:lnTo>
                  <a:lnTo>
                    <a:pt x="4537" y="5569"/>
                  </a:lnTo>
                  <a:lnTo>
                    <a:pt x="4248" y="6311"/>
                  </a:lnTo>
                  <a:lnTo>
                    <a:pt x="3919" y="7177"/>
                  </a:lnTo>
                  <a:lnTo>
                    <a:pt x="3506" y="8002"/>
                  </a:lnTo>
                  <a:lnTo>
                    <a:pt x="3094" y="8827"/>
                  </a:lnTo>
                  <a:lnTo>
                    <a:pt x="2599" y="9611"/>
                  </a:lnTo>
                  <a:lnTo>
                    <a:pt x="2104" y="10394"/>
                  </a:lnTo>
                  <a:lnTo>
                    <a:pt x="1568" y="11137"/>
                  </a:lnTo>
                  <a:lnTo>
                    <a:pt x="990" y="11879"/>
                  </a:lnTo>
                  <a:lnTo>
                    <a:pt x="371" y="12580"/>
                  </a:lnTo>
                  <a:lnTo>
                    <a:pt x="165" y="12787"/>
                  </a:lnTo>
                  <a:lnTo>
                    <a:pt x="41" y="13075"/>
                  </a:lnTo>
                  <a:lnTo>
                    <a:pt x="0" y="13240"/>
                  </a:lnTo>
                  <a:lnTo>
                    <a:pt x="206" y="13282"/>
                  </a:lnTo>
                  <a:lnTo>
                    <a:pt x="413" y="13364"/>
                  </a:lnTo>
                  <a:lnTo>
                    <a:pt x="578" y="13405"/>
                  </a:lnTo>
                  <a:lnTo>
                    <a:pt x="949" y="13323"/>
                  </a:lnTo>
                  <a:lnTo>
                    <a:pt x="1320" y="13199"/>
                  </a:lnTo>
                  <a:lnTo>
                    <a:pt x="1691" y="12993"/>
                  </a:lnTo>
                  <a:lnTo>
                    <a:pt x="2062" y="12787"/>
                  </a:lnTo>
                  <a:lnTo>
                    <a:pt x="2599" y="12457"/>
                  </a:lnTo>
                  <a:lnTo>
                    <a:pt x="3094" y="12044"/>
                  </a:lnTo>
                  <a:lnTo>
                    <a:pt x="3547" y="11632"/>
                  </a:lnTo>
                  <a:lnTo>
                    <a:pt x="4001" y="11178"/>
                  </a:lnTo>
                  <a:lnTo>
                    <a:pt x="4413" y="10683"/>
                  </a:lnTo>
                  <a:lnTo>
                    <a:pt x="4826" y="10188"/>
                  </a:lnTo>
                  <a:lnTo>
                    <a:pt x="5197" y="9652"/>
                  </a:lnTo>
                  <a:lnTo>
                    <a:pt x="5486" y="9116"/>
                  </a:lnTo>
                  <a:lnTo>
                    <a:pt x="5775" y="8538"/>
                  </a:lnTo>
                  <a:lnTo>
                    <a:pt x="6063" y="7961"/>
                  </a:lnTo>
                  <a:lnTo>
                    <a:pt x="6270" y="7384"/>
                  </a:lnTo>
                  <a:lnTo>
                    <a:pt x="6435" y="6765"/>
                  </a:lnTo>
                  <a:lnTo>
                    <a:pt x="6599" y="6146"/>
                  </a:lnTo>
                  <a:lnTo>
                    <a:pt x="6682" y="5527"/>
                  </a:lnTo>
                  <a:lnTo>
                    <a:pt x="6764" y="4868"/>
                  </a:lnTo>
                  <a:lnTo>
                    <a:pt x="6764" y="4249"/>
                  </a:lnTo>
                  <a:lnTo>
                    <a:pt x="6764" y="3878"/>
                  </a:lnTo>
                  <a:lnTo>
                    <a:pt x="6723" y="3259"/>
                  </a:lnTo>
                  <a:lnTo>
                    <a:pt x="6641" y="2640"/>
                  </a:lnTo>
                  <a:lnTo>
                    <a:pt x="6476" y="2022"/>
                  </a:lnTo>
                  <a:lnTo>
                    <a:pt x="6270" y="1444"/>
                  </a:lnTo>
                  <a:lnTo>
                    <a:pt x="6270" y="1403"/>
                  </a:lnTo>
                  <a:lnTo>
                    <a:pt x="6228" y="1403"/>
                  </a:lnTo>
                  <a:lnTo>
                    <a:pt x="6063" y="1032"/>
                  </a:lnTo>
                  <a:lnTo>
                    <a:pt x="5816" y="660"/>
                  </a:lnTo>
                  <a:lnTo>
                    <a:pt x="5568" y="331"/>
                  </a:lnTo>
                  <a:lnTo>
                    <a:pt x="5280" y="1"/>
                  </a:lnTo>
                  <a:close/>
                </a:path>
              </a:pathLst>
            </a:custGeom>
            <a:solidFill>
              <a:srgbClr val="CDB4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0" name="Google Shape;5990;p71"/>
            <p:cNvSpPr/>
            <p:nvPr/>
          </p:nvSpPr>
          <p:spPr>
            <a:xfrm>
              <a:off x="1086750" y="901925"/>
              <a:ext cx="169125" cy="335150"/>
            </a:xfrm>
            <a:custGeom>
              <a:avLst/>
              <a:gdLst/>
              <a:ahLst/>
              <a:cxnLst/>
              <a:rect l="l" t="t" r="r" b="b"/>
              <a:pathLst>
                <a:path w="6765" h="13406" fill="none" extrusionOk="0">
                  <a:moveTo>
                    <a:pt x="5280" y="1"/>
                  </a:moveTo>
                  <a:lnTo>
                    <a:pt x="5280" y="1"/>
                  </a:lnTo>
                  <a:lnTo>
                    <a:pt x="5280" y="784"/>
                  </a:lnTo>
                  <a:lnTo>
                    <a:pt x="5280" y="1609"/>
                  </a:lnTo>
                  <a:lnTo>
                    <a:pt x="5197" y="2393"/>
                  </a:lnTo>
                  <a:lnTo>
                    <a:pt x="5073" y="3218"/>
                  </a:lnTo>
                  <a:lnTo>
                    <a:pt x="4950" y="4001"/>
                  </a:lnTo>
                  <a:lnTo>
                    <a:pt x="4743" y="4785"/>
                  </a:lnTo>
                  <a:lnTo>
                    <a:pt x="4537" y="5569"/>
                  </a:lnTo>
                  <a:lnTo>
                    <a:pt x="4248" y="6311"/>
                  </a:lnTo>
                  <a:lnTo>
                    <a:pt x="4248" y="6311"/>
                  </a:lnTo>
                  <a:lnTo>
                    <a:pt x="3919" y="7177"/>
                  </a:lnTo>
                  <a:lnTo>
                    <a:pt x="3506" y="8002"/>
                  </a:lnTo>
                  <a:lnTo>
                    <a:pt x="3094" y="8827"/>
                  </a:lnTo>
                  <a:lnTo>
                    <a:pt x="2599" y="9611"/>
                  </a:lnTo>
                  <a:lnTo>
                    <a:pt x="2104" y="10394"/>
                  </a:lnTo>
                  <a:lnTo>
                    <a:pt x="1568" y="11137"/>
                  </a:lnTo>
                  <a:lnTo>
                    <a:pt x="990" y="11879"/>
                  </a:lnTo>
                  <a:lnTo>
                    <a:pt x="371" y="12580"/>
                  </a:lnTo>
                  <a:lnTo>
                    <a:pt x="371" y="12580"/>
                  </a:lnTo>
                  <a:lnTo>
                    <a:pt x="165" y="12787"/>
                  </a:lnTo>
                  <a:lnTo>
                    <a:pt x="41" y="13075"/>
                  </a:lnTo>
                  <a:lnTo>
                    <a:pt x="41" y="13075"/>
                  </a:lnTo>
                  <a:lnTo>
                    <a:pt x="0" y="13240"/>
                  </a:lnTo>
                  <a:lnTo>
                    <a:pt x="0" y="13240"/>
                  </a:lnTo>
                  <a:lnTo>
                    <a:pt x="206" y="13282"/>
                  </a:lnTo>
                  <a:lnTo>
                    <a:pt x="413" y="13364"/>
                  </a:lnTo>
                  <a:lnTo>
                    <a:pt x="413" y="13364"/>
                  </a:lnTo>
                  <a:lnTo>
                    <a:pt x="578" y="13405"/>
                  </a:lnTo>
                  <a:lnTo>
                    <a:pt x="578" y="13405"/>
                  </a:lnTo>
                  <a:lnTo>
                    <a:pt x="949" y="13323"/>
                  </a:lnTo>
                  <a:lnTo>
                    <a:pt x="1320" y="13199"/>
                  </a:lnTo>
                  <a:lnTo>
                    <a:pt x="1691" y="12993"/>
                  </a:lnTo>
                  <a:lnTo>
                    <a:pt x="2062" y="12787"/>
                  </a:lnTo>
                  <a:lnTo>
                    <a:pt x="2062" y="12787"/>
                  </a:lnTo>
                  <a:lnTo>
                    <a:pt x="2599" y="12457"/>
                  </a:lnTo>
                  <a:lnTo>
                    <a:pt x="3094" y="12044"/>
                  </a:lnTo>
                  <a:lnTo>
                    <a:pt x="3547" y="11632"/>
                  </a:lnTo>
                  <a:lnTo>
                    <a:pt x="4001" y="11178"/>
                  </a:lnTo>
                  <a:lnTo>
                    <a:pt x="4413" y="10683"/>
                  </a:lnTo>
                  <a:lnTo>
                    <a:pt x="4826" y="10188"/>
                  </a:lnTo>
                  <a:lnTo>
                    <a:pt x="5197" y="9652"/>
                  </a:lnTo>
                  <a:lnTo>
                    <a:pt x="5486" y="9116"/>
                  </a:lnTo>
                  <a:lnTo>
                    <a:pt x="5775" y="8538"/>
                  </a:lnTo>
                  <a:lnTo>
                    <a:pt x="6063" y="7961"/>
                  </a:lnTo>
                  <a:lnTo>
                    <a:pt x="6270" y="7384"/>
                  </a:lnTo>
                  <a:lnTo>
                    <a:pt x="6435" y="6765"/>
                  </a:lnTo>
                  <a:lnTo>
                    <a:pt x="6599" y="6146"/>
                  </a:lnTo>
                  <a:lnTo>
                    <a:pt x="6682" y="5527"/>
                  </a:lnTo>
                  <a:lnTo>
                    <a:pt x="6764" y="4868"/>
                  </a:lnTo>
                  <a:lnTo>
                    <a:pt x="6764" y="4249"/>
                  </a:lnTo>
                  <a:lnTo>
                    <a:pt x="6764" y="4249"/>
                  </a:lnTo>
                  <a:lnTo>
                    <a:pt x="6764" y="3878"/>
                  </a:lnTo>
                  <a:lnTo>
                    <a:pt x="6764" y="3878"/>
                  </a:lnTo>
                  <a:lnTo>
                    <a:pt x="6723" y="3259"/>
                  </a:lnTo>
                  <a:lnTo>
                    <a:pt x="6641" y="2640"/>
                  </a:lnTo>
                  <a:lnTo>
                    <a:pt x="6476" y="2022"/>
                  </a:lnTo>
                  <a:lnTo>
                    <a:pt x="6270" y="1444"/>
                  </a:lnTo>
                  <a:lnTo>
                    <a:pt x="6270" y="1444"/>
                  </a:lnTo>
                  <a:lnTo>
                    <a:pt x="6270" y="1444"/>
                  </a:lnTo>
                  <a:lnTo>
                    <a:pt x="6270" y="1444"/>
                  </a:lnTo>
                  <a:lnTo>
                    <a:pt x="6270" y="1444"/>
                  </a:lnTo>
                  <a:lnTo>
                    <a:pt x="6270" y="1444"/>
                  </a:lnTo>
                  <a:lnTo>
                    <a:pt x="6270" y="1444"/>
                  </a:lnTo>
                  <a:lnTo>
                    <a:pt x="6270" y="1444"/>
                  </a:lnTo>
                  <a:lnTo>
                    <a:pt x="6270" y="1444"/>
                  </a:lnTo>
                  <a:lnTo>
                    <a:pt x="6270" y="1444"/>
                  </a:lnTo>
                  <a:lnTo>
                    <a:pt x="6270" y="1444"/>
                  </a:lnTo>
                  <a:lnTo>
                    <a:pt x="6270" y="1403"/>
                  </a:lnTo>
                  <a:lnTo>
                    <a:pt x="6270" y="1403"/>
                  </a:lnTo>
                  <a:lnTo>
                    <a:pt x="6270" y="1403"/>
                  </a:lnTo>
                  <a:lnTo>
                    <a:pt x="6270" y="1403"/>
                  </a:lnTo>
                  <a:lnTo>
                    <a:pt x="6228" y="1403"/>
                  </a:lnTo>
                  <a:lnTo>
                    <a:pt x="6228" y="1403"/>
                  </a:lnTo>
                  <a:lnTo>
                    <a:pt x="6228" y="1403"/>
                  </a:lnTo>
                  <a:lnTo>
                    <a:pt x="6228" y="1403"/>
                  </a:lnTo>
                  <a:lnTo>
                    <a:pt x="6228" y="1403"/>
                  </a:lnTo>
                  <a:lnTo>
                    <a:pt x="6228" y="1403"/>
                  </a:lnTo>
                  <a:lnTo>
                    <a:pt x="6063" y="1032"/>
                  </a:lnTo>
                  <a:lnTo>
                    <a:pt x="5816" y="660"/>
                  </a:lnTo>
                  <a:lnTo>
                    <a:pt x="5568" y="331"/>
                  </a:lnTo>
                  <a:lnTo>
                    <a:pt x="528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1" name="Google Shape;5991;p71"/>
            <p:cNvSpPr/>
            <p:nvPr/>
          </p:nvSpPr>
          <p:spPr>
            <a:xfrm>
              <a:off x="1085700" y="1232925"/>
              <a:ext cx="26850" cy="35075"/>
            </a:xfrm>
            <a:custGeom>
              <a:avLst/>
              <a:gdLst/>
              <a:ahLst/>
              <a:cxnLst/>
              <a:rect l="l" t="t" r="r" b="b"/>
              <a:pathLst>
                <a:path w="1074" h="1403" extrusionOk="0">
                  <a:moveTo>
                    <a:pt x="42" y="0"/>
                  </a:moveTo>
                  <a:lnTo>
                    <a:pt x="1" y="207"/>
                  </a:lnTo>
                  <a:lnTo>
                    <a:pt x="1" y="413"/>
                  </a:lnTo>
                  <a:lnTo>
                    <a:pt x="1" y="867"/>
                  </a:lnTo>
                  <a:lnTo>
                    <a:pt x="42" y="1361"/>
                  </a:lnTo>
                  <a:lnTo>
                    <a:pt x="413" y="1403"/>
                  </a:lnTo>
                  <a:lnTo>
                    <a:pt x="1073" y="1403"/>
                  </a:lnTo>
                  <a:lnTo>
                    <a:pt x="661" y="289"/>
                  </a:lnTo>
                  <a:lnTo>
                    <a:pt x="620" y="165"/>
                  </a:lnTo>
                  <a:lnTo>
                    <a:pt x="455" y="124"/>
                  </a:lnTo>
                  <a:lnTo>
                    <a:pt x="248" y="42"/>
                  </a:lnTo>
                  <a:lnTo>
                    <a:pt x="42" y="0"/>
                  </a:lnTo>
                  <a:close/>
                </a:path>
              </a:pathLst>
            </a:custGeom>
            <a:solidFill>
              <a:srgbClr val="CDB4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2" name="Google Shape;5992;p71"/>
            <p:cNvSpPr/>
            <p:nvPr/>
          </p:nvSpPr>
          <p:spPr>
            <a:xfrm>
              <a:off x="1085700" y="1232925"/>
              <a:ext cx="26850" cy="35075"/>
            </a:xfrm>
            <a:custGeom>
              <a:avLst/>
              <a:gdLst/>
              <a:ahLst/>
              <a:cxnLst/>
              <a:rect l="l" t="t" r="r" b="b"/>
              <a:pathLst>
                <a:path w="1074" h="1403" fill="none" extrusionOk="0">
                  <a:moveTo>
                    <a:pt x="42" y="0"/>
                  </a:moveTo>
                  <a:lnTo>
                    <a:pt x="42" y="0"/>
                  </a:lnTo>
                  <a:lnTo>
                    <a:pt x="1" y="207"/>
                  </a:lnTo>
                  <a:lnTo>
                    <a:pt x="1" y="413"/>
                  </a:lnTo>
                  <a:lnTo>
                    <a:pt x="1" y="413"/>
                  </a:lnTo>
                  <a:lnTo>
                    <a:pt x="1" y="867"/>
                  </a:lnTo>
                  <a:lnTo>
                    <a:pt x="42" y="1361"/>
                  </a:lnTo>
                  <a:lnTo>
                    <a:pt x="42" y="1361"/>
                  </a:lnTo>
                  <a:lnTo>
                    <a:pt x="413" y="1403"/>
                  </a:lnTo>
                  <a:lnTo>
                    <a:pt x="743" y="1403"/>
                  </a:lnTo>
                  <a:lnTo>
                    <a:pt x="743" y="1403"/>
                  </a:lnTo>
                  <a:lnTo>
                    <a:pt x="1073" y="1403"/>
                  </a:lnTo>
                  <a:lnTo>
                    <a:pt x="1073" y="1403"/>
                  </a:lnTo>
                  <a:lnTo>
                    <a:pt x="661" y="289"/>
                  </a:lnTo>
                  <a:lnTo>
                    <a:pt x="661" y="289"/>
                  </a:lnTo>
                  <a:lnTo>
                    <a:pt x="620" y="165"/>
                  </a:lnTo>
                  <a:lnTo>
                    <a:pt x="620" y="165"/>
                  </a:lnTo>
                  <a:lnTo>
                    <a:pt x="620" y="165"/>
                  </a:lnTo>
                  <a:lnTo>
                    <a:pt x="620" y="165"/>
                  </a:lnTo>
                  <a:lnTo>
                    <a:pt x="620" y="165"/>
                  </a:lnTo>
                  <a:lnTo>
                    <a:pt x="620" y="165"/>
                  </a:lnTo>
                  <a:lnTo>
                    <a:pt x="455" y="124"/>
                  </a:lnTo>
                  <a:lnTo>
                    <a:pt x="455" y="124"/>
                  </a:lnTo>
                  <a:lnTo>
                    <a:pt x="248" y="42"/>
                  </a:lnTo>
                  <a:lnTo>
                    <a:pt x="42"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93" name="Google Shape;5993;p71"/>
          <p:cNvGrpSpPr/>
          <p:nvPr/>
        </p:nvGrpSpPr>
        <p:grpSpPr>
          <a:xfrm>
            <a:off x="814713" y="2132075"/>
            <a:ext cx="425875" cy="1520950"/>
            <a:chOff x="238125" y="3190025"/>
            <a:chExt cx="425875" cy="1520950"/>
          </a:xfrm>
        </p:grpSpPr>
        <p:sp>
          <p:nvSpPr>
            <p:cNvPr id="5994" name="Google Shape;5994;p71"/>
            <p:cNvSpPr/>
            <p:nvPr/>
          </p:nvSpPr>
          <p:spPr>
            <a:xfrm>
              <a:off x="332975" y="3676700"/>
              <a:ext cx="183575" cy="1018800"/>
            </a:xfrm>
            <a:custGeom>
              <a:avLst/>
              <a:gdLst/>
              <a:ahLst/>
              <a:cxnLst/>
              <a:rect l="l" t="t" r="r" b="b"/>
              <a:pathLst>
                <a:path w="7343" h="40752" extrusionOk="0">
                  <a:moveTo>
                    <a:pt x="3465" y="1"/>
                  </a:moveTo>
                  <a:lnTo>
                    <a:pt x="3548" y="702"/>
                  </a:lnTo>
                  <a:lnTo>
                    <a:pt x="3548" y="1403"/>
                  </a:lnTo>
                  <a:lnTo>
                    <a:pt x="3506" y="2105"/>
                  </a:lnTo>
                  <a:lnTo>
                    <a:pt x="3424" y="2806"/>
                  </a:lnTo>
                  <a:lnTo>
                    <a:pt x="3259" y="3507"/>
                  </a:lnTo>
                  <a:lnTo>
                    <a:pt x="3094" y="4208"/>
                  </a:lnTo>
                  <a:lnTo>
                    <a:pt x="2888" y="4868"/>
                  </a:lnTo>
                  <a:lnTo>
                    <a:pt x="2682" y="5528"/>
                  </a:lnTo>
                  <a:lnTo>
                    <a:pt x="2145" y="6848"/>
                  </a:lnTo>
                  <a:lnTo>
                    <a:pt x="1609" y="8168"/>
                  </a:lnTo>
                  <a:lnTo>
                    <a:pt x="1073" y="9487"/>
                  </a:lnTo>
                  <a:lnTo>
                    <a:pt x="826" y="10147"/>
                  </a:lnTo>
                  <a:lnTo>
                    <a:pt x="619" y="10807"/>
                  </a:lnTo>
                  <a:lnTo>
                    <a:pt x="537" y="11178"/>
                  </a:lnTo>
                  <a:lnTo>
                    <a:pt x="454" y="11508"/>
                  </a:lnTo>
                  <a:lnTo>
                    <a:pt x="372" y="11880"/>
                  </a:lnTo>
                  <a:lnTo>
                    <a:pt x="289" y="12210"/>
                  </a:lnTo>
                  <a:lnTo>
                    <a:pt x="166" y="12911"/>
                  </a:lnTo>
                  <a:lnTo>
                    <a:pt x="83" y="13612"/>
                  </a:lnTo>
                  <a:lnTo>
                    <a:pt x="42" y="14313"/>
                  </a:lnTo>
                  <a:lnTo>
                    <a:pt x="1" y="15056"/>
                  </a:lnTo>
                  <a:lnTo>
                    <a:pt x="42" y="15757"/>
                  </a:lnTo>
                  <a:lnTo>
                    <a:pt x="83" y="16458"/>
                  </a:lnTo>
                  <a:lnTo>
                    <a:pt x="166" y="17159"/>
                  </a:lnTo>
                  <a:lnTo>
                    <a:pt x="248" y="17860"/>
                  </a:lnTo>
                  <a:lnTo>
                    <a:pt x="413" y="18561"/>
                  </a:lnTo>
                  <a:lnTo>
                    <a:pt x="578" y="19263"/>
                  </a:lnTo>
                  <a:lnTo>
                    <a:pt x="784" y="19923"/>
                  </a:lnTo>
                  <a:lnTo>
                    <a:pt x="1032" y="20624"/>
                  </a:lnTo>
                  <a:lnTo>
                    <a:pt x="1320" y="21242"/>
                  </a:lnTo>
                  <a:lnTo>
                    <a:pt x="1609" y="21902"/>
                  </a:lnTo>
                  <a:lnTo>
                    <a:pt x="1980" y="22521"/>
                  </a:lnTo>
                  <a:lnTo>
                    <a:pt x="2352" y="23140"/>
                  </a:lnTo>
                  <a:lnTo>
                    <a:pt x="3094" y="24336"/>
                  </a:lnTo>
                  <a:lnTo>
                    <a:pt x="3919" y="25491"/>
                  </a:lnTo>
                  <a:lnTo>
                    <a:pt x="4703" y="26646"/>
                  </a:lnTo>
                  <a:lnTo>
                    <a:pt x="5445" y="27842"/>
                  </a:lnTo>
                  <a:lnTo>
                    <a:pt x="5816" y="28502"/>
                  </a:lnTo>
                  <a:lnTo>
                    <a:pt x="6105" y="29120"/>
                  </a:lnTo>
                  <a:lnTo>
                    <a:pt x="6394" y="29780"/>
                  </a:lnTo>
                  <a:lnTo>
                    <a:pt x="6600" y="30440"/>
                  </a:lnTo>
                  <a:lnTo>
                    <a:pt x="6806" y="31100"/>
                  </a:lnTo>
                  <a:lnTo>
                    <a:pt x="6971" y="31801"/>
                  </a:lnTo>
                  <a:lnTo>
                    <a:pt x="7095" y="32502"/>
                  </a:lnTo>
                  <a:lnTo>
                    <a:pt x="7177" y="33204"/>
                  </a:lnTo>
                  <a:lnTo>
                    <a:pt x="7260" y="33905"/>
                  </a:lnTo>
                  <a:lnTo>
                    <a:pt x="7260" y="34606"/>
                  </a:lnTo>
                  <a:lnTo>
                    <a:pt x="7260" y="35307"/>
                  </a:lnTo>
                  <a:lnTo>
                    <a:pt x="7219" y="36008"/>
                  </a:lnTo>
                  <a:lnTo>
                    <a:pt x="7136" y="36709"/>
                  </a:lnTo>
                  <a:lnTo>
                    <a:pt x="7012" y="37411"/>
                  </a:lnTo>
                  <a:lnTo>
                    <a:pt x="6847" y="38112"/>
                  </a:lnTo>
                  <a:lnTo>
                    <a:pt x="6641" y="38772"/>
                  </a:lnTo>
                  <a:lnTo>
                    <a:pt x="6435" y="39432"/>
                  </a:lnTo>
                  <a:lnTo>
                    <a:pt x="6146" y="40092"/>
                  </a:lnTo>
                  <a:lnTo>
                    <a:pt x="5857" y="40751"/>
                  </a:lnTo>
                  <a:lnTo>
                    <a:pt x="5857" y="40751"/>
                  </a:lnTo>
                  <a:lnTo>
                    <a:pt x="6187" y="40133"/>
                  </a:lnTo>
                  <a:lnTo>
                    <a:pt x="6435" y="39473"/>
                  </a:lnTo>
                  <a:lnTo>
                    <a:pt x="6682" y="38772"/>
                  </a:lnTo>
                  <a:lnTo>
                    <a:pt x="6889" y="38112"/>
                  </a:lnTo>
                  <a:lnTo>
                    <a:pt x="7054" y="37411"/>
                  </a:lnTo>
                  <a:lnTo>
                    <a:pt x="7177" y="36709"/>
                  </a:lnTo>
                  <a:lnTo>
                    <a:pt x="7260" y="36008"/>
                  </a:lnTo>
                  <a:lnTo>
                    <a:pt x="7342" y="35307"/>
                  </a:lnTo>
                  <a:lnTo>
                    <a:pt x="7342" y="34606"/>
                  </a:lnTo>
                  <a:lnTo>
                    <a:pt x="7342" y="33905"/>
                  </a:lnTo>
                  <a:lnTo>
                    <a:pt x="7301" y="33162"/>
                  </a:lnTo>
                  <a:lnTo>
                    <a:pt x="7219" y="32461"/>
                  </a:lnTo>
                  <a:lnTo>
                    <a:pt x="7095" y="31760"/>
                  </a:lnTo>
                  <a:lnTo>
                    <a:pt x="6930" y="31100"/>
                  </a:lnTo>
                  <a:lnTo>
                    <a:pt x="6724" y="30399"/>
                  </a:lnTo>
                  <a:lnTo>
                    <a:pt x="6476" y="29739"/>
                  </a:lnTo>
                  <a:lnTo>
                    <a:pt x="6187" y="29079"/>
                  </a:lnTo>
                  <a:lnTo>
                    <a:pt x="5899" y="28419"/>
                  </a:lnTo>
                  <a:lnTo>
                    <a:pt x="5569" y="27800"/>
                  </a:lnTo>
                  <a:lnTo>
                    <a:pt x="4826" y="26604"/>
                  </a:lnTo>
                  <a:lnTo>
                    <a:pt x="4043" y="25408"/>
                  </a:lnTo>
                  <a:lnTo>
                    <a:pt x="3218" y="24253"/>
                  </a:lnTo>
                  <a:lnTo>
                    <a:pt x="2434" y="23057"/>
                  </a:lnTo>
                  <a:lnTo>
                    <a:pt x="2104" y="22438"/>
                  </a:lnTo>
                  <a:lnTo>
                    <a:pt x="1774" y="21820"/>
                  </a:lnTo>
                  <a:lnTo>
                    <a:pt x="1444" y="21201"/>
                  </a:lnTo>
                  <a:lnTo>
                    <a:pt x="1197" y="20541"/>
                  </a:lnTo>
                  <a:lnTo>
                    <a:pt x="949" y="19881"/>
                  </a:lnTo>
                  <a:lnTo>
                    <a:pt x="743" y="19221"/>
                  </a:lnTo>
                  <a:lnTo>
                    <a:pt x="537" y="18520"/>
                  </a:lnTo>
                  <a:lnTo>
                    <a:pt x="413" y="17860"/>
                  </a:lnTo>
                  <a:lnTo>
                    <a:pt x="289" y="17159"/>
                  </a:lnTo>
                  <a:lnTo>
                    <a:pt x="207" y="16458"/>
                  </a:lnTo>
                  <a:lnTo>
                    <a:pt x="166" y="15757"/>
                  </a:lnTo>
                  <a:lnTo>
                    <a:pt x="124" y="15056"/>
                  </a:lnTo>
                  <a:lnTo>
                    <a:pt x="166" y="14313"/>
                  </a:lnTo>
                  <a:lnTo>
                    <a:pt x="207" y="13612"/>
                  </a:lnTo>
                  <a:lnTo>
                    <a:pt x="289" y="12911"/>
                  </a:lnTo>
                  <a:lnTo>
                    <a:pt x="413" y="12251"/>
                  </a:lnTo>
                  <a:lnTo>
                    <a:pt x="454" y="11880"/>
                  </a:lnTo>
                  <a:lnTo>
                    <a:pt x="537" y="11550"/>
                  </a:lnTo>
                  <a:lnTo>
                    <a:pt x="619" y="11178"/>
                  </a:lnTo>
                  <a:lnTo>
                    <a:pt x="743" y="10849"/>
                  </a:lnTo>
                  <a:lnTo>
                    <a:pt x="949" y="10189"/>
                  </a:lnTo>
                  <a:lnTo>
                    <a:pt x="1197" y="9529"/>
                  </a:lnTo>
                  <a:lnTo>
                    <a:pt x="1692" y="8209"/>
                  </a:lnTo>
                  <a:lnTo>
                    <a:pt x="2228" y="6889"/>
                  </a:lnTo>
                  <a:lnTo>
                    <a:pt x="2723" y="5569"/>
                  </a:lnTo>
                  <a:lnTo>
                    <a:pt x="2970" y="4909"/>
                  </a:lnTo>
                  <a:lnTo>
                    <a:pt x="3177" y="4208"/>
                  </a:lnTo>
                  <a:lnTo>
                    <a:pt x="3342" y="3507"/>
                  </a:lnTo>
                  <a:lnTo>
                    <a:pt x="3465" y="2806"/>
                  </a:lnTo>
                  <a:lnTo>
                    <a:pt x="3548" y="2105"/>
                  </a:lnTo>
                  <a:lnTo>
                    <a:pt x="3589" y="1403"/>
                  </a:lnTo>
                  <a:lnTo>
                    <a:pt x="3589" y="702"/>
                  </a:lnTo>
                  <a:lnTo>
                    <a:pt x="3465"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5" name="Google Shape;5995;p71"/>
            <p:cNvSpPr/>
            <p:nvPr/>
          </p:nvSpPr>
          <p:spPr>
            <a:xfrm>
              <a:off x="332975" y="3642675"/>
              <a:ext cx="183575" cy="1068300"/>
            </a:xfrm>
            <a:custGeom>
              <a:avLst/>
              <a:gdLst/>
              <a:ahLst/>
              <a:cxnLst/>
              <a:rect l="l" t="t" r="r" b="b"/>
              <a:pathLst>
                <a:path w="7343" h="42732" fill="none" extrusionOk="0">
                  <a:moveTo>
                    <a:pt x="3094" y="1"/>
                  </a:moveTo>
                  <a:lnTo>
                    <a:pt x="3094" y="1"/>
                  </a:lnTo>
                  <a:lnTo>
                    <a:pt x="3342" y="661"/>
                  </a:lnTo>
                  <a:lnTo>
                    <a:pt x="3465" y="1362"/>
                  </a:lnTo>
                  <a:lnTo>
                    <a:pt x="3589" y="2063"/>
                  </a:lnTo>
                  <a:lnTo>
                    <a:pt x="3589" y="2764"/>
                  </a:lnTo>
                  <a:lnTo>
                    <a:pt x="3589" y="2764"/>
                  </a:lnTo>
                  <a:lnTo>
                    <a:pt x="3548" y="3466"/>
                  </a:lnTo>
                  <a:lnTo>
                    <a:pt x="3465" y="4167"/>
                  </a:lnTo>
                  <a:lnTo>
                    <a:pt x="3342" y="4868"/>
                  </a:lnTo>
                  <a:lnTo>
                    <a:pt x="3177" y="5569"/>
                  </a:lnTo>
                  <a:lnTo>
                    <a:pt x="3177" y="5569"/>
                  </a:lnTo>
                  <a:lnTo>
                    <a:pt x="2970" y="6270"/>
                  </a:lnTo>
                  <a:lnTo>
                    <a:pt x="2723" y="6930"/>
                  </a:lnTo>
                  <a:lnTo>
                    <a:pt x="2228" y="8250"/>
                  </a:lnTo>
                  <a:lnTo>
                    <a:pt x="1692" y="9570"/>
                  </a:lnTo>
                  <a:lnTo>
                    <a:pt x="1197" y="10890"/>
                  </a:lnTo>
                  <a:lnTo>
                    <a:pt x="1197" y="10890"/>
                  </a:lnTo>
                  <a:lnTo>
                    <a:pt x="949" y="11550"/>
                  </a:lnTo>
                  <a:lnTo>
                    <a:pt x="743" y="12210"/>
                  </a:lnTo>
                  <a:lnTo>
                    <a:pt x="619" y="12539"/>
                  </a:lnTo>
                  <a:lnTo>
                    <a:pt x="537" y="12911"/>
                  </a:lnTo>
                  <a:lnTo>
                    <a:pt x="454" y="13241"/>
                  </a:lnTo>
                  <a:lnTo>
                    <a:pt x="413" y="13612"/>
                  </a:lnTo>
                  <a:lnTo>
                    <a:pt x="413" y="13612"/>
                  </a:lnTo>
                  <a:lnTo>
                    <a:pt x="289" y="14272"/>
                  </a:lnTo>
                  <a:lnTo>
                    <a:pt x="207" y="14973"/>
                  </a:lnTo>
                  <a:lnTo>
                    <a:pt x="166" y="15674"/>
                  </a:lnTo>
                  <a:lnTo>
                    <a:pt x="124" y="16417"/>
                  </a:lnTo>
                  <a:lnTo>
                    <a:pt x="124" y="16417"/>
                  </a:lnTo>
                  <a:lnTo>
                    <a:pt x="166" y="17118"/>
                  </a:lnTo>
                  <a:lnTo>
                    <a:pt x="207" y="17819"/>
                  </a:lnTo>
                  <a:lnTo>
                    <a:pt x="289" y="18520"/>
                  </a:lnTo>
                  <a:lnTo>
                    <a:pt x="413" y="19221"/>
                  </a:lnTo>
                  <a:lnTo>
                    <a:pt x="537" y="19881"/>
                  </a:lnTo>
                  <a:lnTo>
                    <a:pt x="743" y="20582"/>
                  </a:lnTo>
                  <a:lnTo>
                    <a:pt x="949" y="21242"/>
                  </a:lnTo>
                  <a:lnTo>
                    <a:pt x="1197" y="21902"/>
                  </a:lnTo>
                  <a:lnTo>
                    <a:pt x="1197" y="21902"/>
                  </a:lnTo>
                  <a:lnTo>
                    <a:pt x="1444" y="22562"/>
                  </a:lnTo>
                  <a:lnTo>
                    <a:pt x="1774" y="23181"/>
                  </a:lnTo>
                  <a:lnTo>
                    <a:pt x="2104" y="23799"/>
                  </a:lnTo>
                  <a:lnTo>
                    <a:pt x="2434" y="24418"/>
                  </a:lnTo>
                  <a:lnTo>
                    <a:pt x="2434" y="24418"/>
                  </a:lnTo>
                  <a:lnTo>
                    <a:pt x="3218" y="25614"/>
                  </a:lnTo>
                  <a:lnTo>
                    <a:pt x="4043" y="26769"/>
                  </a:lnTo>
                  <a:lnTo>
                    <a:pt x="4043" y="26769"/>
                  </a:lnTo>
                  <a:lnTo>
                    <a:pt x="4826" y="27965"/>
                  </a:lnTo>
                  <a:lnTo>
                    <a:pt x="5569" y="29161"/>
                  </a:lnTo>
                  <a:lnTo>
                    <a:pt x="5569" y="29161"/>
                  </a:lnTo>
                  <a:lnTo>
                    <a:pt x="5899" y="29780"/>
                  </a:lnTo>
                  <a:lnTo>
                    <a:pt x="6187" y="30440"/>
                  </a:lnTo>
                  <a:lnTo>
                    <a:pt x="6476" y="31100"/>
                  </a:lnTo>
                  <a:lnTo>
                    <a:pt x="6724" y="31760"/>
                  </a:lnTo>
                  <a:lnTo>
                    <a:pt x="6724" y="31760"/>
                  </a:lnTo>
                  <a:lnTo>
                    <a:pt x="6930" y="32461"/>
                  </a:lnTo>
                  <a:lnTo>
                    <a:pt x="7095" y="33121"/>
                  </a:lnTo>
                  <a:lnTo>
                    <a:pt x="7219" y="33822"/>
                  </a:lnTo>
                  <a:lnTo>
                    <a:pt x="7301" y="34523"/>
                  </a:lnTo>
                  <a:lnTo>
                    <a:pt x="7342" y="35266"/>
                  </a:lnTo>
                  <a:lnTo>
                    <a:pt x="7342" y="35967"/>
                  </a:lnTo>
                  <a:lnTo>
                    <a:pt x="7342" y="36668"/>
                  </a:lnTo>
                  <a:lnTo>
                    <a:pt x="7260" y="37369"/>
                  </a:lnTo>
                  <a:lnTo>
                    <a:pt x="7260" y="37369"/>
                  </a:lnTo>
                  <a:lnTo>
                    <a:pt x="7177" y="38070"/>
                  </a:lnTo>
                  <a:lnTo>
                    <a:pt x="7054" y="38772"/>
                  </a:lnTo>
                  <a:lnTo>
                    <a:pt x="6889" y="39473"/>
                  </a:lnTo>
                  <a:lnTo>
                    <a:pt x="6682" y="40133"/>
                  </a:lnTo>
                  <a:lnTo>
                    <a:pt x="6435" y="40834"/>
                  </a:lnTo>
                  <a:lnTo>
                    <a:pt x="6187" y="41494"/>
                  </a:lnTo>
                  <a:lnTo>
                    <a:pt x="5857" y="42112"/>
                  </a:lnTo>
                  <a:lnTo>
                    <a:pt x="5528" y="42731"/>
                  </a:lnTo>
                  <a:lnTo>
                    <a:pt x="5528" y="42731"/>
                  </a:lnTo>
                  <a:lnTo>
                    <a:pt x="5857" y="42112"/>
                  </a:lnTo>
                  <a:lnTo>
                    <a:pt x="6146" y="41453"/>
                  </a:lnTo>
                  <a:lnTo>
                    <a:pt x="6435" y="40793"/>
                  </a:lnTo>
                  <a:lnTo>
                    <a:pt x="6641" y="40133"/>
                  </a:lnTo>
                  <a:lnTo>
                    <a:pt x="6847" y="39473"/>
                  </a:lnTo>
                  <a:lnTo>
                    <a:pt x="7012" y="38772"/>
                  </a:lnTo>
                  <a:lnTo>
                    <a:pt x="7136" y="38070"/>
                  </a:lnTo>
                  <a:lnTo>
                    <a:pt x="7219" y="37369"/>
                  </a:lnTo>
                  <a:lnTo>
                    <a:pt x="7260" y="36668"/>
                  </a:lnTo>
                  <a:lnTo>
                    <a:pt x="7260" y="35967"/>
                  </a:lnTo>
                  <a:lnTo>
                    <a:pt x="7260" y="35266"/>
                  </a:lnTo>
                  <a:lnTo>
                    <a:pt x="7177" y="34565"/>
                  </a:lnTo>
                  <a:lnTo>
                    <a:pt x="7095" y="33863"/>
                  </a:lnTo>
                  <a:lnTo>
                    <a:pt x="6971" y="33162"/>
                  </a:lnTo>
                  <a:lnTo>
                    <a:pt x="6806" y="32461"/>
                  </a:lnTo>
                  <a:lnTo>
                    <a:pt x="6600" y="31801"/>
                  </a:lnTo>
                  <a:lnTo>
                    <a:pt x="6600" y="31801"/>
                  </a:lnTo>
                  <a:lnTo>
                    <a:pt x="6394" y="31141"/>
                  </a:lnTo>
                  <a:lnTo>
                    <a:pt x="6105" y="30481"/>
                  </a:lnTo>
                  <a:lnTo>
                    <a:pt x="5816" y="29863"/>
                  </a:lnTo>
                  <a:lnTo>
                    <a:pt x="5445" y="29203"/>
                  </a:lnTo>
                  <a:lnTo>
                    <a:pt x="5445" y="29203"/>
                  </a:lnTo>
                  <a:lnTo>
                    <a:pt x="4703" y="28007"/>
                  </a:lnTo>
                  <a:lnTo>
                    <a:pt x="3919" y="26852"/>
                  </a:lnTo>
                  <a:lnTo>
                    <a:pt x="3919" y="26852"/>
                  </a:lnTo>
                  <a:lnTo>
                    <a:pt x="3094" y="25697"/>
                  </a:lnTo>
                  <a:lnTo>
                    <a:pt x="2352" y="24501"/>
                  </a:lnTo>
                  <a:lnTo>
                    <a:pt x="2352" y="24501"/>
                  </a:lnTo>
                  <a:lnTo>
                    <a:pt x="1980" y="23882"/>
                  </a:lnTo>
                  <a:lnTo>
                    <a:pt x="1609" y="23263"/>
                  </a:lnTo>
                  <a:lnTo>
                    <a:pt x="1320" y="22603"/>
                  </a:lnTo>
                  <a:lnTo>
                    <a:pt x="1032" y="21985"/>
                  </a:lnTo>
                  <a:lnTo>
                    <a:pt x="1032" y="21985"/>
                  </a:lnTo>
                  <a:lnTo>
                    <a:pt x="784" y="21284"/>
                  </a:lnTo>
                  <a:lnTo>
                    <a:pt x="578" y="20624"/>
                  </a:lnTo>
                  <a:lnTo>
                    <a:pt x="413" y="19922"/>
                  </a:lnTo>
                  <a:lnTo>
                    <a:pt x="248" y="19221"/>
                  </a:lnTo>
                  <a:lnTo>
                    <a:pt x="166" y="18520"/>
                  </a:lnTo>
                  <a:lnTo>
                    <a:pt x="83" y="17819"/>
                  </a:lnTo>
                  <a:lnTo>
                    <a:pt x="42" y="17118"/>
                  </a:lnTo>
                  <a:lnTo>
                    <a:pt x="1" y="16417"/>
                  </a:lnTo>
                  <a:lnTo>
                    <a:pt x="1" y="16417"/>
                  </a:lnTo>
                  <a:lnTo>
                    <a:pt x="42" y="15674"/>
                  </a:lnTo>
                  <a:lnTo>
                    <a:pt x="83" y="14973"/>
                  </a:lnTo>
                  <a:lnTo>
                    <a:pt x="166" y="14272"/>
                  </a:lnTo>
                  <a:lnTo>
                    <a:pt x="289" y="13571"/>
                  </a:lnTo>
                  <a:lnTo>
                    <a:pt x="372" y="13241"/>
                  </a:lnTo>
                  <a:lnTo>
                    <a:pt x="454" y="12869"/>
                  </a:lnTo>
                  <a:lnTo>
                    <a:pt x="537" y="12539"/>
                  </a:lnTo>
                  <a:lnTo>
                    <a:pt x="619" y="12168"/>
                  </a:lnTo>
                  <a:lnTo>
                    <a:pt x="619" y="12168"/>
                  </a:lnTo>
                  <a:lnTo>
                    <a:pt x="826" y="11508"/>
                  </a:lnTo>
                  <a:lnTo>
                    <a:pt x="1073" y="10848"/>
                  </a:lnTo>
                  <a:lnTo>
                    <a:pt x="1073" y="10848"/>
                  </a:lnTo>
                  <a:lnTo>
                    <a:pt x="1609" y="9529"/>
                  </a:lnTo>
                  <a:lnTo>
                    <a:pt x="2145" y="8209"/>
                  </a:lnTo>
                  <a:lnTo>
                    <a:pt x="2682" y="6889"/>
                  </a:lnTo>
                  <a:lnTo>
                    <a:pt x="2888" y="6229"/>
                  </a:lnTo>
                  <a:lnTo>
                    <a:pt x="3094" y="5569"/>
                  </a:lnTo>
                  <a:lnTo>
                    <a:pt x="3094" y="5569"/>
                  </a:lnTo>
                  <a:lnTo>
                    <a:pt x="3259" y="4868"/>
                  </a:lnTo>
                  <a:lnTo>
                    <a:pt x="3424" y="4167"/>
                  </a:lnTo>
                  <a:lnTo>
                    <a:pt x="3506" y="3466"/>
                  </a:lnTo>
                  <a:lnTo>
                    <a:pt x="3548" y="2764"/>
                  </a:lnTo>
                  <a:lnTo>
                    <a:pt x="3548" y="2764"/>
                  </a:lnTo>
                  <a:lnTo>
                    <a:pt x="3548" y="2063"/>
                  </a:lnTo>
                  <a:lnTo>
                    <a:pt x="3465" y="1362"/>
                  </a:lnTo>
                  <a:lnTo>
                    <a:pt x="3342" y="661"/>
                  </a:lnTo>
                  <a:lnTo>
                    <a:pt x="309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6" name="Google Shape;5996;p71"/>
            <p:cNvSpPr/>
            <p:nvPr/>
          </p:nvSpPr>
          <p:spPr>
            <a:xfrm>
              <a:off x="238125" y="3190025"/>
              <a:ext cx="425875" cy="600125"/>
            </a:xfrm>
            <a:custGeom>
              <a:avLst/>
              <a:gdLst/>
              <a:ahLst/>
              <a:cxnLst/>
              <a:rect l="l" t="t" r="r" b="b"/>
              <a:pathLst>
                <a:path w="17035" h="24005" extrusionOk="0">
                  <a:moveTo>
                    <a:pt x="8208" y="0"/>
                  </a:moveTo>
                  <a:lnTo>
                    <a:pt x="7507" y="124"/>
                  </a:lnTo>
                  <a:lnTo>
                    <a:pt x="6806" y="289"/>
                  </a:lnTo>
                  <a:lnTo>
                    <a:pt x="6476" y="454"/>
                  </a:lnTo>
                  <a:lnTo>
                    <a:pt x="6146" y="619"/>
                  </a:lnTo>
                  <a:lnTo>
                    <a:pt x="5238" y="1114"/>
                  </a:lnTo>
                  <a:lnTo>
                    <a:pt x="4413" y="1691"/>
                  </a:lnTo>
                  <a:lnTo>
                    <a:pt x="3671" y="2310"/>
                  </a:lnTo>
                  <a:lnTo>
                    <a:pt x="2970" y="2970"/>
                  </a:lnTo>
                  <a:lnTo>
                    <a:pt x="2351" y="3671"/>
                  </a:lnTo>
                  <a:lnTo>
                    <a:pt x="1815" y="4413"/>
                  </a:lnTo>
                  <a:lnTo>
                    <a:pt x="1320" y="5197"/>
                  </a:lnTo>
                  <a:lnTo>
                    <a:pt x="949" y="6022"/>
                  </a:lnTo>
                  <a:lnTo>
                    <a:pt x="619" y="6888"/>
                  </a:lnTo>
                  <a:lnTo>
                    <a:pt x="330" y="7796"/>
                  </a:lnTo>
                  <a:lnTo>
                    <a:pt x="165" y="8703"/>
                  </a:lnTo>
                  <a:lnTo>
                    <a:pt x="41" y="9652"/>
                  </a:lnTo>
                  <a:lnTo>
                    <a:pt x="0" y="10600"/>
                  </a:lnTo>
                  <a:lnTo>
                    <a:pt x="41" y="11590"/>
                  </a:lnTo>
                  <a:lnTo>
                    <a:pt x="165" y="12580"/>
                  </a:lnTo>
                  <a:lnTo>
                    <a:pt x="330" y="13570"/>
                  </a:lnTo>
                  <a:lnTo>
                    <a:pt x="619" y="14642"/>
                  </a:lnTo>
                  <a:lnTo>
                    <a:pt x="949" y="15715"/>
                  </a:lnTo>
                  <a:lnTo>
                    <a:pt x="1320" y="16705"/>
                  </a:lnTo>
                  <a:lnTo>
                    <a:pt x="1774" y="17736"/>
                  </a:lnTo>
                  <a:lnTo>
                    <a:pt x="2269" y="18726"/>
                  </a:lnTo>
                  <a:lnTo>
                    <a:pt x="2805" y="19674"/>
                  </a:lnTo>
                  <a:lnTo>
                    <a:pt x="3341" y="20623"/>
                  </a:lnTo>
                  <a:lnTo>
                    <a:pt x="3918" y="21572"/>
                  </a:lnTo>
                  <a:lnTo>
                    <a:pt x="4413" y="22273"/>
                  </a:lnTo>
                  <a:lnTo>
                    <a:pt x="4661" y="22644"/>
                  </a:lnTo>
                  <a:lnTo>
                    <a:pt x="4949" y="22933"/>
                  </a:lnTo>
                  <a:lnTo>
                    <a:pt x="5238" y="23221"/>
                  </a:lnTo>
                  <a:lnTo>
                    <a:pt x="5568" y="23510"/>
                  </a:lnTo>
                  <a:lnTo>
                    <a:pt x="5939" y="23716"/>
                  </a:lnTo>
                  <a:lnTo>
                    <a:pt x="6311" y="23881"/>
                  </a:lnTo>
                  <a:lnTo>
                    <a:pt x="6806" y="23964"/>
                  </a:lnTo>
                  <a:lnTo>
                    <a:pt x="7259" y="24005"/>
                  </a:lnTo>
                  <a:lnTo>
                    <a:pt x="7754" y="23922"/>
                  </a:lnTo>
                  <a:lnTo>
                    <a:pt x="8208" y="23799"/>
                  </a:lnTo>
                  <a:lnTo>
                    <a:pt x="8703" y="23634"/>
                  </a:lnTo>
                  <a:lnTo>
                    <a:pt x="9157" y="23428"/>
                  </a:lnTo>
                  <a:lnTo>
                    <a:pt x="9569" y="23180"/>
                  </a:lnTo>
                  <a:lnTo>
                    <a:pt x="10023" y="22891"/>
                  </a:lnTo>
                  <a:lnTo>
                    <a:pt x="10848" y="22273"/>
                  </a:lnTo>
                  <a:lnTo>
                    <a:pt x="11673" y="21613"/>
                  </a:lnTo>
                  <a:lnTo>
                    <a:pt x="12415" y="20870"/>
                  </a:lnTo>
                  <a:lnTo>
                    <a:pt x="13116" y="20087"/>
                  </a:lnTo>
                  <a:lnTo>
                    <a:pt x="13776" y="19262"/>
                  </a:lnTo>
                  <a:lnTo>
                    <a:pt x="14353" y="18396"/>
                  </a:lnTo>
                  <a:lnTo>
                    <a:pt x="14931" y="17529"/>
                  </a:lnTo>
                  <a:lnTo>
                    <a:pt x="15385" y="16581"/>
                  </a:lnTo>
                  <a:lnTo>
                    <a:pt x="15838" y="15632"/>
                  </a:lnTo>
                  <a:lnTo>
                    <a:pt x="16168" y="14642"/>
                  </a:lnTo>
                  <a:lnTo>
                    <a:pt x="16498" y="13611"/>
                  </a:lnTo>
                  <a:lnTo>
                    <a:pt x="16704" y="12621"/>
                  </a:lnTo>
                  <a:lnTo>
                    <a:pt x="16869" y="11549"/>
                  </a:lnTo>
                  <a:lnTo>
                    <a:pt x="16993" y="10518"/>
                  </a:lnTo>
                  <a:lnTo>
                    <a:pt x="17034" y="9487"/>
                  </a:lnTo>
                  <a:lnTo>
                    <a:pt x="16952" y="8414"/>
                  </a:lnTo>
                  <a:lnTo>
                    <a:pt x="16869" y="7424"/>
                  </a:lnTo>
                  <a:lnTo>
                    <a:pt x="16663" y="6476"/>
                  </a:lnTo>
                  <a:lnTo>
                    <a:pt x="16540" y="5981"/>
                  </a:lnTo>
                  <a:lnTo>
                    <a:pt x="16416" y="5527"/>
                  </a:lnTo>
                  <a:lnTo>
                    <a:pt x="16251" y="5073"/>
                  </a:lnTo>
                  <a:lnTo>
                    <a:pt x="16045" y="4620"/>
                  </a:lnTo>
                  <a:lnTo>
                    <a:pt x="15673" y="4001"/>
                  </a:lnTo>
                  <a:lnTo>
                    <a:pt x="15302" y="3382"/>
                  </a:lnTo>
                  <a:lnTo>
                    <a:pt x="14807" y="2846"/>
                  </a:lnTo>
                  <a:lnTo>
                    <a:pt x="14312" y="2310"/>
                  </a:lnTo>
                  <a:lnTo>
                    <a:pt x="13735" y="1815"/>
                  </a:lnTo>
                  <a:lnTo>
                    <a:pt x="13116" y="1361"/>
                  </a:lnTo>
                  <a:lnTo>
                    <a:pt x="12456" y="990"/>
                  </a:lnTo>
                  <a:lnTo>
                    <a:pt x="11796" y="660"/>
                  </a:lnTo>
                  <a:lnTo>
                    <a:pt x="11095" y="371"/>
                  </a:lnTo>
                  <a:lnTo>
                    <a:pt x="10394" y="165"/>
                  </a:lnTo>
                  <a:lnTo>
                    <a:pt x="9651" y="41"/>
                  </a:lnTo>
                  <a:lnTo>
                    <a:pt x="8950"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7" name="Google Shape;5997;p71"/>
            <p:cNvSpPr/>
            <p:nvPr/>
          </p:nvSpPr>
          <p:spPr>
            <a:xfrm>
              <a:off x="238125" y="3190025"/>
              <a:ext cx="425875" cy="600125"/>
            </a:xfrm>
            <a:custGeom>
              <a:avLst/>
              <a:gdLst/>
              <a:ahLst/>
              <a:cxnLst/>
              <a:rect l="l" t="t" r="r" b="b"/>
              <a:pathLst>
                <a:path w="17035" h="24005" fill="none" extrusionOk="0">
                  <a:moveTo>
                    <a:pt x="330" y="13570"/>
                  </a:moveTo>
                  <a:lnTo>
                    <a:pt x="330" y="13570"/>
                  </a:lnTo>
                  <a:lnTo>
                    <a:pt x="619" y="14642"/>
                  </a:lnTo>
                  <a:lnTo>
                    <a:pt x="949" y="15715"/>
                  </a:lnTo>
                  <a:lnTo>
                    <a:pt x="1320" y="16705"/>
                  </a:lnTo>
                  <a:lnTo>
                    <a:pt x="1774" y="17736"/>
                  </a:lnTo>
                  <a:lnTo>
                    <a:pt x="2269" y="18726"/>
                  </a:lnTo>
                  <a:lnTo>
                    <a:pt x="2805" y="19674"/>
                  </a:lnTo>
                  <a:lnTo>
                    <a:pt x="3341" y="20623"/>
                  </a:lnTo>
                  <a:lnTo>
                    <a:pt x="3918" y="21572"/>
                  </a:lnTo>
                  <a:lnTo>
                    <a:pt x="3918" y="21572"/>
                  </a:lnTo>
                  <a:lnTo>
                    <a:pt x="4413" y="22273"/>
                  </a:lnTo>
                  <a:lnTo>
                    <a:pt x="4661" y="22644"/>
                  </a:lnTo>
                  <a:lnTo>
                    <a:pt x="4949" y="22933"/>
                  </a:lnTo>
                  <a:lnTo>
                    <a:pt x="5238" y="23221"/>
                  </a:lnTo>
                  <a:lnTo>
                    <a:pt x="5568" y="23510"/>
                  </a:lnTo>
                  <a:lnTo>
                    <a:pt x="5939" y="23716"/>
                  </a:lnTo>
                  <a:lnTo>
                    <a:pt x="6311" y="23881"/>
                  </a:lnTo>
                  <a:lnTo>
                    <a:pt x="6311" y="23881"/>
                  </a:lnTo>
                  <a:lnTo>
                    <a:pt x="6806" y="23964"/>
                  </a:lnTo>
                  <a:lnTo>
                    <a:pt x="7259" y="24005"/>
                  </a:lnTo>
                  <a:lnTo>
                    <a:pt x="7754" y="23922"/>
                  </a:lnTo>
                  <a:lnTo>
                    <a:pt x="8208" y="23799"/>
                  </a:lnTo>
                  <a:lnTo>
                    <a:pt x="8703" y="23634"/>
                  </a:lnTo>
                  <a:lnTo>
                    <a:pt x="9157" y="23428"/>
                  </a:lnTo>
                  <a:lnTo>
                    <a:pt x="9569" y="23180"/>
                  </a:lnTo>
                  <a:lnTo>
                    <a:pt x="10023" y="22891"/>
                  </a:lnTo>
                  <a:lnTo>
                    <a:pt x="10023" y="22891"/>
                  </a:lnTo>
                  <a:lnTo>
                    <a:pt x="10848" y="22273"/>
                  </a:lnTo>
                  <a:lnTo>
                    <a:pt x="11673" y="21613"/>
                  </a:lnTo>
                  <a:lnTo>
                    <a:pt x="12415" y="20870"/>
                  </a:lnTo>
                  <a:lnTo>
                    <a:pt x="13116" y="20087"/>
                  </a:lnTo>
                  <a:lnTo>
                    <a:pt x="13776" y="19262"/>
                  </a:lnTo>
                  <a:lnTo>
                    <a:pt x="14353" y="18396"/>
                  </a:lnTo>
                  <a:lnTo>
                    <a:pt x="14931" y="17529"/>
                  </a:lnTo>
                  <a:lnTo>
                    <a:pt x="15385" y="16581"/>
                  </a:lnTo>
                  <a:lnTo>
                    <a:pt x="15838" y="15632"/>
                  </a:lnTo>
                  <a:lnTo>
                    <a:pt x="16168" y="14642"/>
                  </a:lnTo>
                  <a:lnTo>
                    <a:pt x="16498" y="13611"/>
                  </a:lnTo>
                  <a:lnTo>
                    <a:pt x="16704" y="12621"/>
                  </a:lnTo>
                  <a:lnTo>
                    <a:pt x="16869" y="11549"/>
                  </a:lnTo>
                  <a:lnTo>
                    <a:pt x="16993" y="10518"/>
                  </a:lnTo>
                  <a:lnTo>
                    <a:pt x="17034" y="9487"/>
                  </a:lnTo>
                  <a:lnTo>
                    <a:pt x="16952" y="8414"/>
                  </a:lnTo>
                  <a:lnTo>
                    <a:pt x="16952" y="8414"/>
                  </a:lnTo>
                  <a:lnTo>
                    <a:pt x="16869" y="7424"/>
                  </a:lnTo>
                  <a:lnTo>
                    <a:pt x="16663" y="6476"/>
                  </a:lnTo>
                  <a:lnTo>
                    <a:pt x="16540" y="5981"/>
                  </a:lnTo>
                  <a:lnTo>
                    <a:pt x="16416" y="5527"/>
                  </a:lnTo>
                  <a:lnTo>
                    <a:pt x="16251" y="5073"/>
                  </a:lnTo>
                  <a:lnTo>
                    <a:pt x="16045" y="4620"/>
                  </a:lnTo>
                  <a:lnTo>
                    <a:pt x="16045" y="4620"/>
                  </a:lnTo>
                  <a:lnTo>
                    <a:pt x="15673" y="4001"/>
                  </a:lnTo>
                  <a:lnTo>
                    <a:pt x="15302" y="3382"/>
                  </a:lnTo>
                  <a:lnTo>
                    <a:pt x="14807" y="2846"/>
                  </a:lnTo>
                  <a:lnTo>
                    <a:pt x="14312" y="2310"/>
                  </a:lnTo>
                  <a:lnTo>
                    <a:pt x="13735" y="1815"/>
                  </a:lnTo>
                  <a:lnTo>
                    <a:pt x="13116" y="1361"/>
                  </a:lnTo>
                  <a:lnTo>
                    <a:pt x="12456" y="990"/>
                  </a:lnTo>
                  <a:lnTo>
                    <a:pt x="11796" y="660"/>
                  </a:lnTo>
                  <a:lnTo>
                    <a:pt x="11095" y="371"/>
                  </a:lnTo>
                  <a:lnTo>
                    <a:pt x="10394" y="165"/>
                  </a:lnTo>
                  <a:lnTo>
                    <a:pt x="9651" y="41"/>
                  </a:lnTo>
                  <a:lnTo>
                    <a:pt x="8950" y="0"/>
                  </a:lnTo>
                  <a:lnTo>
                    <a:pt x="8208" y="0"/>
                  </a:lnTo>
                  <a:lnTo>
                    <a:pt x="7507" y="124"/>
                  </a:lnTo>
                  <a:lnTo>
                    <a:pt x="6806" y="289"/>
                  </a:lnTo>
                  <a:lnTo>
                    <a:pt x="6476" y="454"/>
                  </a:lnTo>
                  <a:lnTo>
                    <a:pt x="6146" y="619"/>
                  </a:lnTo>
                  <a:lnTo>
                    <a:pt x="6146" y="619"/>
                  </a:lnTo>
                  <a:lnTo>
                    <a:pt x="5238" y="1114"/>
                  </a:lnTo>
                  <a:lnTo>
                    <a:pt x="4413" y="1691"/>
                  </a:lnTo>
                  <a:lnTo>
                    <a:pt x="3671" y="2310"/>
                  </a:lnTo>
                  <a:lnTo>
                    <a:pt x="2970" y="2970"/>
                  </a:lnTo>
                  <a:lnTo>
                    <a:pt x="2351" y="3671"/>
                  </a:lnTo>
                  <a:lnTo>
                    <a:pt x="1815" y="4413"/>
                  </a:lnTo>
                  <a:lnTo>
                    <a:pt x="1320" y="5197"/>
                  </a:lnTo>
                  <a:lnTo>
                    <a:pt x="949" y="6022"/>
                  </a:lnTo>
                  <a:lnTo>
                    <a:pt x="619" y="6888"/>
                  </a:lnTo>
                  <a:lnTo>
                    <a:pt x="330" y="7796"/>
                  </a:lnTo>
                  <a:lnTo>
                    <a:pt x="165" y="8703"/>
                  </a:lnTo>
                  <a:lnTo>
                    <a:pt x="41" y="9652"/>
                  </a:lnTo>
                  <a:lnTo>
                    <a:pt x="0" y="10600"/>
                  </a:lnTo>
                  <a:lnTo>
                    <a:pt x="41" y="11590"/>
                  </a:lnTo>
                  <a:lnTo>
                    <a:pt x="165" y="12580"/>
                  </a:lnTo>
                  <a:lnTo>
                    <a:pt x="330" y="1357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8" name="Google Shape;5998;p71"/>
            <p:cNvSpPr/>
            <p:nvPr/>
          </p:nvSpPr>
          <p:spPr>
            <a:xfrm>
              <a:off x="359775" y="3782925"/>
              <a:ext cx="89750" cy="55700"/>
            </a:xfrm>
            <a:custGeom>
              <a:avLst/>
              <a:gdLst/>
              <a:ahLst/>
              <a:cxnLst/>
              <a:rect l="l" t="t" r="r" b="b"/>
              <a:pathLst>
                <a:path w="3590" h="2228" extrusionOk="0">
                  <a:moveTo>
                    <a:pt x="1733" y="0"/>
                  </a:moveTo>
                  <a:lnTo>
                    <a:pt x="1568" y="42"/>
                  </a:lnTo>
                  <a:lnTo>
                    <a:pt x="1445" y="83"/>
                  </a:lnTo>
                  <a:lnTo>
                    <a:pt x="1280" y="165"/>
                  </a:lnTo>
                  <a:lnTo>
                    <a:pt x="661" y="949"/>
                  </a:lnTo>
                  <a:lnTo>
                    <a:pt x="248" y="1361"/>
                  </a:lnTo>
                  <a:lnTo>
                    <a:pt x="83" y="1485"/>
                  </a:lnTo>
                  <a:lnTo>
                    <a:pt x="1" y="1526"/>
                  </a:lnTo>
                  <a:lnTo>
                    <a:pt x="455" y="1733"/>
                  </a:lnTo>
                  <a:lnTo>
                    <a:pt x="867" y="1898"/>
                  </a:lnTo>
                  <a:lnTo>
                    <a:pt x="1321" y="2021"/>
                  </a:lnTo>
                  <a:lnTo>
                    <a:pt x="1775" y="2104"/>
                  </a:lnTo>
                  <a:lnTo>
                    <a:pt x="2228" y="2186"/>
                  </a:lnTo>
                  <a:lnTo>
                    <a:pt x="2682" y="2228"/>
                  </a:lnTo>
                  <a:lnTo>
                    <a:pt x="3136" y="2228"/>
                  </a:lnTo>
                  <a:lnTo>
                    <a:pt x="3589" y="2186"/>
                  </a:lnTo>
                  <a:lnTo>
                    <a:pt x="2929" y="413"/>
                  </a:lnTo>
                  <a:lnTo>
                    <a:pt x="2888" y="330"/>
                  </a:lnTo>
                  <a:lnTo>
                    <a:pt x="2806" y="248"/>
                  </a:lnTo>
                  <a:lnTo>
                    <a:pt x="2723" y="165"/>
                  </a:lnTo>
                  <a:lnTo>
                    <a:pt x="2599" y="165"/>
                  </a:lnTo>
                  <a:lnTo>
                    <a:pt x="2228" y="83"/>
                  </a:lnTo>
                  <a:lnTo>
                    <a:pt x="1898" y="0"/>
                  </a:lnTo>
                  <a:close/>
                </a:path>
              </a:pathLst>
            </a:custGeom>
            <a:solidFill>
              <a:srgbClr val="9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9" name="Google Shape;5999;p71"/>
            <p:cNvSpPr/>
            <p:nvPr/>
          </p:nvSpPr>
          <p:spPr>
            <a:xfrm>
              <a:off x="359775" y="3782925"/>
              <a:ext cx="89750" cy="55700"/>
            </a:xfrm>
            <a:custGeom>
              <a:avLst/>
              <a:gdLst/>
              <a:ahLst/>
              <a:cxnLst/>
              <a:rect l="l" t="t" r="r" b="b"/>
              <a:pathLst>
                <a:path w="3590" h="2228" fill="none" extrusionOk="0">
                  <a:moveTo>
                    <a:pt x="1" y="1526"/>
                  </a:moveTo>
                  <a:lnTo>
                    <a:pt x="1" y="1526"/>
                  </a:lnTo>
                  <a:lnTo>
                    <a:pt x="455" y="1733"/>
                  </a:lnTo>
                  <a:lnTo>
                    <a:pt x="867" y="1898"/>
                  </a:lnTo>
                  <a:lnTo>
                    <a:pt x="1321" y="2021"/>
                  </a:lnTo>
                  <a:lnTo>
                    <a:pt x="1775" y="2104"/>
                  </a:lnTo>
                  <a:lnTo>
                    <a:pt x="2228" y="2186"/>
                  </a:lnTo>
                  <a:lnTo>
                    <a:pt x="2682" y="2228"/>
                  </a:lnTo>
                  <a:lnTo>
                    <a:pt x="3136" y="2228"/>
                  </a:lnTo>
                  <a:lnTo>
                    <a:pt x="3589" y="2186"/>
                  </a:lnTo>
                  <a:lnTo>
                    <a:pt x="3589" y="2186"/>
                  </a:lnTo>
                  <a:lnTo>
                    <a:pt x="2929" y="413"/>
                  </a:lnTo>
                  <a:lnTo>
                    <a:pt x="2929" y="413"/>
                  </a:lnTo>
                  <a:lnTo>
                    <a:pt x="2888" y="330"/>
                  </a:lnTo>
                  <a:lnTo>
                    <a:pt x="2806" y="248"/>
                  </a:lnTo>
                  <a:lnTo>
                    <a:pt x="2806" y="248"/>
                  </a:lnTo>
                  <a:lnTo>
                    <a:pt x="2723" y="165"/>
                  </a:lnTo>
                  <a:lnTo>
                    <a:pt x="2599" y="165"/>
                  </a:lnTo>
                  <a:lnTo>
                    <a:pt x="2599" y="165"/>
                  </a:lnTo>
                  <a:lnTo>
                    <a:pt x="2228" y="83"/>
                  </a:lnTo>
                  <a:lnTo>
                    <a:pt x="1898" y="0"/>
                  </a:lnTo>
                  <a:lnTo>
                    <a:pt x="1733" y="0"/>
                  </a:lnTo>
                  <a:lnTo>
                    <a:pt x="1568" y="42"/>
                  </a:lnTo>
                  <a:lnTo>
                    <a:pt x="1445" y="83"/>
                  </a:lnTo>
                  <a:lnTo>
                    <a:pt x="1280" y="165"/>
                  </a:lnTo>
                  <a:lnTo>
                    <a:pt x="1280" y="165"/>
                  </a:lnTo>
                  <a:lnTo>
                    <a:pt x="661" y="949"/>
                  </a:lnTo>
                  <a:lnTo>
                    <a:pt x="248" y="1361"/>
                  </a:lnTo>
                  <a:lnTo>
                    <a:pt x="83" y="1485"/>
                  </a:lnTo>
                  <a:lnTo>
                    <a:pt x="1" y="152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0" name="Google Shape;6000;p71"/>
            <p:cNvSpPr/>
            <p:nvPr/>
          </p:nvSpPr>
          <p:spPr>
            <a:xfrm>
              <a:off x="265950" y="3257050"/>
              <a:ext cx="144400" cy="259850"/>
            </a:xfrm>
            <a:custGeom>
              <a:avLst/>
              <a:gdLst/>
              <a:ahLst/>
              <a:cxnLst/>
              <a:rect l="l" t="t" r="r" b="b"/>
              <a:pathLst>
                <a:path w="5776" h="10394" extrusionOk="0">
                  <a:moveTo>
                    <a:pt x="4785" y="0"/>
                  </a:moveTo>
                  <a:lnTo>
                    <a:pt x="4538" y="83"/>
                  </a:lnTo>
                  <a:lnTo>
                    <a:pt x="4084" y="248"/>
                  </a:lnTo>
                  <a:lnTo>
                    <a:pt x="3671" y="454"/>
                  </a:lnTo>
                  <a:lnTo>
                    <a:pt x="3342" y="619"/>
                  </a:lnTo>
                  <a:lnTo>
                    <a:pt x="2805" y="990"/>
                  </a:lnTo>
                  <a:lnTo>
                    <a:pt x="2310" y="1402"/>
                  </a:lnTo>
                  <a:lnTo>
                    <a:pt x="1857" y="1856"/>
                  </a:lnTo>
                  <a:lnTo>
                    <a:pt x="1485" y="2392"/>
                  </a:lnTo>
                  <a:lnTo>
                    <a:pt x="1197" y="2846"/>
                  </a:lnTo>
                  <a:lnTo>
                    <a:pt x="949" y="3382"/>
                  </a:lnTo>
                  <a:lnTo>
                    <a:pt x="702" y="3877"/>
                  </a:lnTo>
                  <a:lnTo>
                    <a:pt x="537" y="4413"/>
                  </a:lnTo>
                  <a:lnTo>
                    <a:pt x="372" y="4950"/>
                  </a:lnTo>
                  <a:lnTo>
                    <a:pt x="248" y="5527"/>
                  </a:lnTo>
                  <a:lnTo>
                    <a:pt x="83" y="6641"/>
                  </a:lnTo>
                  <a:lnTo>
                    <a:pt x="1" y="7507"/>
                  </a:lnTo>
                  <a:lnTo>
                    <a:pt x="1" y="7960"/>
                  </a:lnTo>
                  <a:lnTo>
                    <a:pt x="1" y="8414"/>
                  </a:lnTo>
                  <a:lnTo>
                    <a:pt x="83" y="8827"/>
                  </a:lnTo>
                  <a:lnTo>
                    <a:pt x="166" y="9239"/>
                  </a:lnTo>
                  <a:lnTo>
                    <a:pt x="289" y="9652"/>
                  </a:lnTo>
                  <a:lnTo>
                    <a:pt x="454" y="10064"/>
                  </a:lnTo>
                  <a:lnTo>
                    <a:pt x="578" y="10229"/>
                  </a:lnTo>
                  <a:lnTo>
                    <a:pt x="702" y="10353"/>
                  </a:lnTo>
                  <a:lnTo>
                    <a:pt x="908" y="10394"/>
                  </a:lnTo>
                  <a:lnTo>
                    <a:pt x="1073" y="10353"/>
                  </a:lnTo>
                  <a:lnTo>
                    <a:pt x="1238" y="10229"/>
                  </a:lnTo>
                  <a:lnTo>
                    <a:pt x="1403" y="10064"/>
                  </a:lnTo>
                  <a:lnTo>
                    <a:pt x="1527" y="9899"/>
                  </a:lnTo>
                  <a:lnTo>
                    <a:pt x="1692" y="9569"/>
                  </a:lnTo>
                  <a:lnTo>
                    <a:pt x="1857" y="9198"/>
                  </a:lnTo>
                  <a:lnTo>
                    <a:pt x="2063" y="8455"/>
                  </a:lnTo>
                  <a:lnTo>
                    <a:pt x="2187" y="7713"/>
                  </a:lnTo>
                  <a:lnTo>
                    <a:pt x="2310" y="6929"/>
                  </a:lnTo>
                  <a:lnTo>
                    <a:pt x="2434" y="6187"/>
                  </a:lnTo>
                  <a:lnTo>
                    <a:pt x="2599" y="5445"/>
                  </a:lnTo>
                  <a:lnTo>
                    <a:pt x="2723" y="5073"/>
                  </a:lnTo>
                  <a:lnTo>
                    <a:pt x="2847" y="4743"/>
                  </a:lnTo>
                  <a:lnTo>
                    <a:pt x="3012" y="4413"/>
                  </a:lnTo>
                  <a:lnTo>
                    <a:pt x="3218" y="4083"/>
                  </a:lnTo>
                  <a:lnTo>
                    <a:pt x="3548" y="3753"/>
                  </a:lnTo>
                  <a:lnTo>
                    <a:pt x="4001" y="3300"/>
                  </a:lnTo>
                  <a:lnTo>
                    <a:pt x="4496" y="2805"/>
                  </a:lnTo>
                  <a:lnTo>
                    <a:pt x="5033" y="2227"/>
                  </a:lnTo>
                  <a:lnTo>
                    <a:pt x="5280" y="1939"/>
                  </a:lnTo>
                  <a:lnTo>
                    <a:pt x="5486" y="1650"/>
                  </a:lnTo>
                  <a:lnTo>
                    <a:pt x="5610" y="1361"/>
                  </a:lnTo>
                  <a:lnTo>
                    <a:pt x="5734" y="1072"/>
                  </a:lnTo>
                  <a:lnTo>
                    <a:pt x="5775" y="825"/>
                  </a:lnTo>
                  <a:lnTo>
                    <a:pt x="5734" y="578"/>
                  </a:lnTo>
                  <a:lnTo>
                    <a:pt x="5610" y="330"/>
                  </a:lnTo>
                  <a:lnTo>
                    <a:pt x="5404" y="124"/>
                  </a:lnTo>
                  <a:lnTo>
                    <a:pt x="5198" y="41"/>
                  </a:lnTo>
                  <a:lnTo>
                    <a:pt x="4991" y="0"/>
                  </a:lnTo>
                  <a:close/>
                </a:path>
              </a:pathLst>
            </a:custGeom>
            <a:solidFill>
              <a:srgbClr val="A753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1" name="Google Shape;6001;p71"/>
            <p:cNvSpPr/>
            <p:nvPr/>
          </p:nvSpPr>
          <p:spPr>
            <a:xfrm>
              <a:off x="265950" y="3257050"/>
              <a:ext cx="144400" cy="259850"/>
            </a:xfrm>
            <a:custGeom>
              <a:avLst/>
              <a:gdLst/>
              <a:ahLst/>
              <a:cxnLst/>
              <a:rect l="l" t="t" r="r" b="b"/>
              <a:pathLst>
                <a:path w="5776" h="10394" fill="none" extrusionOk="0">
                  <a:moveTo>
                    <a:pt x="4991" y="0"/>
                  </a:moveTo>
                  <a:lnTo>
                    <a:pt x="4991" y="0"/>
                  </a:lnTo>
                  <a:lnTo>
                    <a:pt x="4785" y="0"/>
                  </a:lnTo>
                  <a:lnTo>
                    <a:pt x="4538" y="83"/>
                  </a:lnTo>
                  <a:lnTo>
                    <a:pt x="4084" y="248"/>
                  </a:lnTo>
                  <a:lnTo>
                    <a:pt x="3671" y="454"/>
                  </a:lnTo>
                  <a:lnTo>
                    <a:pt x="3342" y="619"/>
                  </a:lnTo>
                  <a:lnTo>
                    <a:pt x="3342" y="619"/>
                  </a:lnTo>
                  <a:lnTo>
                    <a:pt x="2805" y="990"/>
                  </a:lnTo>
                  <a:lnTo>
                    <a:pt x="2310" y="1402"/>
                  </a:lnTo>
                  <a:lnTo>
                    <a:pt x="1857" y="1856"/>
                  </a:lnTo>
                  <a:lnTo>
                    <a:pt x="1485" y="2392"/>
                  </a:lnTo>
                  <a:lnTo>
                    <a:pt x="1485" y="2392"/>
                  </a:lnTo>
                  <a:lnTo>
                    <a:pt x="1197" y="2846"/>
                  </a:lnTo>
                  <a:lnTo>
                    <a:pt x="949" y="3382"/>
                  </a:lnTo>
                  <a:lnTo>
                    <a:pt x="702" y="3877"/>
                  </a:lnTo>
                  <a:lnTo>
                    <a:pt x="537" y="4413"/>
                  </a:lnTo>
                  <a:lnTo>
                    <a:pt x="372" y="4950"/>
                  </a:lnTo>
                  <a:lnTo>
                    <a:pt x="248" y="5527"/>
                  </a:lnTo>
                  <a:lnTo>
                    <a:pt x="83" y="6641"/>
                  </a:lnTo>
                  <a:lnTo>
                    <a:pt x="83" y="6641"/>
                  </a:lnTo>
                  <a:lnTo>
                    <a:pt x="1" y="7507"/>
                  </a:lnTo>
                  <a:lnTo>
                    <a:pt x="1" y="7960"/>
                  </a:lnTo>
                  <a:lnTo>
                    <a:pt x="1" y="8414"/>
                  </a:lnTo>
                  <a:lnTo>
                    <a:pt x="83" y="8827"/>
                  </a:lnTo>
                  <a:lnTo>
                    <a:pt x="166" y="9239"/>
                  </a:lnTo>
                  <a:lnTo>
                    <a:pt x="289" y="9652"/>
                  </a:lnTo>
                  <a:lnTo>
                    <a:pt x="454" y="10064"/>
                  </a:lnTo>
                  <a:lnTo>
                    <a:pt x="454" y="10064"/>
                  </a:lnTo>
                  <a:lnTo>
                    <a:pt x="578" y="10229"/>
                  </a:lnTo>
                  <a:lnTo>
                    <a:pt x="702" y="10353"/>
                  </a:lnTo>
                  <a:lnTo>
                    <a:pt x="702" y="10353"/>
                  </a:lnTo>
                  <a:lnTo>
                    <a:pt x="908" y="10394"/>
                  </a:lnTo>
                  <a:lnTo>
                    <a:pt x="908" y="10394"/>
                  </a:lnTo>
                  <a:lnTo>
                    <a:pt x="1073" y="10353"/>
                  </a:lnTo>
                  <a:lnTo>
                    <a:pt x="1238" y="10229"/>
                  </a:lnTo>
                  <a:lnTo>
                    <a:pt x="1403" y="10064"/>
                  </a:lnTo>
                  <a:lnTo>
                    <a:pt x="1527" y="9899"/>
                  </a:lnTo>
                  <a:lnTo>
                    <a:pt x="1527" y="9899"/>
                  </a:lnTo>
                  <a:lnTo>
                    <a:pt x="1692" y="9569"/>
                  </a:lnTo>
                  <a:lnTo>
                    <a:pt x="1857" y="9198"/>
                  </a:lnTo>
                  <a:lnTo>
                    <a:pt x="2063" y="8455"/>
                  </a:lnTo>
                  <a:lnTo>
                    <a:pt x="2187" y="7713"/>
                  </a:lnTo>
                  <a:lnTo>
                    <a:pt x="2310" y="6929"/>
                  </a:lnTo>
                  <a:lnTo>
                    <a:pt x="2434" y="6187"/>
                  </a:lnTo>
                  <a:lnTo>
                    <a:pt x="2599" y="5445"/>
                  </a:lnTo>
                  <a:lnTo>
                    <a:pt x="2723" y="5073"/>
                  </a:lnTo>
                  <a:lnTo>
                    <a:pt x="2847" y="4743"/>
                  </a:lnTo>
                  <a:lnTo>
                    <a:pt x="3012" y="4413"/>
                  </a:lnTo>
                  <a:lnTo>
                    <a:pt x="3218" y="4083"/>
                  </a:lnTo>
                  <a:lnTo>
                    <a:pt x="3218" y="4083"/>
                  </a:lnTo>
                  <a:lnTo>
                    <a:pt x="3548" y="3753"/>
                  </a:lnTo>
                  <a:lnTo>
                    <a:pt x="4001" y="3300"/>
                  </a:lnTo>
                  <a:lnTo>
                    <a:pt x="4496" y="2805"/>
                  </a:lnTo>
                  <a:lnTo>
                    <a:pt x="5033" y="2227"/>
                  </a:lnTo>
                  <a:lnTo>
                    <a:pt x="5280" y="1939"/>
                  </a:lnTo>
                  <a:lnTo>
                    <a:pt x="5486" y="1650"/>
                  </a:lnTo>
                  <a:lnTo>
                    <a:pt x="5610" y="1361"/>
                  </a:lnTo>
                  <a:lnTo>
                    <a:pt x="5734" y="1072"/>
                  </a:lnTo>
                  <a:lnTo>
                    <a:pt x="5775" y="825"/>
                  </a:lnTo>
                  <a:lnTo>
                    <a:pt x="5734" y="578"/>
                  </a:lnTo>
                  <a:lnTo>
                    <a:pt x="5610" y="330"/>
                  </a:lnTo>
                  <a:lnTo>
                    <a:pt x="5404" y="124"/>
                  </a:lnTo>
                  <a:lnTo>
                    <a:pt x="5404" y="124"/>
                  </a:lnTo>
                  <a:lnTo>
                    <a:pt x="5198" y="41"/>
                  </a:lnTo>
                  <a:lnTo>
                    <a:pt x="499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2" name="Google Shape;6002;p71"/>
            <p:cNvSpPr/>
            <p:nvPr/>
          </p:nvSpPr>
          <p:spPr>
            <a:xfrm>
              <a:off x="417525" y="3216825"/>
              <a:ext cx="48500" cy="49525"/>
            </a:xfrm>
            <a:custGeom>
              <a:avLst/>
              <a:gdLst/>
              <a:ahLst/>
              <a:cxnLst/>
              <a:rect l="l" t="t" r="r" b="b"/>
              <a:pathLst>
                <a:path w="1940" h="1981" extrusionOk="0">
                  <a:moveTo>
                    <a:pt x="991" y="1"/>
                  </a:moveTo>
                  <a:lnTo>
                    <a:pt x="743" y="42"/>
                  </a:lnTo>
                  <a:lnTo>
                    <a:pt x="496" y="166"/>
                  </a:lnTo>
                  <a:lnTo>
                    <a:pt x="248" y="330"/>
                  </a:lnTo>
                  <a:lnTo>
                    <a:pt x="83" y="578"/>
                  </a:lnTo>
                  <a:lnTo>
                    <a:pt x="42" y="743"/>
                  </a:lnTo>
                  <a:lnTo>
                    <a:pt x="1" y="949"/>
                  </a:lnTo>
                  <a:lnTo>
                    <a:pt x="1" y="1114"/>
                  </a:lnTo>
                  <a:lnTo>
                    <a:pt x="42" y="1320"/>
                  </a:lnTo>
                  <a:lnTo>
                    <a:pt x="124" y="1485"/>
                  </a:lnTo>
                  <a:lnTo>
                    <a:pt x="248" y="1650"/>
                  </a:lnTo>
                  <a:lnTo>
                    <a:pt x="372" y="1774"/>
                  </a:lnTo>
                  <a:lnTo>
                    <a:pt x="537" y="1898"/>
                  </a:lnTo>
                  <a:lnTo>
                    <a:pt x="702" y="1939"/>
                  </a:lnTo>
                  <a:lnTo>
                    <a:pt x="908" y="1980"/>
                  </a:lnTo>
                  <a:lnTo>
                    <a:pt x="1197" y="1939"/>
                  </a:lnTo>
                  <a:lnTo>
                    <a:pt x="1486" y="1815"/>
                  </a:lnTo>
                  <a:lnTo>
                    <a:pt x="1692" y="1650"/>
                  </a:lnTo>
                  <a:lnTo>
                    <a:pt x="1857" y="1403"/>
                  </a:lnTo>
                  <a:lnTo>
                    <a:pt x="1898" y="1238"/>
                  </a:lnTo>
                  <a:lnTo>
                    <a:pt x="1939" y="1032"/>
                  </a:lnTo>
                  <a:lnTo>
                    <a:pt x="1898" y="867"/>
                  </a:lnTo>
                  <a:lnTo>
                    <a:pt x="1857" y="660"/>
                  </a:lnTo>
                  <a:lnTo>
                    <a:pt x="1774" y="495"/>
                  </a:lnTo>
                  <a:lnTo>
                    <a:pt x="1651" y="330"/>
                  </a:lnTo>
                  <a:lnTo>
                    <a:pt x="1527" y="207"/>
                  </a:lnTo>
                  <a:lnTo>
                    <a:pt x="1362" y="83"/>
                  </a:lnTo>
                  <a:lnTo>
                    <a:pt x="1197" y="1"/>
                  </a:lnTo>
                  <a:close/>
                </a:path>
              </a:pathLst>
            </a:custGeom>
            <a:solidFill>
              <a:srgbClr val="A753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3" name="Google Shape;6003;p71"/>
            <p:cNvSpPr/>
            <p:nvPr/>
          </p:nvSpPr>
          <p:spPr>
            <a:xfrm>
              <a:off x="417525" y="3216825"/>
              <a:ext cx="48500" cy="49525"/>
            </a:xfrm>
            <a:custGeom>
              <a:avLst/>
              <a:gdLst/>
              <a:ahLst/>
              <a:cxnLst/>
              <a:rect l="l" t="t" r="r" b="b"/>
              <a:pathLst>
                <a:path w="1940" h="1981" fill="none" extrusionOk="0">
                  <a:moveTo>
                    <a:pt x="991" y="1"/>
                  </a:moveTo>
                  <a:lnTo>
                    <a:pt x="991" y="1"/>
                  </a:lnTo>
                  <a:lnTo>
                    <a:pt x="743" y="42"/>
                  </a:lnTo>
                  <a:lnTo>
                    <a:pt x="496" y="166"/>
                  </a:lnTo>
                  <a:lnTo>
                    <a:pt x="248" y="330"/>
                  </a:lnTo>
                  <a:lnTo>
                    <a:pt x="83" y="578"/>
                  </a:lnTo>
                  <a:lnTo>
                    <a:pt x="83" y="578"/>
                  </a:lnTo>
                  <a:lnTo>
                    <a:pt x="42" y="743"/>
                  </a:lnTo>
                  <a:lnTo>
                    <a:pt x="1" y="949"/>
                  </a:lnTo>
                  <a:lnTo>
                    <a:pt x="1" y="1114"/>
                  </a:lnTo>
                  <a:lnTo>
                    <a:pt x="42" y="1320"/>
                  </a:lnTo>
                  <a:lnTo>
                    <a:pt x="124" y="1485"/>
                  </a:lnTo>
                  <a:lnTo>
                    <a:pt x="248" y="1650"/>
                  </a:lnTo>
                  <a:lnTo>
                    <a:pt x="372" y="1774"/>
                  </a:lnTo>
                  <a:lnTo>
                    <a:pt x="537" y="1898"/>
                  </a:lnTo>
                  <a:lnTo>
                    <a:pt x="537" y="1898"/>
                  </a:lnTo>
                  <a:lnTo>
                    <a:pt x="702" y="1939"/>
                  </a:lnTo>
                  <a:lnTo>
                    <a:pt x="908" y="1980"/>
                  </a:lnTo>
                  <a:lnTo>
                    <a:pt x="908" y="1980"/>
                  </a:lnTo>
                  <a:lnTo>
                    <a:pt x="1197" y="1939"/>
                  </a:lnTo>
                  <a:lnTo>
                    <a:pt x="1486" y="1815"/>
                  </a:lnTo>
                  <a:lnTo>
                    <a:pt x="1692" y="1650"/>
                  </a:lnTo>
                  <a:lnTo>
                    <a:pt x="1857" y="1403"/>
                  </a:lnTo>
                  <a:lnTo>
                    <a:pt x="1857" y="1403"/>
                  </a:lnTo>
                  <a:lnTo>
                    <a:pt x="1898" y="1238"/>
                  </a:lnTo>
                  <a:lnTo>
                    <a:pt x="1939" y="1032"/>
                  </a:lnTo>
                  <a:lnTo>
                    <a:pt x="1898" y="867"/>
                  </a:lnTo>
                  <a:lnTo>
                    <a:pt x="1857" y="660"/>
                  </a:lnTo>
                  <a:lnTo>
                    <a:pt x="1774" y="495"/>
                  </a:lnTo>
                  <a:lnTo>
                    <a:pt x="1651" y="330"/>
                  </a:lnTo>
                  <a:lnTo>
                    <a:pt x="1527" y="207"/>
                  </a:lnTo>
                  <a:lnTo>
                    <a:pt x="1362" y="83"/>
                  </a:lnTo>
                  <a:lnTo>
                    <a:pt x="1362" y="83"/>
                  </a:lnTo>
                  <a:lnTo>
                    <a:pt x="1197" y="1"/>
                  </a:lnTo>
                  <a:lnTo>
                    <a:pt x="99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4" name="Google Shape;6004;p71"/>
            <p:cNvSpPr/>
            <p:nvPr/>
          </p:nvSpPr>
          <p:spPr>
            <a:xfrm>
              <a:off x="487650" y="3303450"/>
              <a:ext cx="150575" cy="459900"/>
            </a:xfrm>
            <a:custGeom>
              <a:avLst/>
              <a:gdLst/>
              <a:ahLst/>
              <a:cxnLst/>
              <a:rect l="l" t="t" r="r" b="b"/>
              <a:pathLst>
                <a:path w="6023" h="18396" extrusionOk="0">
                  <a:moveTo>
                    <a:pt x="0" y="18396"/>
                  </a:moveTo>
                  <a:lnTo>
                    <a:pt x="0" y="18396"/>
                  </a:lnTo>
                  <a:lnTo>
                    <a:pt x="0" y="18396"/>
                  </a:lnTo>
                  <a:lnTo>
                    <a:pt x="0" y="18396"/>
                  </a:lnTo>
                  <a:lnTo>
                    <a:pt x="0" y="18396"/>
                  </a:lnTo>
                  <a:close/>
                  <a:moveTo>
                    <a:pt x="0" y="18396"/>
                  </a:moveTo>
                  <a:lnTo>
                    <a:pt x="0" y="18396"/>
                  </a:lnTo>
                  <a:lnTo>
                    <a:pt x="0" y="18396"/>
                  </a:lnTo>
                  <a:lnTo>
                    <a:pt x="0" y="18396"/>
                  </a:lnTo>
                  <a:lnTo>
                    <a:pt x="0" y="18396"/>
                  </a:lnTo>
                  <a:close/>
                  <a:moveTo>
                    <a:pt x="0" y="18354"/>
                  </a:moveTo>
                  <a:lnTo>
                    <a:pt x="0" y="18354"/>
                  </a:lnTo>
                  <a:lnTo>
                    <a:pt x="0" y="18396"/>
                  </a:lnTo>
                  <a:lnTo>
                    <a:pt x="0" y="18396"/>
                  </a:lnTo>
                  <a:lnTo>
                    <a:pt x="0" y="18354"/>
                  </a:lnTo>
                  <a:close/>
                  <a:moveTo>
                    <a:pt x="42" y="18354"/>
                  </a:moveTo>
                  <a:lnTo>
                    <a:pt x="42" y="18354"/>
                  </a:lnTo>
                  <a:lnTo>
                    <a:pt x="0" y="18354"/>
                  </a:lnTo>
                  <a:lnTo>
                    <a:pt x="0" y="18354"/>
                  </a:lnTo>
                  <a:lnTo>
                    <a:pt x="42" y="18354"/>
                  </a:lnTo>
                  <a:close/>
                  <a:moveTo>
                    <a:pt x="6022" y="41"/>
                  </a:moveTo>
                  <a:lnTo>
                    <a:pt x="6022" y="41"/>
                  </a:lnTo>
                  <a:lnTo>
                    <a:pt x="6022" y="41"/>
                  </a:lnTo>
                  <a:lnTo>
                    <a:pt x="6022" y="41"/>
                  </a:lnTo>
                  <a:lnTo>
                    <a:pt x="6022" y="41"/>
                  </a:lnTo>
                  <a:close/>
                  <a:moveTo>
                    <a:pt x="6022" y="41"/>
                  </a:moveTo>
                  <a:lnTo>
                    <a:pt x="6022" y="41"/>
                  </a:lnTo>
                  <a:lnTo>
                    <a:pt x="6022" y="41"/>
                  </a:lnTo>
                  <a:lnTo>
                    <a:pt x="6022" y="41"/>
                  </a:lnTo>
                  <a:lnTo>
                    <a:pt x="6022" y="41"/>
                  </a:lnTo>
                  <a:close/>
                  <a:moveTo>
                    <a:pt x="6022" y="0"/>
                  </a:moveTo>
                  <a:lnTo>
                    <a:pt x="6022" y="0"/>
                  </a:lnTo>
                  <a:lnTo>
                    <a:pt x="6022" y="41"/>
                  </a:lnTo>
                  <a:lnTo>
                    <a:pt x="6022" y="41"/>
                  </a:lnTo>
                  <a:lnTo>
                    <a:pt x="6022" y="0"/>
                  </a:lnTo>
                  <a:close/>
                  <a:moveTo>
                    <a:pt x="6022" y="0"/>
                  </a:moveTo>
                  <a:lnTo>
                    <a:pt x="6022" y="0"/>
                  </a:lnTo>
                  <a:lnTo>
                    <a:pt x="6022" y="0"/>
                  </a:lnTo>
                  <a:lnTo>
                    <a:pt x="6022" y="0"/>
                  </a:lnTo>
                  <a:lnTo>
                    <a:pt x="6022" y="0"/>
                  </a:lnTo>
                  <a:close/>
                  <a:moveTo>
                    <a:pt x="6022" y="0"/>
                  </a:moveTo>
                  <a:lnTo>
                    <a:pt x="6022" y="0"/>
                  </a:lnTo>
                  <a:lnTo>
                    <a:pt x="6022" y="0"/>
                  </a:lnTo>
                  <a:lnTo>
                    <a:pt x="6022" y="0"/>
                  </a:lnTo>
                  <a:lnTo>
                    <a:pt x="6022" y="0"/>
                  </a:lnTo>
                  <a:close/>
                </a:path>
              </a:pathLst>
            </a:custGeom>
            <a:solidFill>
              <a:srgbClr val="CFCF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5" name="Google Shape;6005;p71"/>
            <p:cNvSpPr/>
            <p:nvPr/>
          </p:nvSpPr>
          <p:spPr>
            <a:xfrm>
              <a:off x="487650" y="3763325"/>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6" name="Google Shape;6006;p71"/>
            <p:cNvSpPr/>
            <p:nvPr/>
          </p:nvSpPr>
          <p:spPr>
            <a:xfrm>
              <a:off x="487650" y="3763325"/>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7" name="Google Shape;6007;p71"/>
            <p:cNvSpPr/>
            <p:nvPr/>
          </p:nvSpPr>
          <p:spPr>
            <a:xfrm>
              <a:off x="487650" y="3762300"/>
              <a:ext cx="25" cy="1050"/>
            </a:xfrm>
            <a:custGeom>
              <a:avLst/>
              <a:gdLst/>
              <a:ahLst/>
              <a:cxnLst/>
              <a:rect l="l" t="t" r="r" b="b"/>
              <a:pathLst>
                <a:path w="1" h="42" fill="none" extrusionOk="0">
                  <a:moveTo>
                    <a:pt x="0" y="0"/>
                  </a:moveTo>
                  <a:lnTo>
                    <a:pt x="0" y="0"/>
                  </a:lnTo>
                  <a:lnTo>
                    <a:pt x="0" y="42"/>
                  </a:lnTo>
                  <a:lnTo>
                    <a:pt x="0" y="42"/>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8" name="Google Shape;6008;p71"/>
            <p:cNvSpPr/>
            <p:nvPr/>
          </p:nvSpPr>
          <p:spPr>
            <a:xfrm>
              <a:off x="487650" y="3762300"/>
              <a:ext cx="1050" cy="25"/>
            </a:xfrm>
            <a:custGeom>
              <a:avLst/>
              <a:gdLst/>
              <a:ahLst/>
              <a:cxnLst/>
              <a:rect l="l" t="t" r="r" b="b"/>
              <a:pathLst>
                <a:path w="42" h="1" fill="none" extrusionOk="0">
                  <a:moveTo>
                    <a:pt x="42" y="0"/>
                  </a:moveTo>
                  <a:lnTo>
                    <a:pt x="42" y="0"/>
                  </a:lnTo>
                  <a:lnTo>
                    <a:pt x="0" y="0"/>
                  </a:lnTo>
                  <a:lnTo>
                    <a:pt x="0" y="0"/>
                  </a:lnTo>
                  <a:lnTo>
                    <a:pt x="42"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9" name="Google Shape;6009;p71"/>
            <p:cNvSpPr/>
            <p:nvPr/>
          </p:nvSpPr>
          <p:spPr>
            <a:xfrm>
              <a:off x="638200" y="3304475"/>
              <a:ext cx="25" cy="25"/>
            </a:xfrm>
            <a:custGeom>
              <a:avLst/>
              <a:gdLst/>
              <a:ahLst/>
              <a:cxnLst/>
              <a:rect l="l" t="t" r="r" b="b"/>
              <a:pathLst>
                <a:path w="1"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0" name="Google Shape;6010;p71"/>
            <p:cNvSpPr/>
            <p:nvPr/>
          </p:nvSpPr>
          <p:spPr>
            <a:xfrm>
              <a:off x="638200" y="3304475"/>
              <a:ext cx="25" cy="25"/>
            </a:xfrm>
            <a:custGeom>
              <a:avLst/>
              <a:gdLst/>
              <a:ahLst/>
              <a:cxnLst/>
              <a:rect l="l" t="t" r="r" b="b"/>
              <a:pathLst>
                <a:path w="1"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1" name="Google Shape;6011;p71"/>
            <p:cNvSpPr/>
            <p:nvPr/>
          </p:nvSpPr>
          <p:spPr>
            <a:xfrm>
              <a:off x="638200" y="3303450"/>
              <a:ext cx="25" cy="1050"/>
            </a:xfrm>
            <a:custGeom>
              <a:avLst/>
              <a:gdLst/>
              <a:ahLst/>
              <a:cxnLst/>
              <a:rect l="l" t="t" r="r" b="b"/>
              <a:pathLst>
                <a:path w="1" h="42" fill="none" extrusionOk="0">
                  <a:moveTo>
                    <a:pt x="0" y="0"/>
                  </a:moveTo>
                  <a:lnTo>
                    <a:pt x="0" y="0"/>
                  </a:lnTo>
                  <a:lnTo>
                    <a:pt x="0" y="41"/>
                  </a:lnTo>
                  <a:lnTo>
                    <a:pt x="0" y="41"/>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2" name="Google Shape;6012;p71"/>
            <p:cNvSpPr/>
            <p:nvPr/>
          </p:nvSpPr>
          <p:spPr>
            <a:xfrm>
              <a:off x="638200" y="3303450"/>
              <a:ext cx="25" cy="25"/>
            </a:xfrm>
            <a:custGeom>
              <a:avLst/>
              <a:gdLst/>
              <a:ahLst/>
              <a:cxnLst/>
              <a:rect l="l" t="t" r="r" b="b"/>
              <a:pathLst>
                <a:path w="1"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3" name="Google Shape;6013;p71"/>
            <p:cNvSpPr/>
            <p:nvPr/>
          </p:nvSpPr>
          <p:spPr>
            <a:xfrm>
              <a:off x="638200" y="3303450"/>
              <a:ext cx="25" cy="25"/>
            </a:xfrm>
            <a:custGeom>
              <a:avLst/>
              <a:gdLst/>
              <a:ahLst/>
              <a:cxnLst/>
              <a:rect l="l" t="t" r="r" b="b"/>
              <a:pathLst>
                <a:path w="1"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4" name="Google Shape;6014;p71"/>
            <p:cNvSpPr/>
            <p:nvPr/>
          </p:nvSpPr>
          <p:spPr>
            <a:xfrm>
              <a:off x="406200" y="3248800"/>
              <a:ext cx="257800" cy="540325"/>
            </a:xfrm>
            <a:custGeom>
              <a:avLst/>
              <a:gdLst/>
              <a:ahLst/>
              <a:cxnLst/>
              <a:rect l="l" t="t" r="r" b="b"/>
              <a:pathLst>
                <a:path w="10312" h="21613" extrusionOk="0">
                  <a:moveTo>
                    <a:pt x="7630" y="0"/>
                  </a:moveTo>
                  <a:lnTo>
                    <a:pt x="7713" y="1279"/>
                  </a:lnTo>
                  <a:lnTo>
                    <a:pt x="7713" y="2557"/>
                  </a:lnTo>
                  <a:lnTo>
                    <a:pt x="7672" y="3836"/>
                  </a:lnTo>
                  <a:lnTo>
                    <a:pt x="7548" y="5115"/>
                  </a:lnTo>
                  <a:lnTo>
                    <a:pt x="7342" y="6393"/>
                  </a:lnTo>
                  <a:lnTo>
                    <a:pt x="7094" y="7631"/>
                  </a:lnTo>
                  <a:lnTo>
                    <a:pt x="6764" y="8868"/>
                  </a:lnTo>
                  <a:lnTo>
                    <a:pt x="6393" y="10105"/>
                  </a:lnTo>
                  <a:lnTo>
                    <a:pt x="5898" y="11508"/>
                  </a:lnTo>
                  <a:lnTo>
                    <a:pt x="5321" y="12869"/>
                  </a:lnTo>
                  <a:lnTo>
                    <a:pt x="4702" y="14189"/>
                  </a:lnTo>
                  <a:lnTo>
                    <a:pt x="3960" y="15467"/>
                  </a:lnTo>
                  <a:lnTo>
                    <a:pt x="3217" y="16746"/>
                  </a:lnTo>
                  <a:lnTo>
                    <a:pt x="2392" y="17942"/>
                  </a:lnTo>
                  <a:lnTo>
                    <a:pt x="1526" y="19138"/>
                  </a:lnTo>
                  <a:lnTo>
                    <a:pt x="619" y="20293"/>
                  </a:lnTo>
                  <a:lnTo>
                    <a:pt x="289" y="20664"/>
                  </a:lnTo>
                  <a:lnTo>
                    <a:pt x="165" y="20870"/>
                  </a:lnTo>
                  <a:lnTo>
                    <a:pt x="83" y="21077"/>
                  </a:lnTo>
                  <a:lnTo>
                    <a:pt x="0" y="21365"/>
                  </a:lnTo>
                  <a:lnTo>
                    <a:pt x="371" y="21448"/>
                  </a:lnTo>
                  <a:lnTo>
                    <a:pt x="742" y="21530"/>
                  </a:lnTo>
                  <a:lnTo>
                    <a:pt x="866" y="21530"/>
                  </a:lnTo>
                  <a:lnTo>
                    <a:pt x="949" y="21613"/>
                  </a:lnTo>
                  <a:lnTo>
                    <a:pt x="1567" y="21448"/>
                  </a:lnTo>
                  <a:lnTo>
                    <a:pt x="2145" y="21200"/>
                  </a:lnTo>
                  <a:lnTo>
                    <a:pt x="2722" y="20912"/>
                  </a:lnTo>
                  <a:lnTo>
                    <a:pt x="3258" y="20582"/>
                  </a:lnTo>
                  <a:lnTo>
                    <a:pt x="3258" y="20540"/>
                  </a:lnTo>
                  <a:lnTo>
                    <a:pt x="3300" y="20540"/>
                  </a:lnTo>
                  <a:lnTo>
                    <a:pt x="4083" y="19963"/>
                  </a:lnTo>
                  <a:lnTo>
                    <a:pt x="4826" y="19344"/>
                  </a:lnTo>
                  <a:lnTo>
                    <a:pt x="5527" y="18684"/>
                  </a:lnTo>
                  <a:lnTo>
                    <a:pt x="6187" y="17983"/>
                  </a:lnTo>
                  <a:lnTo>
                    <a:pt x="6806" y="17199"/>
                  </a:lnTo>
                  <a:lnTo>
                    <a:pt x="7383" y="16416"/>
                  </a:lnTo>
                  <a:lnTo>
                    <a:pt x="7919" y="15591"/>
                  </a:lnTo>
                  <a:lnTo>
                    <a:pt x="8414" y="14766"/>
                  </a:lnTo>
                  <a:lnTo>
                    <a:pt x="8827" y="13859"/>
                  </a:lnTo>
                  <a:lnTo>
                    <a:pt x="9198" y="12992"/>
                  </a:lnTo>
                  <a:lnTo>
                    <a:pt x="9528" y="12044"/>
                  </a:lnTo>
                  <a:lnTo>
                    <a:pt x="9817" y="11095"/>
                  </a:lnTo>
                  <a:lnTo>
                    <a:pt x="10023" y="10147"/>
                  </a:lnTo>
                  <a:lnTo>
                    <a:pt x="10188" y="9198"/>
                  </a:lnTo>
                  <a:lnTo>
                    <a:pt x="10270" y="8208"/>
                  </a:lnTo>
                  <a:lnTo>
                    <a:pt x="10311" y="7259"/>
                  </a:lnTo>
                  <a:lnTo>
                    <a:pt x="10229" y="6063"/>
                  </a:lnTo>
                  <a:lnTo>
                    <a:pt x="10146" y="5073"/>
                  </a:lnTo>
                  <a:lnTo>
                    <a:pt x="9940" y="4125"/>
                  </a:lnTo>
                  <a:lnTo>
                    <a:pt x="9817" y="3630"/>
                  </a:lnTo>
                  <a:lnTo>
                    <a:pt x="9693" y="3176"/>
                  </a:lnTo>
                  <a:lnTo>
                    <a:pt x="9528" y="2722"/>
                  </a:lnTo>
                  <a:lnTo>
                    <a:pt x="9322" y="2269"/>
                  </a:lnTo>
                  <a:lnTo>
                    <a:pt x="9280" y="2227"/>
                  </a:lnTo>
                  <a:lnTo>
                    <a:pt x="9280" y="2186"/>
                  </a:lnTo>
                  <a:lnTo>
                    <a:pt x="8950" y="1567"/>
                  </a:lnTo>
                  <a:lnTo>
                    <a:pt x="8538" y="1031"/>
                  </a:lnTo>
                  <a:lnTo>
                    <a:pt x="8084" y="495"/>
                  </a:lnTo>
                  <a:lnTo>
                    <a:pt x="7630" y="0"/>
                  </a:lnTo>
                  <a:close/>
                </a:path>
              </a:pathLst>
            </a:custGeom>
            <a:solidFill>
              <a:srgbClr val="7A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5" name="Google Shape;6015;p71"/>
            <p:cNvSpPr/>
            <p:nvPr/>
          </p:nvSpPr>
          <p:spPr>
            <a:xfrm>
              <a:off x="406200" y="3248800"/>
              <a:ext cx="257800" cy="540325"/>
            </a:xfrm>
            <a:custGeom>
              <a:avLst/>
              <a:gdLst/>
              <a:ahLst/>
              <a:cxnLst/>
              <a:rect l="l" t="t" r="r" b="b"/>
              <a:pathLst>
                <a:path w="10312" h="21613" fill="none" extrusionOk="0">
                  <a:moveTo>
                    <a:pt x="7630" y="0"/>
                  </a:moveTo>
                  <a:lnTo>
                    <a:pt x="7630" y="0"/>
                  </a:lnTo>
                  <a:lnTo>
                    <a:pt x="7713" y="1279"/>
                  </a:lnTo>
                  <a:lnTo>
                    <a:pt x="7713" y="2557"/>
                  </a:lnTo>
                  <a:lnTo>
                    <a:pt x="7672" y="3836"/>
                  </a:lnTo>
                  <a:lnTo>
                    <a:pt x="7548" y="5115"/>
                  </a:lnTo>
                  <a:lnTo>
                    <a:pt x="7342" y="6393"/>
                  </a:lnTo>
                  <a:lnTo>
                    <a:pt x="7094" y="7631"/>
                  </a:lnTo>
                  <a:lnTo>
                    <a:pt x="6764" y="8868"/>
                  </a:lnTo>
                  <a:lnTo>
                    <a:pt x="6393" y="10105"/>
                  </a:lnTo>
                  <a:lnTo>
                    <a:pt x="6393" y="10105"/>
                  </a:lnTo>
                  <a:lnTo>
                    <a:pt x="5898" y="11508"/>
                  </a:lnTo>
                  <a:lnTo>
                    <a:pt x="5321" y="12869"/>
                  </a:lnTo>
                  <a:lnTo>
                    <a:pt x="4702" y="14189"/>
                  </a:lnTo>
                  <a:lnTo>
                    <a:pt x="3960" y="15467"/>
                  </a:lnTo>
                  <a:lnTo>
                    <a:pt x="3217" y="16746"/>
                  </a:lnTo>
                  <a:lnTo>
                    <a:pt x="2392" y="17942"/>
                  </a:lnTo>
                  <a:lnTo>
                    <a:pt x="1526" y="19138"/>
                  </a:lnTo>
                  <a:lnTo>
                    <a:pt x="619" y="20293"/>
                  </a:lnTo>
                  <a:lnTo>
                    <a:pt x="619" y="20293"/>
                  </a:lnTo>
                  <a:lnTo>
                    <a:pt x="289" y="20664"/>
                  </a:lnTo>
                  <a:lnTo>
                    <a:pt x="165" y="20870"/>
                  </a:lnTo>
                  <a:lnTo>
                    <a:pt x="83" y="21077"/>
                  </a:lnTo>
                  <a:lnTo>
                    <a:pt x="83" y="21077"/>
                  </a:lnTo>
                  <a:lnTo>
                    <a:pt x="0" y="21365"/>
                  </a:lnTo>
                  <a:lnTo>
                    <a:pt x="0" y="21365"/>
                  </a:lnTo>
                  <a:lnTo>
                    <a:pt x="371" y="21448"/>
                  </a:lnTo>
                  <a:lnTo>
                    <a:pt x="742" y="21530"/>
                  </a:lnTo>
                  <a:lnTo>
                    <a:pt x="742" y="21530"/>
                  </a:lnTo>
                  <a:lnTo>
                    <a:pt x="866" y="21530"/>
                  </a:lnTo>
                  <a:lnTo>
                    <a:pt x="949" y="21613"/>
                  </a:lnTo>
                  <a:lnTo>
                    <a:pt x="949" y="21613"/>
                  </a:lnTo>
                  <a:lnTo>
                    <a:pt x="1567" y="21448"/>
                  </a:lnTo>
                  <a:lnTo>
                    <a:pt x="2145" y="21200"/>
                  </a:lnTo>
                  <a:lnTo>
                    <a:pt x="2722" y="20912"/>
                  </a:lnTo>
                  <a:lnTo>
                    <a:pt x="3258" y="20582"/>
                  </a:lnTo>
                  <a:lnTo>
                    <a:pt x="3258" y="20582"/>
                  </a:lnTo>
                  <a:lnTo>
                    <a:pt x="3258" y="20582"/>
                  </a:lnTo>
                  <a:lnTo>
                    <a:pt x="3258" y="20582"/>
                  </a:lnTo>
                  <a:lnTo>
                    <a:pt x="3258" y="20582"/>
                  </a:lnTo>
                  <a:lnTo>
                    <a:pt x="3258" y="20582"/>
                  </a:lnTo>
                  <a:lnTo>
                    <a:pt x="3258" y="20582"/>
                  </a:lnTo>
                  <a:lnTo>
                    <a:pt x="3258" y="20582"/>
                  </a:lnTo>
                  <a:lnTo>
                    <a:pt x="3258" y="20582"/>
                  </a:lnTo>
                  <a:lnTo>
                    <a:pt x="3258" y="20582"/>
                  </a:lnTo>
                  <a:lnTo>
                    <a:pt x="3258" y="20540"/>
                  </a:lnTo>
                  <a:lnTo>
                    <a:pt x="3258" y="20540"/>
                  </a:lnTo>
                  <a:lnTo>
                    <a:pt x="3258" y="20540"/>
                  </a:lnTo>
                  <a:lnTo>
                    <a:pt x="3258" y="20540"/>
                  </a:lnTo>
                  <a:lnTo>
                    <a:pt x="3300" y="20540"/>
                  </a:lnTo>
                  <a:lnTo>
                    <a:pt x="3300" y="20540"/>
                  </a:lnTo>
                  <a:lnTo>
                    <a:pt x="3300" y="20540"/>
                  </a:lnTo>
                  <a:lnTo>
                    <a:pt x="4083" y="19963"/>
                  </a:lnTo>
                  <a:lnTo>
                    <a:pt x="4826" y="19344"/>
                  </a:lnTo>
                  <a:lnTo>
                    <a:pt x="5527" y="18684"/>
                  </a:lnTo>
                  <a:lnTo>
                    <a:pt x="6187" y="17983"/>
                  </a:lnTo>
                  <a:lnTo>
                    <a:pt x="6806" y="17199"/>
                  </a:lnTo>
                  <a:lnTo>
                    <a:pt x="7383" y="16416"/>
                  </a:lnTo>
                  <a:lnTo>
                    <a:pt x="7919" y="15591"/>
                  </a:lnTo>
                  <a:lnTo>
                    <a:pt x="8414" y="14766"/>
                  </a:lnTo>
                  <a:lnTo>
                    <a:pt x="8827" y="13859"/>
                  </a:lnTo>
                  <a:lnTo>
                    <a:pt x="9198" y="12992"/>
                  </a:lnTo>
                  <a:lnTo>
                    <a:pt x="9528" y="12044"/>
                  </a:lnTo>
                  <a:lnTo>
                    <a:pt x="9817" y="11095"/>
                  </a:lnTo>
                  <a:lnTo>
                    <a:pt x="10023" y="10147"/>
                  </a:lnTo>
                  <a:lnTo>
                    <a:pt x="10188" y="9198"/>
                  </a:lnTo>
                  <a:lnTo>
                    <a:pt x="10270" y="8208"/>
                  </a:lnTo>
                  <a:lnTo>
                    <a:pt x="10311" y="7259"/>
                  </a:lnTo>
                  <a:lnTo>
                    <a:pt x="10311" y="7259"/>
                  </a:lnTo>
                  <a:lnTo>
                    <a:pt x="10229" y="6063"/>
                  </a:lnTo>
                  <a:lnTo>
                    <a:pt x="10229" y="6063"/>
                  </a:lnTo>
                  <a:lnTo>
                    <a:pt x="10146" y="5073"/>
                  </a:lnTo>
                  <a:lnTo>
                    <a:pt x="9940" y="4125"/>
                  </a:lnTo>
                  <a:lnTo>
                    <a:pt x="9817" y="3630"/>
                  </a:lnTo>
                  <a:lnTo>
                    <a:pt x="9693" y="3176"/>
                  </a:lnTo>
                  <a:lnTo>
                    <a:pt x="9528" y="2722"/>
                  </a:lnTo>
                  <a:lnTo>
                    <a:pt x="9322" y="2269"/>
                  </a:lnTo>
                  <a:lnTo>
                    <a:pt x="9322" y="2269"/>
                  </a:lnTo>
                  <a:lnTo>
                    <a:pt x="9322" y="2269"/>
                  </a:lnTo>
                  <a:lnTo>
                    <a:pt x="9280" y="2227"/>
                  </a:lnTo>
                  <a:lnTo>
                    <a:pt x="9280" y="2227"/>
                  </a:lnTo>
                  <a:lnTo>
                    <a:pt x="9280" y="2227"/>
                  </a:lnTo>
                  <a:lnTo>
                    <a:pt x="9280" y="2227"/>
                  </a:lnTo>
                  <a:lnTo>
                    <a:pt x="9280" y="2227"/>
                  </a:lnTo>
                  <a:lnTo>
                    <a:pt x="9280" y="2227"/>
                  </a:lnTo>
                  <a:lnTo>
                    <a:pt x="9280" y="2227"/>
                  </a:lnTo>
                  <a:lnTo>
                    <a:pt x="9280" y="2227"/>
                  </a:lnTo>
                  <a:lnTo>
                    <a:pt x="9280" y="2227"/>
                  </a:lnTo>
                  <a:lnTo>
                    <a:pt x="9280" y="2227"/>
                  </a:lnTo>
                  <a:lnTo>
                    <a:pt x="9280" y="2186"/>
                  </a:lnTo>
                  <a:lnTo>
                    <a:pt x="9280" y="2186"/>
                  </a:lnTo>
                  <a:lnTo>
                    <a:pt x="9280" y="2186"/>
                  </a:lnTo>
                  <a:lnTo>
                    <a:pt x="9280" y="2186"/>
                  </a:lnTo>
                  <a:lnTo>
                    <a:pt x="9280" y="2186"/>
                  </a:lnTo>
                  <a:lnTo>
                    <a:pt x="9280" y="2186"/>
                  </a:lnTo>
                  <a:lnTo>
                    <a:pt x="9280" y="2186"/>
                  </a:lnTo>
                  <a:lnTo>
                    <a:pt x="9280" y="2186"/>
                  </a:lnTo>
                  <a:lnTo>
                    <a:pt x="9280" y="2186"/>
                  </a:lnTo>
                  <a:lnTo>
                    <a:pt x="9280" y="2186"/>
                  </a:lnTo>
                  <a:lnTo>
                    <a:pt x="8950" y="1567"/>
                  </a:lnTo>
                  <a:lnTo>
                    <a:pt x="8538" y="1031"/>
                  </a:lnTo>
                  <a:lnTo>
                    <a:pt x="8084" y="495"/>
                  </a:lnTo>
                  <a:lnTo>
                    <a:pt x="763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6" name="Google Shape;6016;p71"/>
            <p:cNvSpPr/>
            <p:nvPr/>
          </p:nvSpPr>
          <p:spPr>
            <a:xfrm>
              <a:off x="406200" y="3782925"/>
              <a:ext cx="43325" cy="55700"/>
            </a:xfrm>
            <a:custGeom>
              <a:avLst/>
              <a:gdLst/>
              <a:ahLst/>
              <a:cxnLst/>
              <a:rect l="l" t="t" r="r" b="b"/>
              <a:pathLst>
                <a:path w="1733" h="2228" extrusionOk="0">
                  <a:moveTo>
                    <a:pt x="0" y="0"/>
                  </a:moveTo>
                  <a:lnTo>
                    <a:pt x="0" y="330"/>
                  </a:lnTo>
                  <a:lnTo>
                    <a:pt x="0" y="660"/>
                  </a:lnTo>
                  <a:lnTo>
                    <a:pt x="41" y="1403"/>
                  </a:lnTo>
                  <a:lnTo>
                    <a:pt x="124" y="2145"/>
                  </a:lnTo>
                  <a:lnTo>
                    <a:pt x="577" y="2186"/>
                  </a:lnTo>
                  <a:lnTo>
                    <a:pt x="1031" y="2228"/>
                  </a:lnTo>
                  <a:lnTo>
                    <a:pt x="1732" y="2186"/>
                  </a:lnTo>
                  <a:lnTo>
                    <a:pt x="1072" y="413"/>
                  </a:lnTo>
                  <a:lnTo>
                    <a:pt x="1031" y="330"/>
                  </a:lnTo>
                  <a:lnTo>
                    <a:pt x="949" y="248"/>
                  </a:lnTo>
                  <a:lnTo>
                    <a:pt x="866" y="165"/>
                  </a:lnTo>
                  <a:lnTo>
                    <a:pt x="742" y="165"/>
                  </a:lnTo>
                  <a:lnTo>
                    <a:pt x="371" y="83"/>
                  </a:lnTo>
                  <a:lnTo>
                    <a:pt x="0" y="0"/>
                  </a:lnTo>
                  <a:close/>
                </a:path>
              </a:pathLst>
            </a:custGeom>
            <a:solidFill>
              <a:srgbClr val="7A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7" name="Google Shape;6017;p71"/>
            <p:cNvSpPr/>
            <p:nvPr/>
          </p:nvSpPr>
          <p:spPr>
            <a:xfrm>
              <a:off x="406200" y="3782925"/>
              <a:ext cx="43325" cy="55700"/>
            </a:xfrm>
            <a:custGeom>
              <a:avLst/>
              <a:gdLst/>
              <a:ahLst/>
              <a:cxnLst/>
              <a:rect l="l" t="t" r="r" b="b"/>
              <a:pathLst>
                <a:path w="1733" h="2228" fill="none" extrusionOk="0">
                  <a:moveTo>
                    <a:pt x="0" y="0"/>
                  </a:moveTo>
                  <a:lnTo>
                    <a:pt x="0" y="0"/>
                  </a:lnTo>
                  <a:lnTo>
                    <a:pt x="0" y="330"/>
                  </a:lnTo>
                  <a:lnTo>
                    <a:pt x="0" y="660"/>
                  </a:lnTo>
                  <a:lnTo>
                    <a:pt x="0" y="660"/>
                  </a:lnTo>
                  <a:lnTo>
                    <a:pt x="41" y="1403"/>
                  </a:lnTo>
                  <a:lnTo>
                    <a:pt x="124" y="2145"/>
                  </a:lnTo>
                  <a:lnTo>
                    <a:pt x="124" y="2145"/>
                  </a:lnTo>
                  <a:lnTo>
                    <a:pt x="577" y="2186"/>
                  </a:lnTo>
                  <a:lnTo>
                    <a:pt x="1031" y="2228"/>
                  </a:lnTo>
                  <a:lnTo>
                    <a:pt x="1031" y="2228"/>
                  </a:lnTo>
                  <a:lnTo>
                    <a:pt x="1732" y="2186"/>
                  </a:lnTo>
                  <a:lnTo>
                    <a:pt x="1732" y="2186"/>
                  </a:lnTo>
                  <a:lnTo>
                    <a:pt x="1072" y="413"/>
                  </a:lnTo>
                  <a:lnTo>
                    <a:pt x="1072" y="413"/>
                  </a:lnTo>
                  <a:lnTo>
                    <a:pt x="1031" y="330"/>
                  </a:lnTo>
                  <a:lnTo>
                    <a:pt x="949" y="248"/>
                  </a:lnTo>
                  <a:lnTo>
                    <a:pt x="949" y="248"/>
                  </a:lnTo>
                  <a:lnTo>
                    <a:pt x="949" y="248"/>
                  </a:lnTo>
                  <a:lnTo>
                    <a:pt x="949" y="248"/>
                  </a:lnTo>
                  <a:lnTo>
                    <a:pt x="949" y="248"/>
                  </a:lnTo>
                  <a:lnTo>
                    <a:pt x="949" y="248"/>
                  </a:lnTo>
                  <a:lnTo>
                    <a:pt x="866" y="165"/>
                  </a:lnTo>
                  <a:lnTo>
                    <a:pt x="742" y="165"/>
                  </a:lnTo>
                  <a:lnTo>
                    <a:pt x="742" y="165"/>
                  </a:lnTo>
                  <a:lnTo>
                    <a:pt x="371" y="83"/>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18" name="Google Shape;6018;p71"/>
          <p:cNvGrpSpPr/>
          <p:nvPr/>
        </p:nvGrpSpPr>
        <p:grpSpPr>
          <a:xfrm>
            <a:off x="3371800" y="1933550"/>
            <a:ext cx="363000" cy="1094050"/>
            <a:chOff x="320600" y="1535050"/>
            <a:chExt cx="363000" cy="1094050"/>
          </a:xfrm>
        </p:grpSpPr>
        <p:sp>
          <p:nvSpPr>
            <p:cNvPr id="6019" name="Google Shape;6019;p71"/>
            <p:cNvSpPr/>
            <p:nvPr/>
          </p:nvSpPr>
          <p:spPr>
            <a:xfrm>
              <a:off x="320600" y="1869125"/>
              <a:ext cx="212450" cy="759975"/>
            </a:xfrm>
            <a:custGeom>
              <a:avLst/>
              <a:gdLst/>
              <a:ahLst/>
              <a:cxnLst/>
              <a:rect l="l" t="t" r="r" b="b"/>
              <a:pathLst>
                <a:path w="8498" h="30399" extrusionOk="0">
                  <a:moveTo>
                    <a:pt x="8374" y="1"/>
                  </a:moveTo>
                  <a:lnTo>
                    <a:pt x="8085" y="454"/>
                  </a:lnTo>
                  <a:lnTo>
                    <a:pt x="7879" y="949"/>
                  </a:lnTo>
                  <a:lnTo>
                    <a:pt x="7714" y="1444"/>
                  </a:lnTo>
                  <a:lnTo>
                    <a:pt x="7631" y="1939"/>
                  </a:lnTo>
                  <a:lnTo>
                    <a:pt x="7631" y="1939"/>
                  </a:lnTo>
                  <a:lnTo>
                    <a:pt x="7755" y="1444"/>
                  </a:lnTo>
                  <a:lnTo>
                    <a:pt x="7920" y="949"/>
                  </a:lnTo>
                  <a:lnTo>
                    <a:pt x="8126" y="454"/>
                  </a:lnTo>
                  <a:lnTo>
                    <a:pt x="8374" y="1"/>
                  </a:lnTo>
                  <a:close/>
                  <a:moveTo>
                    <a:pt x="7631" y="1939"/>
                  </a:moveTo>
                  <a:lnTo>
                    <a:pt x="7549" y="2475"/>
                  </a:lnTo>
                  <a:lnTo>
                    <a:pt x="7507" y="2970"/>
                  </a:lnTo>
                  <a:lnTo>
                    <a:pt x="7507" y="3507"/>
                  </a:lnTo>
                  <a:lnTo>
                    <a:pt x="7507" y="4002"/>
                  </a:lnTo>
                  <a:lnTo>
                    <a:pt x="7631" y="5033"/>
                  </a:lnTo>
                  <a:lnTo>
                    <a:pt x="7796" y="6064"/>
                  </a:lnTo>
                  <a:lnTo>
                    <a:pt x="8002" y="7095"/>
                  </a:lnTo>
                  <a:lnTo>
                    <a:pt x="8167" y="8126"/>
                  </a:lnTo>
                  <a:lnTo>
                    <a:pt x="8291" y="9157"/>
                  </a:lnTo>
                  <a:lnTo>
                    <a:pt x="8332" y="10188"/>
                  </a:lnTo>
                  <a:lnTo>
                    <a:pt x="8291" y="11220"/>
                  </a:lnTo>
                  <a:lnTo>
                    <a:pt x="8250" y="11714"/>
                  </a:lnTo>
                  <a:lnTo>
                    <a:pt x="8126" y="12209"/>
                  </a:lnTo>
                  <a:lnTo>
                    <a:pt x="7879" y="13241"/>
                  </a:lnTo>
                  <a:lnTo>
                    <a:pt x="7549" y="14189"/>
                  </a:lnTo>
                  <a:lnTo>
                    <a:pt x="7136" y="15138"/>
                  </a:lnTo>
                  <a:lnTo>
                    <a:pt x="6600" y="16004"/>
                  </a:lnTo>
                  <a:lnTo>
                    <a:pt x="6311" y="16458"/>
                  </a:lnTo>
                  <a:lnTo>
                    <a:pt x="6023" y="16870"/>
                  </a:lnTo>
                  <a:lnTo>
                    <a:pt x="5363" y="17654"/>
                  </a:lnTo>
                  <a:lnTo>
                    <a:pt x="4620" y="18396"/>
                  </a:lnTo>
                  <a:lnTo>
                    <a:pt x="3878" y="19097"/>
                  </a:lnTo>
                  <a:lnTo>
                    <a:pt x="3135" y="19840"/>
                  </a:lnTo>
                  <a:lnTo>
                    <a:pt x="2434" y="20623"/>
                  </a:lnTo>
                  <a:lnTo>
                    <a:pt x="2104" y="20995"/>
                  </a:lnTo>
                  <a:lnTo>
                    <a:pt x="1815" y="21448"/>
                  </a:lnTo>
                  <a:lnTo>
                    <a:pt x="1527" y="21861"/>
                  </a:lnTo>
                  <a:lnTo>
                    <a:pt x="1238" y="22315"/>
                  </a:lnTo>
                  <a:lnTo>
                    <a:pt x="991" y="22768"/>
                  </a:lnTo>
                  <a:lnTo>
                    <a:pt x="784" y="23263"/>
                  </a:lnTo>
                  <a:lnTo>
                    <a:pt x="619" y="23758"/>
                  </a:lnTo>
                  <a:lnTo>
                    <a:pt x="454" y="24253"/>
                  </a:lnTo>
                  <a:lnTo>
                    <a:pt x="289" y="24748"/>
                  </a:lnTo>
                  <a:lnTo>
                    <a:pt x="207" y="25243"/>
                  </a:lnTo>
                  <a:lnTo>
                    <a:pt x="124" y="25779"/>
                  </a:lnTo>
                  <a:lnTo>
                    <a:pt x="42" y="26274"/>
                  </a:lnTo>
                  <a:lnTo>
                    <a:pt x="42" y="26810"/>
                  </a:lnTo>
                  <a:lnTo>
                    <a:pt x="1" y="27305"/>
                  </a:lnTo>
                  <a:lnTo>
                    <a:pt x="42" y="27841"/>
                  </a:lnTo>
                  <a:lnTo>
                    <a:pt x="83" y="28378"/>
                  </a:lnTo>
                  <a:lnTo>
                    <a:pt x="166" y="28873"/>
                  </a:lnTo>
                  <a:lnTo>
                    <a:pt x="289" y="29368"/>
                  </a:lnTo>
                  <a:lnTo>
                    <a:pt x="207" y="28873"/>
                  </a:lnTo>
                  <a:lnTo>
                    <a:pt x="124" y="28336"/>
                  </a:lnTo>
                  <a:lnTo>
                    <a:pt x="83" y="27841"/>
                  </a:lnTo>
                  <a:lnTo>
                    <a:pt x="83" y="27305"/>
                  </a:lnTo>
                  <a:lnTo>
                    <a:pt x="83" y="26810"/>
                  </a:lnTo>
                  <a:lnTo>
                    <a:pt x="124" y="26274"/>
                  </a:lnTo>
                  <a:lnTo>
                    <a:pt x="207" y="25779"/>
                  </a:lnTo>
                  <a:lnTo>
                    <a:pt x="289" y="25284"/>
                  </a:lnTo>
                  <a:lnTo>
                    <a:pt x="413" y="24748"/>
                  </a:lnTo>
                  <a:lnTo>
                    <a:pt x="537" y="24253"/>
                  </a:lnTo>
                  <a:lnTo>
                    <a:pt x="702" y="23799"/>
                  </a:lnTo>
                  <a:lnTo>
                    <a:pt x="908" y="23304"/>
                  </a:lnTo>
                  <a:lnTo>
                    <a:pt x="1114" y="22851"/>
                  </a:lnTo>
                  <a:lnTo>
                    <a:pt x="1362" y="22356"/>
                  </a:lnTo>
                  <a:lnTo>
                    <a:pt x="1609" y="21943"/>
                  </a:lnTo>
                  <a:lnTo>
                    <a:pt x="1898" y="21490"/>
                  </a:lnTo>
                  <a:lnTo>
                    <a:pt x="2228" y="21077"/>
                  </a:lnTo>
                  <a:lnTo>
                    <a:pt x="2558" y="20706"/>
                  </a:lnTo>
                  <a:lnTo>
                    <a:pt x="3259" y="19922"/>
                  </a:lnTo>
                  <a:lnTo>
                    <a:pt x="4001" y="19221"/>
                  </a:lnTo>
                  <a:lnTo>
                    <a:pt x="4744" y="18479"/>
                  </a:lnTo>
                  <a:lnTo>
                    <a:pt x="5445" y="17736"/>
                  </a:lnTo>
                  <a:lnTo>
                    <a:pt x="6146" y="16953"/>
                  </a:lnTo>
                  <a:lnTo>
                    <a:pt x="6435" y="16540"/>
                  </a:lnTo>
                  <a:lnTo>
                    <a:pt x="6765" y="16086"/>
                  </a:lnTo>
                  <a:lnTo>
                    <a:pt x="7012" y="15674"/>
                  </a:lnTo>
                  <a:lnTo>
                    <a:pt x="7260" y="15220"/>
                  </a:lnTo>
                  <a:lnTo>
                    <a:pt x="7714" y="14230"/>
                  </a:lnTo>
                  <a:lnTo>
                    <a:pt x="8044" y="13282"/>
                  </a:lnTo>
                  <a:lnTo>
                    <a:pt x="8291" y="12251"/>
                  </a:lnTo>
                  <a:lnTo>
                    <a:pt x="8374" y="11714"/>
                  </a:lnTo>
                  <a:lnTo>
                    <a:pt x="8415" y="11220"/>
                  </a:lnTo>
                  <a:lnTo>
                    <a:pt x="8456" y="10683"/>
                  </a:lnTo>
                  <a:lnTo>
                    <a:pt x="8497" y="10188"/>
                  </a:lnTo>
                  <a:lnTo>
                    <a:pt x="8456" y="9116"/>
                  </a:lnTo>
                  <a:lnTo>
                    <a:pt x="8291" y="8085"/>
                  </a:lnTo>
                  <a:lnTo>
                    <a:pt x="8126" y="7095"/>
                  </a:lnTo>
                  <a:lnTo>
                    <a:pt x="7920" y="6064"/>
                  </a:lnTo>
                  <a:lnTo>
                    <a:pt x="7714" y="5033"/>
                  </a:lnTo>
                  <a:lnTo>
                    <a:pt x="7590" y="4002"/>
                  </a:lnTo>
                  <a:lnTo>
                    <a:pt x="7549" y="3507"/>
                  </a:lnTo>
                  <a:lnTo>
                    <a:pt x="7549" y="2970"/>
                  </a:lnTo>
                  <a:lnTo>
                    <a:pt x="7590" y="2475"/>
                  </a:lnTo>
                  <a:lnTo>
                    <a:pt x="7631" y="1939"/>
                  </a:lnTo>
                  <a:close/>
                  <a:moveTo>
                    <a:pt x="289" y="29368"/>
                  </a:moveTo>
                  <a:lnTo>
                    <a:pt x="413" y="29904"/>
                  </a:lnTo>
                  <a:lnTo>
                    <a:pt x="578" y="30399"/>
                  </a:lnTo>
                  <a:lnTo>
                    <a:pt x="413" y="29862"/>
                  </a:lnTo>
                  <a:lnTo>
                    <a:pt x="289" y="29368"/>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0" name="Google Shape;6020;p71"/>
            <p:cNvSpPr/>
            <p:nvPr/>
          </p:nvSpPr>
          <p:spPr>
            <a:xfrm>
              <a:off x="320600" y="1869125"/>
              <a:ext cx="212450" cy="759975"/>
            </a:xfrm>
            <a:custGeom>
              <a:avLst/>
              <a:gdLst/>
              <a:ahLst/>
              <a:cxnLst/>
              <a:rect l="l" t="t" r="r" b="b"/>
              <a:pathLst>
                <a:path w="8498" h="30399" fill="none" extrusionOk="0">
                  <a:moveTo>
                    <a:pt x="8374" y="1"/>
                  </a:moveTo>
                  <a:lnTo>
                    <a:pt x="8374" y="1"/>
                  </a:lnTo>
                  <a:lnTo>
                    <a:pt x="8126" y="454"/>
                  </a:lnTo>
                  <a:lnTo>
                    <a:pt x="7920" y="949"/>
                  </a:lnTo>
                  <a:lnTo>
                    <a:pt x="7755" y="1444"/>
                  </a:lnTo>
                  <a:lnTo>
                    <a:pt x="7631" y="1939"/>
                  </a:lnTo>
                  <a:lnTo>
                    <a:pt x="7631" y="1939"/>
                  </a:lnTo>
                  <a:lnTo>
                    <a:pt x="7590" y="2475"/>
                  </a:lnTo>
                  <a:lnTo>
                    <a:pt x="7549" y="2970"/>
                  </a:lnTo>
                  <a:lnTo>
                    <a:pt x="7549" y="3507"/>
                  </a:lnTo>
                  <a:lnTo>
                    <a:pt x="7590" y="4002"/>
                  </a:lnTo>
                  <a:lnTo>
                    <a:pt x="7590" y="4002"/>
                  </a:lnTo>
                  <a:lnTo>
                    <a:pt x="7714" y="5033"/>
                  </a:lnTo>
                  <a:lnTo>
                    <a:pt x="7920" y="6064"/>
                  </a:lnTo>
                  <a:lnTo>
                    <a:pt x="8126" y="7095"/>
                  </a:lnTo>
                  <a:lnTo>
                    <a:pt x="8291" y="8085"/>
                  </a:lnTo>
                  <a:lnTo>
                    <a:pt x="8291" y="8085"/>
                  </a:lnTo>
                  <a:lnTo>
                    <a:pt x="8456" y="9116"/>
                  </a:lnTo>
                  <a:lnTo>
                    <a:pt x="8497" y="10188"/>
                  </a:lnTo>
                  <a:lnTo>
                    <a:pt x="8456" y="10683"/>
                  </a:lnTo>
                  <a:lnTo>
                    <a:pt x="8415" y="11220"/>
                  </a:lnTo>
                  <a:lnTo>
                    <a:pt x="8374" y="11714"/>
                  </a:lnTo>
                  <a:lnTo>
                    <a:pt x="8291" y="12251"/>
                  </a:lnTo>
                  <a:lnTo>
                    <a:pt x="8291" y="12251"/>
                  </a:lnTo>
                  <a:lnTo>
                    <a:pt x="8044" y="13282"/>
                  </a:lnTo>
                  <a:lnTo>
                    <a:pt x="7714" y="14230"/>
                  </a:lnTo>
                  <a:lnTo>
                    <a:pt x="7260" y="15220"/>
                  </a:lnTo>
                  <a:lnTo>
                    <a:pt x="7012" y="15674"/>
                  </a:lnTo>
                  <a:lnTo>
                    <a:pt x="6765" y="16086"/>
                  </a:lnTo>
                  <a:lnTo>
                    <a:pt x="6765" y="16086"/>
                  </a:lnTo>
                  <a:lnTo>
                    <a:pt x="6435" y="16540"/>
                  </a:lnTo>
                  <a:lnTo>
                    <a:pt x="6146" y="16953"/>
                  </a:lnTo>
                  <a:lnTo>
                    <a:pt x="5445" y="17736"/>
                  </a:lnTo>
                  <a:lnTo>
                    <a:pt x="4744" y="18479"/>
                  </a:lnTo>
                  <a:lnTo>
                    <a:pt x="4001" y="19221"/>
                  </a:lnTo>
                  <a:lnTo>
                    <a:pt x="4001" y="19221"/>
                  </a:lnTo>
                  <a:lnTo>
                    <a:pt x="3259" y="19922"/>
                  </a:lnTo>
                  <a:lnTo>
                    <a:pt x="2558" y="20706"/>
                  </a:lnTo>
                  <a:lnTo>
                    <a:pt x="2558" y="20706"/>
                  </a:lnTo>
                  <a:lnTo>
                    <a:pt x="2228" y="21077"/>
                  </a:lnTo>
                  <a:lnTo>
                    <a:pt x="1898" y="21490"/>
                  </a:lnTo>
                  <a:lnTo>
                    <a:pt x="1609" y="21943"/>
                  </a:lnTo>
                  <a:lnTo>
                    <a:pt x="1362" y="22356"/>
                  </a:lnTo>
                  <a:lnTo>
                    <a:pt x="1362" y="22356"/>
                  </a:lnTo>
                  <a:lnTo>
                    <a:pt x="1114" y="22851"/>
                  </a:lnTo>
                  <a:lnTo>
                    <a:pt x="908" y="23304"/>
                  </a:lnTo>
                  <a:lnTo>
                    <a:pt x="702" y="23799"/>
                  </a:lnTo>
                  <a:lnTo>
                    <a:pt x="537" y="24253"/>
                  </a:lnTo>
                  <a:lnTo>
                    <a:pt x="413" y="24748"/>
                  </a:lnTo>
                  <a:lnTo>
                    <a:pt x="289" y="25284"/>
                  </a:lnTo>
                  <a:lnTo>
                    <a:pt x="207" y="25779"/>
                  </a:lnTo>
                  <a:lnTo>
                    <a:pt x="124" y="26274"/>
                  </a:lnTo>
                  <a:lnTo>
                    <a:pt x="83" y="26810"/>
                  </a:lnTo>
                  <a:lnTo>
                    <a:pt x="83" y="27305"/>
                  </a:lnTo>
                  <a:lnTo>
                    <a:pt x="83" y="27841"/>
                  </a:lnTo>
                  <a:lnTo>
                    <a:pt x="124" y="28336"/>
                  </a:lnTo>
                  <a:lnTo>
                    <a:pt x="207" y="28873"/>
                  </a:lnTo>
                  <a:lnTo>
                    <a:pt x="289" y="29368"/>
                  </a:lnTo>
                  <a:lnTo>
                    <a:pt x="413" y="29862"/>
                  </a:lnTo>
                  <a:lnTo>
                    <a:pt x="578" y="30399"/>
                  </a:lnTo>
                  <a:lnTo>
                    <a:pt x="578" y="30399"/>
                  </a:lnTo>
                  <a:lnTo>
                    <a:pt x="413" y="29904"/>
                  </a:lnTo>
                  <a:lnTo>
                    <a:pt x="289" y="29368"/>
                  </a:lnTo>
                  <a:lnTo>
                    <a:pt x="166" y="28873"/>
                  </a:lnTo>
                  <a:lnTo>
                    <a:pt x="83" y="28378"/>
                  </a:lnTo>
                  <a:lnTo>
                    <a:pt x="42" y="27841"/>
                  </a:lnTo>
                  <a:lnTo>
                    <a:pt x="1" y="27305"/>
                  </a:lnTo>
                  <a:lnTo>
                    <a:pt x="42" y="26810"/>
                  </a:lnTo>
                  <a:lnTo>
                    <a:pt x="42" y="26274"/>
                  </a:lnTo>
                  <a:lnTo>
                    <a:pt x="42" y="26274"/>
                  </a:lnTo>
                  <a:lnTo>
                    <a:pt x="124" y="25779"/>
                  </a:lnTo>
                  <a:lnTo>
                    <a:pt x="207" y="25243"/>
                  </a:lnTo>
                  <a:lnTo>
                    <a:pt x="289" y="24748"/>
                  </a:lnTo>
                  <a:lnTo>
                    <a:pt x="454" y="24253"/>
                  </a:lnTo>
                  <a:lnTo>
                    <a:pt x="619" y="23758"/>
                  </a:lnTo>
                  <a:lnTo>
                    <a:pt x="784" y="23263"/>
                  </a:lnTo>
                  <a:lnTo>
                    <a:pt x="991" y="22768"/>
                  </a:lnTo>
                  <a:lnTo>
                    <a:pt x="1238" y="22315"/>
                  </a:lnTo>
                  <a:lnTo>
                    <a:pt x="1238" y="22315"/>
                  </a:lnTo>
                  <a:lnTo>
                    <a:pt x="1527" y="21861"/>
                  </a:lnTo>
                  <a:lnTo>
                    <a:pt x="1815" y="21448"/>
                  </a:lnTo>
                  <a:lnTo>
                    <a:pt x="2104" y="20995"/>
                  </a:lnTo>
                  <a:lnTo>
                    <a:pt x="2434" y="20623"/>
                  </a:lnTo>
                  <a:lnTo>
                    <a:pt x="2434" y="20623"/>
                  </a:lnTo>
                  <a:lnTo>
                    <a:pt x="3135" y="19840"/>
                  </a:lnTo>
                  <a:lnTo>
                    <a:pt x="3878" y="19097"/>
                  </a:lnTo>
                  <a:lnTo>
                    <a:pt x="3878" y="19097"/>
                  </a:lnTo>
                  <a:lnTo>
                    <a:pt x="4620" y="18396"/>
                  </a:lnTo>
                  <a:lnTo>
                    <a:pt x="5363" y="17654"/>
                  </a:lnTo>
                  <a:lnTo>
                    <a:pt x="6023" y="16870"/>
                  </a:lnTo>
                  <a:lnTo>
                    <a:pt x="6311" y="16458"/>
                  </a:lnTo>
                  <a:lnTo>
                    <a:pt x="6600" y="16004"/>
                  </a:lnTo>
                  <a:lnTo>
                    <a:pt x="6600" y="16004"/>
                  </a:lnTo>
                  <a:lnTo>
                    <a:pt x="7136" y="15138"/>
                  </a:lnTo>
                  <a:lnTo>
                    <a:pt x="7549" y="14189"/>
                  </a:lnTo>
                  <a:lnTo>
                    <a:pt x="7879" y="13241"/>
                  </a:lnTo>
                  <a:lnTo>
                    <a:pt x="8126" y="12209"/>
                  </a:lnTo>
                  <a:lnTo>
                    <a:pt x="8126" y="12209"/>
                  </a:lnTo>
                  <a:lnTo>
                    <a:pt x="8250" y="11714"/>
                  </a:lnTo>
                  <a:lnTo>
                    <a:pt x="8291" y="11220"/>
                  </a:lnTo>
                  <a:lnTo>
                    <a:pt x="8332" y="10188"/>
                  </a:lnTo>
                  <a:lnTo>
                    <a:pt x="8291" y="9157"/>
                  </a:lnTo>
                  <a:lnTo>
                    <a:pt x="8167" y="8126"/>
                  </a:lnTo>
                  <a:lnTo>
                    <a:pt x="8167" y="8126"/>
                  </a:lnTo>
                  <a:lnTo>
                    <a:pt x="8002" y="7095"/>
                  </a:lnTo>
                  <a:lnTo>
                    <a:pt x="7796" y="6064"/>
                  </a:lnTo>
                  <a:lnTo>
                    <a:pt x="7631" y="5033"/>
                  </a:lnTo>
                  <a:lnTo>
                    <a:pt x="7507" y="4002"/>
                  </a:lnTo>
                  <a:lnTo>
                    <a:pt x="7507" y="4002"/>
                  </a:lnTo>
                  <a:lnTo>
                    <a:pt x="7507" y="3507"/>
                  </a:lnTo>
                  <a:lnTo>
                    <a:pt x="7507" y="2970"/>
                  </a:lnTo>
                  <a:lnTo>
                    <a:pt x="7549" y="2475"/>
                  </a:lnTo>
                  <a:lnTo>
                    <a:pt x="7631" y="1939"/>
                  </a:lnTo>
                  <a:lnTo>
                    <a:pt x="7631" y="1939"/>
                  </a:lnTo>
                  <a:lnTo>
                    <a:pt x="7714" y="1444"/>
                  </a:lnTo>
                  <a:lnTo>
                    <a:pt x="7879" y="949"/>
                  </a:lnTo>
                  <a:lnTo>
                    <a:pt x="8085" y="454"/>
                  </a:lnTo>
                  <a:lnTo>
                    <a:pt x="837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1" name="Google Shape;6021;p71"/>
            <p:cNvSpPr/>
            <p:nvPr/>
          </p:nvSpPr>
          <p:spPr>
            <a:xfrm>
              <a:off x="373200" y="1535050"/>
              <a:ext cx="310400" cy="440325"/>
            </a:xfrm>
            <a:custGeom>
              <a:avLst/>
              <a:gdLst/>
              <a:ahLst/>
              <a:cxnLst/>
              <a:rect l="l" t="t" r="r" b="b"/>
              <a:pathLst>
                <a:path w="12416" h="17613" extrusionOk="0">
                  <a:moveTo>
                    <a:pt x="6311" y="0"/>
                  </a:moveTo>
                  <a:lnTo>
                    <a:pt x="5775" y="83"/>
                  </a:lnTo>
                  <a:lnTo>
                    <a:pt x="5197" y="165"/>
                  </a:lnTo>
                  <a:lnTo>
                    <a:pt x="4702" y="289"/>
                  </a:lnTo>
                  <a:lnTo>
                    <a:pt x="4166" y="495"/>
                  </a:lnTo>
                  <a:lnTo>
                    <a:pt x="3671" y="701"/>
                  </a:lnTo>
                  <a:lnTo>
                    <a:pt x="3176" y="990"/>
                  </a:lnTo>
                  <a:lnTo>
                    <a:pt x="2722" y="1279"/>
                  </a:lnTo>
                  <a:lnTo>
                    <a:pt x="2310" y="1650"/>
                  </a:lnTo>
                  <a:lnTo>
                    <a:pt x="1939" y="2021"/>
                  </a:lnTo>
                  <a:lnTo>
                    <a:pt x="1609" y="2392"/>
                  </a:lnTo>
                  <a:lnTo>
                    <a:pt x="1196" y="3011"/>
                  </a:lnTo>
                  <a:lnTo>
                    <a:pt x="866" y="3630"/>
                  </a:lnTo>
                  <a:lnTo>
                    <a:pt x="619" y="4331"/>
                  </a:lnTo>
                  <a:lnTo>
                    <a:pt x="413" y="4991"/>
                  </a:lnTo>
                  <a:lnTo>
                    <a:pt x="206" y="5733"/>
                  </a:lnTo>
                  <a:lnTo>
                    <a:pt x="83" y="6517"/>
                  </a:lnTo>
                  <a:lnTo>
                    <a:pt x="0" y="7259"/>
                  </a:lnTo>
                  <a:lnTo>
                    <a:pt x="0" y="8043"/>
                  </a:lnTo>
                  <a:lnTo>
                    <a:pt x="0" y="8827"/>
                  </a:lnTo>
                  <a:lnTo>
                    <a:pt x="83" y="9569"/>
                  </a:lnTo>
                  <a:lnTo>
                    <a:pt x="206" y="10353"/>
                  </a:lnTo>
                  <a:lnTo>
                    <a:pt x="371" y="11095"/>
                  </a:lnTo>
                  <a:lnTo>
                    <a:pt x="578" y="11838"/>
                  </a:lnTo>
                  <a:lnTo>
                    <a:pt x="866" y="12539"/>
                  </a:lnTo>
                  <a:lnTo>
                    <a:pt x="1155" y="13240"/>
                  </a:lnTo>
                  <a:lnTo>
                    <a:pt x="1526" y="13941"/>
                  </a:lnTo>
                  <a:lnTo>
                    <a:pt x="1897" y="14601"/>
                  </a:lnTo>
                  <a:lnTo>
                    <a:pt x="2351" y="15220"/>
                  </a:lnTo>
                  <a:lnTo>
                    <a:pt x="2805" y="15838"/>
                  </a:lnTo>
                  <a:lnTo>
                    <a:pt x="3341" y="16375"/>
                  </a:lnTo>
                  <a:lnTo>
                    <a:pt x="3877" y="16870"/>
                  </a:lnTo>
                  <a:lnTo>
                    <a:pt x="4166" y="17117"/>
                  </a:lnTo>
                  <a:lnTo>
                    <a:pt x="4496" y="17282"/>
                  </a:lnTo>
                  <a:lnTo>
                    <a:pt x="4826" y="17447"/>
                  </a:lnTo>
                  <a:lnTo>
                    <a:pt x="5156" y="17571"/>
                  </a:lnTo>
                  <a:lnTo>
                    <a:pt x="5527" y="17612"/>
                  </a:lnTo>
                  <a:lnTo>
                    <a:pt x="5857" y="17612"/>
                  </a:lnTo>
                  <a:lnTo>
                    <a:pt x="6146" y="17530"/>
                  </a:lnTo>
                  <a:lnTo>
                    <a:pt x="6435" y="17447"/>
                  </a:lnTo>
                  <a:lnTo>
                    <a:pt x="6723" y="17323"/>
                  </a:lnTo>
                  <a:lnTo>
                    <a:pt x="6971" y="17158"/>
                  </a:lnTo>
                  <a:lnTo>
                    <a:pt x="7466" y="16746"/>
                  </a:lnTo>
                  <a:lnTo>
                    <a:pt x="7919" y="16292"/>
                  </a:lnTo>
                  <a:lnTo>
                    <a:pt x="8992" y="15096"/>
                  </a:lnTo>
                  <a:lnTo>
                    <a:pt x="9487" y="14477"/>
                  </a:lnTo>
                  <a:lnTo>
                    <a:pt x="9982" y="13859"/>
                  </a:lnTo>
                  <a:lnTo>
                    <a:pt x="10435" y="13199"/>
                  </a:lnTo>
                  <a:lnTo>
                    <a:pt x="10889" y="12498"/>
                  </a:lnTo>
                  <a:lnTo>
                    <a:pt x="11260" y="11796"/>
                  </a:lnTo>
                  <a:lnTo>
                    <a:pt x="11590" y="11054"/>
                  </a:lnTo>
                  <a:lnTo>
                    <a:pt x="11879" y="10394"/>
                  </a:lnTo>
                  <a:lnTo>
                    <a:pt x="12126" y="9693"/>
                  </a:lnTo>
                  <a:lnTo>
                    <a:pt x="12291" y="8992"/>
                  </a:lnTo>
                  <a:lnTo>
                    <a:pt x="12374" y="8291"/>
                  </a:lnTo>
                  <a:lnTo>
                    <a:pt x="12415" y="7589"/>
                  </a:lnTo>
                  <a:lnTo>
                    <a:pt x="12415" y="6888"/>
                  </a:lnTo>
                  <a:lnTo>
                    <a:pt x="12374" y="6228"/>
                  </a:lnTo>
                  <a:lnTo>
                    <a:pt x="12250" y="5568"/>
                  </a:lnTo>
                  <a:lnTo>
                    <a:pt x="12085" y="4908"/>
                  </a:lnTo>
                  <a:lnTo>
                    <a:pt x="11838" y="4290"/>
                  </a:lnTo>
                  <a:lnTo>
                    <a:pt x="11590" y="3671"/>
                  </a:lnTo>
                  <a:lnTo>
                    <a:pt x="11219" y="3052"/>
                  </a:lnTo>
                  <a:lnTo>
                    <a:pt x="10848" y="2475"/>
                  </a:lnTo>
                  <a:lnTo>
                    <a:pt x="10353" y="1939"/>
                  </a:lnTo>
                  <a:lnTo>
                    <a:pt x="9858" y="1403"/>
                  </a:lnTo>
                  <a:lnTo>
                    <a:pt x="9280" y="908"/>
                  </a:lnTo>
                  <a:lnTo>
                    <a:pt x="8827" y="619"/>
                  </a:lnTo>
                  <a:lnTo>
                    <a:pt x="8373" y="371"/>
                  </a:lnTo>
                  <a:lnTo>
                    <a:pt x="7878" y="206"/>
                  </a:lnTo>
                  <a:lnTo>
                    <a:pt x="7383" y="83"/>
                  </a:lnTo>
                  <a:lnTo>
                    <a:pt x="6847"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2" name="Google Shape;6022;p71"/>
            <p:cNvSpPr/>
            <p:nvPr/>
          </p:nvSpPr>
          <p:spPr>
            <a:xfrm>
              <a:off x="373200" y="1535050"/>
              <a:ext cx="310400" cy="440325"/>
            </a:xfrm>
            <a:custGeom>
              <a:avLst/>
              <a:gdLst/>
              <a:ahLst/>
              <a:cxnLst/>
              <a:rect l="l" t="t" r="r" b="b"/>
              <a:pathLst>
                <a:path w="12416" h="17613" fill="none" extrusionOk="0">
                  <a:moveTo>
                    <a:pt x="11590" y="11054"/>
                  </a:moveTo>
                  <a:lnTo>
                    <a:pt x="11590" y="11054"/>
                  </a:lnTo>
                  <a:lnTo>
                    <a:pt x="11260" y="11796"/>
                  </a:lnTo>
                  <a:lnTo>
                    <a:pt x="10889" y="12498"/>
                  </a:lnTo>
                  <a:lnTo>
                    <a:pt x="10435" y="13199"/>
                  </a:lnTo>
                  <a:lnTo>
                    <a:pt x="9982" y="13859"/>
                  </a:lnTo>
                  <a:lnTo>
                    <a:pt x="9487" y="14477"/>
                  </a:lnTo>
                  <a:lnTo>
                    <a:pt x="8992" y="15096"/>
                  </a:lnTo>
                  <a:lnTo>
                    <a:pt x="7919" y="16292"/>
                  </a:lnTo>
                  <a:lnTo>
                    <a:pt x="7919" y="16292"/>
                  </a:lnTo>
                  <a:lnTo>
                    <a:pt x="7466" y="16746"/>
                  </a:lnTo>
                  <a:lnTo>
                    <a:pt x="6971" y="17158"/>
                  </a:lnTo>
                  <a:lnTo>
                    <a:pt x="6723" y="17323"/>
                  </a:lnTo>
                  <a:lnTo>
                    <a:pt x="6435" y="17447"/>
                  </a:lnTo>
                  <a:lnTo>
                    <a:pt x="6146" y="17530"/>
                  </a:lnTo>
                  <a:lnTo>
                    <a:pt x="5857" y="17612"/>
                  </a:lnTo>
                  <a:lnTo>
                    <a:pt x="5857" y="17612"/>
                  </a:lnTo>
                  <a:lnTo>
                    <a:pt x="5527" y="17612"/>
                  </a:lnTo>
                  <a:lnTo>
                    <a:pt x="5156" y="17571"/>
                  </a:lnTo>
                  <a:lnTo>
                    <a:pt x="4826" y="17447"/>
                  </a:lnTo>
                  <a:lnTo>
                    <a:pt x="4496" y="17282"/>
                  </a:lnTo>
                  <a:lnTo>
                    <a:pt x="4166" y="17117"/>
                  </a:lnTo>
                  <a:lnTo>
                    <a:pt x="3877" y="16870"/>
                  </a:lnTo>
                  <a:lnTo>
                    <a:pt x="3341" y="16375"/>
                  </a:lnTo>
                  <a:lnTo>
                    <a:pt x="3341" y="16375"/>
                  </a:lnTo>
                  <a:lnTo>
                    <a:pt x="2805" y="15838"/>
                  </a:lnTo>
                  <a:lnTo>
                    <a:pt x="2351" y="15220"/>
                  </a:lnTo>
                  <a:lnTo>
                    <a:pt x="1897" y="14601"/>
                  </a:lnTo>
                  <a:lnTo>
                    <a:pt x="1526" y="13941"/>
                  </a:lnTo>
                  <a:lnTo>
                    <a:pt x="1155" y="13240"/>
                  </a:lnTo>
                  <a:lnTo>
                    <a:pt x="866" y="12539"/>
                  </a:lnTo>
                  <a:lnTo>
                    <a:pt x="578" y="11838"/>
                  </a:lnTo>
                  <a:lnTo>
                    <a:pt x="371" y="11095"/>
                  </a:lnTo>
                  <a:lnTo>
                    <a:pt x="206" y="10353"/>
                  </a:lnTo>
                  <a:lnTo>
                    <a:pt x="83" y="9569"/>
                  </a:lnTo>
                  <a:lnTo>
                    <a:pt x="0" y="8827"/>
                  </a:lnTo>
                  <a:lnTo>
                    <a:pt x="0" y="8043"/>
                  </a:lnTo>
                  <a:lnTo>
                    <a:pt x="0" y="7259"/>
                  </a:lnTo>
                  <a:lnTo>
                    <a:pt x="83" y="6517"/>
                  </a:lnTo>
                  <a:lnTo>
                    <a:pt x="206" y="5733"/>
                  </a:lnTo>
                  <a:lnTo>
                    <a:pt x="413" y="4991"/>
                  </a:lnTo>
                  <a:lnTo>
                    <a:pt x="413" y="4991"/>
                  </a:lnTo>
                  <a:lnTo>
                    <a:pt x="619" y="4331"/>
                  </a:lnTo>
                  <a:lnTo>
                    <a:pt x="866" y="3630"/>
                  </a:lnTo>
                  <a:lnTo>
                    <a:pt x="1196" y="3011"/>
                  </a:lnTo>
                  <a:lnTo>
                    <a:pt x="1609" y="2392"/>
                  </a:lnTo>
                  <a:lnTo>
                    <a:pt x="1609" y="2392"/>
                  </a:lnTo>
                  <a:lnTo>
                    <a:pt x="1939" y="2021"/>
                  </a:lnTo>
                  <a:lnTo>
                    <a:pt x="2310" y="1650"/>
                  </a:lnTo>
                  <a:lnTo>
                    <a:pt x="2722" y="1279"/>
                  </a:lnTo>
                  <a:lnTo>
                    <a:pt x="3176" y="990"/>
                  </a:lnTo>
                  <a:lnTo>
                    <a:pt x="3671" y="701"/>
                  </a:lnTo>
                  <a:lnTo>
                    <a:pt x="4166" y="495"/>
                  </a:lnTo>
                  <a:lnTo>
                    <a:pt x="4702" y="289"/>
                  </a:lnTo>
                  <a:lnTo>
                    <a:pt x="5197" y="165"/>
                  </a:lnTo>
                  <a:lnTo>
                    <a:pt x="5775" y="83"/>
                  </a:lnTo>
                  <a:lnTo>
                    <a:pt x="6311" y="0"/>
                  </a:lnTo>
                  <a:lnTo>
                    <a:pt x="6847" y="0"/>
                  </a:lnTo>
                  <a:lnTo>
                    <a:pt x="7383" y="83"/>
                  </a:lnTo>
                  <a:lnTo>
                    <a:pt x="7878" y="206"/>
                  </a:lnTo>
                  <a:lnTo>
                    <a:pt x="8373" y="371"/>
                  </a:lnTo>
                  <a:lnTo>
                    <a:pt x="8827" y="619"/>
                  </a:lnTo>
                  <a:lnTo>
                    <a:pt x="9280" y="908"/>
                  </a:lnTo>
                  <a:lnTo>
                    <a:pt x="9280" y="908"/>
                  </a:lnTo>
                  <a:lnTo>
                    <a:pt x="9858" y="1403"/>
                  </a:lnTo>
                  <a:lnTo>
                    <a:pt x="10353" y="1939"/>
                  </a:lnTo>
                  <a:lnTo>
                    <a:pt x="10848" y="2475"/>
                  </a:lnTo>
                  <a:lnTo>
                    <a:pt x="11219" y="3052"/>
                  </a:lnTo>
                  <a:lnTo>
                    <a:pt x="11590" y="3671"/>
                  </a:lnTo>
                  <a:lnTo>
                    <a:pt x="11838" y="4290"/>
                  </a:lnTo>
                  <a:lnTo>
                    <a:pt x="12085" y="4908"/>
                  </a:lnTo>
                  <a:lnTo>
                    <a:pt x="12250" y="5568"/>
                  </a:lnTo>
                  <a:lnTo>
                    <a:pt x="12374" y="6228"/>
                  </a:lnTo>
                  <a:lnTo>
                    <a:pt x="12415" y="6888"/>
                  </a:lnTo>
                  <a:lnTo>
                    <a:pt x="12415" y="7589"/>
                  </a:lnTo>
                  <a:lnTo>
                    <a:pt x="12374" y="8291"/>
                  </a:lnTo>
                  <a:lnTo>
                    <a:pt x="12291" y="8992"/>
                  </a:lnTo>
                  <a:lnTo>
                    <a:pt x="12126" y="9693"/>
                  </a:lnTo>
                  <a:lnTo>
                    <a:pt x="11879" y="10394"/>
                  </a:lnTo>
                  <a:lnTo>
                    <a:pt x="11590" y="11054"/>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3" name="Google Shape;6023;p71"/>
            <p:cNvSpPr/>
            <p:nvPr/>
          </p:nvSpPr>
          <p:spPr>
            <a:xfrm>
              <a:off x="474250" y="1971225"/>
              <a:ext cx="66000" cy="38175"/>
            </a:xfrm>
            <a:custGeom>
              <a:avLst/>
              <a:gdLst/>
              <a:ahLst/>
              <a:cxnLst/>
              <a:rect l="l" t="t" r="r" b="b"/>
              <a:pathLst>
                <a:path w="2640" h="1527" extrusionOk="0">
                  <a:moveTo>
                    <a:pt x="908" y="0"/>
                  </a:moveTo>
                  <a:lnTo>
                    <a:pt x="825" y="41"/>
                  </a:lnTo>
                  <a:lnTo>
                    <a:pt x="784" y="83"/>
                  </a:lnTo>
                  <a:lnTo>
                    <a:pt x="743" y="165"/>
                  </a:lnTo>
                  <a:lnTo>
                    <a:pt x="0" y="1320"/>
                  </a:lnTo>
                  <a:lnTo>
                    <a:pt x="330" y="1402"/>
                  </a:lnTo>
                  <a:lnTo>
                    <a:pt x="660" y="1485"/>
                  </a:lnTo>
                  <a:lnTo>
                    <a:pt x="1320" y="1526"/>
                  </a:lnTo>
                  <a:lnTo>
                    <a:pt x="1980" y="1485"/>
                  </a:lnTo>
                  <a:lnTo>
                    <a:pt x="2310" y="1444"/>
                  </a:lnTo>
                  <a:lnTo>
                    <a:pt x="2640" y="1361"/>
                  </a:lnTo>
                  <a:lnTo>
                    <a:pt x="2599" y="1320"/>
                  </a:lnTo>
                  <a:lnTo>
                    <a:pt x="2516" y="1196"/>
                  </a:lnTo>
                  <a:lnTo>
                    <a:pt x="2269" y="825"/>
                  </a:lnTo>
                  <a:lnTo>
                    <a:pt x="1939" y="206"/>
                  </a:lnTo>
                  <a:lnTo>
                    <a:pt x="1774" y="83"/>
                  </a:lnTo>
                  <a:lnTo>
                    <a:pt x="1609" y="0"/>
                  </a:lnTo>
                  <a:close/>
                </a:path>
              </a:pathLst>
            </a:custGeom>
            <a:solidFill>
              <a:srgbClr val="3E5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4" name="Google Shape;6024;p71"/>
            <p:cNvSpPr/>
            <p:nvPr/>
          </p:nvSpPr>
          <p:spPr>
            <a:xfrm>
              <a:off x="474250" y="1971225"/>
              <a:ext cx="66000" cy="38175"/>
            </a:xfrm>
            <a:custGeom>
              <a:avLst/>
              <a:gdLst/>
              <a:ahLst/>
              <a:cxnLst/>
              <a:rect l="l" t="t" r="r" b="b"/>
              <a:pathLst>
                <a:path w="2640" h="1527" fill="none" extrusionOk="0">
                  <a:moveTo>
                    <a:pt x="2640" y="1361"/>
                  </a:moveTo>
                  <a:lnTo>
                    <a:pt x="2640" y="1361"/>
                  </a:lnTo>
                  <a:lnTo>
                    <a:pt x="2310" y="1444"/>
                  </a:lnTo>
                  <a:lnTo>
                    <a:pt x="1980" y="1485"/>
                  </a:lnTo>
                  <a:lnTo>
                    <a:pt x="1320" y="1526"/>
                  </a:lnTo>
                  <a:lnTo>
                    <a:pt x="660" y="1485"/>
                  </a:lnTo>
                  <a:lnTo>
                    <a:pt x="330" y="1402"/>
                  </a:lnTo>
                  <a:lnTo>
                    <a:pt x="0" y="1320"/>
                  </a:lnTo>
                  <a:lnTo>
                    <a:pt x="0" y="1320"/>
                  </a:lnTo>
                  <a:lnTo>
                    <a:pt x="743" y="165"/>
                  </a:lnTo>
                  <a:lnTo>
                    <a:pt x="743" y="165"/>
                  </a:lnTo>
                  <a:lnTo>
                    <a:pt x="784" y="83"/>
                  </a:lnTo>
                  <a:lnTo>
                    <a:pt x="825" y="41"/>
                  </a:lnTo>
                  <a:lnTo>
                    <a:pt x="825" y="41"/>
                  </a:lnTo>
                  <a:lnTo>
                    <a:pt x="908" y="0"/>
                  </a:lnTo>
                  <a:lnTo>
                    <a:pt x="990" y="0"/>
                  </a:lnTo>
                  <a:lnTo>
                    <a:pt x="990" y="0"/>
                  </a:lnTo>
                  <a:lnTo>
                    <a:pt x="1196" y="0"/>
                  </a:lnTo>
                  <a:lnTo>
                    <a:pt x="1196" y="0"/>
                  </a:lnTo>
                  <a:lnTo>
                    <a:pt x="1403" y="0"/>
                  </a:lnTo>
                  <a:lnTo>
                    <a:pt x="1609" y="0"/>
                  </a:lnTo>
                  <a:lnTo>
                    <a:pt x="1774" y="83"/>
                  </a:lnTo>
                  <a:lnTo>
                    <a:pt x="1939" y="206"/>
                  </a:lnTo>
                  <a:lnTo>
                    <a:pt x="1939" y="206"/>
                  </a:lnTo>
                  <a:lnTo>
                    <a:pt x="2269" y="825"/>
                  </a:lnTo>
                  <a:lnTo>
                    <a:pt x="2516" y="1196"/>
                  </a:lnTo>
                  <a:lnTo>
                    <a:pt x="2599" y="1320"/>
                  </a:lnTo>
                  <a:lnTo>
                    <a:pt x="2640" y="136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5" name="Google Shape;6025;p71"/>
            <p:cNvSpPr/>
            <p:nvPr/>
          </p:nvSpPr>
          <p:spPr>
            <a:xfrm>
              <a:off x="581475" y="1594850"/>
              <a:ext cx="82525" cy="202125"/>
            </a:xfrm>
            <a:custGeom>
              <a:avLst/>
              <a:gdLst/>
              <a:ahLst/>
              <a:cxnLst/>
              <a:rect l="l" t="t" r="r" b="b"/>
              <a:pathLst>
                <a:path w="3301" h="8085" extrusionOk="0">
                  <a:moveTo>
                    <a:pt x="578" y="0"/>
                  </a:moveTo>
                  <a:lnTo>
                    <a:pt x="372" y="42"/>
                  </a:lnTo>
                  <a:lnTo>
                    <a:pt x="207" y="165"/>
                  </a:lnTo>
                  <a:lnTo>
                    <a:pt x="83" y="330"/>
                  </a:lnTo>
                  <a:lnTo>
                    <a:pt x="1" y="495"/>
                  </a:lnTo>
                  <a:lnTo>
                    <a:pt x="1" y="702"/>
                  </a:lnTo>
                  <a:lnTo>
                    <a:pt x="42" y="908"/>
                  </a:lnTo>
                  <a:lnTo>
                    <a:pt x="125" y="1155"/>
                  </a:lnTo>
                  <a:lnTo>
                    <a:pt x="331" y="1609"/>
                  </a:lnTo>
                  <a:lnTo>
                    <a:pt x="619" y="2104"/>
                  </a:lnTo>
                  <a:lnTo>
                    <a:pt x="949" y="2558"/>
                  </a:lnTo>
                  <a:lnTo>
                    <a:pt x="1197" y="2929"/>
                  </a:lnTo>
                  <a:lnTo>
                    <a:pt x="1362" y="3218"/>
                  </a:lnTo>
                  <a:lnTo>
                    <a:pt x="1486" y="3465"/>
                  </a:lnTo>
                  <a:lnTo>
                    <a:pt x="1527" y="3713"/>
                  </a:lnTo>
                  <a:lnTo>
                    <a:pt x="1609" y="4290"/>
                  </a:lnTo>
                  <a:lnTo>
                    <a:pt x="1651" y="4826"/>
                  </a:lnTo>
                  <a:lnTo>
                    <a:pt x="1609" y="5404"/>
                  </a:lnTo>
                  <a:lnTo>
                    <a:pt x="1609" y="5981"/>
                  </a:lnTo>
                  <a:lnTo>
                    <a:pt x="1609" y="6517"/>
                  </a:lnTo>
                  <a:lnTo>
                    <a:pt x="1651" y="7095"/>
                  </a:lnTo>
                  <a:lnTo>
                    <a:pt x="1692" y="7342"/>
                  </a:lnTo>
                  <a:lnTo>
                    <a:pt x="1774" y="7631"/>
                  </a:lnTo>
                  <a:lnTo>
                    <a:pt x="1857" y="7796"/>
                  </a:lnTo>
                  <a:lnTo>
                    <a:pt x="1939" y="7920"/>
                  </a:lnTo>
                  <a:lnTo>
                    <a:pt x="2063" y="8043"/>
                  </a:lnTo>
                  <a:lnTo>
                    <a:pt x="2228" y="8085"/>
                  </a:lnTo>
                  <a:lnTo>
                    <a:pt x="2269" y="8043"/>
                  </a:lnTo>
                  <a:lnTo>
                    <a:pt x="2393" y="8002"/>
                  </a:lnTo>
                  <a:lnTo>
                    <a:pt x="2517" y="7878"/>
                  </a:lnTo>
                  <a:lnTo>
                    <a:pt x="2682" y="7631"/>
                  </a:lnTo>
                  <a:lnTo>
                    <a:pt x="2847" y="7342"/>
                  </a:lnTo>
                  <a:lnTo>
                    <a:pt x="2970" y="7053"/>
                  </a:lnTo>
                  <a:lnTo>
                    <a:pt x="3053" y="6765"/>
                  </a:lnTo>
                  <a:lnTo>
                    <a:pt x="3218" y="6146"/>
                  </a:lnTo>
                  <a:lnTo>
                    <a:pt x="3300" y="5527"/>
                  </a:lnTo>
                  <a:lnTo>
                    <a:pt x="3300" y="4661"/>
                  </a:lnTo>
                  <a:lnTo>
                    <a:pt x="3259" y="3836"/>
                  </a:lnTo>
                  <a:lnTo>
                    <a:pt x="3218" y="3424"/>
                  </a:lnTo>
                  <a:lnTo>
                    <a:pt x="3135" y="3011"/>
                  </a:lnTo>
                  <a:lnTo>
                    <a:pt x="3012" y="2640"/>
                  </a:lnTo>
                  <a:lnTo>
                    <a:pt x="2847" y="2228"/>
                  </a:lnTo>
                  <a:lnTo>
                    <a:pt x="2641" y="1815"/>
                  </a:lnTo>
                  <a:lnTo>
                    <a:pt x="2393" y="1403"/>
                  </a:lnTo>
                  <a:lnTo>
                    <a:pt x="2104" y="1032"/>
                  </a:lnTo>
                  <a:lnTo>
                    <a:pt x="1774" y="702"/>
                  </a:lnTo>
                  <a:lnTo>
                    <a:pt x="1568" y="495"/>
                  </a:lnTo>
                  <a:lnTo>
                    <a:pt x="1238" y="289"/>
                  </a:lnTo>
                  <a:lnTo>
                    <a:pt x="908" y="83"/>
                  </a:lnTo>
                  <a:lnTo>
                    <a:pt x="743" y="42"/>
                  </a:lnTo>
                  <a:lnTo>
                    <a:pt x="578" y="0"/>
                  </a:lnTo>
                  <a:close/>
                </a:path>
              </a:pathLst>
            </a:custGeom>
            <a:solidFill>
              <a:srgbClr val="3D5B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6" name="Google Shape;6026;p71"/>
            <p:cNvSpPr/>
            <p:nvPr/>
          </p:nvSpPr>
          <p:spPr>
            <a:xfrm>
              <a:off x="581475" y="1594850"/>
              <a:ext cx="82525" cy="202125"/>
            </a:xfrm>
            <a:custGeom>
              <a:avLst/>
              <a:gdLst/>
              <a:ahLst/>
              <a:cxnLst/>
              <a:rect l="l" t="t" r="r" b="b"/>
              <a:pathLst>
                <a:path w="3301" h="8085" fill="none" extrusionOk="0">
                  <a:moveTo>
                    <a:pt x="578" y="0"/>
                  </a:moveTo>
                  <a:lnTo>
                    <a:pt x="578" y="0"/>
                  </a:lnTo>
                  <a:lnTo>
                    <a:pt x="372" y="42"/>
                  </a:lnTo>
                  <a:lnTo>
                    <a:pt x="372" y="42"/>
                  </a:lnTo>
                  <a:lnTo>
                    <a:pt x="207" y="165"/>
                  </a:lnTo>
                  <a:lnTo>
                    <a:pt x="83" y="330"/>
                  </a:lnTo>
                  <a:lnTo>
                    <a:pt x="1" y="495"/>
                  </a:lnTo>
                  <a:lnTo>
                    <a:pt x="1" y="702"/>
                  </a:lnTo>
                  <a:lnTo>
                    <a:pt x="42" y="908"/>
                  </a:lnTo>
                  <a:lnTo>
                    <a:pt x="125" y="1155"/>
                  </a:lnTo>
                  <a:lnTo>
                    <a:pt x="331" y="1609"/>
                  </a:lnTo>
                  <a:lnTo>
                    <a:pt x="619" y="2104"/>
                  </a:lnTo>
                  <a:lnTo>
                    <a:pt x="949" y="2558"/>
                  </a:lnTo>
                  <a:lnTo>
                    <a:pt x="1197" y="2929"/>
                  </a:lnTo>
                  <a:lnTo>
                    <a:pt x="1362" y="3218"/>
                  </a:lnTo>
                  <a:lnTo>
                    <a:pt x="1362" y="3218"/>
                  </a:lnTo>
                  <a:lnTo>
                    <a:pt x="1486" y="3465"/>
                  </a:lnTo>
                  <a:lnTo>
                    <a:pt x="1527" y="3713"/>
                  </a:lnTo>
                  <a:lnTo>
                    <a:pt x="1609" y="4290"/>
                  </a:lnTo>
                  <a:lnTo>
                    <a:pt x="1651" y="4826"/>
                  </a:lnTo>
                  <a:lnTo>
                    <a:pt x="1609" y="5404"/>
                  </a:lnTo>
                  <a:lnTo>
                    <a:pt x="1609" y="5981"/>
                  </a:lnTo>
                  <a:lnTo>
                    <a:pt x="1609" y="6517"/>
                  </a:lnTo>
                  <a:lnTo>
                    <a:pt x="1651" y="7095"/>
                  </a:lnTo>
                  <a:lnTo>
                    <a:pt x="1692" y="7342"/>
                  </a:lnTo>
                  <a:lnTo>
                    <a:pt x="1774" y="7631"/>
                  </a:lnTo>
                  <a:lnTo>
                    <a:pt x="1774" y="7631"/>
                  </a:lnTo>
                  <a:lnTo>
                    <a:pt x="1857" y="7796"/>
                  </a:lnTo>
                  <a:lnTo>
                    <a:pt x="1939" y="7920"/>
                  </a:lnTo>
                  <a:lnTo>
                    <a:pt x="2063" y="8043"/>
                  </a:lnTo>
                  <a:lnTo>
                    <a:pt x="2228" y="8085"/>
                  </a:lnTo>
                  <a:lnTo>
                    <a:pt x="2228" y="8085"/>
                  </a:lnTo>
                  <a:lnTo>
                    <a:pt x="2269" y="8043"/>
                  </a:lnTo>
                  <a:lnTo>
                    <a:pt x="2269" y="8043"/>
                  </a:lnTo>
                  <a:lnTo>
                    <a:pt x="2393" y="8002"/>
                  </a:lnTo>
                  <a:lnTo>
                    <a:pt x="2517" y="7878"/>
                  </a:lnTo>
                  <a:lnTo>
                    <a:pt x="2517" y="7878"/>
                  </a:lnTo>
                  <a:lnTo>
                    <a:pt x="2682" y="7631"/>
                  </a:lnTo>
                  <a:lnTo>
                    <a:pt x="2847" y="7342"/>
                  </a:lnTo>
                  <a:lnTo>
                    <a:pt x="2970" y="7053"/>
                  </a:lnTo>
                  <a:lnTo>
                    <a:pt x="3053" y="6765"/>
                  </a:lnTo>
                  <a:lnTo>
                    <a:pt x="3218" y="6146"/>
                  </a:lnTo>
                  <a:lnTo>
                    <a:pt x="3300" y="5527"/>
                  </a:lnTo>
                  <a:lnTo>
                    <a:pt x="3300" y="5527"/>
                  </a:lnTo>
                  <a:lnTo>
                    <a:pt x="3300" y="4661"/>
                  </a:lnTo>
                  <a:lnTo>
                    <a:pt x="3259" y="3836"/>
                  </a:lnTo>
                  <a:lnTo>
                    <a:pt x="3218" y="3424"/>
                  </a:lnTo>
                  <a:lnTo>
                    <a:pt x="3135" y="3011"/>
                  </a:lnTo>
                  <a:lnTo>
                    <a:pt x="3012" y="2640"/>
                  </a:lnTo>
                  <a:lnTo>
                    <a:pt x="2847" y="2228"/>
                  </a:lnTo>
                  <a:lnTo>
                    <a:pt x="2847" y="2228"/>
                  </a:lnTo>
                  <a:lnTo>
                    <a:pt x="2641" y="1815"/>
                  </a:lnTo>
                  <a:lnTo>
                    <a:pt x="2393" y="1403"/>
                  </a:lnTo>
                  <a:lnTo>
                    <a:pt x="2104" y="1032"/>
                  </a:lnTo>
                  <a:lnTo>
                    <a:pt x="1774" y="702"/>
                  </a:lnTo>
                  <a:lnTo>
                    <a:pt x="1774" y="702"/>
                  </a:lnTo>
                  <a:lnTo>
                    <a:pt x="1568" y="495"/>
                  </a:lnTo>
                  <a:lnTo>
                    <a:pt x="1238" y="289"/>
                  </a:lnTo>
                  <a:lnTo>
                    <a:pt x="908" y="83"/>
                  </a:lnTo>
                  <a:lnTo>
                    <a:pt x="743" y="42"/>
                  </a:lnTo>
                  <a:lnTo>
                    <a:pt x="578"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7" name="Google Shape;6027;p71"/>
            <p:cNvSpPr/>
            <p:nvPr/>
          </p:nvSpPr>
          <p:spPr>
            <a:xfrm>
              <a:off x="413400" y="1594850"/>
              <a:ext cx="60875" cy="409375"/>
            </a:xfrm>
            <a:custGeom>
              <a:avLst/>
              <a:gdLst/>
              <a:ahLst/>
              <a:cxnLst/>
              <a:rect l="l" t="t" r="r" b="b"/>
              <a:pathLst>
                <a:path w="2435" h="16375" extrusionOk="0">
                  <a:moveTo>
                    <a:pt x="2434" y="16375"/>
                  </a:moveTo>
                  <a:lnTo>
                    <a:pt x="2434" y="16375"/>
                  </a:lnTo>
                  <a:lnTo>
                    <a:pt x="2434" y="16375"/>
                  </a:lnTo>
                  <a:lnTo>
                    <a:pt x="2434" y="16375"/>
                  </a:lnTo>
                  <a:lnTo>
                    <a:pt x="2434" y="16375"/>
                  </a:lnTo>
                  <a:close/>
                  <a:moveTo>
                    <a:pt x="2434" y="16375"/>
                  </a:moveTo>
                  <a:lnTo>
                    <a:pt x="2434" y="16375"/>
                  </a:lnTo>
                  <a:lnTo>
                    <a:pt x="2434" y="16375"/>
                  </a:lnTo>
                  <a:lnTo>
                    <a:pt x="2434" y="16375"/>
                  </a:lnTo>
                  <a:lnTo>
                    <a:pt x="2434" y="16375"/>
                  </a:lnTo>
                  <a:close/>
                  <a:moveTo>
                    <a:pt x="1733" y="13983"/>
                  </a:moveTo>
                  <a:lnTo>
                    <a:pt x="1733" y="13983"/>
                  </a:lnTo>
                  <a:lnTo>
                    <a:pt x="1733" y="14024"/>
                  </a:lnTo>
                  <a:lnTo>
                    <a:pt x="1733" y="14024"/>
                  </a:lnTo>
                  <a:lnTo>
                    <a:pt x="1733" y="13983"/>
                  </a:lnTo>
                  <a:close/>
                  <a:moveTo>
                    <a:pt x="1" y="0"/>
                  </a:moveTo>
                  <a:lnTo>
                    <a:pt x="1" y="0"/>
                  </a:lnTo>
                  <a:lnTo>
                    <a:pt x="1" y="0"/>
                  </a:lnTo>
                  <a:lnTo>
                    <a:pt x="1" y="0"/>
                  </a:lnTo>
                  <a:lnTo>
                    <a:pt x="1" y="0"/>
                  </a:lnTo>
                  <a:close/>
                </a:path>
              </a:pathLst>
            </a:custGeom>
            <a:solidFill>
              <a:srgbClr val="EFEF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8" name="Google Shape;6028;p71"/>
            <p:cNvSpPr/>
            <p:nvPr/>
          </p:nvSpPr>
          <p:spPr>
            <a:xfrm>
              <a:off x="474250" y="200420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9" name="Google Shape;6029;p71"/>
            <p:cNvSpPr/>
            <p:nvPr/>
          </p:nvSpPr>
          <p:spPr>
            <a:xfrm>
              <a:off x="474250" y="200420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0" name="Google Shape;6030;p71"/>
            <p:cNvSpPr/>
            <p:nvPr/>
          </p:nvSpPr>
          <p:spPr>
            <a:xfrm>
              <a:off x="456725" y="1944400"/>
              <a:ext cx="25" cy="1050"/>
            </a:xfrm>
            <a:custGeom>
              <a:avLst/>
              <a:gdLst/>
              <a:ahLst/>
              <a:cxnLst/>
              <a:rect l="l" t="t" r="r" b="b"/>
              <a:pathLst>
                <a:path w="1" h="42" fill="none" extrusionOk="0">
                  <a:moveTo>
                    <a:pt x="0" y="1"/>
                  </a:moveTo>
                  <a:lnTo>
                    <a:pt x="0" y="1"/>
                  </a:lnTo>
                  <a:lnTo>
                    <a:pt x="0" y="42"/>
                  </a:lnTo>
                  <a:lnTo>
                    <a:pt x="0" y="42"/>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1" name="Google Shape;6031;p71"/>
            <p:cNvSpPr/>
            <p:nvPr/>
          </p:nvSpPr>
          <p:spPr>
            <a:xfrm>
              <a:off x="373200" y="1560825"/>
              <a:ext cx="139225" cy="411450"/>
            </a:xfrm>
            <a:custGeom>
              <a:avLst/>
              <a:gdLst/>
              <a:ahLst/>
              <a:cxnLst/>
              <a:rect l="l" t="t" r="r" b="b"/>
              <a:pathLst>
                <a:path w="5569" h="16458" extrusionOk="0">
                  <a:moveTo>
                    <a:pt x="3135" y="0"/>
                  </a:moveTo>
                  <a:lnTo>
                    <a:pt x="2722" y="289"/>
                  </a:lnTo>
                  <a:lnTo>
                    <a:pt x="2310" y="619"/>
                  </a:lnTo>
                  <a:lnTo>
                    <a:pt x="1939" y="990"/>
                  </a:lnTo>
                  <a:lnTo>
                    <a:pt x="1609" y="1361"/>
                  </a:lnTo>
                  <a:lnTo>
                    <a:pt x="1196" y="1980"/>
                  </a:lnTo>
                  <a:lnTo>
                    <a:pt x="866" y="2599"/>
                  </a:lnTo>
                  <a:lnTo>
                    <a:pt x="619" y="3300"/>
                  </a:lnTo>
                  <a:lnTo>
                    <a:pt x="413" y="3960"/>
                  </a:lnTo>
                  <a:lnTo>
                    <a:pt x="206" y="4744"/>
                  </a:lnTo>
                  <a:lnTo>
                    <a:pt x="83" y="5486"/>
                  </a:lnTo>
                  <a:lnTo>
                    <a:pt x="0" y="6270"/>
                  </a:lnTo>
                  <a:lnTo>
                    <a:pt x="0" y="7053"/>
                  </a:lnTo>
                  <a:lnTo>
                    <a:pt x="0" y="7590"/>
                  </a:lnTo>
                  <a:lnTo>
                    <a:pt x="41" y="8167"/>
                  </a:lnTo>
                  <a:lnTo>
                    <a:pt x="124" y="8744"/>
                  </a:lnTo>
                  <a:lnTo>
                    <a:pt x="206" y="9322"/>
                  </a:lnTo>
                  <a:lnTo>
                    <a:pt x="330" y="9899"/>
                  </a:lnTo>
                  <a:lnTo>
                    <a:pt x="495" y="10435"/>
                  </a:lnTo>
                  <a:lnTo>
                    <a:pt x="660" y="10972"/>
                  </a:lnTo>
                  <a:lnTo>
                    <a:pt x="866" y="11508"/>
                  </a:lnTo>
                  <a:lnTo>
                    <a:pt x="1073" y="12044"/>
                  </a:lnTo>
                  <a:lnTo>
                    <a:pt x="1320" y="12580"/>
                  </a:lnTo>
                  <a:lnTo>
                    <a:pt x="1609" y="13075"/>
                  </a:lnTo>
                  <a:lnTo>
                    <a:pt x="1897" y="13570"/>
                  </a:lnTo>
                  <a:lnTo>
                    <a:pt x="2227" y="14024"/>
                  </a:lnTo>
                  <a:lnTo>
                    <a:pt x="2599" y="14519"/>
                  </a:lnTo>
                  <a:lnTo>
                    <a:pt x="2970" y="14931"/>
                  </a:lnTo>
                  <a:lnTo>
                    <a:pt x="3341" y="15344"/>
                  </a:lnTo>
                  <a:lnTo>
                    <a:pt x="3341" y="15385"/>
                  </a:lnTo>
                  <a:lnTo>
                    <a:pt x="3671" y="15674"/>
                  </a:lnTo>
                  <a:lnTo>
                    <a:pt x="4042" y="16004"/>
                  </a:lnTo>
                  <a:lnTo>
                    <a:pt x="4455" y="16251"/>
                  </a:lnTo>
                  <a:lnTo>
                    <a:pt x="4867" y="16457"/>
                  </a:lnTo>
                  <a:lnTo>
                    <a:pt x="5032" y="16416"/>
                  </a:lnTo>
                  <a:lnTo>
                    <a:pt x="5568" y="16416"/>
                  </a:lnTo>
                  <a:lnTo>
                    <a:pt x="5568" y="16210"/>
                  </a:lnTo>
                  <a:lnTo>
                    <a:pt x="5527" y="16045"/>
                  </a:lnTo>
                  <a:lnTo>
                    <a:pt x="5486" y="15880"/>
                  </a:lnTo>
                  <a:lnTo>
                    <a:pt x="5321" y="15550"/>
                  </a:lnTo>
                  <a:lnTo>
                    <a:pt x="4826" y="14601"/>
                  </a:lnTo>
                  <a:lnTo>
                    <a:pt x="4372" y="13611"/>
                  </a:lnTo>
                  <a:lnTo>
                    <a:pt x="3919" y="12621"/>
                  </a:lnTo>
                  <a:lnTo>
                    <a:pt x="3547" y="11632"/>
                  </a:lnTo>
                  <a:lnTo>
                    <a:pt x="3259" y="10600"/>
                  </a:lnTo>
                  <a:lnTo>
                    <a:pt x="2970" y="9528"/>
                  </a:lnTo>
                  <a:lnTo>
                    <a:pt x="2764" y="8497"/>
                  </a:lnTo>
                  <a:lnTo>
                    <a:pt x="2599" y="7425"/>
                  </a:lnTo>
                  <a:lnTo>
                    <a:pt x="2475" y="6476"/>
                  </a:lnTo>
                  <a:lnTo>
                    <a:pt x="2434" y="5569"/>
                  </a:lnTo>
                  <a:lnTo>
                    <a:pt x="2434" y="4620"/>
                  </a:lnTo>
                  <a:lnTo>
                    <a:pt x="2475" y="3671"/>
                  </a:lnTo>
                  <a:lnTo>
                    <a:pt x="2557" y="2723"/>
                  </a:lnTo>
                  <a:lnTo>
                    <a:pt x="2722" y="1815"/>
                  </a:lnTo>
                  <a:lnTo>
                    <a:pt x="2887" y="908"/>
                  </a:lnTo>
                  <a:lnTo>
                    <a:pt x="3135" y="0"/>
                  </a:lnTo>
                  <a:close/>
                </a:path>
              </a:pathLst>
            </a:custGeom>
            <a:solidFill>
              <a:srgbClr val="3A59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2" name="Google Shape;6032;p71"/>
            <p:cNvSpPr/>
            <p:nvPr/>
          </p:nvSpPr>
          <p:spPr>
            <a:xfrm>
              <a:off x="373200" y="1560825"/>
              <a:ext cx="139225" cy="411450"/>
            </a:xfrm>
            <a:custGeom>
              <a:avLst/>
              <a:gdLst/>
              <a:ahLst/>
              <a:cxnLst/>
              <a:rect l="l" t="t" r="r" b="b"/>
              <a:pathLst>
                <a:path w="5569" h="16458" fill="none" extrusionOk="0">
                  <a:moveTo>
                    <a:pt x="3135" y="0"/>
                  </a:moveTo>
                  <a:lnTo>
                    <a:pt x="3135" y="0"/>
                  </a:lnTo>
                  <a:lnTo>
                    <a:pt x="2722" y="289"/>
                  </a:lnTo>
                  <a:lnTo>
                    <a:pt x="2310" y="619"/>
                  </a:lnTo>
                  <a:lnTo>
                    <a:pt x="1939" y="990"/>
                  </a:lnTo>
                  <a:lnTo>
                    <a:pt x="1609" y="1361"/>
                  </a:lnTo>
                  <a:lnTo>
                    <a:pt x="1609" y="1361"/>
                  </a:lnTo>
                  <a:lnTo>
                    <a:pt x="1609" y="1361"/>
                  </a:lnTo>
                  <a:lnTo>
                    <a:pt x="1609" y="1361"/>
                  </a:lnTo>
                  <a:lnTo>
                    <a:pt x="1609" y="1361"/>
                  </a:lnTo>
                  <a:lnTo>
                    <a:pt x="1609" y="1361"/>
                  </a:lnTo>
                  <a:lnTo>
                    <a:pt x="1609" y="1361"/>
                  </a:lnTo>
                  <a:lnTo>
                    <a:pt x="1196" y="1980"/>
                  </a:lnTo>
                  <a:lnTo>
                    <a:pt x="866" y="2599"/>
                  </a:lnTo>
                  <a:lnTo>
                    <a:pt x="619" y="3300"/>
                  </a:lnTo>
                  <a:lnTo>
                    <a:pt x="413" y="3960"/>
                  </a:lnTo>
                  <a:lnTo>
                    <a:pt x="413" y="3960"/>
                  </a:lnTo>
                  <a:lnTo>
                    <a:pt x="206" y="4744"/>
                  </a:lnTo>
                  <a:lnTo>
                    <a:pt x="83" y="5486"/>
                  </a:lnTo>
                  <a:lnTo>
                    <a:pt x="0" y="6270"/>
                  </a:lnTo>
                  <a:lnTo>
                    <a:pt x="0" y="7053"/>
                  </a:lnTo>
                  <a:lnTo>
                    <a:pt x="0" y="7053"/>
                  </a:lnTo>
                  <a:lnTo>
                    <a:pt x="0" y="7590"/>
                  </a:lnTo>
                  <a:lnTo>
                    <a:pt x="41" y="8167"/>
                  </a:lnTo>
                  <a:lnTo>
                    <a:pt x="124" y="8744"/>
                  </a:lnTo>
                  <a:lnTo>
                    <a:pt x="206" y="9322"/>
                  </a:lnTo>
                  <a:lnTo>
                    <a:pt x="330" y="9899"/>
                  </a:lnTo>
                  <a:lnTo>
                    <a:pt x="495" y="10435"/>
                  </a:lnTo>
                  <a:lnTo>
                    <a:pt x="660" y="10972"/>
                  </a:lnTo>
                  <a:lnTo>
                    <a:pt x="866" y="11508"/>
                  </a:lnTo>
                  <a:lnTo>
                    <a:pt x="1073" y="12044"/>
                  </a:lnTo>
                  <a:lnTo>
                    <a:pt x="1320" y="12580"/>
                  </a:lnTo>
                  <a:lnTo>
                    <a:pt x="1609" y="13075"/>
                  </a:lnTo>
                  <a:lnTo>
                    <a:pt x="1897" y="13570"/>
                  </a:lnTo>
                  <a:lnTo>
                    <a:pt x="2227" y="14024"/>
                  </a:lnTo>
                  <a:lnTo>
                    <a:pt x="2599" y="14519"/>
                  </a:lnTo>
                  <a:lnTo>
                    <a:pt x="2970" y="14931"/>
                  </a:lnTo>
                  <a:lnTo>
                    <a:pt x="3341" y="15344"/>
                  </a:lnTo>
                  <a:lnTo>
                    <a:pt x="3341" y="15344"/>
                  </a:lnTo>
                  <a:lnTo>
                    <a:pt x="3341" y="15344"/>
                  </a:lnTo>
                  <a:lnTo>
                    <a:pt x="3341" y="15385"/>
                  </a:lnTo>
                  <a:lnTo>
                    <a:pt x="3341" y="15385"/>
                  </a:lnTo>
                  <a:lnTo>
                    <a:pt x="3671" y="15674"/>
                  </a:lnTo>
                  <a:lnTo>
                    <a:pt x="4042" y="16004"/>
                  </a:lnTo>
                  <a:lnTo>
                    <a:pt x="4455" y="16251"/>
                  </a:lnTo>
                  <a:lnTo>
                    <a:pt x="4867" y="16457"/>
                  </a:lnTo>
                  <a:lnTo>
                    <a:pt x="4867" y="16457"/>
                  </a:lnTo>
                  <a:lnTo>
                    <a:pt x="5032" y="16416"/>
                  </a:lnTo>
                  <a:lnTo>
                    <a:pt x="5032" y="16416"/>
                  </a:lnTo>
                  <a:lnTo>
                    <a:pt x="5032" y="16416"/>
                  </a:lnTo>
                  <a:lnTo>
                    <a:pt x="5032" y="16416"/>
                  </a:lnTo>
                  <a:lnTo>
                    <a:pt x="5032" y="16416"/>
                  </a:lnTo>
                  <a:lnTo>
                    <a:pt x="5032" y="16416"/>
                  </a:lnTo>
                  <a:lnTo>
                    <a:pt x="5238" y="16416"/>
                  </a:lnTo>
                  <a:lnTo>
                    <a:pt x="5238" y="16416"/>
                  </a:lnTo>
                  <a:lnTo>
                    <a:pt x="5445" y="16416"/>
                  </a:lnTo>
                  <a:lnTo>
                    <a:pt x="5445" y="16416"/>
                  </a:lnTo>
                  <a:lnTo>
                    <a:pt x="5568" y="16416"/>
                  </a:lnTo>
                  <a:lnTo>
                    <a:pt x="5568" y="16416"/>
                  </a:lnTo>
                  <a:lnTo>
                    <a:pt x="5568" y="16210"/>
                  </a:lnTo>
                  <a:lnTo>
                    <a:pt x="5568" y="16210"/>
                  </a:lnTo>
                  <a:lnTo>
                    <a:pt x="5527" y="16045"/>
                  </a:lnTo>
                  <a:lnTo>
                    <a:pt x="5486" y="15880"/>
                  </a:lnTo>
                  <a:lnTo>
                    <a:pt x="5321" y="15550"/>
                  </a:lnTo>
                  <a:lnTo>
                    <a:pt x="5321" y="15550"/>
                  </a:lnTo>
                  <a:lnTo>
                    <a:pt x="4826" y="14601"/>
                  </a:lnTo>
                  <a:lnTo>
                    <a:pt x="4372" y="13611"/>
                  </a:lnTo>
                  <a:lnTo>
                    <a:pt x="3919" y="12621"/>
                  </a:lnTo>
                  <a:lnTo>
                    <a:pt x="3547" y="11632"/>
                  </a:lnTo>
                  <a:lnTo>
                    <a:pt x="3259" y="10600"/>
                  </a:lnTo>
                  <a:lnTo>
                    <a:pt x="2970" y="9528"/>
                  </a:lnTo>
                  <a:lnTo>
                    <a:pt x="2764" y="8497"/>
                  </a:lnTo>
                  <a:lnTo>
                    <a:pt x="2599" y="7425"/>
                  </a:lnTo>
                  <a:lnTo>
                    <a:pt x="2599" y="7425"/>
                  </a:lnTo>
                  <a:lnTo>
                    <a:pt x="2475" y="6476"/>
                  </a:lnTo>
                  <a:lnTo>
                    <a:pt x="2434" y="5569"/>
                  </a:lnTo>
                  <a:lnTo>
                    <a:pt x="2434" y="4620"/>
                  </a:lnTo>
                  <a:lnTo>
                    <a:pt x="2475" y="3671"/>
                  </a:lnTo>
                  <a:lnTo>
                    <a:pt x="2557" y="2723"/>
                  </a:lnTo>
                  <a:lnTo>
                    <a:pt x="2722" y="1815"/>
                  </a:lnTo>
                  <a:lnTo>
                    <a:pt x="2887" y="908"/>
                  </a:lnTo>
                  <a:lnTo>
                    <a:pt x="3135"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3" name="Google Shape;6033;p71"/>
            <p:cNvSpPr/>
            <p:nvPr/>
          </p:nvSpPr>
          <p:spPr>
            <a:xfrm>
              <a:off x="474250" y="1971225"/>
              <a:ext cx="38175" cy="38175"/>
            </a:xfrm>
            <a:custGeom>
              <a:avLst/>
              <a:gdLst/>
              <a:ahLst/>
              <a:cxnLst/>
              <a:rect l="l" t="t" r="r" b="b"/>
              <a:pathLst>
                <a:path w="1527" h="1527" extrusionOk="0">
                  <a:moveTo>
                    <a:pt x="990" y="0"/>
                  </a:moveTo>
                  <a:lnTo>
                    <a:pt x="825" y="41"/>
                  </a:lnTo>
                  <a:lnTo>
                    <a:pt x="784" y="83"/>
                  </a:lnTo>
                  <a:lnTo>
                    <a:pt x="743" y="165"/>
                  </a:lnTo>
                  <a:lnTo>
                    <a:pt x="0" y="1320"/>
                  </a:lnTo>
                  <a:lnTo>
                    <a:pt x="578" y="1444"/>
                  </a:lnTo>
                  <a:lnTo>
                    <a:pt x="1155" y="1526"/>
                  </a:lnTo>
                  <a:lnTo>
                    <a:pt x="1320" y="990"/>
                  </a:lnTo>
                  <a:lnTo>
                    <a:pt x="1444" y="454"/>
                  </a:lnTo>
                  <a:lnTo>
                    <a:pt x="1526" y="248"/>
                  </a:lnTo>
                  <a:lnTo>
                    <a:pt x="1526" y="0"/>
                  </a:lnTo>
                  <a:close/>
                </a:path>
              </a:pathLst>
            </a:custGeom>
            <a:solidFill>
              <a:srgbClr val="3A59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4" name="Google Shape;6034;p71"/>
            <p:cNvSpPr/>
            <p:nvPr/>
          </p:nvSpPr>
          <p:spPr>
            <a:xfrm>
              <a:off x="474250" y="1971225"/>
              <a:ext cx="38175" cy="38175"/>
            </a:xfrm>
            <a:custGeom>
              <a:avLst/>
              <a:gdLst/>
              <a:ahLst/>
              <a:cxnLst/>
              <a:rect l="l" t="t" r="r" b="b"/>
              <a:pathLst>
                <a:path w="1527" h="1527" fill="none" extrusionOk="0">
                  <a:moveTo>
                    <a:pt x="1403" y="0"/>
                  </a:moveTo>
                  <a:lnTo>
                    <a:pt x="1403" y="0"/>
                  </a:lnTo>
                  <a:lnTo>
                    <a:pt x="1196" y="0"/>
                  </a:lnTo>
                  <a:lnTo>
                    <a:pt x="1196" y="0"/>
                  </a:lnTo>
                  <a:lnTo>
                    <a:pt x="990" y="0"/>
                  </a:lnTo>
                  <a:lnTo>
                    <a:pt x="990" y="0"/>
                  </a:lnTo>
                  <a:lnTo>
                    <a:pt x="990" y="0"/>
                  </a:lnTo>
                  <a:lnTo>
                    <a:pt x="990" y="0"/>
                  </a:lnTo>
                  <a:lnTo>
                    <a:pt x="990" y="0"/>
                  </a:lnTo>
                  <a:lnTo>
                    <a:pt x="990" y="0"/>
                  </a:lnTo>
                  <a:lnTo>
                    <a:pt x="825" y="41"/>
                  </a:lnTo>
                  <a:lnTo>
                    <a:pt x="825" y="41"/>
                  </a:lnTo>
                  <a:lnTo>
                    <a:pt x="825" y="41"/>
                  </a:lnTo>
                  <a:lnTo>
                    <a:pt x="825" y="41"/>
                  </a:lnTo>
                  <a:lnTo>
                    <a:pt x="825" y="41"/>
                  </a:lnTo>
                  <a:lnTo>
                    <a:pt x="825" y="41"/>
                  </a:lnTo>
                  <a:lnTo>
                    <a:pt x="784" y="83"/>
                  </a:lnTo>
                  <a:lnTo>
                    <a:pt x="743" y="165"/>
                  </a:lnTo>
                  <a:lnTo>
                    <a:pt x="743" y="165"/>
                  </a:lnTo>
                  <a:lnTo>
                    <a:pt x="0" y="1320"/>
                  </a:lnTo>
                  <a:lnTo>
                    <a:pt x="0" y="1320"/>
                  </a:lnTo>
                  <a:lnTo>
                    <a:pt x="0" y="1320"/>
                  </a:lnTo>
                  <a:lnTo>
                    <a:pt x="0" y="1320"/>
                  </a:lnTo>
                  <a:lnTo>
                    <a:pt x="0" y="1320"/>
                  </a:lnTo>
                  <a:lnTo>
                    <a:pt x="0" y="1320"/>
                  </a:lnTo>
                  <a:lnTo>
                    <a:pt x="0" y="1320"/>
                  </a:lnTo>
                  <a:lnTo>
                    <a:pt x="0" y="1320"/>
                  </a:lnTo>
                  <a:lnTo>
                    <a:pt x="0" y="1320"/>
                  </a:lnTo>
                  <a:lnTo>
                    <a:pt x="578" y="1444"/>
                  </a:lnTo>
                  <a:lnTo>
                    <a:pt x="1155" y="1526"/>
                  </a:lnTo>
                  <a:lnTo>
                    <a:pt x="1155" y="1526"/>
                  </a:lnTo>
                  <a:lnTo>
                    <a:pt x="1320" y="990"/>
                  </a:lnTo>
                  <a:lnTo>
                    <a:pt x="1444" y="454"/>
                  </a:lnTo>
                  <a:lnTo>
                    <a:pt x="1444" y="454"/>
                  </a:lnTo>
                  <a:lnTo>
                    <a:pt x="1526" y="248"/>
                  </a:lnTo>
                  <a:lnTo>
                    <a:pt x="1526" y="0"/>
                  </a:lnTo>
                  <a:lnTo>
                    <a:pt x="1526" y="0"/>
                  </a:lnTo>
                  <a:lnTo>
                    <a:pt x="140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theme/theme1.xml><?xml version="1.0" encoding="utf-8"?>
<a:theme xmlns:a="http://schemas.openxmlformats.org/drawingml/2006/main" name="My Carnival Birthday Party by Slidesgo">
  <a:themeElements>
    <a:clrScheme name="Simple Light">
      <a:dk1>
        <a:srgbClr val="000000"/>
      </a:dk1>
      <a:lt1>
        <a:srgbClr val="962934"/>
      </a:lt1>
      <a:dk2>
        <a:srgbClr val="FFFFFF"/>
      </a:dk2>
      <a:lt2>
        <a:srgbClr val="841A2B"/>
      </a:lt2>
      <a:accent1>
        <a:srgbClr val="681323"/>
      </a:accent1>
      <a:accent2>
        <a:srgbClr val="3E5F8D"/>
      </a:accent2>
      <a:accent3>
        <a:srgbClr val="DBC081"/>
      </a:accent3>
      <a:accent4>
        <a:srgbClr val="DFD2BD"/>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webextension1.xml><?xml version="1.0" encoding="utf-8"?>
<we:webextension xmlns:we="http://schemas.microsoft.com/office/webextensions/webextension/2010/11" id="{91A4290E-2416-46AE-B519-E2FDBE58BAC1}">
  <we:reference id="wa104381526" version="1.0.0.2" store="en-US" storeType="OMEX"/>
  <we:alternateReferences>
    <we:reference id="WA104381526" version="1.0.0.2" store="WA104381526" storeType="OMEX"/>
  </we:alternateReferences>
  <we:properties>
    <we:property name="FormID" value="&quot;kaA37Ka55UeY0JA9SkGSA01clncebqFAjLLJLAYyqFNUMEg2SE1VNFRHT0kzR1dETUFBUTY1Q0NEUS4u&quot;"/>
    <we:property name="FormMode" value="&quot;DesignTime&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85806A7A6BF1D48944BB279BDA8C863" ma:contentTypeVersion="4" ma:contentTypeDescription="Create a new document." ma:contentTypeScope="" ma:versionID="14b39370fd52cee1acf9ee841b41fdff">
  <xsd:schema xmlns:xsd="http://www.w3.org/2001/XMLSchema" xmlns:xs="http://www.w3.org/2001/XMLSchema" xmlns:p="http://schemas.microsoft.com/office/2006/metadata/properties" xmlns:ns2="d41a3cc8-a038-4c3e-9624-a9b330a056ca" targetNamespace="http://schemas.microsoft.com/office/2006/metadata/properties" ma:root="true" ma:fieldsID="32b5b500225a75657a4a9a45c0db16f8" ns2:_="">
    <xsd:import namespace="d41a3cc8-a038-4c3e-9624-a9b330a056c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1a3cc8-a038-4c3e-9624-a9b330a056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DCC1381-B2AC-4192-BFED-5C0D78854389}">
  <ds:schemaRefs>
    <ds:schemaRef ds:uri="http://schemas.microsoft.com/sharepoint/v3/contenttype/forms"/>
  </ds:schemaRefs>
</ds:datastoreItem>
</file>

<file path=customXml/itemProps2.xml><?xml version="1.0" encoding="utf-8"?>
<ds:datastoreItem xmlns:ds="http://schemas.openxmlformats.org/officeDocument/2006/customXml" ds:itemID="{C8A16BCA-5DC1-4A14-86CC-BBB798CBE80F}">
  <ds:schemaRefs>
    <ds:schemaRef ds:uri="d41a3cc8-a038-4c3e-9624-a9b330a056c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2BBD606-DF89-4DB9-B9C4-64970437AD4F}">
  <ds:schemaRefs>
    <ds:schemaRef ds:uri="http://www.w3.org/XML/1998/namespace"/>
    <ds:schemaRef ds:uri="http://purl.org/dc/dcmitype/"/>
    <ds:schemaRef ds:uri="http://purl.org/dc/elements/1.1/"/>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d41a3cc8-a038-4c3e-9624-a9b330a056ca"/>
    <ds:schemaRef ds:uri="http://schemas.microsoft.com/office/2006/metadata/properties"/>
  </ds:schemaRefs>
</ds:datastoreItem>
</file>

<file path=docMetadata/LabelInfo.xml><?xml version="1.0" encoding="utf-8"?>
<clbl:labelList xmlns:clbl="http://schemas.microsoft.com/office/2020/mipLabelMetadata">
  <clbl:label id="{ec37a091-b9a6-47e5-98d0-903d4a419203}" enabled="0" method="" siteId="{ec37a091-b9a6-47e5-98d0-903d4a419203}" removed="1"/>
</clbl:labelList>
</file>

<file path=docProps/app.xml><?xml version="1.0" encoding="utf-8"?>
<Properties xmlns="http://schemas.openxmlformats.org/officeDocument/2006/extended-properties" xmlns:vt="http://schemas.openxmlformats.org/officeDocument/2006/docPropsVTypes">
  <TotalTime>7</TotalTime>
  <Words>1684</Words>
  <Application>Microsoft Office PowerPoint</Application>
  <PresentationFormat>On-screen Show (16:9)</PresentationFormat>
  <Paragraphs>213</Paragraphs>
  <Slides>42</Slides>
  <Notes>39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Abril Fatface</vt:lpstr>
      <vt:lpstr>Arial</vt:lpstr>
      <vt:lpstr>Curlz MT</vt:lpstr>
      <vt:lpstr>PT Sans</vt:lpstr>
      <vt:lpstr>Roboto</vt:lpstr>
      <vt:lpstr>Roboto Condensed Light</vt:lpstr>
      <vt:lpstr>Wingdings</vt:lpstr>
      <vt:lpstr>My Carnival Birthday Party by Slidesgo</vt:lpstr>
      <vt:lpstr>2025 NDASFAA Conference</vt:lpstr>
      <vt:lpstr>Agenda</vt:lpstr>
      <vt:lpstr>2025 Legislative Update </vt:lpstr>
      <vt:lpstr>Legislative Intent – Limits on Aid - tentative </vt:lpstr>
      <vt:lpstr>2025 Legislative Update</vt:lpstr>
      <vt:lpstr>2025 Legislative Update</vt:lpstr>
      <vt:lpstr>2025 Legislative Update</vt:lpstr>
      <vt:lpstr>Post-Session  Implementation &amp; Updates</vt:lpstr>
      <vt:lpstr>ND SAMS Navigation &amp; New Features</vt:lpstr>
      <vt:lpstr>Logging In</vt:lpstr>
      <vt:lpstr>The Welcome Page</vt:lpstr>
      <vt:lpstr>Navigating to a Student Profile</vt:lpstr>
      <vt:lpstr>Navigating to a Student Profile</vt:lpstr>
      <vt:lpstr>Provide Application Information</vt:lpstr>
      <vt:lpstr>New Student Scholarships</vt:lpstr>
      <vt:lpstr>Verifications</vt:lpstr>
      <vt:lpstr>Verifications</vt:lpstr>
      <vt:lpstr>Verifications</vt:lpstr>
      <vt:lpstr>Disbursements</vt:lpstr>
      <vt:lpstr>Adjusting Max Allowed at Institution</vt:lpstr>
      <vt:lpstr>Adjusting Max Allowed at Institution</vt:lpstr>
      <vt:lpstr>Adjusting Max Allowed at Institution</vt:lpstr>
      <vt:lpstr>Reports</vt:lpstr>
      <vt:lpstr>Summer Awarding</vt:lpstr>
      <vt:lpstr>It’s not that different.</vt:lpstr>
      <vt:lpstr>Summer Awarding Steps</vt:lpstr>
      <vt:lpstr>Other Summer Tips</vt:lpstr>
      <vt:lpstr>Walkthrough</vt:lpstr>
      <vt:lpstr>Estimating State Grant</vt:lpstr>
      <vt:lpstr>Get State Grant on early!</vt:lpstr>
      <vt:lpstr>DISCLAIMER</vt:lpstr>
      <vt:lpstr>State Grant Estimated Awarding Report</vt:lpstr>
      <vt:lpstr>Walkthrough</vt:lpstr>
      <vt:lpstr>Future Attractions</vt:lpstr>
      <vt:lpstr>End of Term Reports</vt:lpstr>
      <vt:lpstr>End of Term Reports</vt:lpstr>
      <vt:lpstr>End of Term Reports</vt:lpstr>
      <vt:lpstr>NDUS Single Sign On</vt:lpstr>
      <vt:lpstr>User Feedback</vt:lpstr>
      <vt:lpstr>PowerPoint Presentation</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Zastoupil, Brenda</dc:creator>
  <cp:lastModifiedBy>Tangsrud, Crystal</cp:lastModifiedBy>
  <cp:revision>2</cp:revision>
  <dcterms:modified xsi:type="dcterms:W3CDTF">2025-04-10T15:37:47Z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0x010100B85806A7A6BF1D48944BB279BDA8C863</vt:lpwstr>
  </property>
</Properties>
</file>